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71" r:id="rId9"/>
    <p:sldId id="272" r:id="rId10"/>
    <p:sldId id="262" r:id="rId11"/>
    <p:sldId id="270" r:id="rId12"/>
    <p:sldId id="263" r:id="rId13"/>
    <p:sldId id="265" r:id="rId14"/>
    <p:sldId id="266" r:id="rId15"/>
    <p:sldId id="267" r:id="rId16"/>
    <p:sldId id="269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B80AB8"/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5C5C701-83C0-4167-A244-88B1462792E4}" type="datetimeFigureOut">
              <a:rPr lang="fa-IR" smtClean="0"/>
              <a:t>04/07/1443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65A2306-C3B9-46AC-B3D2-210C7EF0237C}" type="slidenum">
              <a:rPr lang="fa-IR" smtClean="0"/>
              <a:t>‹#›</a:t>
            </a:fld>
            <a:endParaRPr lang="fa-I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444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C701-83C0-4167-A244-88B1462792E4}" type="datetimeFigureOut">
              <a:rPr lang="fa-IR" smtClean="0"/>
              <a:t>04/07/1443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2306-C3B9-46AC-B3D2-210C7EF023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263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C701-83C0-4167-A244-88B1462792E4}" type="datetimeFigureOut">
              <a:rPr lang="fa-IR" smtClean="0"/>
              <a:t>04/07/1443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2306-C3B9-46AC-B3D2-210C7EF023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5875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C701-83C0-4167-A244-88B1462792E4}" type="datetimeFigureOut">
              <a:rPr lang="fa-IR" smtClean="0"/>
              <a:t>04/07/1443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2306-C3B9-46AC-B3D2-210C7EF0237C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8587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C701-83C0-4167-A244-88B1462792E4}" type="datetimeFigureOut">
              <a:rPr lang="fa-IR" smtClean="0"/>
              <a:t>04/07/1443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2306-C3B9-46AC-B3D2-210C7EF023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35694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C701-83C0-4167-A244-88B1462792E4}" type="datetimeFigureOut">
              <a:rPr lang="fa-IR" smtClean="0"/>
              <a:t>04/07/1443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2306-C3B9-46AC-B3D2-210C7EF023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16335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C701-83C0-4167-A244-88B1462792E4}" type="datetimeFigureOut">
              <a:rPr lang="fa-IR" smtClean="0"/>
              <a:t>04/07/1443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2306-C3B9-46AC-B3D2-210C7EF023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24413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C701-83C0-4167-A244-88B1462792E4}" type="datetimeFigureOut">
              <a:rPr lang="fa-IR" smtClean="0"/>
              <a:t>04/07/1443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2306-C3B9-46AC-B3D2-210C7EF023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8602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C701-83C0-4167-A244-88B1462792E4}" type="datetimeFigureOut">
              <a:rPr lang="fa-IR" smtClean="0"/>
              <a:t>04/07/1443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2306-C3B9-46AC-B3D2-210C7EF023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1317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C701-83C0-4167-A244-88B1462792E4}" type="datetimeFigureOut">
              <a:rPr lang="fa-IR" smtClean="0"/>
              <a:t>04/07/1443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2306-C3B9-46AC-B3D2-210C7EF023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459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C701-83C0-4167-A244-88B1462792E4}" type="datetimeFigureOut">
              <a:rPr lang="fa-IR" smtClean="0"/>
              <a:t>04/07/1443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2306-C3B9-46AC-B3D2-210C7EF023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804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C701-83C0-4167-A244-88B1462792E4}" type="datetimeFigureOut">
              <a:rPr lang="fa-IR" smtClean="0"/>
              <a:t>04/07/1443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2306-C3B9-46AC-B3D2-210C7EF023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951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C701-83C0-4167-A244-88B1462792E4}" type="datetimeFigureOut">
              <a:rPr lang="fa-IR" smtClean="0"/>
              <a:t>04/07/1443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2306-C3B9-46AC-B3D2-210C7EF023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2128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C701-83C0-4167-A244-88B1462792E4}" type="datetimeFigureOut">
              <a:rPr lang="fa-IR" smtClean="0"/>
              <a:t>04/07/1443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2306-C3B9-46AC-B3D2-210C7EF023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0436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C701-83C0-4167-A244-88B1462792E4}" type="datetimeFigureOut">
              <a:rPr lang="fa-IR" smtClean="0"/>
              <a:t>04/07/1443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2306-C3B9-46AC-B3D2-210C7EF023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3220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C701-83C0-4167-A244-88B1462792E4}" type="datetimeFigureOut">
              <a:rPr lang="fa-IR" smtClean="0"/>
              <a:t>04/07/1443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2306-C3B9-46AC-B3D2-210C7EF023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1441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C701-83C0-4167-A244-88B1462792E4}" type="datetimeFigureOut">
              <a:rPr lang="fa-IR" smtClean="0"/>
              <a:t>04/07/1443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2306-C3B9-46AC-B3D2-210C7EF023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2075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5C5C701-83C0-4167-A244-88B1462792E4}" type="datetimeFigureOut">
              <a:rPr lang="fa-IR" smtClean="0"/>
              <a:t>04/07/1443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5A2306-C3B9-46AC-B3D2-210C7EF023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7389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7" Type="http://schemas.openxmlformats.org/officeDocument/2006/relationships/image" Target="../media/image28.jfif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fif"/><Relationship Id="rId5" Type="http://schemas.openxmlformats.org/officeDocument/2006/relationships/image" Target="../media/image26.jfif"/><Relationship Id="rId4" Type="http://schemas.openxmlformats.org/officeDocument/2006/relationships/image" Target="../media/image25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fif"/><Relationship Id="rId4" Type="http://schemas.openxmlformats.org/officeDocument/2006/relationships/image" Target="../media/image31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fif"/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fif"/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fif"/><Relationship Id="rId4" Type="http://schemas.openxmlformats.org/officeDocument/2006/relationships/image" Target="../media/image38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fif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fif"/><Relationship Id="rId5" Type="http://schemas.openxmlformats.org/officeDocument/2006/relationships/image" Target="../media/image42.jfif"/><Relationship Id="rId4" Type="http://schemas.openxmlformats.org/officeDocument/2006/relationships/image" Target="../media/image41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fif"/><Relationship Id="rId2" Type="http://schemas.openxmlformats.org/officeDocument/2006/relationships/image" Target="../media/image44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fif"/><Relationship Id="rId4" Type="http://schemas.openxmlformats.org/officeDocument/2006/relationships/image" Target="../media/image14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fif"/><Relationship Id="rId4" Type="http://schemas.openxmlformats.org/officeDocument/2006/relationships/image" Target="../media/image17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C65C-0A17-4889-B4D8-CB6689A56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50510" y="663722"/>
            <a:ext cx="9755187" cy="1211524"/>
          </a:xfrm>
        </p:spPr>
        <p:txBody>
          <a:bodyPr>
            <a:normAutofit fontScale="90000"/>
          </a:bodyPr>
          <a:lstStyle/>
          <a:p>
            <a:r>
              <a:rPr lang="fa-IR" b="1" dirty="0">
                <a:solidFill>
                  <a:srgbClr val="FFC000"/>
                </a:solidFill>
                <a:cs typeface="B Nazanin" panose="00000400000000000000" pitchFamily="2" charset="-78"/>
              </a:rPr>
              <a:t>هفته ملی مبارزه با سرطان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9C50AD-B83E-48A1-919C-8AB8447A9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867812" y="2020655"/>
            <a:ext cx="9755187" cy="550333"/>
          </a:xfrm>
        </p:spPr>
        <p:txBody>
          <a:bodyPr/>
          <a:lstStyle/>
          <a:p>
            <a:r>
              <a:rPr lang="fa-IR" b="1" dirty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8-15بهمن ماه 1400</a:t>
            </a:r>
          </a:p>
          <a:p>
            <a:r>
              <a:rPr lang="fa-IR" sz="4000" b="1" dirty="0">
                <a:solidFill>
                  <a:srgbClr val="00B0F0"/>
                </a:solidFill>
                <a:cs typeface="B Nazanin" panose="00000400000000000000" pitchFamily="2" charset="-78"/>
              </a:rPr>
              <a:t>با شعار اصلاح باورها راه مبارزه با سرطان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5462F8-740D-43DB-9DFA-66D3D9311763}"/>
              </a:ext>
            </a:extLst>
          </p:cNvPr>
          <p:cNvSpPr txBox="1"/>
          <p:nvPr/>
        </p:nvSpPr>
        <p:spPr>
          <a:xfrm>
            <a:off x="3579449" y="3766866"/>
            <a:ext cx="745789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b="1" dirty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دانشکده علوم پزشکی تربت جام – بیمارستان سجادیه – واحد آموزش سلامت به بیمار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606370-90DD-4932-8117-C65B959A6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96" y="601740"/>
            <a:ext cx="1694081" cy="169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40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823757A-25EA-442A-9DA7-E27BAF373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7" y="1620639"/>
            <a:ext cx="3076687" cy="16023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1E691-2CA2-4B56-8F66-CE7651C766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13986" y="385203"/>
            <a:ext cx="4227886" cy="389634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b="1" dirty="0">
                <a:cs typeface="B Nazanin" panose="00000400000000000000" pitchFamily="2" charset="-78"/>
              </a:rPr>
              <a:t>5-تهیه تیزر آموزشی با عنوان شناسایی علل و عوامل ایجاد کننده سرطان  به مدت 20 دقیقه (جهت آموزش وآشنایی عموم مردم با بیماری سرطان )و پخش در سالن ایستگاه سلامت بیمارستان سجادیه 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712447-147F-468F-BCB1-146446B68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7" y="126402"/>
            <a:ext cx="3076687" cy="14657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A76E98-3352-4DED-A6AC-01F5AF3AF1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8" y="3251498"/>
            <a:ext cx="3076686" cy="18395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406BA44-0C74-4D10-BF54-5BB095CFB3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206" y="131780"/>
            <a:ext cx="3420930" cy="14603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5D984D-7C4D-4B80-80B5-4D30823397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206" y="1599124"/>
            <a:ext cx="3420930" cy="16023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2B5B697-F99E-4506-A154-20B81C48F4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206" y="3222991"/>
            <a:ext cx="3442447" cy="18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89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66B641-B241-427D-8C17-D47DE2671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04" y="215153"/>
            <a:ext cx="3783105" cy="2202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8A6630-F9EA-42D8-A40E-2F438ABD8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50" y="2946248"/>
            <a:ext cx="3783106" cy="21279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26D8B4-0238-43B7-A5AF-2CD98F89E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087" y="215154"/>
            <a:ext cx="4183529" cy="22026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3D666B-D1AE-4FDF-8B0F-CC5E5D3900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09" y="2870944"/>
            <a:ext cx="4249271" cy="21279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A19858-421F-433F-810B-E552BA70F726}"/>
              </a:ext>
            </a:extLst>
          </p:cNvPr>
          <p:cNvSpPr txBox="1"/>
          <p:nvPr/>
        </p:nvSpPr>
        <p:spPr>
          <a:xfrm>
            <a:off x="362174" y="854802"/>
            <a:ext cx="159930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>
                <a:solidFill>
                  <a:srgbClr val="7030A0"/>
                </a:solidFill>
                <a:cs typeface="2  Titr" panose="00000700000000000000" pitchFamily="2" charset="-78"/>
              </a:rPr>
              <a:t>پخش تیزر در ایستگاه سلامت همگانی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CB882B-7E95-4C21-82DC-2F16DA9CC0FC}"/>
              </a:ext>
            </a:extLst>
          </p:cNvPr>
          <p:cNvSpPr txBox="1"/>
          <p:nvPr/>
        </p:nvSpPr>
        <p:spPr>
          <a:xfrm>
            <a:off x="4378362" y="3042920"/>
            <a:ext cx="1301676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>
                <a:solidFill>
                  <a:srgbClr val="B80AB8"/>
                </a:solidFill>
                <a:cs typeface="2  Titr" panose="00000700000000000000" pitchFamily="2" charset="-78"/>
              </a:rPr>
              <a:t>آموزش به همراهیان و مراجعه کنندگان به بیمارستان در ایستگاه سلامت </a:t>
            </a:r>
          </a:p>
        </p:txBody>
      </p:sp>
    </p:spTree>
    <p:extLst>
      <p:ext uri="{BB962C8B-B14F-4D97-AF65-F5344CB8AC3E}">
        <p14:creationId xmlns:p14="http://schemas.microsoft.com/office/powerpoint/2010/main" val="3193868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B5C0F-F194-46F7-B232-08392994F2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42785" y="987632"/>
            <a:ext cx="2528178" cy="331118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dirty="0"/>
              <a:t>6-اطلاع رسانی نحوه فعالیت کلینیک های سلامت ازجمله (کلینیک دیابت -آندوکولون و ماموگرافی)و نحوه دسترسی و انجام اقدامات در این واحدها توسط کارشناس آموزش سلامت به مراجعین و حاضران در سالن ایستگاه سلامت بیمارستان سجادیه 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929CD-517D-41EC-9274-DB8D8E6C3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8" y="114094"/>
            <a:ext cx="2823340" cy="25968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30930D-B9A9-4A32-BF45-748D39F10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848" y="2947594"/>
            <a:ext cx="3474152" cy="21945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97FB30-E919-4282-90B2-990D76CF7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247426"/>
            <a:ext cx="2947594" cy="221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54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866154-6FEC-4018-85BA-CFAB86D799B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5" y="234950"/>
            <a:ext cx="3755933" cy="21209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A5FAA6-1D53-4240-B299-4DC42B1C8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0" y="3489512"/>
            <a:ext cx="3906540" cy="20251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40046C-479D-469B-A2C2-87951B673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453" y="2827543"/>
            <a:ext cx="2850776" cy="26265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6C2CAE-EC60-4F28-8AC4-F47EC451C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78" y="200959"/>
            <a:ext cx="2850776" cy="26265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CB8E93-FACF-41D0-86CB-360BEEAD72EB}"/>
              </a:ext>
            </a:extLst>
          </p:cNvPr>
          <p:cNvSpPr txBox="1"/>
          <p:nvPr/>
        </p:nvSpPr>
        <p:spPr>
          <a:xfrm>
            <a:off x="8510813" y="963468"/>
            <a:ext cx="32918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32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واحد ماموگرافی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EF638F-C2B7-4BAA-93E7-D8FB3086BBC4}"/>
              </a:ext>
            </a:extLst>
          </p:cNvPr>
          <p:cNvSpPr txBox="1"/>
          <p:nvPr/>
        </p:nvSpPr>
        <p:spPr>
          <a:xfrm>
            <a:off x="488716" y="2384481"/>
            <a:ext cx="290456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b="1" dirty="0">
                <a:solidFill>
                  <a:srgbClr val="002060"/>
                </a:solidFill>
                <a:cs typeface="B Nazanin" panose="00000400000000000000" pitchFamily="2" charset="-78"/>
              </a:rPr>
              <a:t>واحد آندوسکوپی کولونوسکوپی </a:t>
            </a:r>
          </a:p>
        </p:txBody>
      </p:sp>
    </p:spTree>
    <p:extLst>
      <p:ext uri="{BB962C8B-B14F-4D97-AF65-F5344CB8AC3E}">
        <p14:creationId xmlns:p14="http://schemas.microsoft.com/office/powerpoint/2010/main" val="3931170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E6F3E-B1F4-4F2C-9ABC-4BA2EAF60C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46630" y="107576"/>
            <a:ext cx="4942668" cy="227537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a-IR" dirty="0"/>
              <a:t>7-پخش تیزرآموزش نحوه معاینه پستان و رعایت رژیم غذایی و همچنین اطلاع رسانی فعالیت واحد ماموگرافی به همراهیان و بیماران حاضر در بخش جراحی زنان توسط کارشناس آموزش به بیمار .</a:t>
            </a:r>
          </a:p>
          <a:p>
            <a:pPr marL="0" indent="0" algn="just">
              <a:buNone/>
            </a:pPr>
            <a:r>
              <a:rPr lang="fa-IR" dirty="0"/>
              <a:t>8-ارایه پک های آموزشی و پمفلت نحوه مبارزه با سرطان به همراهیان و بیماران حاضر در بخش های جراحی زنان –داخلی توسط کارشناس آموزش به بیمار و کارشناس تغذیه 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4EFCE5-3D74-40D0-B5C3-E1BD149CC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6" y="182880"/>
            <a:ext cx="2581835" cy="18906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16BBFE-227A-409A-AC81-3C90B6799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6" y="2382953"/>
            <a:ext cx="2581835" cy="20920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FECC51-C382-45E0-9919-5AF766F42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84" y="107576"/>
            <a:ext cx="3016922" cy="19659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5CC2EC-8AA0-4058-9413-415560AF75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84" y="2483672"/>
            <a:ext cx="3016922" cy="19659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651C14-5057-4F7C-8204-43F6F59A71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903" y="2483672"/>
            <a:ext cx="4776395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46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D1B6F-3F98-4D34-8F97-3826ADF3D7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61412" y="268942"/>
            <a:ext cx="4227755" cy="342093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fa-IR" dirty="0"/>
              <a:t>10-ارایه کارگاه آموزشی به صورت وبینار تحت عنوان کانسر های شایع (کانسر معده -کانسر پستان)ویژه پرسنل معاونت درمان (با 6 امتیاز بازآموزی)در مورخه 1400/11/14ساعت 12:00از طریق فضای اسکای روم توسط متخصص داخلی جناب آقای دکتر اباصلتی و شرکت تمامی زیر مجموعه های شاغل اداری وغیر اداری معاونت درمان دانشکده علوم پزشکی تربت جام</a:t>
            </a:r>
          </a:p>
          <a:p>
            <a:pPr marL="0" indent="0" algn="just">
              <a:buNone/>
            </a:pPr>
            <a:r>
              <a:rPr lang="fa-IR" dirty="0"/>
              <a:t> </a:t>
            </a:r>
            <a:r>
              <a:rPr lang="fa-IR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Nazanin" panose="00000400000000000000" pitchFamily="2" charset="-78"/>
              </a:rPr>
              <a:t>به آدرس لینک </a:t>
            </a:r>
            <a:endParaRPr lang="fa-I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1D0C1E-6271-41A9-A2E3-C75C548E5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2" y="2796989"/>
            <a:ext cx="5057632" cy="25656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3B613B-438D-4DB9-9AD4-FC70093D5185}"/>
              </a:ext>
            </a:extLst>
          </p:cNvPr>
          <p:cNvSpPr txBox="1"/>
          <p:nvPr/>
        </p:nvSpPr>
        <p:spPr>
          <a:xfrm>
            <a:off x="7261412" y="3756672"/>
            <a:ext cx="4146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Nazanin" panose="00000400000000000000" pitchFamily="2" charset="-78"/>
              </a:rPr>
              <a:t>Skyroom.online</a:t>
            </a:r>
            <a:r>
              <a:rPr lang="en-US" sz="1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Nazanin" panose="00000400000000000000" pitchFamily="2" charset="-78"/>
              </a:rPr>
              <a:t>/</a:t>
            </a:r>
            <a:r>
              <a:rPr lang="en-US" sz="18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Nazanin" panose="00000400000000000000" pitchFamily="2" charset="-78"/>
              </a:rPr>
              <a:t>ch</a:t>
            </a:r>
            <a:r>
              <a:rPr lang="en-US" sz="1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Nazanin" panose="00000400000000000000" pitchFamily="2" charset="-78"/>
              </a:rPr>
              <a:t>/sajjadye1400/</a:t>
            </a:r>
            <a:r>
              <a:rPr lang="en-US" sz="18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Nazanin" panose="00000400000000000000" pitchFamily="2" charset="-78"/>
              </a:rPr>
              <a:t>saratan</a:t>
            </a:r>
            <a:endParaRPr lang="fa-IR" sz="1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51311A3-DD48-4E58-94E7-7D196ED11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33" y="225909"/>
            <a:ext cx="5874315" cy="23451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0FE9A6-2832-41FC-8217-185A38D218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332" y="2796989"/>
            <a:ext cx="2361303" cy="256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30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D97DD-2ADC-4A43-975B-CB0D7A2F0F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30352" y="86061"/>
            <a:ext cx="4012733" cy="4991548"/>
          </a:xfrm>
        </p:spPr>
        <p:txBody>
          <a:bodyPr/>
          <a:lstStyle/>
          <a:p>
            <a:pPr marL="0" indent="0" algn="just">
              <a:buNone/>
            </a:pPr>
            <a:r>
              <a:rPr lang="fa-IR" dirty="0"/>
              <a:t>11-اطلاع رسانی و نحوه فعالیت واحد های تخصصی (دیابت -آندوکولون -ماموگرافی )در وب سایت دانشکده علوم پزشکی تربت جام و شبکه های مجازی و انتشار آن در تمامی سطح شهرستان </a:t>
            </a:r>
          </a:p>
          <a:p>
            <a:pPr marL="0" indent="0" algn="just">
              <a:buNone/>
            </a:pPr>
            <a:r>
              <a:rPr lang="fa-IR" dirty="0"/>
              <a:t>12-ارسال عکس ها و فیلم و کلیپ آموزشی و همچنین فایل آموزشی جهت بارگذاری در سایت بیمارستان سجادیه تربت جام و همچنین نشر فعالیت های انجام شده در این هفته در شبکه های مجازی کل شهرستان جهت اطلاع عموم مردم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DE4251-BD1D-43BD-A438-313675C7D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" y="86060"/>
            <a:ext cx="3689872" cy="29153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F823A0-8F64-463B-B4E1-3968DA3E2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79" y="3076687"/>
            <a:ext cx="4646783" cy="24527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FEBC00-757E-4FA8-A3E7-77C54C09D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849" y="161363"/>
            <a:ext cx="3395831" cy="291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39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BF4828-FA69-4C98-9AD3-E721C5016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99" y="365760"/>
            <a:ext cx="4539728" cy="4927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5EB006-AA91-47C0-A0F4-91C01AACDF30}"/>
              </a:ext>
            </a:extLst>
          </p:cNvPr>
          <p:cNvSpPr txBox="1"/>
          <p:nvPr/>
        </p:nvSpPr>
        <p:spPr>
          <a:xfrm>
            <a:off x="4819427" y="2312894"/>
            <a:ext cx="607807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600" b="1" dirty="0">
                <a:solidFill>
                  <a:srgbClr val="6699FF"/>
                </a:solidFill>
                <a:cs typeface="2  Titr" panose="00000700000000000000" pitchFamily="2" charset="-78"/>
              </a:rPr>
              <a:t>بیمارستان سجادیه تربت جام </a:t>
            </a:r>
          </a:p>
          <a:p>
            <a:pPr algn="ctr"/>
            <a:r>
              <a:rPr lang="fa-IR" sz="3600" b="1" dirty="0">
                <a:solidFill>
                  <a:srgbClr val="6699FF"/>
                </a:solidFill>
                <a:cs typeface="2  Titr" panose="00000700000000000000" pitchFamily="2" charset="-78"/>
              </a:rPr>
              <a:t>واحد آموزش به بیمار </a:t>
            </a:r>
          </a:p>
          <a:p>
            <a:pPr algn="ctr"/>
            <a:r>
              <a:rPr lang="fa-IR" sz="2400" b="1" dirty="0">
                <a:solidFill>
                  <a:srgbClr val="6699FF"/>
                </a:solidFill>
                <a:cs typeface="2  Titr" panose="00000700000000000000" pitchFamily="2" charset="-78"/>
              </a:rPr>
              <a:t>بهمن 1400</a:t>
            </a:r>
          </a:p>
        </p:txBody>
      </p:sp>
    </p:spTree>
    <p:extLst>
      <p:ext uri="{BB962C8B-B14F-4D97-AF65-F5344CB8AC3E}">
        <p14:creationId xmlns:p14="http://schemas.microsoft.com/office/powerpoint/2010/main" val="845147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96F00-272D-4B34-8AD0-C1C6FC8C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513" y="225912"/>
            <a:ext cx="6844170" cy="1611854"/>
          </a:xfrm>
        </p:spPr>
        <p:txBody>
          <a:bodyPr>
            <a:noAutofit/>
          </a:bodyPr>
          <a:lstStyle/>
          <a:p>
            <a:pPr algn="ctr"/>
            <a:r>
              <a:rPr lang="fa-IR" sz="3600" b="1" dirty="0">
                <a:cs typeface="2  Titr" panose="00000700000000000000" pitchFamily="2" charset="-78"/>
              </a:rPr>
              <a:t>گزارش کار هفته ملی مبارزه با سرطان در بیمارستان سجادیه تربت جام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2ACE6-795C-4001-96BD-CB026231A7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7304" y="1473798"/>
            <a:ext cx="6433203" cy="390078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fa-IR" b="1" dirty="0">
                <a:cs typeface="B Nazanin" panose="00000400000000000000" pitchFamily="2" charset="-78"/>
              </a:rPr>
              <a:t>نظر به هفته ملی "مبارزه با سرطان "با شعار "اصلاح باورها راه مبارزه با سرطان "،در مرکز آموزشی درمانی -بیمارستان سجادیه تربت جام از تاریخ 1400/11/8الی 1400/11/15مبتنی بر ارایه خدمات انجام شده به شرح ذیل اعلام میگردد.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8C5ED-7B98-44FB-B340-7A775C483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7" y="225913"/>
            <a:ext cx="4195482" cy="514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7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DDBD3-4153-4E65-9052-C7F208F40E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89289" y="193639"/>
            <a:ext cx="3991218" cy="389426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fa-IR" b="1" dirty="0">
                <a:cs typeface="B Nazanin" panose="00000400000000000000" pitchFamily="2" charset="-78"/>
              </a:rPr>
              <a:t>1-برگزاری جلسه هم اندیشی و برنامه ریزی مراسم هفته ملی "مبارزه با سرطان" با حضور ریاست و مدیران محترم بیمارستان توسط خانم منتظری کارشناس آموزش سلامت بیمارستان سجادیه تربت جام 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9F32E8-2B71-49DD-B45C-C552386C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1" y="570155"/>
            <a:ext cx="5809130" cy="446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97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DB2DE-DB12-4CA3-98C4-2957CFFC0A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49440" y="107576"/>
            <a:ext cx="4131067" cy="3571539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b="1" dirty="0">
                <a:cs typeface="B Nazanin" panose="00000400000000000000" pitchFamily="2" charset="-78"/>
              </a:rPr>
              <a:t>2-تهیه پوستر حاوی اشکال مصور به همراه آموزش عوامل موثر در ایجاد سرطان و نصب در تمامی تابلوهای بیمارستان واعلانات و همچنین کلینیک های سلامت از جمله: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b="1" dirty="0">
                <a:cs typeface="B Nazanin" panose="00000400000000000000" pitchFamily="2" charset="-78"/>
              </a:rPr>
              <a:t> (دیابت -آندوکولون -ماموگرافی 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7748C7-AB1D-4091-8527-1AC78B4E5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3" y="107576"/>
            <a:ext cx="1706879" cy="23339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7209B9-2108-44E9-88E4-BDF0957D7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230" y="107576"/>
            <a:ext cx="1731768" cy="23339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8A6B1B-3217-488E-A52B-68C1BAAFC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74" y="150932"/>
            <a:ext cx="1731768" cy="23555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6445C6-1B99-4778-A1C6-7EC249432A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40" y="2839608"/>
            <a:ext cx="1706879" cy="25172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A5F60D-5FF3-4A3E-A4D0-1E44917E2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76" y="2839609"/>
            <a:ext cx="1731768" cy="251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93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2C15-B2F6-42CC-BECD-BA853B94B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a-IR" dirty="0">
                <a:cs typeface="2  Titr" panose="00000700000000000000" pitchFamily="2" charset="-78"/>
              </a:rPr>
              <a:t>مستندات</a:t>
            </a:r>
            <a:r>
              <a:rPr lang="fa-IR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9DD1E6-ED19-4C41-AE8B-EF9D684F4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9" y="129093"/>
            <a:ext cx="2620084" cy="27105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2C3A86-7AC9-47CC-89C3-D517D04BF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91" y="129093"/>
            <a:ext cx="2884244" cy="27554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420F37-86F8-4DE6-A860-DE4B74C172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08" y="3154903"/>
            <a:ext cx="2799380" cy="22809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A7D54B-168B-458B-9685-30AAEF5F20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89" y="3062033"/>
            <a:ext cx="2884244" cy="22917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9F41CE1-AF3C-41B4-82A2-05F93679B9A8}"/>
              </a:ext>
            </a:extLst>
          </p:cNvPr>
          <p:cNvSpPr txBox="1"/>
          <p:nvPr/>
        </p:nvSpPr>
        <p:spPr>
          <a:xfrm>
            <a:off x="139081" y="3175086"/>
            <a:ext cx="210858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>
                <a:solidFill>
                  <a:srgbClr val="FF00FF"/>
                </a:solidFill>
                <a:cs typeface="B Nazanin" panose="00000400000000000000" pitchFamily="2" charset="-78"/>
              </a:rPr>
              <a:t>کلینیک آندوکولون ماموگرافی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C2C043-F6DE-4A2F-904D-2B1C8F6587AA}"/>
              </a:ext>
            </a:extLst>
          </p:cNvPr>
          <p:cNvSpPr txBox="1"/>
          <p:nvPr/>
        </p:nvSpPr>
        <p:spPr>
          <a:xfrm>
            <a:off x="5779934" y="3058137"/>
            <a:ext cx="18943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>
                <a:solidFill>
                  <a:srgbClr val="00B0F0"/>
                </a:solidFill>
                <a:cs typeface="B Nazanin" panose="00000400000000000000" pitchFamily="2" charset="-78"/>
              </a:rPr>
              <a:t>اعلانات داخل راهرو بخش ها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913977-2BB1-461C-B7BD-C325609933E0}"/>
              </a:ext>
            </a:extLst>
          </p:cNvPr>
          <p:cNvSpPr txBox="1"/>
          <p:nvPr/>
        </p:nvSpPr>
        <p:spPr>
          <a:xfrm>
            <a:off x="8843443" y="2373103"/>
            <a:ext cx="18204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کلینیک سلامت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8622CD-64E9-45FE-8AC8-EC35400EC0C5}"/>
              </a:ext>
            </a:extLst>
          </p:cNvPr>
          <p:cNvSpPr txBox="1"/>
          <p:nvPr/>
        </p:nvSpPr>
        <p:spPr>
          <a:xfrm>
            <a:off x="3301151" y="2225022"/>
            <a:ext cx="175952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>
                <a:solidFill>
                  <a:srgbClr val="00CC00"/>
                </a:solidFill>
                <a:cs typeface="B Nazanin" panose="00000400000000000000" pitchFamily="2" charset="-78"/>
              </a:rPr>
              <a:t>اعلانات لابی بیمارستان </a:t>
            </a:r>
          </a:p>
        </p:txBody>
      </p:sp>
    </p:spTree>
    <p:extLst>
      <p:ext uri="{BB962C8B-B14F-4D97-AF65-F5344CB8AC3E}">
        <p14:creationId xmlns:p14="http://schemas.microsoft.com/office/powerpoint/2010/main" val="534582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C92E0-3F9B-4B67-9FAF-52BE6FE153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92472" y="182879"/>
            <a:ext cx="4557588" cy="273244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fa-IR" b="1" dirty="0">
                <a:cs typeface="B Nazanin" panose="00000400000000000000" pitchFamily="2" charset="-78"/>
              </a:rPr>
              <a:t>3-تهیه بنر هفته پویش ملی "مبارزه با سرطان" با هدف آموزش "اصلاح باورها راه مبارزه با سرطان" در راهروی ایستگاه سلامت همگانی.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DE648D-A880-4185-9192-F63CA8771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6" y="354027"/>
            <a:ext cx="2116649" cy="45539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59B753-63A2-407B-8897-A96A27DB4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403" y="354027"/>
            <a:ext cx="2116649" cy="45592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F2F80D-30EB-4ECF-9A10-9396E42A20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80" y="354027"/>
            <a:ext cx="2030979" cy="45592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9893EA-0108-4B62-B31A-27CD68E70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38" y="2545259"/>
            <a:ext cx="4195481" cy="236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9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63330-24A7-4802-811D-B52181A6CD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4894" y="117812"/>
            <a:ext cx="4066521" cy="301266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fa-IR" b="1" dirty="0">
                <a:cs typeface="B Nazanin" panose="00000400000000000000" pitchFamily="2" charset="-78"/>
              </a:rPr>
              <a:t>4-تهیه 3عدد پمفلت آموزشی به عنوان پک آموزشی همراه جهت مراجعین به بیمارستان با عناوینی چون نحوه مصرف مواد غذایی -علایم و نشانه های سرطان( به صورت کلی) -اجراو پیاده سازی راه حل های مبارزه با سرطان 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F6F0285-A4D8-4956-B586-84F290E03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1" y="729448"/>
            <a:ext cx="3693459" cy="31217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8EEB108-5AF1-469D-8A7A-6F9FCED95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31" y="3275909"/>
            <a:ext cx="3861995" cy="179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81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02B308-ADC5-498D-8E8B-153AB54FF15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4" y="629008"/>
            <a:ext cx="9477487" cy="4746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2FC921-50BC-4B36-8131-0815EAEBD7E3}"/>
              </a:ext>
            </a:extLst>
          </p:cNvPr>
          <p:cNvSpPr txBox="1"/>
          <p:nvPr/>
        </p:nvSpPr>
        <p:spPr>
          <a:xfrm>
            <a:off x="10284311" y="177187"/>
            <a:ext cx="11940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b="1" dirty="0">
                <a:solidFill>
                  <a:srgbClr val="00CC00"/>
                </a:solidFill>
                <a:cs typeface="2  Titr" panose="00000700000000000000" pitchFamily="2" charset="-78"/>
              </a:rPr>
              <a:t>پمفلت</a:t>
            </a:r>
            <a:r>
              <a:rPr lang="fa-I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9237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BA4700-E1F9-4451-94D9-07BF88E1B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64" y="118334"/>
            <a:ext cx="8573843" cy="53788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F19E7B-5C2D-4B50-8BD0-6A64EEFBE081}"/>
              </a:ext>
            </a:extLst>
          </p:cNvPr>
          <p:cNvSpPr txBox="1"/>
          <p:nvPr/>
        </p:nvSpPr>
        <p:spPr>
          <a:xfrm>
            <a:off x="10381129" y="227716"/>
            <a:ext cx="10650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2800" b="1" dirty="0">
                <a:solidFill>
                  <a:srgbClr val="00CC00"/>
                </a:solidFill>
                <a:cs typeface="2  Titr" panose="00000700000000000000" pitchFamily="2" charset="-78"/>
              </a:rPr>
              <a:t>پمفلت</a:t>
            </a:r>
            <a:r>
              <a:rPr lang="fa-I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0356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264</TotalTime>
  <Words>555</Words>
  <Application>Microsoft Office PowerPoint</Application>
  <PresentationFormat>Widescreen</PresentationFormat>
  <Paragraphs>34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Impact</vt:lpstr>
      <vt:lpstr>Main Event</vt:lpstr>
      <vt:lpstr>هفته ملی مبارزه با سرطان </vt:lpstr>
      <vt:lpstr>گزارش کار هفته ملی مبارزه با سرطان در بیمارستان سجادیه تربت جام </vt:lpstr>
      <vt:lpstr>PowerPoint Presentation</vt:lpstr>
      <vt:lpstr>PowerPoint Presentation</vt:lpstr>
      <vt:lpstr>مستندات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هفته ملی مبارزه با سرطان</dc:title>
  <dc:creator>زری منتظری</dc:creator>
  <cp:lastModifiedBy>زری منتظری</cp:lastModifiedBy>
  <cp:revision>4</cp:revision>
  <dcterms:created xsi:type="dcterms:W3CDTF">2022-02-05T05:38:49Z</dcterms:created>
  <dcterms:modified xsi:type="dcterms:W3CDTF">2022-02-05T10:03:20Z</dcterms:modified>
</cp:coreProperties>
</file>