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28A0B0-61C1-4EE8-9C03-CDCE0849628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E5DD89-441C-422D-9BDB-6E62A7E91C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91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5DD89-441C-422D-9BDB-6E62A7E91CB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69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36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442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414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27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151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139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426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361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465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23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432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819E-F328-4D97-AC9E-7D97C011BBF4}" type="datetimeFigureOut">
              <a:rPr lang="fa-IR" smtClean="0"/>
              <a:t>14/04/1445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575A-533A-415D-BC0D-6694AB8A222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481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05" y="0"/>
            <a:ext cx="12203205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7577" y="4096871"/>
            <a:ext cx="3425639" cy="535455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NEEDLE PHOBIA</a:t>
            </a:r>
            <a:endParaRPr lang="fa-I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9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 Phobia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38281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Phobia is one of the types of anxiety that cause a person to experience a very   object or places.</a:t>
            </a:r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،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intense and  irrational fear of the environment 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433667"/>
            <a:ext cx="10515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Women are twice as much as men with Phobia, and Phobia is the most commonly prevalent in animals and height.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171948"/>
            <a:ext cx="107318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Phobia can occur at an early age, puberty or early adulthood.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obia is not common after age 30 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3872706"/>
            <a:ext cx="93842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possibility of causing phobia after the brain traumatic damage is high 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884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1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types of phobia</a:t>
            </a:r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Special phobia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Complex phobia</a:t>
            </a:r>
          </a:p>
        </p:txBody>
      </p:sp>
    </p:spTree>
    <p:extLst>
      <p:ext uri="{BB962C8B-B14F-4D97-AF65-F5344CB8AC3E}">
        <p14:creationId xmlns:p14="http://schemas.microsoft.com/office/powerpoint/2010/main" val="27512435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Sign and symptoms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/>
              <a:t>Severe fear can lead to a panic attack that is the most immutable symptom of phobia.</a:t>
            </a:r>
          </a:p>
          <a:p>
            <a:pPr marL="0" indent="0" algn="l">
              <a:buNone/>
            </a:pPr>
            <a:r>
              <a:rPr lang="en-US" sz="2400" dirty="0" smtClean="0"/>
              <a:t>Sweating</a:t>
            </a:r>
          </a:p>
          <a:p>
            <a:pPr marL="0" indent="0" algn="l">
              <a:buNone/>
            </a:pPr>
            <a:r>
              <a:rPr lang="en-US" sz="2400" dirty="0" smtClean="0"/>
              <a:t>Hard breathing</a:t>
            </a:r>
          </a:p>
          <a:p>
            <a:pPr marL="0" indent="0" algn="l">
              <a:buNone/>
            </a:pPr>
            <a:r>
              <a:rPr lang="en-US" sz="2400" dirty="0" smtClean="0"/>
              <a:t>Chest pain</a:t>
            </a:r>
          </a:p>
          <a:p>
            <a:pPr marL="0" indent="0" algn="l">
              <a:buNone/>
            </a:pPr>
            <a:r>
              <a:rPr lang="en-US" sz="2400" dirty="0" smtClean="0"/>
              <a:t>Nausea</a:t>
            </a:r>
          </a:p>
          <a:p>
            <a:pPr marL="0" indent="0" algn="l">
              <a:buNone/>
            </a:pPr>
            <a:r>
              <a:rPr lang="en-US" sz="2400" dirty="0" smtClean="0"/>
              <a:t>Increased blood pressure</a:t>
            </a:r>
          </a:p>
          <a:p>
            <a:pPr marL="0" indent="0" algn="l">
              <a:buNone/>
            </a:pPr>
            <a:r>
              <a:rPr lang="en-US" sz="2400" dirty="0" smtClean="0"/>
              <a:t>Chills</a:t>
            </a:r>
          </a:p>
          <a:p>
            <a:pPr marL="0" indent="0" algn="l">
              <a:buNone/>
            </a:pPr>
            <a:r>
              <a:rPr lang="en-US" sz="2400" dirty="0" smtClean="0"/>
              <a:t>Suffocation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520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Needle phobia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/>
              <a:t>Frequent needle is a medical condition that affects 20 % to 23 % of the adult population and makes medical care difficult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pPr marL="0" indent="0" algn="l">
              <a:buNone/>
            </a:pPr>
            <a:r>
              <a:rPr lang="en-US" sz="2400" dirty="0" smtClean="0"/>
              <a:t>Usually Needle phobia does not pay attention, because people who are afraid of this will never go to the doctor.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4259719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Treatments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/>
              <a:t>cognitive behavioral therapy</a:t>
            </a:r>
            <a:endParaRPr lang="fa-IR" sz="2400" dirty="0" smtClean="0"/>
          </a:p>
          <a:p>
            <a:pPr marL="0" indent="0" algn="l">
              <a:buNone/>
            </a:pPr>
            <a:endParaRPr lang="fa-IR" sz="2400" dirty="0" smtClean="0"/>
          </a:p>
          <a:p>
            <a:pPr marL="0" indent="0" algn="l">
              <a:buNone/>
            </a:pPr>
            <a:r>
              <a:rPr lang="en-US" sz="2400" dirty="0" smtClean="0"/>
              <a:t>exposure</a:t>
            </a:r>
            <a:endParaRPr lang="fa-IR" sz="2400" dirty="0" smtClean="0"/>
          </a:p>
          <a:p>
            <a:pPr marL="0" indent="0" algn="l">
              <a:buNone/>
            </a:pPr>
            <a:endParaRPr lang="fa-IR" sz="2400" dirty="0"/>
          </a:p>
          <a:p>
            <a:pPr marL="0" indent="0" algn="l">
              <a:buNone/>
            </a:pPr>
            <a:r>
              <a:rPr lang="en-US" sz="2400" dirty="0" smtClean="0"/>
              <a:t>Drug therapy is essential when a person does not accept psychotherapy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85597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7929" y="4737819"/>
            <a:ext cx="5589069" cy="912211"/>
          </a:xfrm>
          <a:solidFill>
            <a:srgbClr val="B3F9F9"/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THANK YOU</a:t>
            </a: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25848545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193</Words>
  <Application>Microsoft Office PowerPoint</Application>
  <PresentationFormat>Widescreen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What is Phobia</vt:lpstr>
      <vt:lpstr>types of phobia </vt:lpstr>
      <vt:lpstr>Sign and symptoms</vt:lpstr>
      <vt:lpstr>Needle phobia</vt:lpstr>
      <vt:lpstr>Treatments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12</cp:revision>
  <dcterms:created xsi:type="dcterms:W3CDTF">2023-10-28T13:43:12Z</dcterms:created>
  <dcterms:modified xsi:type="dcterms:W3CDTF">2023-10-28T15:46:33Z</dcterms:modified>
</cp:coreProperties>
</file>