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2" r:id="rId4"/>
  </p:sldMasterIdLst>
  <p:notesMasterIdLst>
    <p:notesMasterId r:id="rId14"/>
  </p:notesMasterIdLst>
  <p:handoutMasterIdLst>
    <p:handoutMasterId r:id="rId15"/>
  </p:handoutMasterIdLst>
  <p:sldIdLst>
    <p:sldId id="256" r:id="rId5"/>
    <p:sldId id="257" r:id="rId6"/>
    <p:sldId id="259" r:id="rId7"/>
    <p:sldId id="266" r:id="rId8"/>
    <p:sldId id="262" r:id="rId9"/>
    <p:sldId id="271" r:id="rId10"/>
    <p:sldId id="269" r:id="rId11"/>
    <p:sldId id="270" r:id="rId12"/>
    <p:sldId id="26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5359"/>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2" autoAdjust="0"/>
    <p:restoredTop sz="94598" autoAdjust="0"/>
  </p:normalViewPr>
  <p:slideViewPr>
    <p:cSldViewPr snapToGrid="0" showGuides="1">
      <p:cViewPr varScale="1">
        <p:scale>
          <a:sx n="63" d="100"/>
          <a:sy n="63" d="100"/>
        </p:scale>
        <p:origin x="804" y="76"/>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60" d="100"/>
          <a:sy n="60" d="100"/>
        </p:scale>
        <p:origin x="3187"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4C3C3A6-B337-4D83-9CDB-B9C35780FF7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1C79A68-3D73-4695-8C1E-3CDBCB536D0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B97C6B7-F63D-48F8-8C65-A57506B0F13B}" type="datetimeFigureOut">
              <a:rPr lang="en-US" smtClean="0"/>
              <a:t>09-Nov-23</a:t>
            </a:fld>
            <a:endParaRPr lang="en-US"/>
          </a:p>
        </p:txBody>
      </p:sp>
      <p:sp>
        <p:nvSpPr>
          <p:cNvPr id="4" name="Footer Placeholder 3">
            <a:extLst>
              <a:ext uri="{FF2B5EF4-FFF2-40B4-BE49-F238E27FC236}">
                <a16:creationId xmlns:a16="http://schemas.microsoft.com/office/drawing/2014/main" id="{3CF5045C-A7CE-41D4-85C5-0E9ACEEF9B2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59ABD0F-F8EA-4B9F-8647-FC7D4AE3D83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4AB78DD-9481-4863-BCCC-946573546DA1}" type="slidenum">
              <a:rPr lang="en-US" smtClean="0"/>
              <a:t>‹#›</a:t>
            </a:fld>
            <a:endParaRPr lang="en-US"/>
          </a:p>
        </p:txBody>
      </p:sp>
    </p:spTree>
    <p:extLst>
      <p:ext uri="{BB962C8B-B14F-4D97-AF65-F5344CB8AC3E}">
        <p14:creationId xmlns:p14="http://schemas.microsoft.com/office/powerpoint/2010/main" val="585040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09A0FA-2191-4F92-A1E4-6EB4598AC4EC}" type="datetimeFigureOut">
              <a:rPr lang="en-US" smtClean="0"/>
              <a:t>09-Nov-23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359F2-43EF-4812-9DC0-98C0B1A40681}" type="slidenum">
              <a:rPr lang="en-US" smtClean="0"/>
              <a:t>‹#›</a:t>
            </a:fld>
            <a:endParaRPr lang="en-US" dirty="0"/>
          </a:p>
        </p:txBody>
      </p:sp>
    </p:spTree>
    <p:extLst>
      <p:ext uri="{BB962C8B-B14F-4D97-AF65-F5344CB8AC3E}">
        <p14:creationId xmlns:p14="http://schemas.microsoft.com/office/powerpoint/2010/main" val="470111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31937252-EACE-4232-855F-5C47E3F8B087}"/>
              </a:ext>
            </a:extLst>
          </p:cNvPr>
          <p:cNvSpPr>
            <a:spLocks noGrp="1"/>
          </p:cNvSpPr>
          <p:nvPr>
            <p:ph type="ctrTitle"/>
          </p:nvPr>
        </p:nvSpPr>
        <p:spPr>
          <a:xfrm>
            <a:off x="581191" y="704088"/>
            <a:ext cx="10993549" cy="1499616"/>
          </a:xfrm>
        </p:spPr>
        <p:txBody>
          <a:bodyPr/>
          <a:lstStyle/>
          <a:p>
            <a:r>
              <a:rPr lang="en-US"/>
              <a:t>Click to edit Master title style</a:t>
            </a:r>
            <a:endParaRPr lang="en-US" dirty="0"/>
          </a:p>
        </p:txBody>
      </p:sp>
      <p:sp>
        <p:nvSpPr>
          <p:cNvPr id="16" name="Subtitle 2">
            <a:extLst>
              <a:ext uri="{FF2B5EF4-FFF2-40B4-BE49-F238E27FC236}">
                <a16:creationId xmlns:a16="http://schemas.microsoft.com/office/drawing/2014/main" id="{3507450D-E801-41C1-9FD7-923530A06BD4}"/>
              </a:ext>
            </a:extLst>
          </p:cNvPr>
          <p:cNvSpPr>
            <a:spLocks noGrp="1"/>
          </p:cNvSpPr>
          <p:nvPr>
            <p:ph type="subTitle" idx="1"/>
          </p:nvPr>
        </p:nvSpPr>
        <p:spPr>
          <a:xfrm>
            <a:off x="581194" y="2495445"/>
            <a:ext cx="10993546" cy="468233"/>
          </a:xfrm>
        </p:spPr>
        <p:txBody>
          <a:bodyPr/>
          <a:lstStyle>
            <a:lvl1pPr marL="0" indent="0">
              <a:buNone/>
              <a:defRPr/>
            </a:lvl1pPr>
          </a:lstStyle>
          <a:p>
            <a:r>
              <a:rPr lang="en-US"/>
              <a:t>Click to edit Master subtitle style</a:t>
            </a:r>
            <a:endParaRPr lang="en-US" dirty="0"/>
          </a:p>
        </p:txBody>
      </p:sp>
      <p:sp>
        <p:nvSpPr>
          <p:cNvPr id="25" name="Picture Placeholder 24">
            <a:extLst>
              <a:ext uri="{FF2B5EF4-FFF2-40B4-BE49-F238E27FC236}">
                <a16:creationId xmlns:a16="http://schemas.microsoft.com/office/drawing/2014/main" id="{CBA6DBC1-39A1-48A6-8B81-3CD966D06E81}"/>
              </a:ext>
            </a:extLst>
          </p:cNvPr>
          <p:cNvSpPr>
            <a:spLocks noGrp="1"/>
          </p:cNvSpPr>
          <p:nvPr>
            <p:ph type="pic" sz="quarter" idx="13"/>
          </p:nvPr>
        </p:nvSpPr>
        <p:spPr>
          <a:xfrm>
            <a:off x="448056" y="3081528"/>
            <a:ext cx="11265408" cy="3310128"/>
          </a:xfrm>
          <a:solidFill>
            <a:schemeClr val="accent2"/>
          </a:solidFill>
        </p:spPr>
        <p:txBody>
          <a:bodyPr/>
          <a:lstStyle/>
          <a:p>
            <a:r>
              <a:rPr lang="en-US"/>
              <a:t>Click icon to add picture</a:t>
            </a:r>
            <a:endParaRPr lang="en-US" dirty="0"/>
          </a:p>
        </p:txBody>
      </p:sp>
    </p:spTree>
    <p:extLst>
      <p:ext uri="{BB962C8B-B14F-4D97-AF65-F5344CB8AC3E}">
        <p14:creationId xmlns:p14="http://schemas.microsoft.com/office/powerpoint/2010/main" val="3425283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3200400"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32004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2343" y="2250891"/>
            <a:ext cx="320040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4412341" y="2926051"/>
            <a:ext cx="32004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4">
            <a:extLst>
              <a:ext uri="{FF2B5EF4-FFF2-40B4-BE49-F238E27FC236}">
                <a16:creationId xmlns:a16="http://schemas.microsoft.com/office/drawing/2014/main" id="{4F00371C-297D-40EF-8A7B-A4A10A3E0F58}"/>
              </a:ext>
            </a:extLst>
          </p:cNvPr>
          <p:cNvSpPr>
            <a:spLocks noGrp="1"/>
          </p:cNvSpPr>
          <p:nvPr>
            <p:ph type="body" sz="quarter" idx="13"/>
          </p:nvPr>
        </p:nvSpPr>
        <p:spPr>
          <a:xfrm>
            <a:off x="8243499" y="2250891"/>
            <a:ext cx="320040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11" name="Content Placeholder 5">
            <a:extLst>
              <a:ext uri="{FF2B5EF4-FFF2-40B4-BE49-F238E27FC236}">
                <a16:creationId xmlns:a16="http://schemas.microsoft.com/office/drawing/2014/main" id="{54C654D6-9180-439B-AA80-A486173B740A}"/>
              </a:ext>
            </a:extLst>
          </p:cNvPr>
          <p:cNvSpPr>
            <a:spLocks noGrp="1"/>
          </p:cNvSpPr>
          <p:nvPr>
            <p:ph sz="quarter" idx="14"/>
          </p:nvPr>
        </p:nvSpPr>
        <p:spPr>
          <a:xfrm>
            <a:off x="8243497" y="2926051"/>
            <a:ext cx="32004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Sample Footer Text</a:t>
            </a:r>
          </a:p>
        </p:txBody>
      </p:sp>
      <p:sp>
        <p:nvSpPr>
          <p:cNvPr id="7" name="Date Placeholder 6"/>
          <p:cNvSpPr>
            <a:spLocks noGrp="1"/>
          </p:cNvSpPr>
          <p:nvPr>
            <p:ph type="dt" sz="half" idx="10"/>
          </p:nvPr>
        </p:nvSpPr>
        <p:spPr/>
        <p:txBody>
          <a:bodyPr/>
          <a:lstStyle/>
          <a:p>
            <a:r>
              <a:rPr lang="en-US"/>
              <a:t>20XX</a:t>
            </a:r>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19735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E7D0488-B202-4F7B-9F3C-5F3540449364}"/>
              </a:ext>
            </a:extLst>
          </p:cNvPr>
          <p:cNvSpPr>
            <a:spLocks noGrp="1"/>
          </p:cNvSpPr>
          <p:nvPr>
            <p:ph type="title"/>
          </p:nvPr>
        </p:nvSpPr>
        <p:spPr>
          <a:xfrm>
            <a:off x="581192" y="3986411"/>
            <a:ext cx="3568661" cy="1872388"/>
          </a:xfrm>
        </p:spPr>
        <p:txBody>
          <a:bodyPr anchor="ctr"/>
          <a:lstStyle/>
          <a:p>
            <a:pPr algn="r"/>
            <a:r>
              <a:rPr lang="en-US">
                <a:solidFill>
                  <a:schemeClr val="tx2"/>
                </a:solidFill>
              </a:rPr>
              <a:t>Click to edit Master title style</a:t>
            </a:r>
            <a:endParaRPr lang="en-US" dirty="0">
              <a:solidFill>
                <a:schemeClr val="tx2"/>
              </a:solidFill>
            </a:endParaRPr>
          </a:p>
        </p:txBody>
      </p:sp>
      <p:sp>
        <p:nvSpPr>
          <p:cNvPr id="12" name="Picture Placeholder 11">
            <a:extLst>
              <a:ext uri="{FF2B5EF4-FFF2-40B4-BE49-F238E27FC236}">
                <a16:creationId xmlns:a16="http://schemas.microsoft.com/office/drawing/2014/main" id="{5972A87D-479C-4157-A7C5-33D8FC7B2974}"/>
              </a:ext>
            </a:extLst>
          </p:cNvPr>
          <p:cNvSpPr>
            <a:spLocks noGrp="1"/>
          </p:cNvSpPr>
          <p:nvPr>
            <p:ph type="pic" sz="quarter" idx="13"/>
          </p:nvPr>
        </p:nvSpPr>
        <p:spPr>
          <a:xfrm>
            <a:off x="448056" y="768096"/>
            <a:ext cx="2578608" cy="2816352"/>
          </a:xfrm>
          <a:solidFill>
            <a:schemeClr val="accent2"/>
          </a:solidFill>
        </p:spPr>
        <p:txBody>
          <a:bodyPr/>
          <a:lstStyle/>
          <a:p>
            <a:r>
              <a:rPr lang="en-US"/>
              <a:t>Click icon to add picture</a:t>
            </a:r>
            <a:endParaRPr lang="en-US" dirty="0"/>
          </a:p>
        </p:txBody>
      </p:sp>
      <p:sp>
        <p:nvSpPr>
          <p:cNvPr id="13" name="Picture Placeholder 11">
            <a:extLst>
              <a:ext uri="{FF2B5EF4-FFF2-40B4-BE49-F238E27FC236}">
                <a16:creationId xmlns:a16="http://schemas.microsoft.com/office/drawing/2014/main" id="{78EE581A-A98D-4A1B-B826-3C60801D6672}"/>
              </a:ext>
            </a:extLst>
          </p:cNvPr>
          <p:cNvSpPr>
            <a:spLocks noGrp="1"/>
          </p:cNvSpPr>
          <p:nvPr>
            <p:ph type="pic" sz="quarter" idx="14"/>
          </p:nvPr>
        </p:nvSpPr>
        <p:spPr>
          <a:xfrm>
            <a:off x="3352800" y="768096"/>
            <a:ext cx="2578608" cy="2816352"/>
          </a:xfrm>
          <a:solidFill>
            <a:schemeClr val="accent2"/>
          </a:solidFill>
        </p:spPr>
        <p:txBody>
          <a:bodyPr/>
          <a:lstStyle/>
          <a:p>
            <a:r>
              <a:rPr lang="en-US"/>
              <a:t>Click icon to add picture</a:t>
            </a:r>
            <a:endParaRPr lang="en-US" dirty="0"/>
          </a:p>
        </p:txBody>
      </p:sp>
      <p:sp>
        <p:nvSpPr>
          <p:cNvPr id="14" name="Picture Placeholder 11">
            <a:extLst>
              <a:ext uri="{FF2B5EF4-FFF2-40B4-BE49-F238E27FC236}">
                <a16:creationId xmlns:a16="http://schemas.microsoft.com/office/drawing/2014/main" id="{16AE88BE-E502-4D34-AAE9-6EE48F1ACE29}"/>
              </a:ext>
            </a:extLst>
          </p:cNvPr>
          <p:cNvSpPr>
            <a:spLocks noGrp="1"/>
          </p:cNvSpPr>
          <p:nvPr>
            <p:ph type="pic" sz="quarter" idx="15"/>
          </p:nvPr>
        </p:nvSpPr>
        <p:spPr>
          <a:xfrm>
            <a:off x="6257544" y="768096"/>
            <a:ext cx="2578608" cy="2816352"/>
          </a:xfrm>
          <a:solidFill>
            <a:schemeClr val="accent2"/>
          </a:solidFill>
        </p:spPr>
        <p:txBody>
          <a:bodyPr/>
          <a:lstStyle/>
          <a:p>
            <a:r>
              <a:rPr lang="en-US"/>
              <a:t>Click icon to add picture</a:t>
            </a:r>
            <a:endParaRPr lang="en-US" dirty="0"/>
          </a:p>
        </p:txBody>
      </p:sp>
      <p:sp>
        <p:nvSpPr>
          <p:cNvPr id="16" name="Picture Placeholder 11">
            <a:extLst>
              <a:ext uri="{FF2B5EF4-FFF2-40B4-BE49-F238E27FC236}">
                <a16:creationId xmlns:a16="http://schemas.microsoft.com/office/drawing/2014/main" id="{9FD0C6B3-E0D9-4177-8079-178D1B0F530D}"/>
              </a:ext>
            </a:extLst>
          </p:cNvPr>
          <p:cNvSpPr>
            <a:spLocks noGrp="1"/>
          </p:cNvSpPr>
          <p:nvPr>
            <p:ph type="pic" sz="quarter" idx="16"/>
          </p:nvPr>
        </p:nvSpPr>
        <p:spPr>
          <a:xfrm>
            <a:off x="9162288" y="768096"/>
            <a:ext cx="2578608" cy="2816352"/>
          </a:xfrm>
          <a:solidFill>
            <a:schemeClr val="accent2"/>
          </a:solidFill>
        </p:spPr>
        <p:txBody>
          <a:bodyPr/>
          <a:lstStyle/>
          <a:p>
            <a:r>
              <a:rPr lang="en-US"/>
              <a:t>Click icon to add picture</a:t>
            </a:r>
            <a:endParaRPr lang="en-US" dirty="0"/>
          </a:p>
        </p:txBody>
      </p:sp>
      <p:sp>
        <p:nvSpPr>
          <p:cNvPr id="10" name="Content Placeholder 2">
            <a:extLst>
              <a:ext uri="{FF2B5EF4-FFF2-40B4-BE49-F238E27FC236}">
                <a16:creationId xmlns:a16="http://schemas.microsoft.com/office/drawing/2014/main" id="{53AD8A25-150B-42DF-B6CC-FB1E5225D517}"/>
              </a:ext>
            </a:extLst>
          </p:cNvPr>
          <p:cNvSpPr>
            <a:spLocks noGrp="1"/>
          </p:cNvSpPr>
          <p:nvPr>
            <p:ph idx="1"/>
          </p:nvPr>
        </p:nvSpPr>
        <p:spPr>
          <a:xfrm>
            <a:off x="4520392" y="3956050"/>
            <a:ext cx="7225075" cy="1902749"/>
          </a:xfrm>
        </p:spPr>
        <p:txBody>
          <a:bodyPr>
            <a:normAutofit/>
          </a:bodyPr>
          <a:lstStyle>
            <a:lvl1pPr marL="0" indent="0">
              <a:buNone/>
              <a:defRPr/>
            </a:lvl1pPr>
          </a:lstStyle>
          <a:p>
            <a:pPr lvl="0"/>
            <a:r>
              <a:rPr lang="en-US"/>
              <a:t>Click to edit Master text styles</a:t>
            </a:r>
          </a:p>
        </p:txBody>
      </p:sp>
      <p:sp>
        <p:nvSpPr>
          <p:cNvPr id="3" name="Footer Placeholder 2"/>
          <p:cNvSpPr>
            <a:spLocks noGrp="1"/>
          </p:cNvSpPr>
          <p:nvPr>
            <p:ph type="ftr" sz="quarter" idx="11"/>
          </p:nvPr>
        </p:nvSpPr>
        <p:spPr/>
        <p:txBody>
          <a:bodyPr/>
          <a:lstStyle/>
          <a:p>
            <a:r>
              <a:rPr lang="en-US" dirty="0"/>
              <a:t>Sample Footer Text</a:t>
            </a:r>
          </a:p>
        </p:txBody>
      </p:sp>
      <p:sp>
        <p:nvSpPr>
          <p:cNvPr id="2" name="Date Placeholder 1"/>
          <p:cNvSpPr>
            <a:spLocks noGrp="1"/>
          </p:cNvSpPr>
          <p:nvPr>
            <p:ph type="dt" sz="half" idx="10"/>
          </p:nvPr>
        </p:nvSpPr>
        <p:spPr/>
        <p:txBody>
          <a:bodyPr/>
          <a:lstStyle/>
          <a:p>
            <a:r>
              <a:rPr lang="en-US"/>
              <a:t>20XX</a:t>
            </a:r>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06992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20F9CA6-0CB1-4A9E-96E4-67800B107E21}"/>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id="{05826FB8-73AC-4F8B-BD9C-B5E87FC9C6A9}"/>
              </a:ext>
              <a:ext uri="{C183D7F6-B498-43B3-948B-1728B52AA6E4}">
                <adec:decorative xmlns:adec="http://schemas.microsoft.com/office/drawing/2017/decorative" val="1"/>
              </a:ext>
            </a:extLst>
          </p:cNvPr>
          <p:cNvSpPr/>
          <p:nvPr userDrawn="1"/>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 name="Title 1">
            <a:extLst>
              <a:ext uri="{FF2B5EF4-FFF2-40B4-BE49-F238E27FC236}">
                <a16:creationId xmlns:a16="http://schemas.microsoft.com/office/drawing/2014/main" id="{D0F196A1-2430-4797-B656-A38302FAFF33}"/>
              </a:ext>
            </a:extLst>
          </p:cNvPr>
          <p:cNvSpPr>
            <a:spLocks noGrp="1"/>
          </p:cNvSpPr>
          <p:nvPr>
            <p:ph type="title"/>
          </p:nvPr>
        </p:nvSpPr>
        <p:spPr>
          <a:xfrm>
            <a:off x="609906" y="702156"/>
            <a:ext cx="3568661" cy="1188720"/>
          </a:xfrm>
        </p:spPr>
        <p:txBody>
          <a:bodyPr/>
          <a:lstStyle/>
          <a:p>
            <a:r>
              <a:rPr lang="en-US"/>
              <a:t>Click to edit Master title style</a:t>
            </a:r>
            <a:endParaRPr lang="en-US" dirty="0"/>
          </a:p>
        </p:txBody>
      </p:sp>
      <p:sp>
        <p:nvSpPr>
          <p:cNvPr id="6" name="Content Placeholder 2">
            <a:extLst>
              <a:ext uri="{FF2B5EF4-FFF2-40B4-BE49-F238E27FC236}">
                <a16:creationId xmlns:a16="http://schemas.microsoft.com/office/drawing/2014/main" id="{F7AE5FA5-AF50-4B00-8E20-1B20A667A3BF}"/>
              </a:ext>
            </a:extLst>
          </p:cNvPr>
          <p:cNvSpPr>
            <a:spLocks noGrp="1"/>
          </p:cNvSpPr>
          <p:nvPr>
            <p:ph idx="1"/>
          </p:nvPr>
        </p:nvSpPr>
        <p:spPr>
          <a:xfrm>
            <a:off x="609906" y="2340864"/>
            <a:ext cx="3568661" cy="3634486"/>
          </a:xfrm>
        </p:spPr>
        <p:txBody>
          <a:bodyPr>
            <a:normAutofit/>
          </a:bodyPr>
          <a:lstStyle>
            <a:lvl1pPr marL="0" indent="0">
              <a:buNone/>
              <a:defRPr/>
            </a:lvl1pPr>
          </a:lstStyle>
          <a:p>
            <a:pPr lvl="0"/>
            <a:r>
              <a:rPr lang="en-US"/>
              <a:t>Click to edit Master text styles</a:t>
            </a:r>
          </a:p>
        </p:txBody>
      </p:sp>
      <p:sp>
        <p:nvSpPr>
          <p:cNvPr id="3" name="Footer Placeholder 2"/>
          <p:cNvSpPr>
            <a:spLocks noGrp="1"/>
          </p:cNvSpPr>
          <p:nvPr>
            <p:ph type="ftr" sz="quarter" idx="11"/>
          </p:nvPr>
        </p:nvSpPr>
        <p:spPr/>
        <p:txBody>
          <a:bodyPr/>
          <a:lstStyle/>
          <a:p>
            <a:r>
              <a:rPr lang="en-US" dirty="0"/>
              <a:t>Sample Footer Text</a:t>
            </a:r>
          </a:p>
        </p:txBody>
      </p:sp>
      <p:sp>
        <p:nvSpPr>
          <p:cNvPr id="13" name="Picture Placeholder 12">
            <a:extLst>
              <a:ext uri="{FF2B5EF4-FFF2-40B4-BE49-F238E27FC236}">
                <a16:creationId xmlns:a16="http://schemas.microsoft.com/office/drawing/2014/main" id="{83237575-909D-45C0-B594-0B7A40F04B52}"/>
              </a:ext>
            </a:extLst>
          </p:cNvPr>
          <p:cNvSpPr>
            <a:spLocks noGrp="1"/>
          </p:cNvSpPr>
          <p:nvPr>
            <p:ph type="pic" sz="quarter" idx="13"/>
          </p:nvPr>
        </p:nvSpPr>
        <p:spPr>
          <a:xfrm>
            <a:off x="4657344" y="0"/>
            <a:ext cx="7534656" cy="6858000"/>
          </a:xfrm>
          <a:solidFill>
            <a:schemeClr val="accent2"/>
          </a:solidFill>
        </p:spPr>
        <p:txBody>
          <a:bodyPr/>
          <a:lstStyle/>
          <a:p>
            <a:r>
              <a:rPr lang="en-US"/>
              <a:t>Click icon to add picture</a:t>
            </a:r>
            <a:endParaRPr lang="en-US" dirty="0"/>
          </a:p>
        </p:txBody>
      </p:sp>
      <p:sp>
        <p:nvSpPr>
          <p:cNvPr id="2" name="Date Placeholder 1"/>
          <p:cNvSpPr>
            <a:spLocks noGrp="1"/>
          </p:cNvSpPr>
          <p:nvPr>
            <p:ph type="dt" sz="half" idx="10"/>
          </p:nvPr>
        </p:nvSpPr>
        <p:spPr/>
        <p:txBody>
          <a:bodyPr/>
          <a:lstStyle/>
          <a:p>
            <a:r>
              <a:rPr lang="en-US"/>
              <a:t>20XX</a:t>
            </a:r>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822543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a:extLst>
              <a:ext uri="{C183D7F6-B498-43B3-948B-1728B52AA6E4}">
                <adec:decorative xmlns:adec="http://schemas.microsoft.com/office/drawing/2017/decorative" val="1"/>
              </a:ext>
            </a:extLst>
          </p:cNvPr>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908439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5" name="Date Placeholder 4"/>
          <p:cNvSpPr>
            <a:spLocks noGrp="1"/>
          </p:cNvSpPr>
          <p:nvPr>
            <p:ph type="dt" sz="half" idx="10"/>
          </p:nvPr>
        </p:nvSpPr>
        <p:spPr/>
        <p:txBody>
          <a:bodyPr/>
          <a:lstStyle/>
          <a:p>
            <a:r>
              <a:rPr lang="en-US"/>
              <a:t>20XX</a:t>
            </a:r>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679185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Sample Footer Text</a:t>
            </a:r>
          </a:p>
        </p:txBody>
      </p:sp>
      <p:sp>
        <p:nvSpPr>
          <p:cNvPr id="2" name="Date Placeholder 1"/>
          <p:cNvSpPr>
            <a:spLocks noGrp="1"/>
          </p:cNvSpPr>
          <p:nvPr>
            <p:ph type="dt" sz="half" idx="10"/>
          </p:nvPr>
        </p:nvSpPr>
        <p:spPr/>
        <p:txBody>
          <a:bodyPr/>
          <a:lstStyle/>
          <a:p>
            <a:r>
              <a:rPr lang="en-US"/>
              <a:t>20XX</a:t>
            </a:r>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078986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a:extLst>
              <a:ext uri="{C183D7F6-B498-43B3-948B-1728B52AA6E4}">
                <adec:decorative xmlns:adec="http://schemas.microsoft.com/office/drawing/2017/decorative" val="1"/>
              </a:ext>
            </a:extLst>
          </p:cNvPr>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r>
              <a:rPr lang="en-US" dirty="0"/>
              <a:t>Sample Footer Text</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r>
              <a:rPr lang="en-US"/>
              <a:t>20XX</a:t>
            </a:r>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159284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pPr algn="l"/>
            <a:r>
              <a:rPr lang="en-US" dirty="0"/>
              <a:t>Sample Footer Text</a:t>
            </a:r>
          </a:p>
        </p:txBody>
      </p:sp>
      <p:sp>
        <p:nvSpPr>
          <p:cNvPr id="5" name="Date Placeholder 4"/>
          <p:cNvSpPr>
            <a:spLocks noGrp="1"/>
          </p:cNvSpPr>
          <p:nvPr>
            <p:ph type="dt" sz="half" idx="10"/>
          </p:nvPr>
        </p:nvSpPr>
        <p:spPr/>
        <p:txBody>
          <a:bodyPr/>
          <a:lstStyle/>
          <a:p>
            <a:r>
              <a:rPr lang="en-US"/>
              <a:t>20XX</a:t>
            </a:r>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16506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26BD44-2224-46FF-A4E7-9C9FFE19726B}"/>
              </a:ext>
            </a:extLst>
          </p:cNvPr>
          <p:cNvSpPr>
            <a:spLocks noGrp="1"/>
          </p:cNvSpPr>
          <p:nvPr>
            <p:ph type="title"/>
          </p:nvPr>
        </p:nvSpPr>
        <p:spPr>
          <a:xfrm>
            <a:off x="581192" y="702155"/>
            <a:ext cx="3424138" cy="1500131"/>
          </a:xfrm>
        </p:spPr>
        <p:txBody>
          <a:bodyPr/>
          <a:lstStyle>
            <a:lvl1pPr>
              <a:defRPr/>
            </a:lvl1pPr>
          </a:lstStyle>
          <a:p>
            <a:r>
              <a:rPr lang="en-US"/>
              <a:t>Click to edit Master title style</a:t>
            </a:r>
            <a:endParaRPr lang="en-US" dirty="0"/>
          </a:p>
        </p:txBody>
      </p:sp>
      <p:sp>
        <p:nvSpPr>
          <p:cNvPr id="6" name="Content Placeholder 5">
            <a:extLst>
              <a:ext uri="{FF2B5EF4-FFF2-40B4-BE49-F238E27FC236}">
                <a16:creationId xmlns:a16="http://schemas.microsoft.com/office/drawing/2014/main" id="{728249B4-F572-49E8-9B53-CB4E629EB93F}"/>
              </a:ext>
            </a:extLst>
          </p:cNvPr>
          <p:cNvSpPr>
            <a:spLocks noGrp="1"/>
          </p:cNvSpPr>
          <p:nvPr>
            <p:ph idx="1"/>
          </p:nvPr>
        </p:nvSpPr>
        <p:spPr>
          <a:xfrm>
            <a:off x="581193" y="2414788"/>
            <a:ext cx="3424138" cy="3975776"/>
          </a:xfrm>
        </p:spPr>
        <p:txBody>
          <a:bodyPr/>
          <a:lstStyle>
            <a:lvl1pPr marL="0" indent="0">
              <a:buNone/>
              <a:defRPr/>
            </a:lvl1pPr>
          </a:lstStyle>
          <a:p>
            <a:pPr lvl="0"/>
            <a:r>
              <a:rPr lang="en-US"/>
              <a:t>Click to edit Master text styles</a:t>
            </a:r>
          </a:p>
        </p:txBody>
      </p:sp>
      <p:sp>
        <p:nvSpPr>
          <p:cNvPr id="10" name="Picture Placeholder 9">
            <a:extLst>
              <a:ext uri="{FF2B5EF4-FFF2-40B4-BE49-F238E27FC236}">
                <a16:creationId xmlns:a16="http://schemas.microsoft.com/office/drawing/2014/main" id="{06C12940-675F-4BDC-8733-71FEBC2FDCCF}"/>
              </a:ext>
            </a:extLst>
          </p:cNvPr>
          <p:cNvSpPr>
            <a:spLocks noGrp="1"/>
          </p:cNvSpPr>
          <p:nvPr>
            <p:ph type="pic" sz="quarter" idx="13"/>
          </p:nvPr>
        </p:nvSpPr>
        <p:spPr>
          <a:xfrm>
            <a:off x="4242815" y="640080"/>
            <a:ext cx="3703320" cy="5751576"/>
          </a:xfrm>
          <a:solidFill>
            <a:schemeClr val="accent2"/>
          </a:solidFill>
        </p:spPr>
        <p:txBody>
          <a:bodyPr/>
          <a:lstStyle/>
          <a:p>
            <a:r>
              <a:rPr lang="en-US"/>
              <a:t>Click icon to add picture</a:t>
            </a:r>
            <a:endParaRPr lang="en-US" dirty="0"/>
          </a:p>
        </p:txBody>
      </p:sp>
      <p:sp>
        <p:nvSpPr>
          <p:cNvPr id="11" name="Picture Placeholder 9">
            <a:extLst>
              <a:ext uri="{FF2B5EF4-FFF2-40B4-BE49-F238E27FC236}">
                <a16:creationId xmlns:a16="http://schemas.microsoft.com/office/drawing/2014/main" id="{63AD391F-F462-4773-B9C7-B512F55F6812}"/>
              </a:ext>
            </a:extLst>
          </p:cNvPr>
          <p:cNvSpPr>
            <a:spLocks noGrp="1"/>
          </p:cNvSpPr>
          <p:nvPr>
            <p:ph type="pic" sz="quarter" idx="14"/>
          </p:nvPr>
        </p:nvSpPr>
        <p:spPr>
          <a:xfrm>
            <a:off x="8046720" y="640080"/>
            <a:ext cx="3703320" cy="5751576"/>
          </a:xfrm>
          <a:solidFill>
            <a:schemeClr val="accent2"/>
          </a:solidFill>
        </p:spPr>
        <p:txBody>
          <a:bodyPr/>
          <a:lstStyle/>
          <a:p>
            <a:r>
              <a:rPr lang="en-US"/>
              <a:t>Click icon to add picture</a:t>
            </a:r>
            <a:endParaRPr lang="en-US" dirty="0"/>
          </a:p>
        </p:txBody>
      </p:sp>
      <p:sp>
        <p:nvSpPr>
          <p:cNvPr id="3" name="Footer Placeholder 2"/>
          <p:cNvSpPr>
            <a:spLocks noGrp="1"/>
          </p:cNvSpPr>
          <p:nvPr>
            <p:ph type="ftr" sz="quarter" idx="11"/>
          </p:nvPr>
        </p:nvSpPr>
        <p:spPr/>
        <p:txBody>
          <a:bodyPr/>
          <a:lstStyle/>
          <a:p>
            <a:r>
              <a:rPr lang="en-US" dirty="0"/>
              <a:t>Sample Footer Text</a:t>
            </a:r>
          </a:p>
        </p:txBody>
      </p:sp>
      <p:sp>
        <p:nvSpPr>
          <p:cNvPr id="2" name="Date Placeholder 1"/>
          <p:cNvSpPr>
            <a:spLocks noGrp="1"/>
          </p:cNvSpPr>
          <p:nvPr>
            <p:ph type="dt" sz="half" idx="10"/>
          </p:nvPr>
        </p:nvSpPr>
        <p:spPr/>
        <p:txBody>
          <a:bodyPr/>
          <a:lstStyle/>
          <a:p>
            <a:r>
              <a:rPr lang="en-US"/>
              <a:t>20XX</a:t>
            </a:r>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8897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9CC542F-D03C-4537-9B6E-7F653B651524}"/>
              </a:ext>
            </a:extLst>
          </p:cNvPr>
          <p:cNvSpPr>
            <a:spLocks noGrp="1"/>
          </p:cNvSpPr>
          <p:nvPr>
            <p:ph type="title"/>
          </p:nvPr>
        </p:nvSpPr>
        <p:spPr>
          <a:xfrm>
            <a:off x="581192" y="730730"/>
            <a:ext cx="3475915" cy="1478341"/>
          </a:xfrm>
        </p:spPr>
        <p:txBody>
          <a:bodyPr>
            <a:normAutofit/>
          </a:bodyPr>
          <a:lstStyle/>
          <a:p>
            <a:r>
              <a:rPr lang="en-US">
                <a:solidFill>
                  <a:schemeClr val="tx2"/>
                </a:solidFill>
              </a:rPr>
              <a:t>Click to edit Master title style</a:t>
            </a:r>
            <a:endParaRPr lang="en-US" dirty="0">
              <a:solidFill>
                <a:schemeClr val="tx2"/>
              </a:solidFill>
            </a:endParaRPr>
          </a:p>
        </p:txBody>
      </p:sp>
      <p:sp>
        <p:nvSpPr>
          <p:cNvPr id="6" name="Content Placeholder 2" descr="Tag=AccentColor&#10;Flavor=Light&#10;Target=Bullets">
            <a:extLst>
              <a:ext uri="{FF2B5EF4-FFF2-40B4-BE49-F238E27FC236}">
                <a16:creationId xmlns:a16="http://schemas.microsoft.com/office/drawing/2014/main" id="{C768CCB8-0718-4D4E-8EE1-1D287550057B}"/>
              </a:ext>
            </a:extLst>
          </p:cNvPr>
          <p:cNvSpPr>
            <a:spLocks noGrp="1"/>
          </p:cNvSpPr>
          <p:nvPr>
            <p:ph idx="1"/>
          </p:nvPr>
        </p:nvSpPr>
        <p:spPr>
          <a:xfrm>
            <a:off x="581192" y="2180496"/>
            <a:ext cx="3475915" cy="3678303"/>
          </a:xfrm>
        </p:spPr>
        <p:txBody>
          <a:bodyPr>
            <a:normAutofit/>
          </a:bodyPr>
          <a:lstStyle>
            <a:lvl1pPr marL="0" indent="0">
              <a:buNone/>
              <a:defRPr/>
            </a:lvl1pPr>
          </a:lstStyle>
          <a:p>
            <a:pPr lvl="0"/>
            <a:r>
              <a:rPr lang="en-US"/>
              <a:t>Click to edit Master text styles</a:t>
            </a:r>
          </a:p>
        </p:txBody>
      </p:sp>
      <p:sp>
        <p:nvSpPr>
          <p:cNvPr id="11" name="Picture Placeholder 10">
            <a:extLst>
              <a:ext uri="{FF2B5EF4-FFF2-40B4-BE49-F238E27FC236}">
                <a16:creationId xmlns:a16="http://schemas.microsoft.com/office/drawing/2014/main" id="{5C3A8825-378F-41FE-A716-644287762A49}"/>
              </a:ext>
            </a:extLst>
          </p:cNvPr>
          <p:cNvSpPr>
            <a:spLocks noGrp="1"/>
          </p:cNvSpPr>
          <p:nvPr>
            <p:ph type="pic" sz="quarter" idx="13"/>
          </p:nvPr>
        </p:nvSpPr>
        <p:spPr>
          <a:xfrm>
            <a:off x="4241800" y="630936"/>
            <a:ext cx="7504113" cy="3520440"/>
          </a:xfrm>
          <a:solidFill>
            <a:schemeClr val="accent2"/>
          </a:solidFill>
        </p:spPr>
        <p:txBody>
          <a:bodyPr/>
          <a:lstStyle/>
          <a:p>
            <a:r>
              <a:rPr lang="en-US"/>
              <a:t>Click icon to add picture</a:t>
            </a:r>
            <a:endParaRPr lang="en-US" dirty="0"/>
          </a:p>
        </p:txBody>
      </p:sp>
      <p:sp>
        <p:nvSpPr>
          <p:cNvPr id="12" name="Picture Placeholder 10">
            <a:extLst>
              <a:ext uri="{FF2B5EF4-FFF2-40B4-BE49-F238E27FC236}">
                <a16:creationId xmlns:a16="http://schemas.microsoft.com/office/drawing/2014/main" id="{2E6B2055-B099-48CF-84C8-2AF6D5618697}"/>
              </a:ext>
            </a:extLst>
          </p:cNvPr>
          <p:cNvSpPr>
            <a:spLocks noGrp="1"/>
          </p:cNvSpPr>
          <p:nvPr>
            <p:ph type="pic" sz="quarter" idx="14"/>
          </p:nvPr>
        </p:nvSpPr>
        <p:spPr>
          <a:xfrm>
            <a:off x="4242816" y="4234252"/>
            <a:ext cx="3703320" cy="2139696"/>
          </a:xfrm>
          <a:solidFill>
            <a:schemeClr val="accent2"/>
          </a:solidFill>
        </p:spPr>
        <p:txBody>
          <a:bodyPr/>
          <a:lstStyle/>
          <a:p>
            <a:r>
              <a:rPr lang="en-US"/>
              <a:t>Click icon to add picture</a:t>
            </a:r>
            <a:endParaRPr lang="en-US" dirty="0"/>
          </a:p>
        </p:txBody>
      </p:sp>
      <p:sp>
        <p:nvSpPr>
          <p:cNvPr id="13" name="Picture Placeholder 10">
            <a:extLst>
              <a:ext uri="{FF2B5EF4-FFF2-40B4-BE49-F238E27FC236}">
                <a16:creationId xmlns:a16="http://schemas.microsoft.com/office/drawing/2014/main" id="{EED74C29-FF8A-4470-8221-FD11E7FB7D76}"/>
              </a:ext>
            </a:extLst>
          </p:cNvPr>
          <p:cNvSpPr>
            <a:spLocks noGrp="1"/>
          </p:cNvSpPr>
          <p:nvPr>
            <p:ph type="pic" sz="quarter" idx="15"/>
          </p:nvPr>
        </p:nvSpPr>
        <p:spPr>
          <a:xfrm>
            <a:off x="8046720" y="4233672"/>
            <a:ext cx="3703320" cy="2139696"/>
          </a:xfrm>
          <a:solidFill>
            <a:schemeClr val="accent2"/>
          </a:solidFill>
        </p:spPr>
        <p:txBody>
          <a:bodyPr/>
          <a:lstStyle/>
          <a:p>
            <a:r>
              <a:rPr lang="en-US"/>
              <a:t>Click icon to add picture</a:t>
            </a:r>
            <a:endParaRPr lang="en-US" dirty="0"/>
          </a:p>
        </p:txBody>
      </p:sp>
      <p:sp>
        <p:nvSpPr>
          <p:cNvPr id="3" name="Footer Placeholder 2"/>
          <p:cNvSpPr>
            <a:spLocks noGrp="1"/>
          </p:cNvSpPr>
          <p:nvPr>
            <p:ph type="ftr" sz="quarter" idx="11"/>
          </p:nvPr>
        </p:nvSpPr>
        <p:spPr/>
        <p:txBody>
          <a:bodyPr/>
          <a:lstStyle/>
          <a:p>
            <a:r>
              <a:rPr lang="en-US" dirty="0"/>
              <a:t>Sample Footer Text</a:t>
            </a:r>
          </a:p>
        </p:txBody>
      </p:sp>
      <p:sp>
        <p:nvSpPr>
          <p:cNvPr id="2" name="Date Placeholder 1"/>
          <p:cNvSpPr>
            <a:spLocks noGrp="1"/>
          </p:cNvSpPr>
          <p:nvPr>
            <p:ph type="dt" sz="half" idx="10"/>
          </p:nvPr>
        </p:nvSpPr>
        <p:spPr/>
        <p:txBody>
          <a:bodyPr/>
          <a:lstStyle/>
          <a:p>
            <a:r>
              <a:rPr lang="en-US"/>
              <a:t>20XX</a:t>
            </a:r>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74943644"/>
      </p:ext>
    </p:extLst>
  </p:cSld>
  <p:clrMapOvr>
    <a:masterClrMapping/>
  </p:clrMapOvr>
  <p:extLst>
    <p:ext uri="{DCECCB84-F9BA-43D5-87BE-67443E8EF086}">
      <p15:sldGuideLst xmlns:p15="http://schemas.microsoft.com/office/powerpoint/2012/main">
        <p15:guide id="1" orient="horz"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E787D40-90B5-470E-95A2-784F1CB479C9}"/>
              </a:ext>
            </a:extLst>
          </p:cNvPr>
          <p:cNvSpPr>
            <a:spLocks noGrp="1"/>
          </p:cNvSpPr>
          <p:nvPr>
            <p:ph type="ctrTitle"/>
          </p:nvPr>
        </p:nvSpPr>
        <p:spPr>
          <a:xfrm>
            <a:off x="581191" y="4322102"/>
            <a:ext cx="10993549" cy="1153609"/>
          </a:xfrm>
        </p:spPr>
        <p:txBody>
          <a:bodyPr/>
          <a:lstStyle/>
          <a:p>
            <a:r>
              <a:rPr lang="en-US"/>
              <a:t>Click to edit Master title style</a:t>
            </a:r>
            <a:endParaRPr lang="en-US" dirty="0"/>
          </a:p>
        </p:txBody>
      </p:sp>
      <p:sp>
        <p:nvSpPr>
          <p:cNvPr id="6" name="Subtitle 2">
            <a:extLst>
              <a:ext uri="{FF2B5EF4-FFF2-40B4-BE49-F238E27FC236}">
                <a16:creationId xmlns:a16="http://schemas.microsoft.com/office/drawing/2014/main" id="{DDD90A03-8871-46F6-B527-27A279CAF3FE}"/>
              </a:ext>
            </a:extLst>
          </p:cNvPr>
          <p:cNvSpPr>
            <a:spLocks noGrp="1"/>
          </p:cNvSpPr>
          <p:nvPr>
            <p:ph type="subTitle" idx="1"/>
          </p:nvPr>
        </p:nvSpPr>
        <p:spPr>
          <a:xfrm>
            <a:off x="581194" y="5475712"/>
            <a:ext cx="10993546" cy="590321"/>
          </a:xfrm>
        </p:spPr>
        <p:txBody>
          <a:bodyPr/>
          <a:lstStyle>
            <a:lvl1pPr marL="0" indent="0">
              <a:buNone/>
              <a:defRPr/>
            </a:lvl1pPr>
          </a:lstStyle>
          <a:p>
            <a:r>
              <a:rPr lang="en-US"/>
              <a:t>Click to edit Master subtitle style</a:t>
            </a:r>
            <a:endParaRPr lang="en-US" dirty="0"/>
          </a:p>
        </p:txBody>
      </p:sp>
      <p:sp>
        <p:nvSpPr>
          <p:cNvPr id="9" name="Picture Placeholder 8">
            <a:extLst>
              <a:ext uri="{FF2B5EF4-FFF2-40B4-BE49-F238E27FC236}">
                <a16:creationId xmlns:a16="http://schemas.microsoft.com/office/drawing/2014/main" id="{18C0DC8A-3006-4A75-A9BA-FCA96D2C38A9}"/>
              </a:ext>
            </a:extLst>
          </p:cNvPr>
          <p:cNvSpPr>
            <a:spLocks noGrp="1"/>
          </p:cNvSpPr>
          <p:nvPr>
            <p:ph type="pic" sz="quarter" idx="13"/>
          </p:nvPr>
        </p:nvSpPr>
        <p:spPr>
          <a:xfrm>
            <a:off x="449580" y="603504"/>
            <a:ext cx="11292840" cy="3557016"/>
          </a:xfrm>
          <a:solidFill>
            <a:schemeClr val="accent2"/>
          </a:solidFill>
        </p:spPr>
        <p:txBody>
          <a:bodyPr/>
          <a:lstStyle/>
          <a:p>
            <a:r>
              <a:rPr lang="en-US"/>
              <a:t>Click icon to add picture</a:t>
            </a:r>
            <a:endParaRPr lang="en-US" dirty="0"/>
          </a:p>
        </p:txBody>
      </p:sp>
    </p:spTree>
    <p:extLst>
      <p:ext uri="{BB962C8B-B14F-4D97-AF65-F5344CB8AC3E}">
        <p14:creationId xmlns:p14="http://schemas.microsoft.com/office/powerpoint/2010/main" val="3518504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31520"/>
            <a:ext cx="11029616" cy="987552"/>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r>
              <a:rPr lang="en-US" dirty="0"/>
              <a:t>Sample Footer Text</a:t>
            </a:r>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r>
              <a:rPr lang="en-US"/>
              <a:t>20XX</a:t>
            </a:r>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66887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31520"/>
            <a:ext cx="11029616" cy="987552"/>
          </a:xfrm>
        </p:spPr>
        <p:txBody>
          <a:bodyPr/>
          <a:lstStyle/>
          <a:p>
            <a:r>
              <a:rPr lang="en-US"/>
              <a:t>Click to edit Master title style</a:t>
            </a:r>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r>
              <a:rPr lang="en-US" dirty="0"/>
              <a:t>Sample Footer Text</a:t>
            </a:r>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r>
              <a:rPr lang="en-US"/>
              <a:t>20XX</a:t>
            </a:r>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7" name="Picture Placeholder 23">
            <a:extLst>
              <a:ext uri="{FF2B5EF4-FFF2-40B4-BE49-F238E27FC236}">
                <a16:creationId xmlns:a16="http://schemas.microsoft.com/office/drawing/2014/main" id="{3B9690E8-0AA0-453A-A2BA-3C4A02401F33}"/>
              </a:ext>
            </a:extLst>
          </p:cNvPr>
          <p:cNvSpPr>
            <a:spLocks noGrp="1"/>
          </p:cNvSpPr>
          <p:nvPr>
            <p:ph type="pic" sz="quarter" idx="13"/>
          </p:nvPr>
        </p:nvSpPr>
        <p:spPr>
          <a:xfrm>
            <a:off x="588612" y="2800318"/>
            <a:ext cx="2560320" cy="1764792"/>
          </a:xfrm>
        </p:spPr>
        <p:txBody>
          <a:bodyPr/>
          <a:lstStyle>
            <a:lvl1pPr marL="0" indent="0">
              <a:buNone/>
              <a:defRPr/>
            </a:lvl1pPr>
          </a:lstStyle>
          <a:p>
            <a:r>
              <a:rPr lang="en-US"/>
              <a:t>Click icon to add picture</a:t>
            </a:r>
          </a:p>
        </p:txBody>
      </p:sp>
      <p:sp>
        <p:nvSpPr>
          <p:cNvPr id="11" name="Text Placeholder 28">
            <a:extLst>
              <a:ext uri="{FF2B5EF4-FFF2-40B4-BE49-F238E27FC236}">
                <a16:creationId xmlns:a16="http://schemas.microsoft.com/office/drawing/2014/main" id="{97CAE430-B148-4FE1-B142-E196CFFEBAB1}"/>
              </a:ext>
            </a:extLst>
          </p:cNvPr>
          <p:cNvSpPr>
            <a:spLocks noGrp="1"/>
          </p:cNvSpPr>
          <p:nvPr>
            <p:ph type="body" sz="quarter" idx="17" hasCustomPrompt="1"/>
          </p:nvPr>
        </p:nvSpPr>
        <p:spPr>
          <a:xfrm>
            <a:off x="588612" y="4633986"/>
            <a:ext cx="2560320" cy="347662"/>
          </a:xfrm>
        </p:spPr>
        <p:txBody>
          <a:bodyPr lIns="146304" tIns="0" rIns="0" bIns="0">
            <a:noAutofit/>
          </a:bodyPr>
          <a:lstStyle>
            <a:lvl1pPr marL="0" indent="0" algn="l">
              <a:lnSpc>
                <a:spcPct val="100000"/>
              </a:lnSpc>
              <a:spcBef>
                <a:spcPts val="0"/>
              </a:spcBef>
              <a:buNone/>
              <a:defRPr sz="1800" spc="0" baseline="0">
                <a:solidFill>
                  <a:schemeClr val="tx1"/>
                </a:solidFill>
                <a:latin typeface="+mj-lt"/>
              </a:defRPr>
            </a:lvl1pPr>
          </a:lstStyle>
          <a:p>
            <a:pPr lvl="0"/>
            <a:r>
              <a:rPr lang="en-US" dirty="0"/>
              <a:t>Name</a:t>
            </a:r>
          </a:p>
        </p:txBody>
      </p:sp>
      <p:sp>
        <p:nvSpPr>
          <p:cNvPr id="12" name="Text Placeholder 28">
            <a:extLst>
              <a:ext uri="{FF2B5EF4-FFF2-40B4-BE49-F238E27FC236}">
                <a16:creationId xmlns:a16="http://schemas.microsoft.com/office/drawing/2014/main" id="{F34D7C92-7171-4768-A26F-CE08A04FAAA2}"/>
              </a:ext>
            </a:extLst>
          </p:cNvPr>
          <p:cNvSpPr>
            <a:spLocks noGrp="1"/>
          </p:cNvSpPr>
          <p:nvPr>
            <p:ph type="body" sz="quarter" idx="18" hasCustomPrompt="1"/>
          </p:nvPr>
        </p:nvSpPr>
        <p:spPr>
          <a:xfrm>
            <a:off x="588612" y="4951788"/>
            <a:ext cx="2560320" cy="347662"/>
          </a:xfrm>
        </p:spPr>
        <p:txBody>
          <a:bodyPr lIns="146304" tIns="0" rIns="0" bIns="0">
            <a:noAutofit/>
          </a:bodyPr>
          <a:lstStyle>
            <a:lvl1pPr marL="0" indent="0" algn="l">
              <a:lnSpc>
                <a:spcPct val="100000"/>
              </a:lnSpc>
              <a:spcBef>
                <a:spcPts val="0"/>
              </a:spcBef>
              <a:buNone/>
              <a:defRPr sz="1600" b="0" spc="0" baseline="0">
                <a:solidFill>
                  <a:schemeClr val="tx1"/>
                </a:solidFill>
              </a:defRPr>
            </a:lvl1pPr>
          </a:lstStyle>
          <a:p>
            <a:pPr lvl="0"/>
            <a:r>
              <a:rPr lang="en-US" dirty="0"/>
              <a:t>Title</a:t>
            </a:r>
          </a:p>
        </p:txBody>
      </p:sp>
      <p:sp>
        <p:nvSpPr>
          <p:cNvPr id="13" name="Picture Placeholder 23">
            <a:extLst>
              <a:ext uri="{FF2B5EF4-FFF2-40B4-BE49-F238E27FC236}">
                <a16:creationId xmlns:a16="http://schemas.microsoft.com/office/drawing/2014/main" id="{91EBE236-D9BF-46C4-8CE2-60F7CD40E76D}"/>
              </a:ext>
            </a:extLst>
          </p:cNvPr>
          <p:cNvSpPr>
            <a:spLocks noGrp="1"/>
          </p:cNvSpPr>
          <p:nvPr>
            <p:ph type="pic" sz="quarter" idx="14"/>
          </p:nvPr>
        </p:nvSpPr>
        <p:spPr>
          <a:xfrm>
            <a:off x="3413623" y="2800318"/>
            <a:ext cx="2560320" cy="1764792"/>
          </a:xfrm>
        </p:spPr>
        <p:txBody>
          <a:bodyPr/>
          <a:lstStyle>
            <a:lvl1pPr marL="0" indent="0">
              <a:buNone/>
              <a:defRPr/>
            </a:lvl1pPr>
          </a:lstStyle>
          <a:p>
            <a:r>
              <a:rPr lang="en-US"/>
              <a:t>Click icon to add picture</a:t>
            </a:r>
          </a:p>
        </p:txBody>
      </p:sp>
      <p:sp>
        <p:nvSpPr>
          <p:cNvPr id="14" name="Text Placeholder 28">
            <a:extLst>
              <a:ext uri="{FF2B5EF4-FFF2-40B4-BE49-F238E27FC236}">
                <a16:creationId xmlns:a16="http://schemas.microsoft.com/office/drawing/2014/main" id="{3755B2FB-A969-40D9-919A-8DBCA8B76552}"/>
              </a:ext>
            </a:extLst>
          </p:cNvPr>
          <p:cNvSpPr>
            <a:spLocks noGrp="1"/>
          </p:cNvSpPr>
          <p:nvPr>
            <p:ph type="body" sz="quarter" idx="19" hasCustomPrompt="1"/>
          </p:nvPr>
        </p:nvSpPr>
        <p:spPr>
          <a:xfrm>
            <a:off x="3413623" y="4633986"/>
            <a:ext cx="2560320" cy="347662"/>
          </a:xfrm>
        </p:spPr>
        <p:txBody>
          <a:bodyPr lIns="146304" tIns="0" rIns="0" bIns="0">
            <a:noAutofit/>
          </a:bodyPr>
          <a:lstStyle>
            <a:lvl1pPr marL="0" indent="0" algn="l">
              <a:lnSpc>
                <a:spcPct val="100000"/>
              </a:lnSpc>
              <a:spcBef>
                <a:spcPts val="0"/>
              </a:spcBef>
              <a:buNone/>
              <a:defRPr sz="1800" spc="0" baseline="0">
                <a:solidFill>
                  <a:schemeClr val="tx1"/>
                </a:solidFill>
                <a:latin typeface="+mj-lt"/>
              </a:defRPr>
            </a:lvl1pPr>
          </a:lstStyle>
          <a:p>
            <a:pPr lvl="0"/>
            <a:r>
              <a:rPr lang="en-US" dirty="0"/>
              <a:t>Name</a:t>
            </a:r>
          </a:p>
        </p:txBody>
      </p:sp>
      <p:sp>
        <p:nvSpPr>
          <p:cNvPr id="15" name="Text Placeholder 28">
            <a:extLst>
              <a:ext uri="{FF2B5EF4-FFF2-40B4-BE49-F238E27FC236}">
                <a16:creationId xmlns:a16="http://schemas.microsoft.com/office/drawing/2014/main" id="{C047E0AE-451F-4E70-A217-3D51A5FCA8D0}"/>
              </a:ext>
            </a:extLst>
          </p:cNvPr>
          <p:cNvSpPr>
            <a:spLocks noGrp="1"/>
          </p:cNvSpPr>
          <p:nvPr>
            <p:ph type="body" sz="quarter" idx="20" hasCustomPrompt="1"/>
          </p:nvPr>
        </p:nvSpPr>
        <p:spPr>
          <a:xfrm>
            <a:off x="3413623" y="4951788"/>
            <a:ext cx="2560320" cy="347662"/>
          </a:xfrm>
        </p:spPr>
        <p:txBody>
          <a:bodyPr lIns="146304" tIns="0" rIns="0" bIns="0">
            <a:noAutofit/>
          </a:bodyPr>
          <a:lstStyle>
            <a:lvl1pPr marL="0" indent="0" algn="l">
              <a:lnSpc>
                <a:spcPct val="100000"/>
              </a:lnSpc>
              <a:spcBef>
                <a:spcPts val="0"/>
              </a:spcBef>
              <a:buNone/>
              <a:defRPr sz="1600" b="0" spc="0" baseline="0">
                <a:solidFill>
                  <a:schemeClr val="tx1"/>
                </a:solidFill>
              </a:defRPr>
            </a:lvl1pPr>
          </a:lstStyle>
          <a:p>
            <a:pPr lvl="0"/>
            <a:r>
              <a:rPr lang="en-US" dirty="0"/>
              <a:t>Title</a:t>
            </a:r>
          </a:p>
        </p:txBody>
      </p:sp>
      <p:sp>
        <p:nvSpPr>
          <p:cNvPr id="16" name="Picture Placeholder 23">
            <a:extLst>
              <a:ext uri="{FF2B5EF4-FFF2-40B4-BE49-F238E27FC236}">
                <a16:creationId xmlns:a16="http://schemas.microsoft.com/office/drawing/2014/main" id="{92DC936D-218B-4AB2-A141-83C839EE378E}"/>
              </a:ext>
            </a:extLst>
          </p:cNvPr>
          <p:cNvSpPr>
            <a:spLocks noGrp="1"/>
          </p:cNvSpPr>
          <p:nvPr>
            <p:ph type="pic" sz="quarter" idx="15"/>
          </p:nvPr>
        </p:nvSpPr>
        <p:spPr>
          <a:xfrm>
            <a:off x="6224179" y="2800318"/>
            <a:ext cx="2560320" cy="1764792"/>
          </a:xfrm>
        </p:spPr>
        <p:txBody>
          <a:bodyPr/>
          <a:lstStyle>
            <a:lvl1pPr marL="0" indent="0">
              <a:buNone/>
              <a:defRPr/>
            </a:lvl1pPr>
          </a:lstStyle>
          <a:p>
            <a:r>
              <a:rPr lang="en-US"/>
              <a:t>Click icon to add picture</a:t>
            </a:r>
          </a:p>
        </p:txBody>
      </p:sp>
      <p:sp>
        <p:nvSpPr>
          <p:cNvPr id="17" name="Text Placeholder 28">
            <a:extLst>
              <a:ext uri="{FF2B5EF4-FFF2-40B4-BE49-F238E27FC236}">
                <a16:creationId xmlns:a16="http://schemas.microsoft.com/office/drawing/2014/main" id="{5085FD65-394A-47FA-BF7A-013D84C8706A}"/>
              </a:ext>
            </a:extLst>
          </p:cNvPr>
          <p:cNvSpPr>
            <a:spLocks noGrp="1"/>
          </p:cNvSpPr>
          <p:nvPr>
            <p:ph type="body" sz="quarter" idx="21" hasCustomPrompt="1"/>
          </p:nvPr>
        </p:nvSpPr>
        <p:spPr>
          <a:xfrm>
            <a:off x="6224179" y="4633986"/>
            <a:ext cx="2560320" cy="347662"/>
          </a:xfrm>
        </p:spPr>
        <p:txBody>
          <a:bodyPr lIns="146304" tIns="0" rIns="0" bIns="0">
            <a:noAutofit/>
          </a:bodyPr>
          <a:lstStyle>
            <a:lvl1pPr marL="0" indent="0" algn="l">
              <a:lnSpc>
                <a:spcPct val="100000"/>
              </a:lnSpc>
              <a:spcBef>
                <a:spcPts val="0"/>
              </a:spcBef>
              <a:buNone/>
              <a:defRPr sz="1800" spc="0" baseline="0">
                <a:solidFill>
                  <a:schemeClr val="tx1"/>
                </a:solidFill>
                <a:latin typeface="+mj-lt"/>
              </a:defRPr>
            </a:lvl1pPr>
          </a:lstStyle>
          <a:p>
            <a:pPr lvl="0"/>
            <a:r>
              <a:rPr lang="en-US" dirty="0"/>
              <a:t>Name</a:t>
            </a:r>
          </a:p>
        </p:txBody>
      </p:sp>
      <p:sp>
        <p:nvSpPr>
          <p:cNvPr id="18" name="Text Placeholder 28">
            <a:extLst>
              <a:ext uri="{FF2B5EF4-FFF2-40B4-BE49-F238E27FC236}">
                <a16:creationId xmlns:a16="http://schemas.microsoft.com/office/drawing/2014/main" id="{23417874-DD14-461C-B278-0DE8032D272B}"/>
              </a:ext>
            </a:extLst>
          </p:cNvPr>
          <p:cNvSpPr>
            <a:spLocks noGrp="1"/>
          </p:cNvSpPr>
          <p:nvPr>
            <p:ph type="body" sz="quarter" idx="22" hasCustomPrompt="1"/>
          </p:nvPr>
        </p:nvSpPr>
        <p:spPr>
          <a:xfrm>
            <a:off x="6224179" y="4951788"/>
            <a:ext cx="2560320" cy="347662"/>
          </a:xfrm>
        </p:spPr>
        <p:txBody>
          <a:bodyPr lIns="146304" tIns="0" rIns="0" bIns="0">
            <a:noAutofit/>
          </a:bodyPr>
          <a:lstStyle>
            <a:lvl1pPr marL="0" indent="0" algn="l">
              <a:lnSpc>
                <a:spcPct val="100000"/>
              </a:lnSpc>
              <a:spcBef>
                <a:spcPts val="0"/>
              </a:spcBef>
              <a:buNone/>
              <a:defRPr sz="1600" b="0" spc="0" baseline="0">
                <a:solidFill>
                  <a:schemeClr val="tx1"/>
                </a:solidFill>
              </a:defRPr>
            </a:lvl1pPr>
          </a:lstStyle>
          <a:p>
            <a:pPr lvl="0"/>
            <a:r>
              <a:rPr lang="en-US" dirty="0"/>
              <a:t>Title</a:t>
            </a:r>
          </a:p>
        </p:txBody>
      </p:sp>
      <p:sp>
        <p:nvSpPr>
          <p:cNvPr id="19" name="Picture Placeholder 23">
            <a:extLst>
              <a:ext uri="{FF2B5EF4-FFF2-40B4-BE49-F238E27FC236}">
                <a16:creationId xmlns:a16="http://schemas.microsoft.com/office/drawing/2014/main" id="{A8685BFC-DF7F-4414-8D3E-652C9EF13554}"/>
              </a:ext>
            </a:extLst>
          </p:cNvPr>
          <p:cNvSpPr>
            <a:spLocks noGrp="1"/>
          </p:cNvSpPr>
          <p:nvPr>
            <p:ph type="pic" sz="quarter" idx="16"/>
          </p:nvPr>
        </p:nvSpPr>
        <p:spPr>
          <a:xfrm>
            <a:off x="9028350" y="2801105"/>
            <a:ext cx="2560320" cy="1764792"/>
          </a:xfrm>
        </p:spPr>
        <p:txBody>
          <a:bodyPr/>
          <a:lstStyle>
            <a:lvl1pPr marL="0" indent="0">
              <a:buNone/>
              <a:defRPr/>
            </a:lvl1pPr>
          </a:lstStyle>
          <a:p>
            <a:r>
              <a:rPr lang="en-US"/>
              <a:t>Click icon to add picture</a:t>
            </a:r>
          </a:p>
        </p:txBody>
      </p:sp>
      <p:sp>
        <p:nvSpPr>
          <p:cNvPr id="20" name="Text Placeholder 28">
            <a:extLst>
              <a:ext uri="{FF2B5EF4-FFF2-40B4-BE49-F238E27FC236}">
                <a16:creationId xmlns:a16="http://schemas.microsoft.com/office/drawing/2014/main" id="{801A82CD-E0FD-4C28-B287-439356FAE8D1}"/>
              </a:ext>
            </a:extLst>
          </p:cNvPr>
          <p:cNvSpPr>
            <a:spLocks noGrp="1"/>
          </p:cNvSpPr>
          <p:nvPr>
            <p:ph type="body" sz="quarter" idx="23" hasCustomPrompt="1"/>
          </p:nvPr>
        </p:nvSpPr>
        <p:spPr>
          <a:xfrm>
            <a:off x="9028350" y="4633986"/>
            <a:ext cx="2560320" cy="347662"/>
          </a:xfrm>
        </p:spPr>
        <p:txBody>
          <a:bodyPr lIns="146304" tIns="0" rIns="0" bIns="0">
            <a:noAutofit/>
          </a:bodyPr>
          <a:lstStyle>
            <a:lvl1pPr marL="0" indent="0" algn="l">
              <a:lnSpc>
                <a:spcPct val="100000"/>
              </a:lnSpc>
              <a:spcBef>
                <a:spcPts val="0"/>
              </a:spcBef>
              <a:buNone/>
              <a:defRPr sz="1800" spc="0" baseline="0">
                <a:solidFill>
                  <a:schemeClr val="tx1"/>
                </a:solidFill>
                <a:latin typeface="+mj-lt"/>
              </a:defRPr>
            </a:lvl1pPr>
          </a:lstStyle>
          <a:p>
            <a:pPr lvl="0"/>
            <a:r>
              <a:rPr lang="en-US" dirty="0"/>
              <a:t>Name</a:t>
            </a:r>
          </a:p>
        </p:txBody>
      </p:sp>
      <p:sp>
        <p:nvSpPr>
          <p:cNvPr id="21" name="Text Placeholder 28">
            <a:extLst>
              <a:ext uri="{FF2B5EF4-FFF2-40B4-BE49-F238E27FC236}">
                <a16:creationId xmlns:a16="http://schemas.microsoft.com/office/drawing/2014/main" id="{C1ACEAC1-C62C-4024-9525-268AB724274D}"/>
              </a:ext>
            </a:extLst>
          </p:cNvPr>
          <p:cNvSpPr>
            <a:spLocks noGrp="1"/>
          </p:cNvSpPr>
          <p:nvPr>
            <p:ph type="body" sz="quarter" idx="24" hasCustomPrompt="1"/>
          </p:nvPr>
        </p:nvSpPr>
        <p:spPr>
          <a:xfrm>
            <a:off x="9028350" y="4951788"/>
            <a:ext cx="2560320" cy="347662"/>
          </a:xfrm>
        </p:spPr>
        <p:txBody>
          <a:bodyPr lIns="146304" tIns="0" rIns="0" bIns="0">
            <a:noAutofit/>
          </a:bodyPr>
          <a:lstStyle>
            <a:lvl1pPr marL="0" indent="0" algn="l">
              <a:lnSpc>
                <a:spcPct val="100000"/>
              </a:lnSpc>
              <a:spcBef>
                <a:spcPts val="0"/>
              </a:spcBef>
              <a:buNone/>
              <a:defRPr sz="1600" b="0" spc="0" baseline="0">
                <a:solidFill>
                  <a:schemeClr val="tx1"/>
                </a:solidFill>
              </a:defRPr>
            </a:lvl1pPr>
          </a:lstStyle>
          <a:p>
            <a:pPr lvl="0"/>
            <a:r>
              <a:rPr lang="en-US" dirty="0"/>
              <a:t>Title</a:t>
            </a:r>
          </a:p>
        </p:txBody>
      </p:sp>
    </p:spTree>
    <p:extLst>
      <p:ext uri="{BB962C8B-B14F-4D97-AF65-F5344CB8AC3E}">
        <p14:creationId xmlns:p14="http://schemas.microsoft.com/office/powerpoint/2010/main" val="1327585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9AD7E45-24A5-4020-858E-57CFA0955730}"/>
              </a:ext>
            </a:extLst>
          </p:cNvPr>
          <p:cNvSpPr>
            <a:spLocks noGrp="1"/>
          </p:cNvSpPr>
          <p:nvPr>
            <p:ph type="ctrTitle"/>
          </p:nvPr>
        </p:nvSpPr>
        <p:spPr>
          <a:xfrm>
            <a:off x="581191" y="1020431"/>
            <a:ext cx="10993549" cy="1475013"/>
          </a:xfrm>
        </p:spPr>
        <p:txBody>
          <a:bodyPr/>
          <a:lstStyle/>
          <a:p>
            <a:r>
              <a:rPr lang="en-US"/>
              <a:t>Click to edit Master title style</a:t>
            </a:r>
            <a:endParaRPr lang="en-US" dirty="0"/>
          </a:p>
        </p:txBody>
      </p:sp>
      <p:sp>
        <p:nvSpPr>
          <p:cNvPr id="6" name="Subtitle 2">
            <a:extLst>
              <a:ext uri="{FF2B5EF4-FFF2-40B4-BE49-F238E27FC236}">
                <a16:creationId xmlns:a16="http://schemas.microsoft.com/office/drawing/2014/main" id="{9C213B6D-04F4-4E9D-AD86-E50884CB4CB3}"/>
              </a:ext>
            </a:extLst>
          </p:cNvPr>
          <p:cNvSpPr>
            <a:spLocks noGrp="1"/>
          </p:cNvSpPr>
          <p:nvPr>
            <p:ph type="subTitle" idx="1"/>
          </p:nvPr>
        </p:nvSpPr>
        <p:spPr>
          <a:xfrm>
            <a:off x="581194" y="2495445"/>
            <a:ext cx="10993546" cy="468233"/>
          </a:xfrm>
        </p:spPr>
        <p:txBody>
          <a:bodyPr/>
          <a:lstStyle>
            <a:lvl1pPr marL="0" indent="0">
              <a:buNone/>
              <a:defRPr/>
            </a:lvl1pPr>
          </a:lstStyle>
          <a:p>
            <a:r>
              <a:rPr lang="en-US"/>
              <a:t>Click to edit Master subtitle style</a:t>
            </a:r>
            <a:endParaRPr lang="en-US" dirty="0"/>
          </a:p>
        </p:txBody>
      </p:sp>
      <p:sp>
        <p:nvSpPr>
          <p:cNvPr id="10" name="Picture Placeholder 9">
            <a:extLst>
              <a:ext uri="{FF2B5EF4-FFF2-40B4-BE49-F238E27FC236}">
                <a16:creationId xmlns:a16="http://schemas.microsoft.com/office/drawing/2014/main" id="{52DB8B62-62C2-4723-85AF-F5D87B489A63}"/>
              </a:ext>
            </a:extLst>
          </p:cNvPr>
          <p:cNvSpPr>
            <a:spLocks noGrp="1"/>
          </p:cNvSpPr>
          <p:nvPr>
            <p:ph type="pic" sz="quarter" idx="13"/>
          </p:nvPr>
        </p:nvSpPr>
        <p:spPr>
          <a:xfrm>
            <a:off x="448056" y="3081528"/>
            <a:ext cx="5486400" cy="3310128"/>
          </a:xfrm>
          <a:solidFill>
            <a:schemeClr val="accent2"/>
          </a:solidFill>
        </p:spPr>
        <p:txBody>
          <a:bodyPr/>
          <a:lstStyle/>
          <a:p>
            <a:r>
              <a:rPr lang="en-US"/>
              <a:t>Click icon to add picture</a:t>
            </a:r>
            <a:endParaRPr lang="en-US" dirty="0"/>
          </a:p>
        </p:txBody>
      </p:sp>
      <p:sp>
        <p:nvSpPr>
          <p:cNvPr id="11" name="Picture Placeholder 9">
            <a:extLst>
              <a:ext uri="{FF2B5EF4-FFF2-40B4-BE49-F238E27FC236}">
                <a16:creationId xmlns:a16="http://schemas.microsoft.com/office/drawing/2014/main" id="{D1329640-D9D1-44D4-8E40-04E753A2B826}"/>
              </a:ext>
            </a:extLst>
          </p:cNvPr>
          <p:cNvSpPr>
            <a:spLocks noGrp="1"/>
          </p:cNvSpPr>
          <p:nvPr>
            <p:ph type="pic" sz="quarter" idx="14"/>
          </p:nvPr>
        </p:nvSpPr>
        <p:spPr>
          <a:xfrm>
            <a:off x="6254496" y="3081528"/>
            <a:ext cx="5486400" cy="3310128"/>
          </a:xfrm>
          <a:solidFill>
            <a:schemeClr val="accent2"/>
          </a:solidFill>
        </p:spPr>
        <p:txBody>
          <a:bodyPr/>
          <a:lstStyle/>
          <a:p>
            <a:r>
              <a:rPr lang="en-US"/>
              <a:t>Click icon to add picture</a:t>
            </a:r>
            <a:endParaRPr lang="en-US" dirty="0"/>
          </a:p>
        </p:txBody>
      </p:sp>
      <p:sp>
        <p:nvSpPr>
          <p:cNvPr id="3" name="Footer Placeholder 2"/>
          <p:cNvSpPr>
            <a:spLocks noGrp="1"/>
          </p:cNvSpPr>
          <p:nvPr>
            <p:ph type="ftr" sz="quarter" idx="11"/>
          </p:nvPr>
        </p:nvSpPr>
        <p:spPr/>
        <p:txBody>
          <a:bodyPr/>
          <a:lstStyle/>
          <a:p>
            <a:r>
              <a:rPr lang="en-US" dirty="0"/>
              <a:t>Sample Footer Text</a:t>
            </a:r>
          </a:p>
        </p:txBody>
      </p:sp>
      <p:sp>
        <p:nvSpPr>
          <p:cNvPr id="2" name="Date Placeholder 1"/>
          <p:cNvSpPr>
            <a:spLocks noGrp="1"/>
          </p:cNvSpPr>
          <p:nvPr>
            <p:ph type="dt" sz="half" idx="10"/>
          </p:nvPr>
        </p:nvSpPr>
        <p:spPr/>
        <p:txBody>
          <a:bodyPr/>
          <a:lstStyle/>
          <a:p>
            <a:r>
              <a:rPr lang="en-US"/>
              <a:t>20XX</a:t>
            </a:r>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57857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15" name="SmartArt Placeholder 14">
            <a:extLst>
              <a:ext uri="{FF2B5EF4-FFF2-40B4-BE49-F238E27FC236}">
                <a16:creationId xmlns:a16="http://schemas.microsoft.com/office/drawing/2014/main" id="{1A07AFA2-B97F-4965-B3E3-0399F8696B92}"/>
              </a:ext>
            </a:extLst>
          </p:cNvPr>
          <p:cNvSpPr>
            <a:spLocks noGrp="1"/>
          </p:cNvSpPr>
          <p:nvPr>
            <p:ph type="dgm" sz="quarter" idx="13"/>
          </p:nvPr>
        </p:nvSpPr>
        <p:spPr>
          <a:xfrm>
            <a:off x="576263" y="2290762"/>
            <a:ext cx="2286000" cy="2514600"/>
          </a:xfrm>
          <a:solidFill>
            <a:schemeClr val="accent2"/>
          </a:solidFill>
        </p:spPr>
        <p:txBody>
          <a:bodyPr/>
          <a:lstStyle/>
          <a:p>
            <a:r>
              <a:rPr lang="en-US"/>
              <a:t>Click icon to add SmartArt graphic</a:t>
            </a:r>
            <a:endParaRPr lang="en-US" dirty="0"/>
          </a:p>
        </p:txBody>
      </p:sp>
      <p:sp>
        <p:nvSpPr>
          <p:cNvPr id="16" name="SmartArt Placeholder 14">
            <a:extLst>
              <a:ext uri="{FF2B5EF4-FFF2-40B4-BE49-F238E27FC236}">
                <a16:creationId xmlns:a16="http://schemas.microsoft.com/office/drawing/2014/main" id="{FBD83F25-25EA-4FCB-9180-B7567885BE7A}"/>
              </a:ext>
            </a:extLst>
          </p:cNvPr>
          <p:cNvSpPr>
            <a:spLocks noGrp="1"/>
          </p:cNvSpPr>
          <p:nvPr>
            <p:ph type="dgm" sz="quarter" idx="14"/>
          </p:nvPr>
        </p:nvSpPr>
        <p:spPr>
          <a:xfrm>
            <a:off x="3486759" y="2290762"/>
            <a:ext cx="2286000" cy="2514600"/>
          </a:xfrm>
          <a:solidFill>
            <a:schemeClr val="accent2"/>
          </a:solidFill>
        </p:spPr>
        <p:txBody>
          <a:bodyPr/>
          <a:lstStyle/>
          <a:p>
            <a:r>
              <a:rPr lang="en-US"/>
              <a:t>Click icon to add SmartArt graphic</a:t>
            </a:r>
            <a:endParaRPr lang="en-US" dirty="0"/>
          </a:p>
        </p:txBody>
      </p:sp>
      <p:sp>
        <p:nvSpPr>
          <p:cNvPr id="17" name="SmartArt Placeholder 14">
            <a:extLst>
              <a:ext uri="{FF2B5EF4-FFF2-40B4-BE49-F238E27FC236}">
                <a16:creationId xmlns:a16="http://schemas.microsoft.com/office/drawing/2014/main" id="{C19AF1FD-578A-4AC1-8006-BF395C098188}"/>
              </a:ext>
            </a:extLst>
          </p:cNvPr>
          <p:cNvSpPr>
            <a:spLocks noGrp="1"/>
          </p:cNvSpPr>
          <p:nvPr>
            <p:ph type="dgm" sz="quarter" idx="15"/>
          </p:nvPr>
        </p:nvSpPr>
        <p:spPr>
          <a:xfrm>
            <a:off x="6397255" y="2290762"/>
            <a:ext cx="2286000" cy="2514600"/>
          </a:xfrm>
          <a:solidFill>
            <a:schemeClr val="accent2"/>
          </a:solidFill>
        </p:spPr>
        <p:txBody>
          <a:bodyPr/>
          <a:lstStyle/>
          <a:p>
            <a:r>
              <a:rPr lang="en-US"/>
              <a:t>Click icon to add SmartArt graphic</a:t>
            </a:r>
            <a:endParaRPr lang="en-US" dirty="0"/>
          </a:p>
        </p:txBody>
      </p:sp>
      <p:sp>
        <p:nvSpPr>
          <p:cNvPr id="18" name="SmartArt Placeholder 14">
            <a:extLst>
              <a:ext uri="{FF2B5EF4-FFF2-40B4-BE49-F238E27FC236}">
                <a16:creationId xmlns:a16="http://schemas.microsoft.com/office/drawing/2014/main" id="{A30FAB41-D651-4537-9674-A090F9541E38}"/>
              </a:ext>
            </a:extLst>
          </p:cNvPr>
          <p:cNvSpPr>
            <a:spLocks noGrp="1"/>
          </p:cNvSpPr>
          <p:nvPr>
            <p:ph type="dgm" sz="quarter" idx="16"/>
          </p:nvPr>
        </p:nvSpPr>
        <p:spPr>
          <a:xfrm>
            <a:off x="9307750" y="2290762"/>
            <a:ext cx="2286000" cy="2514600"/>
          </a:xfrm>
          <a:solidFill>
            <a:schemeClr val="accent2"/>
          </a:solidFill>
        </p:spPr>
        <p:txBody>
          <a:bodyPr/>
          <a:lstStyle/>
          <a:p>
            <a:r>
              <a:rPr lang="en-US"/>
              <a:t>Click icon to add SmartArt graphic</a:t>
            </a:r>
            <a:endParaRPr lang="en-US" dirty="0"/>
          </a:p>
        </p:txBody>
      </p:sp>
      <p:sp>
        <p:nvSpPr>
          <p:cNvPr id="20" name="Text Placeholder 19">
            <a:extLst>
              <a:ext uri="{FF2B5EF4-FFF2-40B4-BE49-F238E27FC236}">
                <a16:creationId xmlns:a16="http://schemas.microsoft.com/office/drawing/2014/main" id="{6FF70985-87A5-4813-BB21-CD79732947F5}"/>
              </a:ext>
            </a:extLst>
          </p:cNvPr>
          <p:cNvSpPr>
            <a:spLocks noGrp="1"/>
          </p:cNvSpPr>
          <p:nvPr>
            <p:ph type="body" sz="quarter" idx="17" hasCustomPrompt="1"/>
          </p:nvPr>
        </p:nvSpPr>
        <p:spPr>
          <a:xfrm>
            <a:off x="576263" y="4943475"/>
            <a:ext cx="2286000" cy="365760"/>
          </a:xfrm>
        </p:spPr>
        <p:txBody>
          <a:bodyPr>
            <a:noAutofit/>
          </a:bodyPr>
          <a:lstStyle>
            <a:lvl1pPr marL="0" indent="0">
              <a:buNone/>
              <a:defRPr sz="1800"/>
            </a:lvl1pPr>
            <a:lvl2pPr marL="324000" indent="0">
              <a:buNone/>
              <a:defRPr sz="1800"/>
            </a:lvl2pPr>
            <a:lvl3pPr marL="630000" indent="0">
              <a:buNone/>
              <a:defRPr sz="1800"/>
            </a:lvl3pPr>
            <a:lvl4pPr marL="1008000" indent="0">
              <a:buNone/>
              <a:defRPr sz="1800"/>
            </a:lvl4pPr>
            <a:lvl5pPr marL="1368000" indent="0">
              <a:buNone/>
              <a:defRPr sz="1800"/>
            </a:lvl5pPr>
          </a:lstStyle>
          <a:p>
            <a:pPr lvl="0"/>
            <a:r>
              <a:rPr lang="en-US" dirty="0"/>
              <a:t>Name</a:t>
            </a:r>
          </a:p>
        </p:txBody>
      </p:sp>
      <p:sp>
        <p:nvSpPr>
          <p:cNvPr id="22" name="Text Placeholder 21">
            <a:extLst>
              <a:ext uri="{FF2B5EF4-FFF2-40B4-BE49-F238E27FC236}">
                <a16:creationId xmlns:a16="http://schemas.microsoft.com/office/drawing/2014/main" id="{8F30C930-1919-4A13-98BD-6CB6119CC11A}"/>
              </a:ext>
            </a:extLst>
          </p:cNvPr>
          <p:cNvSpPr>
            <a:spLocks noGrp="1"/>
          </p:cNvSpPr>
          <p:nvPr>
            <p:ph type="body" sz="quarter" idx="18" hasCustomPrompt="1"/>
          </p:nvPr>
        </p:nvSpPr>
        <p:spPr>
          <a:xfrm>
            <a:off x="575894" y="5447348"/>
            <a:ext cx="2286000" cy="365760"/>
          </a:xfrm>
        </p:spPr>
        <p:txBody>
          <a:bodyPr>
            <a:noAutofit/>
          </a:bodyPr>
          <a:lstStyle>
            <a:lvl1pPr marL="0" indent="0">
              <a:buNone/>
              <a:defRPr sz="1600"/>
            </a:lvl1pPr>
            <a:lvl2pPr marL="324000" indent="0">
              <a:buNone/>
              <a:defRPr sz="1600"/>
            </a:lvl2pPr>
            <a:lvl3pPr marL="630000" indent="0">
              <a:buNone/>
              <a:defRPr sz="1600"/>
            </a:lvl3pPr>
            <a:lvl4pPr marL="1008000" indent="0">
              <a:buNone/>
              <a:defRPr sz="1600"/>
            </a:lvl4pPr>
            <a:lvl5pPr marL="1368000" indent="0">
              <a:buNone/>
              <a:defRPr sz="1600"/>
            </a:lvl5pPr>
          </a:lstStyle>
          <a:p>
            <a:pPr lvl="0"/>
            <a:r>
              <a:rPr lang="en-US" dirty="0"/>
              <a:t>Title</a:t>
            </a:r>
          </a:p>
        </p:txBody>
      </p:sp>
      <p:sp>
        <p:nvSpPr>
          <p:cNvPr id="23" name="Text Placeholder 19">
            <a:extLst>
              <a:ext uri="{FF2B5EF4-FFF2-40B4-BE49-F238E27FC236}">
                <a16:creationId xmlns:a16="http://schemas.microsoft.com/office/drawing/2014/main" id="{6E4126AC-7681-4156-8274-2A6414894394}"/>
              </a:ext>
            </a:extLst>
          </p:cNvPr>
          <p:cNvSpPr>
            <a:spLocks noGrp="1"/>
          </p:cNvSpPr>
          <p:nvPr>
            <p:ph type="body" sz="quarter" idx="19" hasCustomPrompt="1"/>
          </p:nvPr>
        </p:nvSpPr>
        <p:spPr>
          <a:xfrm>
            <a:off x="3487128" y="4943475"/>
            <a:ext cx="2286000" cy="365760"/>
          </a:xfrm>
        </p:spPr>
        <p:txBody>
          <a:bodyPr>
            <a:noAutofit/>
          </a:bodyPr>
          <a:lstStyle>
            <a:lvl1pPr marL="0" indent="0">
              <a:buNone/>
              <a:defRPr sz="1800"/>
            </a:lvl1pPr>
            <a:lvl2pPr marL="324000" indent="0">
              <a:buNone/>
              <a:defRPr sz="1800"/>
            </a:lvl2pPr>
            <a:lvl3pPr marL="630000" indent="0">
              <a:buNone/>
              <a:defRPr sz="1800"/>
            </a:lvl3pPr>
            <a:lvl4pPr marL="1008000" indent="0">
              <a:buNone/>
              <a:defRPr sz="1800"/>
            </a:lvl4pPr>
            <a:lvl5pPr marL="1368000" indent="0">
              <a:buNone/>
              <a:defRPr sz="1800"/>
            </a:lvl5pPr>
          </a:lstStyle>
          <a:p>
            <a:pPr lvl="0"/>
            <a:r>
              <a:rPr lang="en-US" dirty="0"/>
              <a:t>Name</a:t>
            </a:r>
          </a:p>
        </p:txBody>
      </p:sp>
      <p:sp>
        <p:nvSpPr>
          <p:cNvPr id="24" name="Text Placeholder 21">
            <a:extLst>
              <a:ext uri="{FF2B5EF4-FFF2-40B4-BE49-F238E27FC236}">
                <a16:creationId xmlns:a16="http://schemas.microsoft.com/office/drawing/2014/main" id="{D03485ED-1755-41FA-942B-ED95B3913DBF}"/>
              </a:ext>
            </a:extLst>
          </p:cNvPr>
          <p:cNvSpPr>
            <a:spLocks noGrp="1"/>
          </p:cNvSpPr>
          <p:nvPr>
            <p:ph type="body" sz="quarter" idx="20" hasCustomPrompt="1"/>
          </p:nvPr>
        </p:nvSpPr>
        <p:spPr>
          <a:xfrm>
            <a:off x="3486759" y="5447348"/>
            <a:ext cx="2286000" cy="365760"/>
          </a:xfrm>
        </p:spPr>
        <p:txBody>
          <a:bodyPr>
            <a:noAutofit/>
          </a:bodyPr>
          <a:lstStyle>
            <a:lvl1pPr marL="0" indent="0">
              <a:buNone/>
              <a:defRPr sz="1600"/>
            </a:lvl1pPr>
            <a:lvl2pPr marL="324000" indent="0">
              <a:buNone/>
              <a:defRPr sz="1600"/>
            </a:lvl2pPr>
            <a:lvl3pPr marL="630000" indent="0">
              <a:buNone/>
              <a:defRPr sz="1600"/>
            </a:lvl3pPr>
            <a:lvl4pPr marL="1008000" indent="0">
              <a:buNone/>
              <a:defRPr sz="1600"/>
            </a:lvl4pPr>
            <a:lvl5pPr marL="1368000" indent="0">
              <a:buNone/>
              <a:defRPr sz="1600"/>
            </a:lvl5pPr>
          </a:lstStyle>
          <a:p>
            <a:pPr lvl="0"/>
            <a:r>
              <a:rPr lang="en-US" dirty="0"/>
              <a:t>Title</a:t>
            </a:r>
          </a:p>
        </p:txBody>
      </p:sp>
      <p:sp>
        <p:nvSpPr>
          <p:cNvPr id="25" name="Text Placeholder 19">
            <a:extLst>
              <a:ext uri="{FF2B5EF4-FFF2-40B4-BE49-F238E27FC236}">
                <a16:creationId xmlns:a16="http://schemas.microsoft.com/office/drawing/2014/main" id="{42AFEFC9-586E-4B97-AD51-F02AC6AC6A60}"/>
              </a:ext>
            </a:extLst>
          </p:cNvPr>
          <p:cNvSpPr>
            <a:spLocks noGrp="1"/>
          </p:cNvSpPr>
          <p:nvPr>
            <p:ph type="body" sz="quarter" idx="21" hasCustomPrompt="1"/>
          </p:nvPr>
        </p:nvSpPr>
        <p:spPr>
          <a:xfrm>
            <a:off x="6397624" y="4943475"/>
            <a:ext cx="2286000" cy="365760"/>
          </a:xfrm>
        </p:spPr>
        <p:txBody>
          <a:bodyPr>
            <a:noAutofit/>
          </a:bodyPr>
          <a:lstStyle>
            <a:lvl1pPr marL="0" indent="0">
              <a:buNone/>
              <a:defRPr sz="1800"/>
            </a:lvl1pPr>
            <a:lvl2pPr marL="324000" indent="0">
              <a:buNone/>
              <a:defRPr sz="1800"/>
            </a:lvl2pPr>
            <a:lvl3pPr marL="630000" indent="0">
              <a:buNone/>
              <a:defRPr sz="1800"/>
            </a:lvl3pPr>
            <a:lvl4pPr marL="1008000" indent="0">
              <a:buNone/>
              <a:defRPr sz="1800"/>
            </a:lvl4pPr>
            <a:lvl5pPr marL="1368000" indent="0">
              <a:buNone/>
              <a:defRPr sz="1800"/>
            </a:lvl5pPr>
          </a:lstStyle>
          <a:p>
            <a:pPr lvl="0"/>
            <a:r>
              <a:rPr lang="en-US" dirty="0"/>
              <a:t>Name</a:t>
            </a:r>
          </a:p>
        </p:txBody>
      </p:sp>
      <p:sp>
        <p:nvSpPr>
          <p:cNvPr id="26" name="Text Placeholder 21">
            <a:extLst>
              <a:ext uri="{FF2B5EF4-FFF2-40B4-BE49-F238E27FC236}">
                <a16:creationId xmlns:a16="http://schemas.microsoft.com/office/drawing/2014/main" id="{E94B1769-BE23-4EBA-A0DA-9A01476DAC50}"/>
              </a:ext>
            </a:extLst>
          </p:cNvPr>
          <p:cNvSpPr>
            <a:spLocks noGrp="1"/>
          </p:cNvSpPr>
          <p:nvPr>
            <p:ph type="body" sz="quarter" idx="22" hasCustomPrompt="1"/>
          </p:nvPr>
        </p:nvSpPr>
        <p:spPr>
          <a:xfrm>
            <a:off x="6397255" y="5447348"/>
            <a:ext cx="2286000" cy="365760"/>
          </a:xfrm>
        </p:spPr>
        <p:txBody>
          <a:bodyPr>
            <a:noAutofit/>
          </a:bodyPr>
          <a:lstStyle>
            <a:lvl1pPr marL="0" indent="0">
              <a:buNone/>
              <a:defRPr sz="1600"/>
            </a:lvl1pPr>
            <a:lvl2pPr marL="324000" indent="0">
              <a:buNone/>
              <a:defRPr sz="1600"/>
            </a:lvl2pPr>
            <a:lvl3pPr marL="630000" indent="0">
              <a:buNone/>
              <a:defRPr sz="1600"/>
            </a:lvl3pPr>
            <a:lvl4pPr marL="1008000" indent="0">
              <a:buNone/>
              <a:defRPr sz="1600"/>
            </a:lvl4pPr>
            <a:lvl5pPr marL="1368000" indent="0">
              <a:buNone/>
              <a:defRPr sz="1600"/>
            </a:lvl5pPr>
          </a:lstStyle>
          <a:p>
            <a:pPr lvl="0"/>
            <a:r>
              <a:rPr lang="en-US" dirty="0"/>
              <a:t>Title</a:t>
            </a:r>
          </a:p>
        </p:txBody>
      </p:sp>
      <p:sp>
        <p:nvSpPr>
          <p:cNvPr id="27" name="Text Placeholder 19">
            <a:extLst>
              <a:ext uri="{FF2B5EF4-FFF2-40B4-BE49-F238E27FC236}">
                <a16:creationId xmlns:a16="http://schemas.microsoft.com/office/drawing/2014/main" id="{9A7362AB-6137-4C5C-9219-392C3875AD9B}"/>
              </a:ext>
            </a:extLst>
          </p:cNvPr>
          <p:cNvSpPr>
            <a:spLocks noGrp="1"/>
          </p:cNvSpPr>
          <p:nvPr>
            <p:ph type="body" sz="quarter" idx="23" hasCustomPrompt="1"/>
          </p:nvPr>
        </p:nvSpPr>
        <p:spPr>
          <a:xfrm>
            <a:off x="9308119" y="4957131"/>
            <a:ext cx="2286000" cy="365760"/>
          </a:xfrm>
        </p:spPr>
        <p:txBody>
          <a:bodyPr>
            <a:noAutofit/>
          </a:bodyPr>
          <a:lstStyle>
            <a:lvl1pPr marL="0" indent="0">
              <a:buNone/>
              <a:defRPr sz="1800"/>
            </a:lvl1pPr>
            <a:lvl2pPr marL="324000" indent="0">
              <a:buNone/>
              <a:defRPr sz="1800"/>
            </a:lvl2pPr>
            <a:lvl3pPr marL="630000" indent="0">
              <a:buNone/>
              <a:defRPr sz="1800"/>
            </a:lvl3pPr>
            <a:lvl4pPr marL="1008000" indent="0">
              <a:buNone/>
              <a:defRPr sz="1800"/>
            </a:lvl4pPr>
            <a:lvl5pPr marL="1368000" indent="0">
              <a:buNone/>
              <a:defRPr sz="1800"/>
            </a:lvl5pPr>
          </a:lstStyle>
          <a:p>
            <a:pPr lvl="0"/>
            <a:r>
              <a:rPr lang="en-US" dirty="0"/>
              <a:t>Name</a:t>
            </a:r>
          </a:p>
        </p:txBody>
      </p:sp>
      <p:sp>
        <p:nvSpPr>
          <p:cNvPr id="28" name="Text Placeholder 21">
            <a:extLst>
              <a:ext uri="{FF2B5EF4-FFF2-40B4-BE49-F238E27FC236}">
                <a16:creationId xmlns:a16="http://schemas.microsoft.com/office/drawing/2014/main" id="{DA6F45F2-E17A-4027-AAA9-B9B703C26A2F}"/>
              </a:ext>
            </a:extLst>
          </p:cNvPr>
          <p:cNvSpPr>
            <a:spLocks noGrp="1"/>
          </p:cNvSpPr>
          <p:nvPr>
            <p:ph type="body" sz="quarter" idx="24" hasCustomPrompt="1"/>
          </p:nvPr>
        </p:nvSpPr>
        <p:spPr>
          <a:xfrm>
            <a:off x="9307750" y="5461004"/>
            <a:ext cx="2286000" cy="365760"/>
          </a:xfrm>
        </p:spPr>
        <p:txBody>
          <a:bodyPr>
            <a:noAutofit/>
          </a:bodyPr>
          <a:lstStyle>
            <a:lvl1pPr marL="0" indent="0">
              <a:buNone/>
              <a:defRPr sz="1600"/>
            </a:lvl1pPr>
            <a:lvl2pPr marL="324000" indent="0">
              <a:buNone/>
              <a:defRPr sz="1600"/>
            </a:lvl2pPr>
            <a:lvl3pPr marL="630000" indent="0">
              <a:buNone/>
              <a:defRPr sz="1600"/>
            </a:lvl3pPr>
            <a:lvl4pPr marL="1008000" indent="0">
              <a:buNone/>
              <a:defRPr sz="1600"/>
            </a:lvl4pPr>
            <a:lvl5pPr marL="1368000" indent="0">
              <a:buNone/>
              <a:defRPr sz="1600"/>
            </a:lvl5pPr>
          </a:lstStyle>
          <a:p>
            <a:pPr lvl="0"/>
            <a:r>
              <a:rPr lang="en-US" dirty="0"/>
              <a:t>Title</a:t>
            </a:r>
          </a:p>
        </p:txBody>
      </p:sp>
      <p:sp>
        <p:nvSpPr>
          <p:cNvPr id="4" name="Footer Placeholder 3"/>
          <p:cNvSpPr>
            <a:spLocks noGrp="1"/>
          </p:cNvSpPr>
          <p:nvPr>
            <p:ph type="ftr" sz="quarter" idx="11"/>
          </p:nvPr>
        </p:nvSpPr>
        <p:spPr/>
        <p:txBody>
          <a:bodyPr/>
          <a:lstStyle/>
          <a:p>
            <a:r>
              <a:rPr lang="en-US" dirty="0"/>
              <a:t>Sample Footer Text</a:t>
            </a:r>
          </a:p>
        </p:txBody>
      </p:sp>
      <p:sp>
        <p:nvSpPr>
          <p:cNvPr id="3" name="Date Placeholder 2"/>
          <p:cNvSpPr>
            <a:spLocks noGrp="1"/>
          </p:cNvSpPr>
          <p:nvPr>
            <p:ph type="dt" sz="half" idx="10"/>
          </p:nvPr>
        </p:nvSpPr>
        <p:spPr/>
        <p:txBody>
          <a:bodyPr/>
          <a:lstStyle/>
          <a:p>
            <a:r>
              <a:rPr lang="en-US"/>
              <a:t>20XX</a:t>
            </a:r>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9263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Sample Footer Text</a:t>
            </a:r>
          </a:p>
        </p:txBody>
      </p:sp>
      <p:sp>
        <p:nvSpPr>
          <p:cNvPr id="7" name="Date Placeholder 6"/>
          <p:cNvSpPr>
            <a:spLocks noGrp="1"/>
          </p:cNvSpPr>
          <p:nvPr>
            <p:ph type="dt" sz="half" idx="10"/>
          </p:nvPr>
        </p:nvSpPr>
        <p:spPr/>
        <p:txBody>
          <a:bodyPr/>
          <a:lstStyle/>
          <a:p>
            <a:r>
              <a:rPr lang="en-US"/>
              <a:t>20XX</a:t>
            </a:r>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14280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78C165-B12A-4B46-AC7E-8E730F42CBBA}"/>
              </a:ext>
            </a:extLst>
          </p:cNvPr>
          <p:cNvCxnSpPr>
            <a:cxnSpLocks/>
          </p:cNvCxnSpPr>
          <p:nvPr userDrawn="1"/>
        </p:nvCxnSpPr>
        <p:spPr>
          <a:xfrm>
            <a:off x="4241830" y="495574"/>
            <a:ext cx="3703320" cy="0"/>
          </a:xfrm>
          <a:prstGeom prst="line">
            <a:avLst/>
          </a:prstGeom>
          <a:ln w="82550" cap="flat">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15F2DE1-F272-49DD-84C1-C2FB82B723E3}"/>
              </a:ext>
            </a:extLst>
          </p:cNvPr>
          <p:cNvCxnSpPr>
            <a:cxnSpLocks/>
          </p:cNvCxnSpPr>
          <p:nvPr userDrawn="1"/>
        </p:nvCxnSpPr>
        <p:spPr>
          <a:xfrm>
            <a:off x="8042147" y="495574"/>
            <a:ext cx="3703320" cy="0"/>
          </a:xfrm>
          <a:prstGeom prst="line">
            <a:avLst/>
          </a:prstGeom>
          <a:ln w="82550" cap="flat">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20BB053-86D6-405E-A719-7B6EF23E7207}"/>
              </a:ext>
            </a:extLst>
          </p:cNvPr>
          <p:cNvCxnSpPr>
            <a:cxnSpLocks/>
          </p:cNvCxnSpPr>
          <p:nvPr userDrawn="1"/>
        </p:nvCxnSpPr>
        <p:spPr>
          <a:xfrm>
            <a:off x="437009" y="495574"/>
            <a:ext cx="3703320" cy="0"/>
          </a:xfrm>
          <a:prstGeom prst="line">
            <a:avLst/>
          </a:prstGeom>
          <a:ln w="82550" cap="flat">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r>
              <a:rPr lang="en-US"/>
              <a:t>20XX</a:t>
            </a:r>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r>
              <a:rPr lang="en-US" dirty="0"/>
              <a:t>Sample Footer Text</a:t>
            </a:r>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2179292126"/>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7" r:id="rId3"/>
    <p:sldLayoutId id="2147483780" r:id="rId4"/>
    <p:sldLayoutId id="2147483764" r:id="rId5"/>
    <p:sldLayoutId id="2147483785" r:id="rId6"/>
    <p:sldLayoutId id="2147483783" r:id="rId7"/>
    <p:sldLayoutId id="2147483784" r:id="rId8"/>
    <p:sldLayoutId id="2147483767" r:id="rId9"/>
    <p:sldLayoutId id="2147483782" r:id="rId10"/>
    <p:sldLayoutId id="2147483778" r:id="rId11"/>
    <p:sldLayoutId id="2147483779" r:id="rId12"/>
    <p:sldLayoutId id="2147483765" r:id="rId13"/>
    <p:sldLayoutId id="2147483766" r:id="rId14"/>
    <p:sldLayoutId id="2147483769" r:id="rId15"/>
    <p:sldLayoutId id="2147483770" r:id="rId16"/>
    <p:sldLayoutId id="2147483771" r:id="rId17"/>
  </p:sldLayoutIdLst>
  <p:hf hd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7.webp"/><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8.webp"/><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11.web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359453A-78E9-42AE-AE23-C9D218CBC378}"/>
              </a:ext>
            </a:extLst>
          </p:cNvPr>
          <p:cNvSpPr>
            <a:spLocks noGrp="1"/>
          </p:cNvSpPr>
          <p:nvPr>
            <p:ph type="ctrTitle"/>
          </p:nvPr>
        </p:nvSpPr>
        <p:spPr>
          <a:xfrm>
            <a:off x="581191" y="704088"/>
            <a:ext cx="10993549" cy="982472"/>
          </a:xfrm>
        </p:spPr>
        <p:txBody>
          <a:bodyPr>
            <a:normAutofit/>
          </a:bodyPr>
          <a:lstStyle/>
          <a:p>
            <a:pPr algn="ctr"/>
            <a:r>
              <a:rPr lang="en-US" sz="5400" dirty="0"/>
              <a:t>DVT</a:t>
            </a:r>
            <a:endParaRPr lang="en-US" sz="4800" dirty="0"/>
          </a:p>
        </p:txBody>
      </p:sp>
      <p:sp>
        <p:nvSpPr>
          <p:cNvPr id="5" name="Subtitle 4">
            <a:extLst>
              <a:ext uri="{FF2B5EF4-FFF2-40B4-BE49-F238E27FC236}">
                <a16:creationId xmlns:a16="http://schemas.microsoft.com/office/drawing/2014/main" id="{639AF166-E191-409C-98AE-C2A47C576895}"/>
              </a:ext>
            </a:extLst>
          </p:cNvPr>
          <p:cNvSpPr>
            <a:spLocks noGrp="1"/>
          </p:cNvSpPr>
          <p:nvPr>
            <p:ph type="subTitle" idx="1"/>
          </p:nvPr>
        </p:nvSpPr>
        <p:spPr>
          <a:xfrm>
            <a:off x="581194" y="1788161"/>
            <a:ext cx="10993546" cy="1175518"/>
          </a:xfrm>
        </p:spPr>
        <p:txBody>
          <a:bodyPr>
            <a:normAutofit/>
          </a:bodyPr>
          <a:lstStyle/>
          <a:p>
            <a:pPr algn="r"/>
            <a:r>
              <a:rPr lang="fa-IR" sz="2800" dirty="0">
                <a:cs typeface="B Baran" panose="00000400000000000000" pitchFamily="2" charset="-78"/>
              </a:rPr>
              <a:t>محمد امین باشتنی</a:t>
            </a:r>
            <a:br>
              <a:rPr lang="fa-IR" sz="2800" dirty="0">
                <a:cs typeface="B Baran" panose="00000400000000000000" pitchFamily="2" charset="-78"/>
              </a:rPr>
            </a:br>
            <a:r>
              <a:rPr lang="fa-IR" sz="2800" dirty="0">
                <a:cs typeface="B Baran" panose="00000400000000000000" pitchFamily="2" charset="-78"/>
              </a:rPr>
              <a:t>استاد راهنما: استاد غلامی</a:t>
            </a:r>
            <a:endParaRPr lang="en-US" sz="2800" dirty="0">
              <a:cs typeface="B Baran" panose="00000400000000000000" pitchFamily="2" charset="-78"/>
            </a:endParaRPr>
          </a:p>
        </p:txBody>
      </p:sp>
      <p:pic>
        <p:nvPicPr>
          <p:cNvPr id="8" name="Picture Placeholder 7" descr="Medical equipment with a stethoscope">
            <a:extLst>
              <a:ext uri="{FF2B5EF4-FFF2-40B4-BE49-F238E27FC236}">
                <a16:creationId xmlns:a16="http://schemas.microsoft.com/office/drawing/2014/main" id="{D9011B7D-CD6B-49C3-8163-9672E7B5EB9C}"/>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448056" y="3081528"/>
            <a:ext cx="11265408" cy="3310128"/>
          </a:xfrm>
        </p:spPr>
      </p:pic>
    </p:spTree>
    <p:extLst>
      <p:ext uri="{BB962C8B-B14F-4D97-AF65-F5344CB8AC3E}">
        <p14:creationId xmlns:p14="http://schemas.microsoft.com/office/powerpoint/2010/main" val="1039759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BCEE0-AF33-4B8B-9622-2A50B4FD62C5}"/>
              </a:ext>
            </a:extLst>
          </p:cNvPr>
          <p:cNvSpPr>
            <a:spLocks noGrp="1"/>
          </p:cNvSpPr>
          <p:nvPr>
            <p:ph type="title"/>
          </p:nvPr>
        </p:nvSpPr>
        <p:spPr>
          <a:xfrm>
            <a:off x="581192" y="702155"/>
            <a:ext cx="3424138" cy="1167285"/>
          </a:xfrm>
        </p:spPr>
        <p:txBody>
          <a:bodyPr>
            <a:normAutofit fontScale="90000"/>
          </a:bodyPr>
          <a:lstStyle/>
          <a:p>
            <a:r>
              <a:rPr lang="en-US" sz="3200" b="1" i="0" dirty="0">
                <a:solidFill>
                  <a:srgbClr val="375C92"/>
                </a:solidFill>
                <a:effectLst/>
                <a:latin typeface="Calibri-Bold"/>
              </a:rPr>
              <a:t>What is Deep Vein Thrombosis (DVT)?</a:t>
            </a:r>
            <a:r>
              <a:rPr lang="en-US" sz="4400" dirty="0"/>
              <a:t> </a:t>
            </a:r>
          </a:p>
        </p:txBody>
      </p:sp>
      <p:sp>
        <p:nvSpPr>
          <p:cNvPr id="12" name="Slide Number Placeholder 11">
            <a:extLst>
              <a:ext uri="{FF2B5EF4-FFF2-40B4-BE49-F238E27FC236}">
                <a16:creationId xmlns:a16="http://schemas.microsoft.com/office/drawing/2014/main" id="{9A0B9DDD-5A75-438F-8748-02EC3B861C4F}"/>
              </a:ext>
            </a:extLst>
          </p:cNvPr>
          <p:cNvSpPr>
            <a:spLocks noGrp="1"/>
          </p:cNvSpPr>
          <p:nvPr>
            <p:ph type="sldNum" sz="quarter" idx="12"/>
          </p:nvPr>
        </p:nvSpPr>
        <p:spPr>
          <a:xfrm>
            <a:off x="10558300" y="6423914"/>
            <a:ext cx="1052510" cy="365125"/>
          </a:xfrm>
        </p:spPr>
        <p:txBody>
          <a:bodyPr/>
          <a:lstStyle/>
          <a:p>
            <a:fld id="{3A98EE3D-8CD1-4C3F-BD1C-C98C9596463C}" type="slidenum">
              <a:rPr lang="en-US" smtClean="0"/>
              <a:pPr/>
              <a:t>2</a:t>
            </a:fld>
            <a:endParaRPr lang="en-US" dirty="0"/>
          </a:p>
        </p:txBody>
      </p:sp>
      <p:sp>
        <p:nvSpPr>
          <p:cNvPr id="16" name="Content Placeholder 15">
            <a:extLst>
              <a:ext uri="{FF2B5EF4-FFF2-40B4-BE49-F238E27FC236}">
                <a16:creationId xmlns:a16="http://schemas.microsoft.com/office/drawing/2014/main" id="{DCF1512F-1C61-CB11-3EFA-7CE29B376E7C}"/>
              </a:ext>
            </a:extLst>
          </p:cNvPr>
          <p:cNvSpPr>
            <a:spLocks noGrp="1"/>
          </p:cNvSpPr>
          <p:nvPr>
            <p:ph idx="1"/>
          </p:nvPr>
        </p:nvSpPr>
        <p:spPr>
          <a:xfrm>
            <a:off x="302011" y="1869440"/>
            <a:ext cx="3703320" cy="4521124"/>
          </a:xfrm>
        </p:spPr>
        <p:txBody>
          <a:bodyPr>
            <a:normAutofit/>
          </a:bodyPr>
          <a:lstStyle/>
          <a:p>
            <a:r>
              <a:rPr lang="en-US" sz="2000" dirty="0"/>
              <a:t>DVT occurs when a blood clot or thrombus, develops in the large veins of the legs or pelvic area. A clot that forms in the large, deep veins is more likely to break free and travel through the vein. It is then called an embolus. When an embolus travels from the legs or pelvic areas and lodges in a lung artery, the condition is known as a “pulmonary embolism,” or PE, a potentially fatal condition if not immediately diagnosed and treated.</a:t>
            </a:r>
          </a:p>
        </p:txBody>
      </p:sp>
      <p:pic>
        <p:nvPicPr>
          <p:cNvPr id="18" name="Picture 17">
            <a:extLst>
              <a:ext uri="{FF2B5EF4-FFF2-40B4-BE49-F238E27FC236}">
                <a16:creationId xmlns:a16="http://schemas.microsoft.com/office/drawing/2014/main" id="{64DBB22E-6360-77A5-E429-5FD54332BFF6}"/>
              </a:ext>
            </a:extLst>
          </p:cNvPr>
          <p:cNvPicPr>
            <a:picLocks noChangeAspect="1"/>
          </p:cNvPicPr>
          <p:nvPr/>
        </p:nvPicPr>
        <p:blipFill>
          <a:blip r:embed="rId2"/>
          <a:stretch>
            <a:fillRect/>
          </a:stretch>
        </p:blipFill>
        <p:spPr>
          <a:xfrm>
            <a:off x="4055977" y="892647"/>
            <a:ext cx="7834012" cy="5264313"/>
          </a:xfrm>
          <a:prstGeom prst="rect">
            <a:avLst/>
          </a:prstGeom>
        </p:spPr>
      </p:pic>
    </p:spTree>
    <p:extLst>
      <p:ext uri="{BB962C8B-B14F-4D97-AF65-F5344CB8AC3E}">
        <p14:creationId xmlns:p14="http://schemas.microsoft.com/office/powerpoint/2010/main" val="3805164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271D-D3EB-4A78-9929-4B8E740B50B4}"/>
              </a:ext>
            </a:extLst>
          </p:cNvPr>
          <p:cNvSpPr>
            <a:spLocks noGrp="1"/>
          </p:cNvSpPr>
          <p:nvPr>
            <p:ph type="title"/>
          </p:nvPr>
        </p:nvSpPr>
        <p:spPr>
          <a:xfrm>
            <a:off x="446088" y="730731"/>
            <a:ext cx="9490392" cy="925350"/>
          </a:xfrm>
        </p:spPr>
        <p:txBody>
          <a:bodyPr>
            <a:normAutofit fontScale="90000"/>
          </a:bodyPr>
          <a:lstStyle/>
          <a:p>
            <a:r>
              <a:rPr lang="en-US" sz="3200" b="1" dirty="0">
                <a:solidFill>
                  <a:srgbClr val="0070C0"/>
                </a:solidFill>
              </a:rPr>
              <a:t>Most common Signs and Symptoms of DVT</a:t>
            </a:r>
          </a:p>
        </p:txBody>
      </p:sp>
      <p:sp>
        <p:nvSpPr>
          <p:cNvPr id="3" name="Content Placeholder 2">
            <a:extLst>
              <a:ext uri="{FF2B5EF4-FFF2-40B4-BE49-F238E27FC236}">
                <a16:creationId xmlns:a16="http://schemas.microsoft.com/office/drawing/2014/main" id="{F210F1C6-68F4-48F7-97E9-343EE7513674}"/>
              </a:ext>
            </a:extLst>
          </p:cNvPr>
          <p:cNvSpPr>
            <a:spLocks noGrp="1"/>
          </p:cNvSpPr>
          <p:nvPr>
            <p:ph idx="1"/>
          </p:nvPr>
        </p:nvSpPr>
        <p:spPr>
          <a:xfrm>
            <a:off x="340411" y="2248877"/>
            <a:ext cx="3475915" cy="3678303"/>
          </a:xfrm>
        </p:spPr>
        <p:txBody>
          <a:bodyPr>
            <a:normAutofit lnSpcReduction="10000"/>
          </a:bodyPr>
          <a:lstStyle/>
          <a:p>
            <a:pPr marL="285750" indent="-285750">
              <a:buFont typeface="Wingdings" panose="05000000000000000000" pitchFamily="2" charset="2"/>
              <a:buChar char="v"/>
            </a:pPr>
            <a:r>
              <a:rPr lang="en-US" sz="2400" dirty="0"/>
              <a:t>Sudden swelling of one limb</a:t>
            </a:r>
          </a:p>
          <a:p>
            <a:pPr marL="285750" indent="-285750">
              <a:buFont typeface="Wingdings" panose="05000000000000000000" pitchFamily="2" charset="2"/>
              <a:buChar char="v"/>
            </a:pPr>
            <a:r>
              <a:rPr lang="en-US" sz="2400" dirty="0"/>
              <a:t>Pain or tenderness</a:t>
            </a:r>
          </a:p>
          <a:p>
            <a:pPr marL="285750" indent="-285750">
              <a:buFont typeface="Wingdings" panose="05000000000000000000" pitchFamily="2" charset="2"/>
              <a:buChar char="v"/>
            </a:pPr>
            <a:r>
              <a:rPr lang="en-US" sz="2400" dirty="0"/>
              <a:t>Skin that is warm to the touch</a:t>
            </a:r>
          </a:p>
          <a:p>
            <a:pPr marL="285750" indent="-285750">
              <a:buFont typeface="Wingdings" panose="05000000000000000000" pitchFamily="2" charset="2"/>
              <a:buChar char="v"/>
            </a:pPr>
            <a:r>
              <a:rPr lang="en-US" sz="2400" dirty="0"/>
              <a:t>Fullness of the veins just beneath the skin</a:t>
            </a:r>
          </a:p>
          <a:p>
            <a:pPr marL="285750" indent="-285750">
              <a:buFont typeface="Wingdings" panose="05000000000000000000" pitchFamily="2" charset="2"/>
              <a:buChar char="v"/>
            </a:pPr>
            <a:r>
              <a:rPr lang="en-US" sz="2400" dirty="0"/>
              <a:t>Change in color (blue, red or very pale)</a:t>
            </a:r>
          </a:p>
        </p:txBody>
      </p:sp>
      <p:pic>
        <p:nvPicPr>
          <p:cNvPr id="10" name="Picture Placeholder 9" descr="A doctor with his arms crossed">
            <a:extLst>
              <a:ext uri="{FF2B5EF4-FFF2-40B4-BE49-F238E27FC236}">
                <a16:creationId xmlns:a16="http://schemas.microsoft.com/office/drawing/2014/main" id="{24A8453A-33BC-42B9-9F32-A38E7F1AC274}"/>
              </a:ext>
            </a:extLst>
          </p:cNvPr>
          <p:cNvPicPr>
            <a:picLocks noGrp="1" noChangeAspect="1"/>
          </p:cNvPicPr>
          <p:nvPr>
            <p:ph type="pic" sz="quarter" idx="14"/>
          </p:nvPr>
        </p:nvPicPr>
        <p:blipFill rotWithShape="1">
          <a:blip r:embed="rId2" cstate="screen">
            <a:extLst>
              <a:ext uri="{28A0092B-C50C-407E-A947-70E740481C1C}">
                <a14:useLocalDpi xmlns:a14="http://schemas.microsoft.com/office/drawing/2010/main" val="0"/>
              </a:ext>
            </a:extLst>
          </a:blip>
          <a:srcRect/>
          <a:stretch/>
        </p:blipFill>
        <p:spPr>
          <a:xfrm>
            <a:off x="4242816" y="4234252"/>
            <a:ext cx="3703320" cy="2139696"/>
          </a:xfrm>
        </p:spPr>
      </p:pic>
      <p:pic>
        <p:nvPicPr>
          <p:cNvPr id="12" name="Picture Placeholder 11" descr="A smiling doctor with a stethoscope and patient">
            <a:extLst>
              <a:ext uri="{FF2B5EF4-FFF2-40B4-BE49-F238E27FC236}">
                <a16:creationId xmlns:a16="http://schemas.microsoft.com/office/drawing/2014/main" id="{F2F92A19-D60A-4D6C-8103-E5036EBC089B}"/>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val="0"/>
              </a:ext>
            </a:extLst>
          </a:blip>
          <a:srcRect/>
          <a:stretch/>
        </p:blipFill>
        <p:spPr>
          <a:xfrm>
            <a:off x="8046720" y="4233672"/>
            <a:ext cx="3703320" cy="2139696"/>
          </a:xfrm>
        </p:spPr>
      </p:pic>
      <p:sp>
        <p:nvSpPr>
          <p:cNvPr id="15" name="Slide Number Placeholder 14">
            <a:extLst>
              <a:ext uri="{FF2B5EF4-FFF2-40B4-BE49-F238E27FC236}">
                <a16:creationId xmlns:a16="http://schemas.microsoft.com/office/drawing/2014/main" id="{7E05EE0A-8EAF-4145-9C58-570DD87753E3}"/>
              </a:ext>
            </a:extLst>
          </p:cNvPr>
          <p:cNvSpPr>
            <a:spLocks noGrp="1"/>
          </p:cNvSpPr>
          <p:nvPr>
            <p:ph type="sldNum" sz="quarter" idx="12"/>
          </p:nvPr>
        </p:nvSpPr>
        <p:spPr>
          <a:xfrm>
            <a:off x="10558300" y="6423914"/>
            <a:ext cx="1052510" cy="365125"/>
          </a:xfrm>
        </p:spPr>
        <p:txBody>
          <a:bodyPr/>
          <a:lstStyle/>
          <a:p>
            <a:fld id="{3A98EE3D-8CD1-4C3F-BD1C-C98C9596463C}" type="slidenum">
              <a:rPr lang="en-US" smtClean="0"/>
              <a:pPr/>
              <a:t>3</a:t>
            </a:fld>
            <a:endParaRPr lang="en-US" dirty="0"/>
          </a:p>
        </p:txBody>
      </p:sp>
      <p:pic>
        <p:nvPicPr>
          <p:cNvPr id="5" name="Picture 4">
            <a:extLst>
              <a:ext uri="{FF2B5EF4-FFF2-40B4-BE49-F238E27FC236}">
                <a16:creationId xmlns:a16="http://schemas.microsoft.com/office/drawing/2014/main" id="{906344EB-0B5F-EF5E-B386-175515882BEF}"/>
              </a:ext>
            </a:extLst>
          </p:cNvPr>
          <p:cNvPicPr>
            <a:picLocks noChangeAspect="1"/>
          </p:cNvPicPr>
          <p:nvPr/>
        </p:nvPicPr>
        <p:blipFill>
          <a:blip r:embed="rId4"/>
          <a:stretch>
            <a:fillRect/>
          </a:stretch>
        </p:blipFill>
        <p:spPr>
          <a:xfrm>
            <a:off x="3905792" y="2083435"/>
            <a:ext cx="7945797" cy="4300474"/>
          </a:xfrm>
          <a:prstGeom prst="rect">
            <a:avLst/>
          </a:prstGeom>
        </p:spPr>
      </p:pic>
    </p:spTree>
    <p:extLst>
      <p:ext uri="{BB962C8B-B14F-4D97-AF65-F5344CB8AC3E}">
        <p14:creationId xmlns:p14="http://schemas.microsoft.com/office/powerpoint/2010/main" val="3980136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B4489-FC73-422D-B916-0D61046F5294}"/>
              </a:ext>
            </a:extLst>
          </p:cNvPr>
          <p:cNvSpPr>
            <a:spLocks noGrp="1"/>
          </p:cNvSpPr>
          <p:nvPr>
            <p:ph type="ctrTitle"/>
          </p:nvPr>
        </p:nvSpPr>
        <p:spPr>
          <a:xfrm>
            <a:off x="581191" y="791967"/>
            <a:ext cx="10993549" cy="681233"/>
          </a:xfrm>
        </p:spPr>
        <p:txBody>
          <a:bodyPr>
            <a:normAutofit/>
          </a:bodyPr>
          <a:lstStyle/>
          <a:p>
            <a:pPr algn="ctr"/>
            <a:r>
              <a:rPr lang="en-US" sz="3600" b="1" dirty="0">
                <a:solidFill>
                  <a:srgbClr val="0070C0"/>
                </a:solidFill>
              </a:rPr>
              <a:t>Diagnosis</a:t>
            </a:r>
          </a:p>
        </p:txBody>
      </p:sp>
      <p:sp>
        <p:nvSpPr>
          <p:cNvPr id="3" name="Subtitle 2">
            <a:extLst>
              <a:ext uri="{FF2B5EF4-FFF2-40B4-BE49-F238E27FC236}">
                <a16:creationId xmlns:a16="http://schemas.microsoft.com/office/drawing/2014/main" id="{0957B5A0-5976-4FBC-9F15-908902EAE359}"/>
              </a:ext>
            </a:extLst>
          </p:cNvPr>
          <p:cNvSpPr>
            <a:spLocks noGrp="1"/>
          </p:cNvSpPr>
          <p:nvPr>
            <p:ph type="subTitle" idx="1"/>
          </p:nvPr>
        </p:nvSpPr>
        <p:spPr>
          <a:xfrm>
            <a:off x="845351" y="1402038"/>
            <a:ext cx="9792169" cy="2611120"/>
          </a:xfrm>
        </p:spPr>
        <p:txBody>
          <a:bodyPr>
            <a:normAutofit/>
          </a:bodyPr>
          <a:lstStyle/>
          <a:p>
            <a:pPr marL="342900" indent="-342900">
              <a:buFont typeface="Wingdings" panose="05000000000000000000" pitchFamily="2" charset="2"/>
              <a:buChar char="v"/>
            </a:pPr>
            <a:r>
              <a:rPr lang="en-US" sz="2800" dirty="0"/>
              <a:t>D-dimer</a:t>
            </a:r>
          </a:p>
          <a:p>
            <a:pPr marL="342900" indent="-342900">
              <a:buFont typeface="Wingdings" panose="05000000000000000000" pitchFamily="2" charset="2"/>
              <a:buChar char="v"/>
            </a:pPr>
            <a:r>
              <a:rPr lang="en-US" sz="2800" dirty="0"/>
              <a:t>Venography</a:t>
            </a:r>
            <a:endParaRPr lang="fa-IR" sz="2800" dirty="0"/>
          </a:p>
          <a:p>
            <a:pPr marL="342900" indent="-342900">
              <a:buFont typeface="Wingdings" panose="05000000000000000000" pitchFamily="2" charset="2"/>
              <a:buChar char="v"/>
            </a:pPr>
            <a:r>
              <a:rPr lang="en-US" sz="2800" dirty="0"/>
              <a:t>CT Scan</a:t>
            </a:r>
          </a:p>
        </p:txBody>
      </p:sp>
      <p:pic>
        <p:nvPicPr>
          <p:cNvPr id="5" name="Picture 4">
            <a:extLst>
              <a:ext uri="{FF2B5EF4-FFF2-40B4-BE49-F238E27FC236}">
                <a16:creationId xmlns:a16="http://schemas.microsoft.com/office/drawing/2014/main" id="{F5F73140-7B6D-2A8F-8355-FF66A782F795}"/>
              </a:ext>
            </a:extLst>
          </p:cNvPr>
          <p:cNvPicPr>
            <a:picLocks noChangeAspect="1"/>
          </p:cNvPicPr>
          <p:nvPr/>
        </p:nvPicPr>
        <p:blipFill>
          <a:blip r:embed="rId2"/>
          <a:stretch>
            <a:fillRect/>
          </a:stretch>
        </p:blipFill>
        <p:spPr>
          <a:xfrm>
            <a:off x="1609258" y="3941996"/>
            <a:ext cx="4293319" cy="2611120"/>
          </a:xfrm>
          <a:prstGeom prst="rect">
            <a:avLst/>
          </a:prstGeom>
        </p:spPr>
      </p:pic>
      <p:pic>
        <p:nvPicPr>
          <p:cNvPr id="8" name="Picture 7">
            <a:extLst>
              <a:ext uri="{FF2B5EF4-FFF2-40B4-BE49-F238E27FC236}">
                <a16:creationId xmlns:a16="http://schemas.microsoft.com/office/drawing/2014/main" id="{B53C997E-0885-B4BC-9886-407D10CF0DF2}"/>
              </a:ext>
            </a:extLst>
          </p:cNvPr>
          <p:cNvPicPr>
            <a:picLocks noChangeAspect="1"/>
          </p:cNvPicPr>
          <p:nvPr/>
        </p:nvPicPr>
        <p:blipFill>
          <a:blip r:embed="rId3"/>
          <a:stretch>
            <a:fillRect/>
          </a:stretch>
        </p:blipFill>
        <p:spPr>
          <a:xfrm>
            <a:off x="5938648" y="2794000"/>
            <a:ext cx="6002581" cy="3759116"/>
          </a:xfrm>
          <a:prstGeom prst="rect">
            <a:avLst/>
          </a:prstGeom>
        </p:spPr>
      </p:pic>
    </p:spTree>
    <p:extLst>
      <p:ext uri="{BB962C8B-B14F-4D97-AF65-F5344CB8AC3E}">
        <p14:creationId xmlns:p14="http://schemas.microsoft.com/office/powerpoint/2010/main" val="1721841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8DE4E-F7AF-4563-B6F4-DD8C689868B2}"/>
              </a:ext>
            </a:extLst>
          </p:cNvPr>
          <p:cNvSpPr>
            <a:spLocks noGrp="1"/>
          </p:cNvSpPr>
          <p:nvPr>
            <p:ph type="title"/>
          </p:nvPr>
        </p:nvSpPr>
        <p:spPr>
          <a:xfrm>
            <a:off x="581192" y="731520"/>
            <a:ext cx="11029616" cy="987552"/>
          </a:xfrm>
        </p:spPr>
        <p:txBody>
          <a:bodyPr>
            <a:normAutofit/>
          </a:bodyPr>
          <a:lstStyle/>
          <a:p>
            <a:r>
              <a:rPr lang="en-US" sz="4400" b="1" i="0" dirty="0">
                <a:solidFill>
                  <a:srgbClr val="375C92"/>
                </a:solidFill>
                <a:effectLst/>
                <a:latin typeface="Calibri-Bold"/>
              </a:rPr>
              <a:t>Causes</a:t>
            </a:r>
            <a:endParaRPr lang="en-US" sz="5400" dirty="0"/>
          </a:p>
        </p:txBody>
      </p:sp>
      <p:sp>
        <p:nvSpPr>
          <p:cNvPr id="7" name="Slide Number Placeholder 6">
            <a:extLst>
              <a:ext uri="{FF2B5EF4-FFF2-40B4-BE49-F238E27FC236}">
                <a16:creationId xmlns:a16="http://schemas.microsoft.com/office/drawing/2014/main" id="{DAFD9EFA-1B10-4B11-9CB4-DF21A3A8557B}"/>
              </a:ext>
            </a:extLst>
          </p:cNvPr>
          <p:cNvSpPr>
            <a:spLocks noGrp="1"/>
          </p:cNvSpPr>
          <p:nvPr>
            <p:ph type="sldNum" sz="quarter" idx="12"/>
          </p:nvPr>
        </p:nvSpPr>
        <p:spPr>
          <a:xfrm>
            <a:off x="10558300" y="6423914"/>
            <a:ext cx="1052510" cy="365125"/>
          </a:xfrm>
        </p:spPr>
        <p:txBody>
          <a:bodyPr/>
          <a:lstStyle/>
          <a:p>
            <a:fld id="{3A98EE3D-8CD1-4C3F-BD1C-C98C9596463C}" type="slidenum">
              <a:rPr lang="en-US" smtClean="0"/>
              <a:pPr/>
              <a:t>5</a:t>
            </a:fld>
            <a:endParaRPr lang="en-US" dirty="0"/>
          </a:p>
        </p:txBody>
      </p:sp>
      <p:sp>
        <p:nvSpPr>
          <p:cNvPr id="5" name="Content Placeholder 4">
            <a:extLst>
              <a:ext uri="{FF2B5EF4-FFF2-40B4-BE49-F238E27FC236}">
                <a16:creationId xmlns:a16="http://schemas.microsoft.com/office/drawing/2014/main" id="{9736AAA0-71E4-8C77-68DA-E4956F71587D}"/>
              </a:ext>
            </a:extLst>
          </p:cNvPr>
          <p:cNvSpPr>
            <a:spLocks noGrp="1"/>
          </p:cNvSpPr>
          <p:nvPr>
            <p:ph idx="1"/>
          </p:nvPr>
        </p:nvSpPr>
        <p:spPr>
          <a:xfrm>
            <a:off x="581193" y="1719072"/>
            <a:ext cx="11029615" cy="3634486"/>
          </a:xfrm>
        </p:spPr>
        <p:txBody>
          <a:bodyPr>
            <a:normAutofit/>
          </a:bodyPr>
          <a:lstStyle/>
          <a:p>
            <a:pPr marL="0" indent="0">
              <a:buNone/>
            </a:pPr>
            <a:r>
              <a:rPr lang="en-US" sz="2400" dirty="0"/>
              <a:t>DVT is generally caused by a combination of two or three underlying conditions:</a:t>
            </a:r>
          </a:p>
          <a:p>
            <a:r>
              <a:rPr lang="en-US" sz="2400" dirty="0"/>
              <a:t>Slow or sluggish blood flow through a deep vein</a:t>
            </a:r>
          </a:p>
          <a:p>
            <a:r>
              <a:rPr lang="en-US" sz="2400" dirty="0"/>
              <a:t>Tendency for a person’s blood to clot quickly</a:t>
            </a:r>
          </a:p>
          <a:p>
            <a:r>
              <a:rPr lang="en-US" sz="2400" dirty="0"/>
              <a:t>Irritation, inflammation or injury to the inner lining of the vein</a:t>
            </a:r>
          </a:p>
        </p:txBody>
      </p:sp>
    </p:spTree>
    <p:extLst>
      <p:ext uri="{BB962C8B-B14F-4D97-AF65-F5344CB8AC3E}">
        <p14:creationId xmlns:p14="http://schemas.microsoft.com/office/powerpoint/2010/main" val="3848018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B529B-DEBF-A74A-D4E9-7B5A1998B1E2}"/>
              </a:ext>
            </a:extLst>
          </p:cNvPr>
          <p:cNvSpPr>
            <a:spLocks noGrp="1"/>
          </p:cNvSpPr>
          <p:nvPr>
            <p:ph type="title"/>
          </p:nvPr>
        </p:nvSpPr>
        <p:spPr/>
        <p:txBody>
          <a:bodyPr/>
          <a:lstStyle/>
          <a:p>
            <a:endParaRPr lang="en-US"/>
          </a:p>
        </p:txBody>
      </p:sp>
      <p:pic>
        <p:nvPicPr>
          <p:cNvPr id="7" name="Content Placeholder 6">
            <a:extLst>
              <a:ext uri="{FF2B5EF4-FFF2-40B4-BE49-F238E27FC236}">
                <a16:creationId xmlns:a16="http://schemas.microsoft.com/office/drawing/2014/main" id="{89FBD5B4-A119-59F2-7726-0E87BC20D07B}"/>
              </a:ext>
            </a:extLst>
          </p:cNvPr>
          <p:cNvPicPr>
            <a:picLocks noGrp="1" noChangeAspect="1"/>
          </p:cNvPicPr>
          <p:nvPr>
            <p:ph idx="1"/>
          </p:nvPr>
        </p:nvPicPr>
        <p:blipFill>
          <a:blip r:embed="rId2"/>
          <a:stretch>
            <a:fillRect/>
          </a:stretch>
        </p:blipFill>
        <p:spPr>
          <a:xfrm>
            <a:off x="0" y="0"/>
            <a:ext cx="12192000" cy="6861387"/>
          </a:xfrm>
        </p:spPr>
      </p:pic>
      <p:sp>
        <p:nvSpPr>
          <p:cNvPr id="5" name="Slide Number Placeholder 4">
            <a:extLst>
              <a:ext uri="{FF2B5EF4-FFF2-40B4-BE49-F238E27FC236}">
                <a16:creationId xmlns:a16="http://schemas.microsoft.com/office/drawing/2014/main" id="{EC3D2071-BDDC-DDAF-3263-FE2F8500D75A}"/>
              </a:ext>
            </a:extLst>
          </p:cNvPr>
          <p:cNvSpPr>
            <a:spLocks noGrp="1"/>
          </p:cNvSpPr>
          <p:nvPr>
            <p:ph type="sldNum" sz="quarter" idx="12"/>
          </p:nvPr>
        </p:nvSpPr>
        <p:spPr/>
        <p:txBody>
          <a:bodyPr/>
          <a:lstStyle/>
          <a:p>
            <a:fld id="{3A98EE3D-8CD1-4C3F-BD1C-C98C9596463C}" type="slidenum">
              <a:rPr lang="en-US" smtClean="0"/>
              <a:t>6</a:t>
            </a:fld>
            <a:endParaRPr lang="en-US" dirty="0"/>
          </a:p>
        </p:txBody>
      </p:sp>
    </p:spTree>
    <p:extLst>
      <p:ext uri="{BB962C8B-B14F-4D97-AF65-F5344CB8AC3E}">
        <p14:creationId xmlns:p14="http://schemas.microsoft.com/office/powerpoint/2010/main" val="695170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FDDF4-5E5F-4266-BD01-618D384D0E9F}"/>
              </a:ext>
            </a:extLst>
          </p:cNvPr>
          <p:cNvSpPr>
            <a:spLocks noGrp="1"/>
          </p:cNvSpPr>
          <p:nvPr>
            <p:ph type="ctrTitle"/>
          </p:nvPr>
        </p:nvSpPr>
        <p:spPr>
          <a:xfrm>
            <a:off x="581191" y="695311"/>
            <a:ext cx="10993549" cy="808369"/>
          </a:xfrm>
        </p:spPr>
        <p:txBody>
          <a:bodyPr anchor="ctr" anchorCtr="0"/>
          <a:lstStyle/>
          <a:p>
            <a:pPr algn="ctr"/>
            <a:r>
              <a:rPr lang="en-US" dirty="0"/>
              <a:t>Treatment</a:t>
            </a:r>
          </a:p>
        </p:txBody>
      </p:sp>
      <p:sp>
        <p:nvSpPr>
          <p:cNvPr id="3" name="Subtitle 2">
            <a:extLst>
              <a:ext uri="{FF2B5EF4-FFF2-40B4-BE49-F238E27FC236}">
                <a16:creationId xmlns:a16="http://schemas.microsoft.com/office/drawing/2014/main" id="{C86A883B-8665-48D9-9BB4-5C046036F62E}"/>
              </a:ext>
            </a:extLst>
          </p:cNvPr>
          <p:cNvSpPr>
            <a:spLocks noGrp="1"/>
          </p:cNvSpPr>
          <p:nvPr>
            <p:ph type="subTitle" idx="1"/>
          </p:nvPr>
        </p:nvSpPr>
        <p:spPr>
          <a:xfrm>
            <a:off x="581194" y="2495445"/>
            <a:ext cx="10993546" cy="468233"/>
          </a:xfrm>
        </p:spPr>
        <p:txBody>
          <a:bodyPr/>
          <a:lstStyle/>
          <a:p>
            <a:r>
              <a:rPr lang="en-US" dirty="0"/>
              <a:t>Walt Disney</a:t>
            </a:r>
          </a:p>
        </p:txBody>
      </p:sp>
      <p:pic>
        <p:nvPicPr>
          <p:cNvPr id="7" name="Picture Placeholder 6" descr="A doctor with his arms crossed&#10;">
            <a:extLst>
              <a:ext uri="{FF2B5EF4-FFF2-40B4-BE49-F238E27FC236}">
                <a16:creationId xmlns:a16="http://schemas.microsoft.com/office/drawing/2014/main" id="{23EFDF58-67CE-479D-9BFD-FE6D788538CB}"/>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448056" y="3081528"/>
            <a:ext cx="5486400" cy="3310128"/>
          </a:xfrm>
        </p:spPr>
      </p:pic>
      <p:pic>
        <p:nvPicPr>
          <p:cNvPr id="9" name="Picture Placeholder 8" descr="A person smiling for the camera">
            <a:extLst>
              <a:ext uri="{FF2B5EF4-FFF2-40B4-BE49-F238E27FC236}">
                <a16:creationId xmlns:a16="http://schemas.microsoft.com/office/drawing/2014/main" id="{4FD4795F-3513-4012-91EE-FA9A56FDF967}"/>
              </a:ext>
            </a:extLst>
          </p:cNvPr>
          <p:cNvPicPr>
            <a:picLocks noGrp="1" noChangeAspect="1"/>
          </p:cNvPicPr>
          <p:nvPr>
            <p:ph type="pic" sz="quarter" idx="14"/>
          </p:nvPr>
        </p:nvPicPr>
        <p:blipFill rotWithShape="1">
          <a:blip r:embed="rId3" cstate="screen">
            <a:extLst>
              <a:ext uri="{28A0092B-C50C-407E-A947-70E740481C1C}">
                <a14:useLocalDpi xmlns:a14="http://schemas.microsoft.com/office/drawing/2010/main" val="0"/>
              </a:ext>
            </a:extLst>
          </a:blip>
          <a:srcRect/>
          <a:stretch/>
        </p:blipFill>
        <p:spPr>
          <a:xfrm>
            <a:off x="6254496" y="3081528"/>
            <a:ext cx="5486400" cy="3310128"/>
          </a:xfrm>
        </p:spPr>
      </p:pic>
      <p:sp>
        <p:nvSpPr>
          <p:cNvPr id="12" name="Slide Number Placeholder 11">
            <a:extLst>
              <a:ext uri="{FF2B5EF4-FFF2-40B4-BE49-F238E27FC236}">
                <a16:creationId xmlns:a16="http://schemas.microsoft.com/office/drawing/2014/main" id="{4A36D853-EA47-4D86-90A0-8A1FAEE00B97}"/>
              </a:ext>
            </a:extLst>
          </p:cNvPr>
          <p:cNvSpPr>
            <a:spLocks noGrp="1"/>
          </p:cNvSpPr>
          <p:nvPr>
            <p:ph type="sldNum" sz="quarter" idx="12"/>
          </p:nvPr>
        </p:nvSpPr>
        <p:spPr>
          <a:xfrm>
            <a:off x="10558300" y="6423914"/>
            <a:ext cx="1052510" cy="365125"/>
          </a:xfrm>
        </p:spPr>
        <p:txBody>
          <a:bodyPr/>
          <a:lstStyle/>
          <a:p>
            <a:fld id="{3A98EE3D-8CD1-4C3F-BD1C-C98C9596463C}" type="slidenum">
              <a:rPr lang="en-US" smtClean="0"/>
              <a:pPr/>
              <a:t>7</a:t>
            </a:fld>
            <a:endParaRPr lang="en-US" dirty="0"/>
          </a:p>
        </p:txBody>
      </p:sp>
      <p:pic>
        <p:nvPicPr>
          <p:cNvPr id="5" name="Picture 4">
            <a:extLst>
              <a:ext uri="{FF2B5EF4-FFF2-40B4-BE49-F238E27FC236}">
                <a16:creationId xmlns:a16="http://schemas.microsoft.com/office/drawing/2014/main" id="{13B040D2-D917-D5D6-F489-F7A5649D94AD}"/>
              </a:ext>
            </a:extLst>
          </p:cNvPr>
          <p:cNvPicPr>
            <a:picLocks noChangeAspect="1"/>
          </p:cNvPicPr>
          <p:nvPr/>
        </p:nvPicPr>
        <p:blipFill>
          <a:blip r:embed="rId4"/>
          <a:stretch>
            <a:fillRect/>
          </a:stretch>
        </p:blipFill>
        <p:spPr>
          <a:xfrm>
            <a:off x="0" y="0"/>
            <a:ext cx="12192000" cy="6858000"/>
          </a:xfrm>
          <a:prstGeom prst="rect">
            <a:avLst/>
          </a:prstGeom>
        </p:spPr>
      </p:pic>
    </p:spTree>
    <p:extLst>
      <p:ext uri="{BB962C8B-B14F-4D97-AF65-F5344CB8AC3E}">
        <p14:creationId xmlns:p14="http://schemas.microsoft.com/office/powerpoint/2010/main" val="2809739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17B37-3ABF-424E-9128-F20C2B7250DC}"/>
              </a:ext>
            </a:extLst>
          </p:cNvPr>
          <p:cNvSpPr>
            <a:spLocks noGrp="1"/>
          </p:cNvSpPr>
          <p:nvPr>
            <p:ph type="title"/>
          </p:nvPr>
        </p:nvSpPr>
        <p:spPr>
          <a:xfrm>
            <a:off x="581194" y="568960"/>
            <a:ext cx="11029616" cy="987552"/>
          </a:xfrm>
        </p:spPr>
        <p:txBody>
          <a:bodyPr>
            <a:normAutofit/>
          </a:bodyPr>
          <a:lstStyle/>
          <a:p>
            <a:r>
              <a:rPr lang="en-US" sz="3600" b="1" i="0" dirty="0">
                <a:solidFill>
                  <a:srgbClr val="C24836"/>
                </a:solidFill>
                <a:effectLst/>
                <a:latin typeface="Calibri-Bold"/>
              </a:rPr>
              <a:t>Some Tips to Avoid DVT</a:t>
            </a:r>
            <a:endParaRPr lang="en-US" sz="4800" dirty="0"/>
          </a:p>
        </p:txBody>
      </p:sp>
      <p:sp>
        <p:nvSpPr>
          <p:cNvPr id="6" name="Slide Number Placeholder 5">
            <a:extLst>
              <a:ext uri="{FF2B5EF4-FFF2-40B4-BE49-F238E27FC236}">
                <a16:creationId xmlns:a16="http://schemas.microsoft.com/office/drawing/2014/main" id="{29851974-A699-44BC-93B3-F64FE92D3C90}"/>
              </a:ext>
            </a:extLst>
          </p:cNvPr>
          <p:cNvSpPr>
            <a:spLocks noGrp="1"/>
          </p:cNvSpPr>
          <p:nvPr>
            <p:ph type="sldNum" sz="quarter" idx="12"/>
          </p:nvPr>
        </p:nvSpPr>
        <p:spPr>
          <a:xfrm>
            <a:off x="10558300" y="6423914"/>
            <a:ext cx="1052510" cy="365125"/>
          </a:xfrm>
        </p:spPr>
        <p:txBody>
          <a:bodyPr/>
          <a:lstStyle/>
          <a:p>
            <a:fld id="{3A98EE3D-8CD1-4C3F-BD1C-C98C9596463C}" type="slidenum">
              <a:rPr lang="en-US" smtClean="0"/>
              <a:pPr/>
              <a:t>8</a:t>
            </a:fld>
            <a:endParaRPr lang="en-US" dirty="0"/>
          </a:p>
        </p:txBody>
      </p:sp>
      <p:sp>
        <p:nvSpPr>
          <p:cNvPr id="52" name="TextBox 51">
            <a:extLst>
              <a:ext uri="{FF2B5EF4-FFF2-40B4-BE49-F238E27FC236}">
                <a16:creationId xmlns:a16="http://schemas.microsoft.com/office/drawing/2014/main" id="{731374C5-05B9-E972-5027-B8F20A014725}"/>
              </a:ext>
            </a:extLst>
          </p:cNvPr>
          <p:cNvSpPr txBox="1"/>
          <p:nvPr/>
        </p:nvSpPr>
        <p:spPr>
          <a:xfrm>
            <a:off x="479592" y="1804799"/>
            <a:ext cx="6927048" cy="4693593"/>
          </a:xfrm>
          <a:prstGeom prst="rect">
            <a:avLst/>
          </a:prstGeom>
          <a:noFill/>
        </p:spPr>
        <p:txBody>
          <a:bodyPr wrap="square">
            <a:spAutoFit/>
          </a:bodyPr>
          <a:lstStyle/>
          <a:p>
            <a:pPr marL="342900" indent="-342900">
              <a:buClr>
                <a:srgbClr val="FF0000"/>
              </a:buClr>
              <a:buSzPct val="150000"/>
              <a:buFont typeface="Arial" panose="020B0604020202020204" pitchFamily="34" charset="0"/>
              <a:buChar char="•"/>
            </a:pPr>
            <a:r>
              <a:rPr lang="en-US" sz="2300" dirty="0"/>
              <a:t>Do not sit for long periods of time</a:t>
            </a:r>
          </a:p>
          <a:p>
            <a:pPr marL="342900" indent="-342900">
              <a:buClr>
                <a:srgbClr val="FF0000"/>
              </a:buClr>
              <a:buSzPct val="150000"/>
              <a:buFont typeface="Arial" panose="020B0604020202020204" pitchFamily="34" charset="0"/>
              <a:buChar char="•"/>
            </a:pPr>
            <a:r>
              <a:rPr lang="en-US" sz="2300" dirty="0"/>
              <a:t>Elevate legs if you are sitting for moderate periods of time</a:t>
            </a:r>
          </a:p>
          <a:p>
            <a:pPr marL="342900" indent="-342900">
              <a:buClr>
                <a:srgbClr val="FF0000"/>
              </a:buClr>
              <a:buSzPct val="150000"/>
              <a:buFont typeface="Arial" panose="020B0604020202020204" pitchFamily="34" charset="0"/>
              <a:buChar char="•"/>
            </a:pPr>
            <a:r>
              <a:rPr lang="en-US" sz="2300" dirty="0"/>
              <a:t>If you are on an airplane for more than four hours-get up and walk in the aisles, pump your feet up and down</a:t>
            </a:r>
          </a:p>
          <a:p>
            <a:pPr marL="342900" indent="-342900">
              <a:buClr>
                <a:srgbClr val="FF0000"/>
              </a:buClr>
              <a:buSzPct val="150000"/>
              <a:buFont typeface="Arial" panose="020B0604020202020204" pitchFamily="34" charset="0"/>
              <a:buChar char="•"/>
            </a:pPr>
            <a:r>
              <a:rPr lang="en-US" sz="2300" dirty="0"/>
              <a:t>If you are flying, drink plenty of non-alcoholic beverages</a:t>
            </a:r>
          </a:p>
          <a:p>
            <a:pPr marL="342900" indent="-342900">
              <a:buClr>
                <a:srgbClr val="FF0000"/>
              </a:buClr>
              <a:buSzPct val="150000"/>
              <a:buFont typeface="Arial" panose="020B0604020202020204" pitchFamily="34" charset="0"/>
              <a:buChar char="•"/>
            </a:pPr>
            <a:r>
              <a:rPr lang="en-US" sz="2300" dirty="0"/>
              <a:t>Drink six glasses of water a day</a:t>
            </a:r>
          </a:p>
          <a:p>
            <a:pPr marL="342900" indent="-342900">
              <a:buClr>
                <a:srgbClr val="FF0000"/>
              </a:buClr>
              <a:buSzPct val="150000"/>
              <a:buFont typeface="Arial" panose="020B0604020202020204" pitchFamily="34" charset="0"/>
              <a:buChar char="•"/>
            </a:pPr>
            <a:r>
              <a:rPr lang="en-US" sz="2300" dirty="0"/>
              <a:t>If you have varicose veins, wear support hose (especially if pregnant)</a:t>
            </a:r>
          </a:p>
          <a:p>
            <a:pPr marL="342900" indent="-342900">
              <a:buClr>
                <a:srgbClr val="FF0000"/>
              </a:buClr>
              <a:buSzPct val="150000"/>
              <a:buFont typeface="Arial" panose="020B0604020202020204" pitchFamily="34" charset="0"/>
              <a:buChar char="•"/>
            </a:pPr>
            <a:r>
              <a:rPr lang="en-US" sz="2300" dirty="0"/>
              <a:t>Do not wear constricting garments around the legs or waist (</a:t>
            </a:r>
            <a:r>
              <a:rPr lang="en-US" sz="2300" dirty="0" err="1"/>
              <a:t>elasticbands</a:t>
            </a:r>
            <a:r>
              <a:rPr lang="en-US" sz="2300" dirty="0"/>
              <a:t> or garters)</a:t>
            </a:r>
          </a:p>
        </p:txBody>
      </p:sp>
    </p:spTree>
    <p:extLst>
      <p:ext uri="{BB962C8B-B14F-4D97-AF65-F5344CB8AC3E}">
        <p14:creationId xmlns:p14="http://schemas.microsoft.com/office/powerpoint/2010/main" val="1508071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0FB38-0113-4F80-BBD4-A9C97FF40720}"/>
              </a:ext>
            </a:extLst>
          </p:cNvPr>
          <p:cNvSpPr>
            <a:spLocks noGrp="1"/>
          </p:cNvSpPr>
          <p:nvPr>
            <p:ph type="title"/>
          </p:nvPr>
        </p:nvSpPr>
        <p:spPr>
          <a:xfrm>
            <a:off x="599746" y="590396"/>
            <a:ext cx="3568661" cy="1188720"/>
          </a:xfrm>
        </p:spPr>
        <p:txBody>
          <a:bodyPr>
            <a:normAutofit/>
          </a:bodyPr>
          <a:lstStyle/>
          <a:p>
            <a:r>
              <a:rPr lang="en-US" sz="4400" dirty="0">
                <a:solidFill>
                  <a:srgbClr val="0070C0"/>
                </a:solidFill>
              </a:rPr>
              <a:t>Thank you</a:t>
            </a:r>
          </a:p>
        </p:txBody>
      </p:sp>
      <p:pic>
        <p:nvPicPr>
          <p:cNvPr id="6" name="Picture Placeholder 5" descr="A doctor talking to a patient&#10;">
            <a:extLst>
              <a:ext uri="{FF2B5EF4-FFF2-40B4-BE49-F238E27FC236}">
                <a16:creationId xmlns:a16="http://schemas.microsoft.com/office/drawing/2014/main" id="{AC4A1F6E-E065-4C87-B012-9FBDEC8C1ED7}"/>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4657344" y="0"/>
            <a:ext cx="7534656" cy="6858000"/>
          </a:xfrm>
        </p:spPr>
      </p:pic>
      <p:sp>
        <p:nvSpPr>
          <p:cNvPr id="4" name="Slide Number Placeholder 3">
            <a:extLst>
              <a:ext uri="{FF2B5EF4-FFF2-40B4-BE49-F238E27FC236}">
                <a16:creationId xmlns:a16="http://schemas.microsoft.com/office/drawing/2014/main" id="{5947942D-0E12-44A9-B67B-FD75E0E41F25}"/>
              </a:ext>
            </a:extLst>
          </p:cNvPr>
          <p:cNvSpPr>
            <a:spLocks noGrp="1"/>
          </p:cNvSpPr>
          <p:nvPr>
            <p:ph type="sldNum" sz="quarter" idx="12"/>
          </p:nvPr>
        </p:nvSpPr>
        <p:spPr/>
        <p:txBody>
          <a:bodyPr/>
          <a:lstStyle/>
          <a:p>
            <a:fld id="{3A98EE3D-8CD1-4C3F-BD1C-C98C9596463C}" type="slidenum">
              <a:rPr lang="en-US" smtClean="0"/>
              <a:t>9</a:t>
            </a:fld>
            <a:endParaRPr lang="en-US" dirty="0"/>
          </a:p>
        </p:txBody>
      </p:sp>
    </p:spTree>
    <p:extLst>
      <p:ext uri="{BB962C8B-B14F-4D97-AF65-F5344CB8AC3E}">
        <p14:creationId xmlns:p14="http://schemas.microsoft.com/office/powerpoint/2010/main" val="2261619712"/>
      </p:ext>
    </p:extLst>
  </p:cSld>
  <p:clrMapOvr>
    <a:masterClrMapping/>
  </p:clrMapOvr>
</p:sld>
</file>

<file path=ppt/theme/theme1.xml><?xml version="1.0" encoding="utf-8"?>
<a:theme xmlns:a="http://schemas.openxmlformats.org/drawingml/2006/main" name="DividendVTI">
  <a:themeElements>
    <a:clrScheme name="Custom 10">
      <a:dk1>
        <a:sysClr val="windowText" lastClr="000000"/>
      </a:dk1>
      <a:lt1>
        <a:sysClr val="window" lastClr="FFFFFF"/>
      </a:lt1>
      <a:dk2>
        <a:srgbClr val="3D3D3D"/>
      </a:dk2>
      <a:lt2>
        <a:srgbClr val="EBEBEB"/>
      </a:lt2>
      <a:accent1>
        <a:srgbClr val="ED8428"/>
      </a:accent1>
      <a:accent2>
        <a:srgbClr val="E6C46D"/>
      </a:accent2>
      <a:accent3>
        <a:srgbClr val="465359"/>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design" id="{9B7A93B0-7E75-4B33-9362-9C4D614AECA1}" vid="{3CF9A9D3-49E8-47CC-B06C-73362BD111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Background xmlns="71af3243-3dd4-4a8d-8c0d-dd76da1f02a5">false</Background>
  </documentManagement>
</p:properties>
</file>

<file path=customXml/itemProps1.xml><?xml version="1.0" encoding="utf-8"?>
<ds:datastoreItem xmlns:ds="http://schemas.openxmlformats.org/officeDocument/2006/customXml" ds:itemID="{6CCEB89B-922A-4F66-97DB-EDD8F270360B}">
  <ds:schemaRefs>
    <ds:schemaRef ds:uri="http://schemas.microsoft.com/sharepoint/v3/contenttype/forms"/>
  </ds:schemaRefs>
</ds:datastoreItem>
</file>

<file path=customXml/itemProps2.xml><?xml version="1.0" encoding="utf-8"?>
<ds:datastoreItem xmlns:ds="http://schemas.openxmlformats.org/officeDocument/2006/customXml" ds:itemID="{5AB925AF-1C2C-47DC-A961-4D6FA16128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8D7F1A9-0188-45A8-AAB7-D8B3257A9F5E}">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Dividend design</Template>
  <TotalTime>50</TotalTime>
  <Words>305</Words>
  <Application>Microsoft Office PowerPoint</Application>
  <PresentationFormat>Widescreen</PresentationFormat>
  <Paragraphs>37</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Calibri-Bold</vt:lpstr>
      <vt:lpstr>Gill Sans MT</vt:lpstr>
      <vt:lpstr>Wingdings</vt:lpstr>
      <vt:lpstr>Wingdings 2</vt:lpstr>
      <vt:lpstr>DividendVTI</vt:lpstr>
      <vt:lpstr>DVT</vt:lpstr>
      <vt:lpstr>What is Deep Vein Thrombosis (DVT)? </vt:lpstr>
      <vt:lpstr>Most common Signs and Symptoms of DVT</vt:lpstr>
      <vt:lpstr>Diagnosis</vt:lpstr>
      <vt:lpstr>Causes</vt:lpstr>
      <vt:lpstr>PowerPoint Presentation</vt:lpstr>
      <vt:lpstr>Treatment</vt:lpstr>
      <vt:lpstr>Some Tips to Avoid DVT</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DVT</dc:title>
  <dc:creator>Kabir Rayan</dc:creator>
  <cp:lastModifiedBy>Kabir Rayan</cp:lastModifiedBy>
  <cp:revision>2</cp:revision>
  <dcterms:created xsi:type="dcterms:W3CDTF">2023-11-09T12:48:10Z</dcterms:created>
  <dcterms:modified xsi:type="dcterms:W3CDTF">2023-11-09T13:39:15Z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