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gs" Target="tags/tag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2023-12-31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755" y="836712"/>
            <a:ext cx="53687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یا من اسمه دوا و ذکره شفا</a:t>
            </a:r>
            <a:endParaRPr lang="en-US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512" y="2067149"/>
            <a:ext cx="5621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Myxedema</a:t>
            </a:r>
            <a:r>
              <a:rPr lang="fa-I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Coma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700" y="3140968"/>
            <a:ext cx="44807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ارائه دهنده:عرفان پورهنگ</a:t>
            </a:r>
          </a:p>
          <a:p>
            <a:pPr algn="ctr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استاد مشاور:جناب آقای محمد رسولی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2A221-3CBA-05B9-0B9A-43D89768F2E5}"/>
              </a:ext>
            </a:extLst>
          </p:cNvPr>
          <p:cNvSpPr txBox="1"/>
          <p:nvPr/>
        </p:nvSpPr>
        <p:spPr>
          <a:xfrm>
            <a:off x="3657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92696"/>
            <a:ext cx="760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watching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400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Arial Unicode MS" pitchFamily="50" charset="-127"/>
              </a:rPr>
              <a:t>Interduce</a:t>
            </a:r>
            <a:endParaRPr lang="ko-KR" altLang="en-US" sz="4400" dirty="0">
              <a:solidFill>
                <a:schemeClr val="accent4">
                  <a:lumMod val="20000"/>
                  <a:lumOff val="80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1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altLang="ko-KR" sz="2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a-IR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اکثر بیماران دچار وضعیت کما  نمی شوند . </a:t>
            </a:r>
            <a:r>
              <a:rPr lang="en-US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Myxedema Coma</a:t>
            </a:r>
            <a:r>
              <a:rPr lang="fa-IR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با وجود نام</a:t>
            </a:r>
          </a:p>
          <a:p>
            <a:pPr marL="0" indent="0" algn="r">
              <a:buNone/>
            </a:pPr>
            <a:r>
              <a:rPr lang="fa-IR" altLang="ko-K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این بیماری به نوبه خود یک بحران شدید کم کاری تیروئید می باشد که منجر به نارسایی سیستمیک چند ارگانی می شود. </a:t>
            </a:r>
            <a:endParaRPr lang="ko-KR" alt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07705"/>
            <a:ext cx="321297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743" y="908720"/>
            <a:ext cx="53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Pathophysiology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17" y="2060848"/>
            <a:ext cx="8909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مستقیما به روی سلول ها عمل می کنند و تمام 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T4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T3</a:t>
            </a:r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 صورت کلی هورمون های </a:t>
            </a:r>
          </a:p>
          <a:p>
            <a:pPr algn="r"/>
            <a:r>
              <a:rPr lang="fa-I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فرایند های متابولیک بدن را تنظیم می کنند.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بنابراین کاهش تولید این هورمون ها با کاهش متابولیسم سیستمیک همراه بوده و همچنین </a:t>
            </a:r>
          </a:p>
          <a:p>
            <a:pPr algn="r"/>
            <a:r>
              <a:rPr lang="fa-I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باعث افزایش گلوگز و تشدید ذخیره کمپلکس موکوپلی ساکارید می شود.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که این موضوع باعث ادم منتشره در بافت های مختلف می شود.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5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344409"/>
            <a:ext cx="77925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 بافت قلبی این بیماری سبب کاهش انقباض قلب همراه با کاهش میزان حجم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ضربه ای و در نتیجه برون ده قلبی می شود.</a:t>
            </a:r>
          </a:p>
          <a:p>
            <a:pPr algn="r"/>
            <a:r>
              <a:rPr lang="fa-I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افیوژن پیکارد به دلیل تجمع موکوپلی ساکارید ها سبب نارسانی احتقانی قلب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 شود.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 مویرگ ها نفوذ پذیری بیش از حد را شاهد هستیم که سبب ادم منتشره </a:t>
            </a:r>
          </a:p>
          <a:p>
            <a:pPr algn="r"/>
            <a:r>
              <a:rPr lang="fa-IR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می شود. 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56992"/>
            <a:ext cx="3017651" cy="1818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0144" y="548680"/>
            <a:ext cx="5821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Cardiovascular system</a:t>
            </a:r>
          </a:p>
        </p:txBody>
      </p:sp>
    </p:spTree>
    <p:extLst>
      <p:ext uri="{BB962C8B-B14F-4D97-AF65-F5344CB8AC3E}">
        <p14:creationId xmlns:p14="http://schemas.microsoft.com/office/powerpoint/2010/main" val="199952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8640"/>
            <a:ext cx="6108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Respiratory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4" y="4131356"/>
            <a:ext cx="3275884" cy="1989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5890" y="1268760"/>
            <a:ext cx="9280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اختلال متابولیک در عضلات تنفسی سسبب دیسترس تنفسی می شود . همچنین افیوژن 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ریوی به دلیل ازدیاد موکوپلی ساکارید رخ می دهد.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بیشترین علت مرگ و میر ناشی از کمای میگزدم به علت اختلال در سیستم تنفسی می باشد. 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68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60648"/>
            <a:ext cx="428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Renal system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65104"/>
            <a:ext cx="3023617" cy="1697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9883" y="1772816"/>
            <a:ext cx="881202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ناشی از کاهش 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GFR</a:t>
            </a:r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تظاهرات در سیستم کلیوی شامل کاهش نرخ</a:t>
            </a:r>
          </a:p>
          <a:p>
            <a:pPr algn="r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برون ده قلبی و افزایش مقاومت عروقی منجر به آسیب کلیوی می شود.</a:t>
            </a:r>
          </a:p>
          <a:p>
            <a:pPr algn="r"/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این شرایط  زمانی بد تر می شود که کلیه ها قادر به دفع اضافه بار مایعات </a:t>
            </a:r>
          </a:p>
          <a:p>
            <a:pPr algn="r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بدن نیستند و این شایط منجر به ایجاد ادم منتشره در بدن می شود.</a:t>
            </a:r>
          </a:p>
          <a:p>
            <a:pPr algn="r"/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7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88640"/>
            <a:ext cx="5448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Digestive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12976"/>
            <a:ext cx="3629025" cy="2419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008" y="1412776"/>
            <a:ext cx="893712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مهم ترین و شایع ترین اختلال در سیستم گوارشی آسیت می باشد</a:t>
            </a:r>
          </a:p>
          <a:p>
            <a:pPr algn="r"/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همچنین به علت افزایش نفوذ پذیری مویرگی نارسایی احتقانی کبدی و انعقاد </a:t>
            </a:r>
          </a:p>
          <a:p>
            <a:pPr algn="r"/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خون در نتیجه اختلال کبدی شایع می باشد.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90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260648"/>
            <a:ext cx="5207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Nervous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2936"/>
            <a:ext cx="1847850" cy="246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448" y="1412776"/>
            <a:ext cx="84064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کم کاری تیروئید سبس کاهش جذب و استفاده از گلوکز د بافت عصبی و اختلال در 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عملکرد شناختی می شود .</a:t>
            </a:r>
          </a:p>
          <a:p>
            <a:pPr algn="r"/>
            <a:r>
              <a:rPr lang="fa-I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همچنین به دلیل نارسایی احتقانی قلب سبب کاهش جریان خون مغذی می شود </a:t>
            </a:r>
          </a:p>
        </p:txBody>
      </p:sp>
    </p:spTree>
    <p:extLst>
      <p:ext uri="{BB962C8B-B14F-4D97-AF65-F5344CB8AC3E}">
        <p14:creationId xmlns:p14="http://schemas.microsoft.com/office/powerpoint/2010/main" val="218428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968" y="1844824"/>
            <a:ext cx="4528804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معاینه فیزیکی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شرح حال(سابقه مشکل تیروئید)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ارزیابی هورمون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TSH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ارزیابی هورمون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T4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fa-I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ارزیابی هورمون کورتیزول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808" y="620688"/>
            <a:ext cx="31341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diagnosis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708920"/>
            <a:ext cx="37576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0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27e595cfe1e7e5bea679e448afeabff9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379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Interduce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www.Ghalamo.com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www.Ghalamo.com;Registered User</dc:creator>
  <dc:description>www.Ghalamo.com</dc:description>
  <cp:lastModifiedBy>عرفان پورهنگ</cp:lastModifiedBy>
  <cp:revision>30</cp:revision>
  <dcterms:created xsi:type="dcterms:W3CDTF">2014-04-01T16:35:38Z</dcterms:created>
  <dcterms:modified xsi:type="dcterms:W3CDTF">2023-12-30T20:59:12Z</dcterms:modified>
</cp:coreProperties>
</file>