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61" r:id="rId6"/>
    <p:sldId id="259" r:id="rId7"/>
    <p:sldId id="264" r:id="rId8"/>
    <p:sldId id="265" r:id="rId9"/>
    <p:sldId id="260" r:id="rId10"/>
    <p:sldId id="262" r:id="rId11"/>
    <p:sldId id="266" r:id="rId12"/>
    <p:sldId id="267" r:id="rId13"/>
  </p:sldIdLst>
  <p:sldSz cx="9144000" cy="6858000" type="screen4x3"/>
  <p:notesSz cx="6858000" cy="9144000"/>
  <p:custDataLst>
    <p:tags r:id="rId1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presProps" Target="pres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tags" Target="tags/tag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4" Type="http://schemas.openxmlformats.org/officeDocument/2006/relationships/theme" Target="../theme/theme1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 /><Relationship Id="rId3" Type="http://schemas.openxmlformats.org/officeDocument/2006/relationships/slideLayout" Target="../slideLayouts/slideLayout6.xml" /><Relationship Id="rId7" Type="http://schemas.openxmlformats.org/officeDocument/2006/relationships/slideLayout" Target="../slideLayouts/slideLayout10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1" Type="http://schemas.openxmlformats.org/officeDocument/2006/relationships/slideLayout" Target="../slideLayouts/slideLayout4.xml" /><Relationship Id="rId6" Type="http://schemas.openxmlformats.org/officeDocument/2006/relationships/slideLayout" Target="../slideLayouts/slideLayout9.xml" /><Relationship Id="rId11" Type="http://schemas.openxmlformats.org/officeDocument/2006/relationships/slideLayout" Target="../slideLayouts/slideLayout14.xml" /><Relationship Id="rId5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3.xml" /><Relationship Id="rId4" Type="http://schemas.openxmlformats.org/officeDocument/2006/relationships/slideLayout" Target="../slideLayouts/slideLayout7.xml" /><Relationship Id="rId9" Type="http://schemas.openxmlformats.org/officeDocument/2006/relationships/slideLayout" Target="../slideLayouts/slideLayout1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ransition spd="slow">
    <p:wipe/>
  </p:transition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3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10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3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0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0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29000" y="2636912"/>
            <a:ext cx="4715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Compartment syndrome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51920" y="2780928"/>
            <a:ext cx="346585" cy="1368152"/>
            <a:chOff x="4009391" y="2780928"/>
            <a:chExt cx="346585" cy="1368152"/>
          </a:xfrm>
        </p:grpSpPr>
        <p:sp>
          <p:nvSpPr>
            <p:cNvPr id="2" name="Rectangle 1"/>
            <p:cNvSpPr/>
            <p:nvPr/>
          </p:nvSpPr>
          <p:spPr>
            <a:xfrm>
              <a:off x="4139952" y="2780928"/>
              <a:ext cx="216024" cy="13681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9391" y="2780928"/>
              <a:ext cx="108012" cy="1368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62FCFEB-AE20-CBA7-7EE3-723BCA047499}"/>
              </a:ext>
            </a:extLst>
          </p:cNvPr>
          <p:cNvSpPr txBox="1"/>
          <p:nvPr/>
        </p:nvSpPr>
        <p:spPr>
          <a:xfrm>
            <a:off x="4429000" y="4149080"/>
            <a:ext cx="4344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Presenter: Mona </a:t>
            </a:r>
            <a:r>
              <a:rPr lang="en-US" sz="2400" dirty="0" err="1"/>
              <a:t>Ameli</a:t>
            </a:r>
            <a:endParaRPr lang="en-US" sz="2400" dirty="0"/>
          </a:p>
          <a:p>
            <a:pPr algn="l"/>
            <a:r>
              <a:rPr lang="en-US" sz="2400" dirty="0"/>
              <a:t>Master: Professor </a:t>
            </a:r>
            <a:r>
              <a:rPr lang="en-US" sz="2400" dirty="0" err="1"/>
              <a:t>Rasouli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9E260-E3E0-A237-B7AC-31F330B8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Nursing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D719C-2BEE-753D-E964-C0FD77040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850" y="4339947"/>
            <a:ext cx="4368150" cy="2473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F5386-C1A6-01D3-13DD-AF71C70A6F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4072" y="1069514"/>
            <a:ext cx="6563072" cy="4923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pain and 6 P’s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neurovascular statue(CMS)</a:t>
            </a:r>
          </a:p>
          <a:p>
            <a:pPr lvl="1"/>
            <a:r>
              <a:rPr lang="en-US" sz="2000" b="1" dirty="0">
                <a:solidFill>
                  <a:schemeClr val="accent4"/>
                </a:solidFill>
              </a:rPr>
              <a:t>Circulation</a:t>
            </a:r>
          </a:p>
          <a:p>
            <a:pPr lvl="1"/>
            <a:r>
              <a:rPr lang="en-US" sz="2000" b="1" dirty="0">
                <a:solidFill>
                  <a:schemeClr val="accent4"/>
                </a:solidFill>
              </a:rPr>
              <a:t>Motion</a:t>
            </a:r>
          </a:p>
          <a:p>
            <a:pPr lvl="1"/>
            <a:r>
              <a:rPr lang="en-US" sz="2000" b="1" dirty="0">
                <a:solidFill>
                  <a:schemeClr val="accent4"/>
                </a:solidFill>
              </a:rPr>
              <a:t>Sensation</a:t>
            </a:r>
          </a:p>
          <a:p>
            <a:pPr lvl="1"/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Check I &amp; O (For rhabdomyolysis)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Teach emergency situation and infection signs</a:t>
            </a:r>
          </a:p>
        </p:txBody>
      </p:sp>
    </p:spTree>
    <p:extLst>
      <p:ext uri="{BB962C8B-B14F-4D97-AF65-F5344CB8AC3E}">
        <p14:creationId xmlns:p14="http://schemas.microsoft.com/office/powerpoint/2010/main" val="105907444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2000AC-9E04-74AA-AB6B-08C609B25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8" y="-247998"/>
            <a:ext cx="9149048" cy="723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482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/>
              <a:t>COMPARTMENT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INTRUDUCTIONS: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43659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b="1" i="1" u="sng" dirty="0">
                <a:latin typeface="Arial" pitchFamily="34" charset="0"/>
                <a:cs typeface="Arial" pitchFamily="34" charset="0"/>
              </a:rPr>
              <a:t>A well-defined region that contains a group of muscles within a particular segment of the body.</a:t>
            </a:r>
          </a:p>
          <a:p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the lower leg contains four muscle compartments: the anterior compartment, lateral compartment, posterior deep leg compartment, and posterior superficial compartment.</a:t>
            </a:r>
          </a:p>
          <a:p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There are 46 compartments in human body in which 36 are in the distal upper and lower extremities.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The normal pressure in a compartment is 8 </a:t>
            </a:r>
            <a:r>
              <a:rPr lang="en-US" altLang="ko-KR" sz="1800" dirty="0" err="1">
                <a:latin typeface="Arial" pitchFamily="34" charset="0"/>
                <a:cs typeface="Arial" pitchFamily="34" charset="0"/>
              </a:rPr>
              <a:t>mlHg</a:t>
            </a:r>
            <a:r>
              <a:rPr lang="en-US" altLang="ko-KR" sz="1800" dirty="0">
                <a:latin typeface="Arial" pitchFamily="34" charset="0"/>
                <a:cs typeface="Arial" pitchFamily="34" charset="0"/>
              </a:rPr>
              <a:t> or less.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8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>
                <a:latin typeface="Arial" pitchFamily="34" charset="0"/>
                <a:cs typeface="Arial" pitchFamily="34" charset="0"/>
              </a:rPr>
              <a:t>The pressure can be measured by manometer or Stryker.</a:t>
            </a:r>
            <a:endParaRPr lang="ko-KR" alt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8F0567-EB0E-C247-6326-8E013AC3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55" y="0"/>
            <a:ext cx="921485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457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84B9FF-59A0-2C4F-260C-A4103749E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92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A3E2A-3275-1D05-31FE-47BBA358FB92}"/>
              </a:ext>
            </a:extLst>
          </p:cNvPr>
          <p:cNvSpPr txBox="1"/>
          <p:nvPr/>
        </p:nvSpPr>
        <p:spPr>
          <a:xfrm>
            <a:off x="327711" y="460564"/>
            <a:ext cx="1921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The Stryker System</a:t>
            </a:r>
          </a:p>
        </p:txBody>
      </p:sp>
    </p:spTree>
    <p:extLst>
      <p:ext uri="{BB962C8B-B14F-4D97-AF65-F5344CB8AC3E}">
        <p14:creationId xmlns:p14="http://schemas.microsoft.com/office/powerpoint/2010/main" val="80502228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Compartment syndrome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INTRUDUCTIONS: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F76FF-A0E6-A8A5-E07D-FBDC119AC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29" y="4785097"/>
            <a:ext cx="2326458" cy="2072903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744808"/>
          </a:xfrm>
        </p:spPr>
        <p:txBody>
          <a:bodyPr/>
          <a:lstStyle/>
          <a:p>
            <a:r>
              <a:rPr lang="en-US" altLang="ko-KR" sz="1800" dirty="0">
                <a:latin typeface="Arial" pitchFamily="34" charset="0"/>
                <a:cs typeface="Arial" pitchFamily="34" charset="0"/>
              </a:rPr>
              <a:t>A painful and threatening condition that occurs when the internal pressure in the compartment increases and can lead to decreased blood flow or damaged nerves.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2000" b="1" i="1" u="sng" dirty="0">
                <a:latin typeface="Arial" pitchFamily="34" charset="0"/>
                <a:cs typeface="Arial" pitchFamily="34" charset="0"/>
              </a:rPr>
              <a:t>CAUSED BY</a:t>
            </a:r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: </a:t>
            </a:r>
          </a:p>
          <a:p>
            <a:endParaRPr lang="en-US" altLang="ko-KR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Internal: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Fracture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Edema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Hematoma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External: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Burns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prolonged immobilization</a:t>
            </a:r>
          </a:p>
          <a:p>
            <a:pPr marL="1200150" lvl="1" indent="-457200">
              <a:buFont typeface="+mj-lt"/>
              <a:buAutoNum type="arabicPeriod"/>
            </a:pPr>
            <a:r>
              <a:rPr lang="en-US" altLang="ko-KR" sz="1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tight wrapping</a:t>
            </a:r>
          </a:p>
          <a:p>
            <a:endParaRPr lang="en-US" altLang="ko-KR" sz="20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9AA278-CEBF-E611-3FAE-5A0F9EBD5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257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75C3E4-622B-2F7F-6DAD-0F742F584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805D0-DD56-C96A-DB48-86670AFE0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50782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152031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EEE8D-DB87-388B-D880-6012E0CF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SYMPTOMS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1CAE6-A5AF-18DC-3917-98CFD0463D1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86075" y="1348830"/>
            <a:ext cx="6563072" cy="4833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Weakness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Paralysis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Paresthesia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Pallor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Limb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Necrosis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Rhabdomyolysis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89193-E94D-E755-63E2-371A2287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566" y="1069514"/>
            <a:ext cx="3585434" cy="53458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0090449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3F725-490C-1E78-68E0-D59804AC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Fasciotomy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A490BC-EFE2-F845-736A-D333AB9D6D6E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78" y="1086292"/>
            <a:ext cx="2873221" cy="326533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F56BD9-D93B-3E8F-4381-7F90FE390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293"/>
            <a:ext cx="6270777" cy="58361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180A6-82E9-D6E8-4E15-4B11EA7AA6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76" y="4363139"/>
            <a:ext cx="2873223" cy="239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2552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97dd2e3caefd9d020fc573c563a60c0553cb6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337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COMPARTMENT </vt:lpstr>
      <vt:lpstr>PowerPoint Presentation</vt:lpstr>
      <vt:lpstr>PowerPoint Presentation</vt:lpstr>
      <vt:lpstr>Compartment syndrome</vt:lpstr>
      <vt:lpstr>PowerPoint Presentation</vt:lpstr>
      <vt:lpstr>PowerPoint Presentation</vt:lpstr>
      <vt:lpstr>SIGN and SYMPTOMS </vt:lpstr>
      <vt:lpstr>Fasciotomy </vt:lpstr>
      <vt:lpstr>Nursing care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dc:description>Downloaded From: www.ghalamo.com</dc:description>
  <cp:lastModifiedBy>989031320347</cp:lastModifiedBy>
  <cp:revision>30</cp:revision>
  <dcterms:created xsi:type="dcterms:W3CDTF">2014-04-01T16:35:38Z</dcterms:created>
  <dcterms:modified xsi:type="dcterms:W3CDTF">2024-01-06T10:48:57Z</dcterms:modified>
</cp:coreProperties>
</file>