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0" r:id="rId3"/>
    <p:sldId id="270" r:id="rId4"/>
    <p:sldId id="263" r:id="rId5"/>
    <p:sldId id="265" r:id="rId6"/>
    <p:sldId id="275" r:id="rId7"/>
    <p:sldId id="279" r:id="rId8"/>
    <p:sldId id="280" r:id="rId9"/>
    <p:sldId id="27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3" d="100"/>
          <a:sy n="73" d="100"/>
        </p:scale>
        <p:origin x="1070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1B49F-D979-40C7-8F0A-B3C6C8A7CBB7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6AEE4-D3A3-49BA-BC47-669C4B8DA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4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g6018115d82_1_18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7" name="Google Shape;707;g6018115d82_1_18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g61f1f213bd_3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7" name="Google Shape;1117;g61f1f213bd_3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g6039a3cf85_1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3" name="Google Shape;823;g6039a3cf85_1_3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g6039a3cf85_1_4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4" name="Google Shape;884;g6039a3cf85_1_4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Google Shape;1318;g6039a3cf85_1_149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9" name="Google Shape;1319;g6039a3cf85_1_149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5540b6adc3_2_4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" name="Google Shape;390;g5540b6adc3_2_4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" name="Google Shape;1353;g6039a3cf85_1_149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4" name="Google Shape;1354;g6039a3cf85_1_149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 /><Relationship Id="rId2" Type="http://schemas.openxmlformats.org/officeDocument/2006/relationships/hyperlink" Target="http://bit.ly/2Tynxth" TargetMode="External" /><Relationship Id="rId1" Type="http://schemas.openxmlformats.org/officeDocument/2006/relationships/slideMaster" Target="../slideMasters/slideMaster1.xml" /><Relationship Id="rId4" Type="http://schemas.openxmlformats.org/officeDocument/2006/relationships/hyperlink" Target="http://bit.ly/2TtBDfr" TargetMode="Externa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0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60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6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82" name="Google Shape;82;p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" name="Google Shape;83;p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" name="Google Shape;84;p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" name="Google Shape;85;p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" name="Google Shape;86;p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" name="Google Shape;87;p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Google Shape;89;p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" name="Google Shape;92;p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" name="Google Shape;93;p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4" name="Google Shape;94;p6"/>
          <p:cNvSpPr txBox="1">
            <a:spLocks noGrp="1"/>
          </p:cNvSpPr>
          <p:nvPr>
            <p:ph type="ctrTitle"/>
          </p:nvPr>
        </p:nvSpPr>
        <p:spPr>
          <a:xfrm>
            <a:off x="2678400" y="5196051"/>
            <a:ext cx="6835200" cy="51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None/>
              <a:defRPr sz="1467"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4000"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95" name="Google Shape;95;p6"/>
          <p:cNvSpPr txBox="1">
            <a:spLocks noGrp="1"/>
          </p:cNvSpPr>
          <p:nvPr>
            <p:ph type="subTitle" idx="1"/>
          </p:nvPr>
        </p:nvSpPr>
        <p:spPr>
          <a:xfrm>
            <a:off x="2553000" y="1869300"/>
            <a:ext cx="7086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8372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TITLE + DESIGN 2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15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231" name="Google Shape;231;p1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2" name="Google Shape;232;p1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3" name="Google Shape;233;p1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4" name="Google Shape;234;p1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5" name="Google Shape;235;p1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6" name="Google Shape;236;p1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7" name="Google Shape;237;p1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8" name="Google Shape;238;p1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9" name="Google Shape;239;p1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0" name="Google Shape;240;p1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1" name="Google Shape;241;p1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2" name="Google Shape;242;p1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43" name="Google Shape;243;p15"/>
          <p:cNvSpPr txBox="1">
            <a:spLocks noGrp="1"/>
          </p:cNvSpPr>
          <p:nvPr>
            <p:ph type="ctrTitle"/>
          </p:nvPr>
        </p:nvSpPr>
        <p:spPr>
          <a:xfrm>
            <a:off x="2678400" y="689133"/>
            <a:ext cx="68352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1325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 type="blank">
  <p:cSld name="TITLE + FOUR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9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116" name="Google Shape;116;p9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9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9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9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9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Google Shape;121;p9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" name="Google Shape;122;p9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" name="Google Shape;123;p9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4" name="Google Shape;124;p9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5" name="Google Shape;125;p9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6" name="Google Shape;126;p9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7" name="Google Shape;127;p9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28" name="Google Shape;128;p9"/>
          <p:cNvSpPr txBox="1">
            <a:spLocks noGrp="1"/>
          </p:cNvSpPr>
          <p:nvPr>
            <p:ph type="subTitle" idx="1"/>
          </p:nvPr>
        </p:nvSpPr>
        <p:spPr>
          <a:xfrm>
            <a:off x="1521917" y="4351333"/>
            <a:ext cx="199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9"/>
          <p:cNvSpPr txBox="1">
            <a:spLocks noGrp="1"/>
          </p:cNvSpPr>
          <p:nvPr>
            <p:ph type="subTitle" idx="2"/>
          </p:nvPr>
        </p:nvSpPr>
        <p:spPr>
          <a:xfrm>
            <a:off x="3907284" y="4351333"/>
            <a:ext cx="199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9"/>
          <p:cNvSpPr txBox="1">
            <a:spLocks noGrp="1"/>
          </p:cNvSpPr>
          <p:nvPr>
            <p:ph type="subTitle" idx="3"/>
          </p:nvPr>
        </p:nvSpPr>
        <p:spPr>
          <a:xfrm>
            <a:off x="8678084" y="4351333"/>
            <a:ext cx="199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9"/>
          <p:cNvSpPr txBox="1">
            <a:spLocks noGrp="1"/>
          </p:cNvSpPr>
          <p:nvPr>
            <p:ph type="subTitle" idx="4"/>
          </p:nvPr>
        </p:nvSpPr>
        <p:spPr>
          <a:xfrm>
            <a:off x="6292684" y="4351333"/>
            <a:ext cx="1992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ctrTitle"/>
          </p:nvPr>
        </p:nvSpPr>
        <p:spPr>
          <a:xfrm>
            <a:off x="1521933" y="3419633"/>
            <a:ext cx="199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ctrTitle" idx="5"/>
          </p:nvPr>
        </p:nvSpPr>
        <p:spPr>
          <a:xfrm>
            <a:off x="3907300" y="3419633"/>
            <a:ext cx="199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ctrTitle" idx="6"/>
          </p:nvPr>
        </p:nvSpPr>
        <p:spPr>
          <a:xfrm>
            <a:off x="6292700" y="3419633"/>
            <a:ext cx="199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35" name="Google Shape;135;p9"/>
          <p:cNvSpPr txBox="1">
            <a:spLocks noGrp="1"/>
          </p:cNvSpPr>
          <p:nvPr>
            <p:ph type="ctrTitle" idx="7"/>
          </p:nvPr>
        </p:nvSpPr>
        <p:spPr>
          <a:xfrm>
            <a:off x="8678100" y="3419633"/>
            <a:ext cx="199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36" name="Google Shape;136;p9"/>
          <p:cNvSpPr txBox="1">
            <a:spLocks noGrp="1"/>
          </p:cNvSpPr>
          <p:nvPr>
            <p:ph type="ctrTitle" idx="8"/>
          </p:nvPr>
        </p:nvSpPr>
        <p:spPr>
          <a:xfrm>
            <a:off x="2678400" y="689133"/>
            <a:ext cx="68352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5912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S">
  <p:cSld name="BIG NUMBERS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Google Shape;159;p11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160" name="Google Shape;160;p11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1" name="Google Shape;161;p11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2" name="Google Shape;162;p11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" name="Google Shape;163;p11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4" name="Google Shape;164;p11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5" name="Google Shape;165;p11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" name="Google Shape;166;p11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7" name="Google Shape;167;p11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11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11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11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11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2" name="Google Shape;172;p11"/>
          <p:cNvSpPr txBox="1">
            <a:spLocks noGrp="1"/>
          </p:cNvSpPr>
          <p:nvPr>
            <p:ph type="title" hasCustomPrompt="1"/>
          </p:nvPr>
        </p:nvSpPr>
        <p:spPr>
          <a:xfrm>
            <a:off x="3335000" y="934651"/>
            <a:ext cx="5522000" cy="79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t>xx%</a:t>
            </a:r>
          </a:p>
        </p:txBody>
      </p:sp>
      <p:sp>
        <p:nvSpPr>
          <p:cNvPr id="173" name="Google Shape;173;p11"/>
          <p:cNvSpPr txBox="1">
            <a:spLocks noGrp="1"/>
          </p:cNvSpPr>
          <p:nvPr>
            <p:ph type="title" idx="2" hasCustomPrompt="1"/>
          </p:nvPr>
        </p:nvSpPr>
        <p:spPr>
          <a:xfrm>
            <a:off x="3335000" y="2814251"/>
            <a:ext cx="5522000" cy="79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t>xx%</a:t>
            </a:r>
          </a:p>
        </p:txBody>
      </p:sp>
      <p:sp>
        <p:nvSpPr>
          <p:cNvPr id="174" name="Google Shape;174;p11"/>
          <p:cNvSpPr txBox="1">
            <a:spLocks noGrp="1"/>
          </p:cNvSpPr>
          <p:nvPr>
            <p:ph type="title" idx="3" hasCustomPrompt="1"/>
          </p:nvPr>
        </p:nvSpPr>
        <p:spPr>
          <a:xfrm>
            <a:off x="3335000" y="4693851"/>
            <a:ext cx="5522000" cy="79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26072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 + SIX COLUMNS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oogle Shape;245;p16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246" name="Google Shape;246;p1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7" name="Google Shape;247;p1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8" name="Google Shape;248;p1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9" name="Google Shape;249;p1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0" name="Google Shape;250;p1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1" name="Google Shape;251;p1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2" name="Google Shape;252;p1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3" name="Google Shape;253;p1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4" name="Google Shape;254;p1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5" name="Google Shape;255;p1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6" name="Google Shape;256;p1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7" name="Google Shape;257;p1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58" name="Google Shape;258;p16"/>
          <p:cNvSpPr txBox="1">
            <a:spLocks noGrp="1"/>
          </p:cNvSpPr>
          <p:nvPr>
            <p:ph type="subTitle" idx="1"/>
          </p:nvPr>
        </p:nvSpPr>
        <p:spPr>
          <a:xfrm>
            <a:off x="1974803" y="28445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16"/>
          <p:cNvSpPr txBox="1">
            <a:spLocks noGrp="1"/>
          </p:cNvSpPr>
          <p:nvPr>
            <p:ph type="subTitle" idx="2"/>
          </p:nvPr>
        </p:nvSpPr>
        <p:spPr>
          <a:xfrm>
            <a:off x="4969788" y="28445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16"/>
          <p:cNvSpPr txBox="1">
            <a:spLocks noGrp="1"/>
          </p:cNvSpPr>
          <p:nvPr>
            <p:ph type="subTitle" idx="3"/>
          </p:nvPr>
        </p:nvSpPr>
        <p:spPr>
          <a:xfrm>
            <a:off x="7964777" y="28445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16"/>
          <p:cNvSpPr txBox="1">
            <a:spLocks noGrp="1"/>
          </p:cNvSpPr>
          <p:nvPr>
            <p:ph type="ctrTitle"/>
          </p:nvPr>
        </p:nvSpPr>
        <p:spPr>
          <a:xfrm>
            <a:off x="1885017" y="17657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2" name="Google Shape;262;p16"/>
          <p:cNvSpPr txBox="1">
            <a:spLocks noGrp="1"/>
          </p:cNvSpPr>
          <p:nvPr>
            <p:ph type="ctrTitle" idx="4"/>
          </p:nvPr>
        </p:nvSpPr>
        <p:spPr>
          <a:xfrm>
            <a:off x="4880020" y="17657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3" name="Google Shape;263;p16"/>
          <p:cNvSpPr txBox="1">
            <a:spLocks noGrp="1"/>
          </p:cNvSpPr>
          <p:nvPr>
            <p:ph type="ctrTitle" idx="5"/>
          </p:nvPr>
        </p:nvSpPr>
        <p:spPr>
          <a:xfrm>
            <a:off x="7874997" y="17657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4" name="Google Shape;264;p16"/>
          <p:cNvSpPr txBox="1">
            <a:spLocks noGrp="1"/>
          </p:cNvSpPr>
          <p:nvPr>
            <p:ph type="subTitle" idx="6"/>
          </p:nvPr>
        </p:nvSpPr>
        <p:spPr>
          <a:xfrm>
            <a:off x="1974803" y="49908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16"/>
          <p:cNvSpPr txBox="1">
            <a:spLocks noGrp="1"/>
          </p:cNvSpPr>
          <p:nvPr>
            <p:ph type="subTitle" idx="7"/>
          </p:nvPr>
        </p:nvSpPr>
        <p:spPr>
          <a:xfrm>
            <a:off x="4969788" y="49908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16"/>
          <p:cNvSpPr txBox="1">
            <a:spLocks noGrp="1"/>
          </p:cNvSpPr>
          <p:nvPr>
            <p:ph type="subTitle" idx="8"/>
          </p:nvPr>
        </p:nvSpPr>
        <p:spPr>
          <a:xfrm>
            <a:off x="7964760" y="4990833"/>
            <a:ext cx="22524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16"/>
          <p:cNvSpPr txBox="1">
            <a:spLocks noGrp="1"/>
          </p:cNvSpPr>
          <p:nvPr>
            <p:ph type="ctrTitle" idx="9"/>
          </p:nvPr>
        </p:nvSpPr>
        <p:spPr>
          <a:xfrm>
            <a:off x="1885000" y="39120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8" name="Google Shape;268;p16"/>
          <p:cNvSpPr txBox="1">
            <a:spLocks noGrp="1"/>
          </p:cNvSpPr>
          <p:nvPr>
            <p:ph type="ctrTitle" idx="13"/>
          </p:nvPr>
        </p:nvSpPr>
        <p:spPr>
          <a:xfrm>
            <a:off x="4880004" y="39120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69" name="Google Shape;269;p16"/>
          <p:cNvSpPr txBox="1">
            <a:spLocks noGrp="1"/>
          </p:cNvSpPr>
          <p:nvPr>
            <p:ph type="ctrTitle" idx="14"/>
          </p:nvPr>
        </p:nvSpPr>
        <p:spPr>
          <a:xfrm>
            <a:off x="7874981" y="3912033"/>
            <a:ext cx="24320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Font typeface="Permanent Marker"/>
              <a:buNone/>
              <a:defRPr sz="1867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70" name="Google Shape;270;p16"/>
          <p:cNvSpPr txBox="1">
            <a:spLocks noGrp="1"/>
          </p:cNvSpPr>
          <p:nvPr>
            <p:ph type="ctrTitle" idx="15"/>
          </p:nvPr>
        </p:nvSpPr>
        <p:spPr>
          <a:xfrm>
            <a:off x="2678400" y="689133"/>
            <a:ext cx="68352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0749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&amp; CREDITS">
  <p:cSld name="THANKS &amp; CREDITS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oogle Shape;272;p17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273" name="Google Shape;273;p1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4" name="Google Shape;274;p1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5" name="Google Shape;275;p1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" name="Google Shape;276;p1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7" name="Google Shape;277;p1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8" name="Google Shape;278;p1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9" name="Google Shape;279;p1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0" name="Google Shape;280;p1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1" name="Google Shape;281;p1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2" name="Google Shape;282;p1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3" name="Google Shape;283;p1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4" name="Google Shape;284;p1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85" name="Google Shape;285;p17"/>
          <p:cNvSpPr txBox="1">
            <a:spLocks noGrp="1"/>
          </p:cNvSpPr>
          <p:nvPr>
            <p:ph type="ctrTitle"/>
          </p:nvPr>
        </p:nvSpPr>
        <p:spPr>
          <a:xfrm>
            <a:off x="1252700" y="1197133"/>
            <a:ext cx="68352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4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86" name="Google Shape;286;p17"/>
          <p:cNvSpPr txBox="1">
            <a:spLocks noGrp="1"/>
          </p:cNvSpPr>
          <p:nvPr>
            <p:ph type="subTitle" idx="1"/>
          </p:nvPr>
        </p:nvSpPr>
        <p:spPr>
          <a:xfrm>
            <a:off x="1252700" y="2739400"/>
            <a:ext cx="3888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17"/>
          <p:cNvSpPr txBox="1"/>
          <p:nvPr/>
        </p:nvSpPr>
        <p:spPr>
          <a:xfrm>
            <a:off x="1252700" y="4710800"/>
            <a:ext cx="4138000" cy="1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067">
                <a:latin typeface="Comfortaa"/>
                <a:ea typeface="Comfortaa"/>
                <a:cs typeface="Comfortaa"/>
                <a:sym typeface="Comfortaa"/>
              </a:rPr>
              <a:t>CREDITS: This presentation template was created by </a:t>
            </a:r>
            <a:r>
              <a:rPr lang="en" sz="1067" b="1"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2"/>
              </a:rPr>
              <a:t>Slidesgo</a:t>
            </a:r>
            <a:r>
              <a:rPr lang="en" sz="1067">
                <a:latin typeface="Comfortaa"/>
                <a:ea typeface="Comfortaa"/>
                <a:cs typeface="Comfortaa"/>
                <a:sym typeface="Comfortaa"/>
              </a:rPr>
              <a:t>, including icons by </a:t>
            </a:r>
            <a:r>
              <a:rPr lang="en" sz="1067" b="1"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3"/>
              </a:rPr>
              <a:t>Flatico</a:t>
            </a:r>
            <a:r>
              <a:rPr lang="en" sz="1067"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3"/>
              </a:rPr>
              <a:t>n</a:t>
            </a:r>
            <a:r>
              <a:rPr lang="en" sz="1067">
                <a:latin typeface="Comfortaa"/>
                <a:ea typeface="Comfortaa"/>
                <a:cs typeface="Comfortaa"/>
                <a:sym typeface="Comfortaa"/>
              </a:rPr>
              <a:t>, and infographics &amp; images by </a:t>
            </a:r>
            <a:r>
              <a:rPr lang="en" sz="1067" b="1"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4"/>
              </a:rPr>
              <a:t>Freepik</a:t>
            </a:r>
            <a:r>
              <a:rPr lang="en" sz="1067">
                <a:latin typeface="Comfortaa"/>
                <a:ea typeface="Comfortaa"/>
                <a:cs typeface="Comfortaa"/>
                <a:sym typeface="Comfortaa"/>
              </a:rPr>
              <a:t>. </a:t>
            </a:r>
            <a:endParaRPr sz="1067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sz="1067">
              <a:latin typeface="Comfortaa"/>
              <a:ea typeface="Comfortaa"/>
              <a:cs typeface="Comfortaa"/>
              <a:sym typeface="Comfortaa"/>
            </a:endParaRPr>
          </a:p>
        </p:txBody>
      </p:sp>
    </p:spTree>
    <p:extLst>
      <p:ext uri="{BB962C8B-B14F-4D97-AF65-F5344CB8AC3E}">
        <p14:creationId xmlns:p14="http://schemas.microsoft.com/office/powerpoint/2010/main" val="3132829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">
  <p:cSld name="TITLE + DESIGN ">
    <p:bg>
      <p:bgPr>
        <a:solidFill>
          <a:srgbClr val="AFA8D0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ctrTitle"/>
          </p:nvPr>
        </p:nvSpPr>
        <p:spPr>
          <a:xfrm>
            <a:off x="1199000" y="5504167"/>
            <a:ext cx="97940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>
                <a:cs typeface="B Titr" panose="00000700000000000000" pitchFamily="2" charset="-78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03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8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06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2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2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8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0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5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76C341-0D82-4813-A0BC-4E2592DEA262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A1CBB3-CF87-440C-AB0A-F948D6055F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87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8" r:id="rId17"/>
    <p:sldLayoutId id="2147483679" r:id="rId18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XIWsBmRVP9OZZxE5Xf4xyr2j2kQ1SgcC2SqPw1N8RQQ/copy" TargetMode="External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3.xml" /><Relationship Id="rId4" Type="http://schemas.openxmlformats.org/officeDocument/2006/relationships/image" Target="../media/image2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4.xml" /><Relationship Id="rId5" Type="http://schemas.openxmlformats.org/officeDocument/2006/relationships/image" Target="../media/image5.png" /><Relationship Id="rId4" Type="http://schemas.openxmlformats.org/officeDocument/2006/relationships/image" Target="../media/image4.pn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5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6.xml" /><Relationship Id="rId4" Type="http://schemas.openxmlformats.org/officeDocument/2006/relationships/image" Target="../media/image7.png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8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3"/>
          <p:cNvSpPr txBox="1">
            <a:spLocks noGrp="1"/>
          </p:cNvSpPr>
          <p:nvPr>
            <p:ph type="ctrTitle"/>
          </p:nvPr>
        </p:nvSpPr>
        <p:spPr>
          <a:xfrm>
            <a:off x="714594" y="2926975"/>
            <a:ext cx="10285267" cy="181660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a-IR" sz="9600" dirty="0">
                <a:latin typeface="IranNastaliq" panose="02020505000000020003" pitchFamily="18" charset="0"/>
                <a:cs typeface="IranNastaliq" panose="02020505000000020003" pitchFamily="18" charset="0"/>
              </a:rPr>
              <a:t>بسمه تعالی</a:t>
            </a:r>
            <a:br>
              <a:rPr lang="fa-IR" sz="9600" dirty="0">
                <a:latin typeface="Lalezar" panose="00000500000000000000" pitchFamily="2" charset="-78"/>
                <a:cs typeface="Dast Nevis" panose="03000400000000000000" pitchFamily="66" charset="-78"/>
              </a:rPr>
            </a:br>
            <a:r>
              <a:rPr lang="en-US" sz="9600" dirty="0">
                <a:solidFill>
                  <a:schemeClr val="tx2">
                    <a:lumMod val="75000"/>
                  </a:schemeClr>
                </a:solidFill>
                <a:latin typeface="Harlow Solid Italic" panose="04030604020F02020D02" pitchFamily="82" charset="0"/>
                <a:cs typeface="Dast Nevis" panose="03000400000000000000" pitchFamily="66" charset="-78"/>
              </a:rPr>
              <a:t>topic:</a:t>
            </a:r>
            <a:br>
              <a:rPr lang="en-US" sz="9600" dirty="0">
                <a:solidFill>
                  <a:schemeClr val="tx2">
                    <a:lumMod val="75000"/>
                  </a:schemeClr>
                </a:solidFill>
                <a:latin typeface="Lalezar" panose="00000500000000000000" pitchFamily="2" charset="-78"/>
                <a:cs typeface="Dast Nevis" panose="03000400000000000000" pitchFamily="66" charset="-78"/>
              </a:rPr>
            </a:br>
            <a:r>
              <a:rPr lang="en-US" sz="9600" dirty="0">
                <a:solidFill>
                  <a:schemeClr val="tx2">
                    <a:lumMod val="75000"/>
                  </a:schemeClr>
                </a:solidFill>
                <a:latin typeface="Harlow Solid Italic" panose="04030604020F02020D02" pitchFamily="82" charset="0"/>
                <a:cs typeface="Dast Nevis" panose="03000400000000000000" pitchFamily="66" charset="-78"/>
              </a:rPr>
              <a:t>gallbladder torsion</a:t>
            </a:r>
            <a:endParaRPr sz="9600" dirty="0">
              <a:solidFill>
                <a:schemeClr val="tx2">
                  <a:lumMod val="75000"/>
                </a:schemeClr>
              </a:solidFill>
              <a:latin typeface="Harlow Solid Italic" panose="04030604020F02020D02" pitchFamily="82" charset="0"/>
              <a:cs typeface="Dast Nevis" panose="03000400000000000000" pitchFamily="66" charset="-78"/>
            </a:endParaRPr>
          </a:p>
        </p:txBody>
      </p:sp>
      <p:sp>
        <p:nvSpPr>
          <p:cNvPr id="329" name="Google Shape;329;p23"/>
          <p:cNvSpPr txBox="1">
            <a:spLocks noGrp="1"/>
          </p:cNvSpPr>
          <p:nvPr>
            <p:ph type="subTitle" idx="1"/>
          </p:nvPr>
        </p:nvSpPr>
        <p:spPr>
          <a:xfrm>
            <a:off x="3354897" y="5263695"/>
            <a:ext cx="7644964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spcBef>
                <a:spcPts val="0"/>
              </a:spcBef>
            </a:pPr>
            <a:r>
              <a:rPr lang="fa-IR" sz="3200" dirty="0">
                <a:latin typeface="IranNastaliq" panose="02020505000000020003" pitchFamily="18" charset="0"/>
                <a:ea typeface="Comfortaa Regular"/>
                <a:cs typeface="IranNastaliq" panose="02020505000000020003" pitchFamily="18" charset="0"/>
                <a:sym typeface="Comfortaa Regular"/>
              </a:rPr>
              <a:t>ارائه دهنده: نازنین آرام</a:t>
            </a:r>
          </a:p>
          <a:p>
            <a:pPr algn="r">
              <a:spcBef>
                <a:spcPts val="0"/>
              </a:spcBef>
            </a:pPr>
            <a:r>
              <a:rPr lang="fa-IR" sz="3200" dirty="0">
                <a:latin typeface="IranNastaliq" panose="02020505000000020003" pitchFamily="18" charset="0"/>
                <a:ea typeface="Comfortaa Regular"/>
                <a:cs typeface="IranNastaliq" panose="02020505000000020003" pitchFamily="18" charset="0"/>
                <a:sym typeface="Comfortaa Regular"/>
              </a:rPr>
              <a:t> استاد راهنما: جناب آقای رسولی </a:t>
            </a:r>
            <a:endParaRPr sz="3200" dirty="0">
              <a:latin typeface="IranNastaliq" panose="02020505000000020003" pitchFamily="18" charset="0"/>
              <a:ea typeface="Comfortaa Regular"/>
              <a:cs typeface="IranNastaliq" panose="02020505000000020003" pitchFamily="18" charset="0"/>
              <a:sym typeface="Comfortaa Regula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27"/>
          <p:cNvSpPr/>
          <p:nvPr/>
        </p:nvSpPr>
        <p:spPr>
          <a:xfrm>
            <a:off x="2063942" y="2355380"/>
            <a:ext cx="7670800" cy="3423600"/>
          </a:xfrm>
          <a:prstGeom prst="roundRect">
            <a:avLst>
              <a:gd name="adj" fmla="val 13942"/>
            </a:avLst>
          </a:prstGeom>
          <a:solidFill>
            <a:srgbClr val="FED58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400" dirty="0"/>
              <a:t>بیماری نادر اما کشنده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400" dirty="0"/>
              <a:t>منجر به کوله سیستیت حاد و گانگرن صفرا می شود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400" dirty="0"/>
              <a:t>تشخیص مشکل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400" dirty="0"/>
              <a:t>پاتوفیزیولوژی و اتیولوژی به دو شکل کامل یا ناقص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400" dirty="0"/>
              <a:t>اهمیت بالای آشنایی با علائم بالینی</a:t>
            </a:r>
            <a:endParaRPr sz="2400" dirty="0"/>
          </a:p>
        </p:txBody>
      </p:sp>
      <p:sp>
        <p:nvSpPr>
          <p:cNvPr id="713" name="Google Shape;713;p27"/>
          <p:cNvSpPr/>
          <p:nvPr/>
        </p:nvSpPr>
        <p:spPr>
          <a:xfrm rot="5400000">
            <a:off x="4132355" y="239263"/>
            <a:ext cx="3626417" cy="7835024"/>
          </a:xfrm>
          <a:custGeom>
            <a:avLst/>
            <a:gdLst/>
            <a:ahLst/>
            <a:cxnLst/>
            <a:rect l="l" t="t" r="r" b="b"/>
            <a:pathLst>
              <a:path w="65863" h="92137" extrusionOk="0">
                <a:moveTo>
                  <a:pt x="32655" y="958"/>
                </a:moveTo>
                <a:cubicBezTo>
                  <a:pt x="32876" y="958"/>
                  <a:pt x="33088" y="1031"/>
                  <a:pt x="33295" y="1057"/>
                </a:cubicBezTo>
                <a:cubicBezTo>
                  <a:pt x="33541" y="1089"/>
                  <a:pt x="33787" y="1098"/>
                  <a:pt x="34032" y="1098"/>
                </a:cubicBezTo>
                <a:cubicBezTo>
                  <a:pt x="34416" y="1098"/>
                  <a:pt x="34798" y="1075"/>
                  <a:pt x="35181" y="1075"/>
                </a:cubicBezTo>
                <a:cubicBezTo>
                  <a:pt x="35282" y="1075"/>
                  <a:pt x="35382" y="1076"/>
                  <a:pt x="35483" y="1080"/>
                </a:cubicBezTo>
                <a:cubicBezTo>
                  <a:pt x="36600" y="1124"/>
                  <a:pt x="37718" y="1205"/>
                  <a:pt x="38846" y="1205"/>
                </a:cubicBezTo>
                <a:cubicBezTo>
                  <a:pt x="38948" y="1205"/>
                  <a:pt x="39051" y="1204"/>
                  <a:pt x="39154" y="1203"/>
                </a:cubicBezTo>
                <a:cubicBezTo>
                  <a:pt x="39316" y="1200"/>
                  <a:pt x="39478" y="1199"/>
                  <a:pt x="39640" y="1199"/>
                </a:cubicBezTo>
                <a:cubicBezTo>
                  <a:pt x="40163" y="1199"/>
                  <a:pt x="40690" y="1209"/>
                  <a:pt x="41214" y="1209"/>
                </a:cubicBezTo>
                <a:cubicBezTo>
                  <a:pt x="41389" y="1209"/>
                  <a:pt x="41563" y="1208"/>
                  <a:pt x="41737" y="1205"/>
                </a:cubicBezTo>
                <a:cubicBezTo>
                  <a:pt x="43184" y="1181"/>
                  <a:pt x="44631" y="1214"/>
                  <a:pt x="46082" y="1138"/>
                </a:cubicBezTo>
                <a:cubicBezTo>
                  <a:pt x="46292" y="1127"/>
                  <a:pt x="46515" y="1117"/>
                  <a:pt x="46745" y="1117"/>
                </a:cubicBezTo>
                <a:cubicBezTo>
                  <a:pt x="47157" y="1117"/>
                  <a:pt x="47590" y="1150"/>
                  <a:pt x="48013" y="1271"/>
                </a:cubicBezTo>
                <a:cubicBezTo>
                  <a:pt x="48120" y="1301"/>
                  <a:pt x="48239" y="1312"/>
                  <a:pt x="48364" y="1312"/>
                </a:cubicBezTo>
                <a:cubicBezTo>
                  <a:pt x="48626" y="1312"/>
                  <a:pt x="48920" y="1267"/>
                  <a:pt x="49209" y="1267"/>
                </a:cubicBezTo>
                <a:cubicBezTo>
                  <a:pt x="49338" y="1267"/>
                  <a:pt x="49467" y="1276"/>
                  <a:pt x="49591" y="1302"/>
                </a:cubicBezTo>
                <a:cubicBezTo>
                  <a:pt x="50530" y="1496"/>
                  <a:pt x="51515" y="1491"/>
                  <a:pt x="52473" y="1673"/>
                </a:cubicBezTo>
                <a:cubicBezTo>
                  <a:pt x="53312" y="1833"/>
                  <a:pt x="54174" y="2005"/>
                  <a:pt x="55071" y="2055"/>
                </a:cubicBezTo>
                <a:cubicBezTo>
                  <a:pt x="55996" y="2105"/>
                  <a:pt x="57003" y="2182"/>
                  <a:pt x="57756" y="2558"/>
                </a:cubicBezTo>
                <a:cubicBezTo>
                  <a:pt x="58384" y="2871"/>
                  <a:pt x="59141" y="3103"/>
                  <a:pt x="59576" y="3639"/>
                </a:cubicBezTo>
                <a:cubicBezTo>
                  <a:pt x="59971" y="4129"/>
                  <a:pt x="60415" y="4606"/>
                  <a:pt x="60854" y="5080"/>
                </a:cubicBezTo>
                <a:cubicBezTo>
                  <a:pt x="61245" y="5503"/>
                  <a:pt x="61151" y="6036"/>
                  <a:pt x="61508" y="6454"/>
                </a:cubicBezTo>
                <a:cubicBezTo>
                  <a:pt x="62068" y="7112"/>
                  <a:pt x="61698" y="7875"/>
                  <a:pt x="62034" y="8581"/>
                </a:cubicBezTo>
                <a:cubicBezTo>
                  <a:pt x="62249" y="9032"/>
                  <a:pt x="62370" y="9574"/>
                  <a:pt x="62414" y="10101"/>
                </a:cubicBezTo>
                <a:cubicBezTo>
                  <a:pt x="62453" y="10557"/>
                  <a:pt x="62056" y="11096"/>
                  <a:pt x="62658" y="11510"/>
                </a:cubicBezTo>
                <a:cubicBezTo>
                  <a:pt x="62117" y="11790"/>
                  <a:pt x="62966" y="12221"/>
                  <a:pt x="62447" y="12503"/>
                </a:cubicBezTo>
                <a:cubicBezTo>
                  <a:pt x="62680" y="12709"/>
                  <a:pt x="62670" y="13063"/>
                  <a:pt x="62640" y="13195"/>
                </a:cubicBezTo>
                <a:cubicBezTo>
                  <a:pt x="62518" y="13722"/>
                  <a:pt x="62847" y="14206"/>
                  <a:pt x="62772" y="14700"/>
                </a:cubicBezTo>
                <a:cubicBezTo>
                  <a:pt x="62725" y="15011"/>
                  <a:pt x="62536" y="15293"/>
                  <a:pt x="63002" y="15517"/>
                </a:cubicBezTo>
                <a:cubicBezTo>
                  <a:pt x="63039" y="15535"/>
                  <a:pt x="63042" y="15651"/>
                  <a:pt x="63001" y="15682"/>
                </a:cubicBezTo>
                <a:cubicBezTo>
                  <a:pt x="62350" y="16164"/>
                  <a:pt x="62915" y="16662"/>
                  <a:pt x="62973" y="17150"/>
                </a:cubicBezTo>
                <a:cubicBezTo>
                  <a:pt x="62993" y="17314"/>
                  <a:pt x="62866" y="17459"/>
                  <a:pt x="62916" y="17609"/>
                </a:cubicBezTo>
                <a:cubicBezTo>
                  <a:pt x="63066" y="18065"/>
                  <a:pt x="63249" y="18516"/>
                  <a:pt x="63059" y="18990"/>
                </a:cubicBezTo>
                <a:cubicBezTo>
                  <a:pt x="63053" y="19003"/>
                  <a:pt x="63049" y="19027"/>
                  <a:pt x="63060" y="19035"/>
                </a:cubicBezTo>
                <a:cubicBezTo>
                  <a:pt x="63657" y="19486"/>
                  <a:pt x="63122" y="19997"/>
                  <a:pt x="63210" y="20479"/>
                </a:cubicBezTo>
                <a:cubicBezTo>
                  <a:pt x="63304" y="20990"/>
                  <a:pt x="63261" y="21515"/>
                  <a:pt x="63354" y="22028"/>
                </a:cubicBezTo>
                <a:cubicBezTo>
                  <a:pt x="63476" y="22692"/>
                  <a:pt x="63329" y="23349"/>
                  <a:pt x="63335" y="24008"/>
                </a:cubicBezTo>
                <a:cubicBezTo>
                  <a:pt x="63336" y="24054"/>
                  <a:pt x="63309" y="24116"/>
                  <a:pt x="63341" y="24146"/>
                </a:cubicBezTo>
                <a:cubicBezTo>
                  <a:pt x="63453" y="24254"/>
                  <a:pt x="63661" y="24339"/>
                  <a:pt x="63690" y="24453"/>
                </a:cubicBezTo>
                <a:cubicBezTo>
                  <a:pt x="63706" y="24515"/>
                  <a:pt x="63665" y="24531"/>
                  <a:pt x="63606" y="24531"/>
                </a:cubicBezTo>
                <a:cubicBezTo>
                  <a:pt x="63543" y="24531"/>
                  <a:pt x="63458" y="24512"/>
                  <a:pt x="63403" y="24512"/>
                </a:cubicBezTo>
                <a:cubicBezTo>
                  <a:pt x="63355" y="24512"/>
                  <a:pt x="63329" y="24526"/>
                  <a:pt x="63358" y="24580"/>
                </a:cubicBezTo>
                <a:cubicBezTo>
                  <a:pt x="63503" y="24853"/>
                  <a:pt x="63283" y="25127"/>
                  <a:pt x="63451" y="25383"/>
                </a:cubicBezTo>
                <a:cubicBezTo>
                  <a:pt x="63486" y="25438"/>
                  <a:pt x="63592" y="25509"/>
                  <a:pt x="63572" y="25537"/>
                </a:cubicBezTo>
                <a:cubicBezTo>
                  <a:pt x="63042" y="26277"/>
                  <a:pt x="63784" y="27642"/>
                  <a:pt x="63906" y="28448"/>
                </a:cubicBezTo>
                <a:cubicBezTo>
                  <a:pt x="64142" y="29996"/>
                  <a:pt x="63916" y="31704"/>
                  <a:pt x="63889" y="33267"/>
                </a:cubicBezTo>
                <a:lnTo>
                  <a:pt x="63800" y="38581"/>
                </a:lnTo>
                <a:cubicBezTo>
                  <a:pt x="63721" y="43326"/>
                  <a:pt x="63859" y="48070"/>
                  <a:pt x="64043" y="52811"/>
                </a:cubicBezTo>
                <a:cubicBezTo>
                  <a:pt x="64124" y="54881"/>
                  <a:pt x="64556" y="57249"/>
                  <a:pt x="64144" y="59284"/>
                </a:cubicBezTo>
                <a:cubicBezTo>
                  <a:pt x="63810" y="60940"/>
                  <a:pt x="63747" y="62392"/>
                  <a:pt x="64016" y="64094"/>
                </a:cubicBezTo>
                <a:cubicBezTo>
                  <a:pt x="64119" y="64740"/>
                  <a:pt x="64056" y="65376"/>
                  <a:pt x="64042" y="66017"/>
                </a:cubicBezTo>
                <a:cubicBezTo>
                  <a:pt x="64017" y="67125"/>
                  <a:pt x="63949" y="68232"/>
                  <a:pt x="64071" y="69340"/>
                </a:cubicBezTo>
                <a:cubicBezTo>
                  <a:pt x="64111" y="69698"/>
                  <a:pt x="64043" y="70083"/>
                  <a:pt x="64138" y="70430"/>
                </a:cubicBezTo>
                <a:cubicBezTo>
                  <a:pt x="64251" y="70844"/>
                  <a:pt x="64082" y="71272"/>
                  <a:pt x="64315" y="71666"/>
                </a:cubicBezTo>
                <a:cubicBezTo>
                  <a:pt x="64381" y="71777"/>
                  <a:pt x="64323" y="71840"/>
                  <a:pt x="64255" y="71918"/>
                </a:cubicBezTo>
                <a:cubicBezTo>
                  <a:pt x="64163" y="72028"/>
                  <a:pt x="63961" y="72144"/>
                  <a:pt x="64347" y="72192"/>
                </a:cubicBezTo>
                <a:cubicBezTo>
                  <a:pt x="64498" y="72210"/>
                  <a:pt x="64491" y="72385"/>
                  <a:pt x="64392" y="72420"/>
                </a:cubicBezTo>
                <a:cubicBezTo>
                  <a:pt x="63835" y="72622"/>
                  <a:pt x="64430" y="72904"/>
                  <a:pt x="64273" y="73126"/>
                </a:cubicBezTo>
                <a:cubicBezTo>
                  <a:pt x="64711" y="73201"/>
                  <a:pt x="64495" y="73539"/>
                  <a:pt x="64469" y="73605"/>
                </a:cubicBezTo>
                <a:cubicBezTo>
                  <a:pt x="64220" y="74268"/>
                  <a:pt x="64502" y="74929"/>
                  <a:pt x="64414" y="75582"/>
                </a:cubicBezTo>
                <a:cubicBezTo>
                  <a:pt x="64316" y="76315"/>
                  <a:pt x="64414" y="77044"/>
                  <a:pt x="64408" y="77773"/>
                </a:cubicBezTo>
                <a:cubicBezTo>
                  <a:pt x="64403" y="78602"/>
                  <a:pt x="64133" y="79435"/>
                  <a:pt x="64202" y="80257"/>
                </a:cubicBezTo>
                <a:cubicBezTo>
                  <a:pt x="64246" y="80787"/>
                  <a:pt x="63725" y="81316"/>
                  <a:pt x="64211" y="81834"/>
                </a:cubicBezTo>
                <a:cubicBezTo>
                  <a:pt x="63755" y="82253"/>
                  <a:pt x="64183" y="82741"/>
                  <a:pt x="63993" y="83199"/>
                </a:cubicBezTo>
                <a:cubicBezTo>
                  <a:pt x="63757" y="83765"/>
                  <a:pt x="63810" y="84375"/>
                  <a:pt x="63626" y="84961"/>
                </a:cubicBezTo>
                <a:cubicBezTo>
                  <a:pt x="63419" y="85621"/>
                  <a:pt x="63028" y="86225"/>
                  <a:pt x="62746" y="86857"/>
                </a:cubicBezTo>
                <a:cubicBezTo>
                  <a:pt x="62492" y="87421"/>
                  <a:pt x="61939" y="87757"/>
                  <a:pt x="61445" y="88140"/>
                </a:cubicBezTo>
                <a:cubicBezTo>
                  <a:pt x="61118" y="88395"/>
                  <a:pt x="60645" y="88593"/>
                  <a:pt x="60297" y="88825"/>
                </a:cubicBezTo>
                <a:cubicBezTo>
                  <a:pt x="59842" y="89129"/>
                  <a:pt x="59284" y="89243"/>
                  <a:pt x="58799" y="89468"/>
                </a:cubicBezTo>
                <a:cubicBezTo>
                  <a:pt x="58255" y="89719"/>
                  <a:pt x="57595" y="89907"/>
                  <a:pt x="56948" y="89907"/>
                </a:cubicBezTo>
                <a:cubicBezTo>
                  <a:pt x="56916" y="89907"/>
                  <a:pt x="56885" y="89907"/>
                  <a:pt x="56854" y="89906"/>
                </a:cubicBezTo>
                <a:cubicBezTo>
                  <a:pt x="56819" y="89905"/>
                  <a:pt x="56786" y="89905"/>
                  <a:pt x="56752" y="89905"/>
                </a:cubicBezTo>
                <a:cubicBezTo>
                  <a:pt x="56068" y="89905"/>
                  <a:pt x="55484" y="90111"/>
                  <a:pt x="54873" y="90232"/>
                </a:cubicBezTo>
                <a:cubicBezTo>
                  <a:pt x="54158" y="90375"/>
                  <a:pt x="53430" y="90423"/>
                  <a:pt x="52756" y="90530"/>
                </a:cubicBezTo>
                <a:cubicBezTo>
                  <a:pt x="52676" y="90515"/>
                  <a:pt x="52599" y="90509"/>
                  <a:pt x="52523" y="90509"/>
                </a:cubicBezTo>
                <a:cubicBezTo>
                  <a:pt x="52130" y="90509"/>
                  <a:pt x="51787" y="90679"/>
                  <a:pt x="51408" y="90679"/>
                </a:cubicBezTo>
                <a:cubicBezTo>
                  <a:pt x="51349" y="90679"/>
                  <a:pt x="51289" y="90675"/>
                  <a:pt x="51227" y="90666"/>
                </a:cubicBezTo>
                <a:cubicBezTo>
                  <a:pt x="51189" y="90660"/>
                  <a:pt x="51150" y="90657"/>
                  <a:pt x="51112" y="90657"/>
                </a:cubicBezTo>
                <a:cubicBezTo>
                  <a:pt x="50862" y="90657"/>
                  <a:pt x="50604" y="90767"/>
                  <a:pt x="50346" y="90767"/>
                </a:cubicBezTo>
                <a:cubicBezTo>
                  <a:pt x="50213" y="90767"/>
                  <a:pt x="50080" y="90738"/>
                  <a:pt x="49949" y="90650"/>
                </a:cubicBezTo>
                <a:cubicBezTo>
                  <a:pt x="49941" y="90645"/>
                  <a:pt x="49928" y="90643"/>
                  <a:pt x="49912" y="90643"/>
                </a:cubicBezTo>
                <a:cubicBezTo>
                  <a:pt x="49871" y="90643"/>
                  <a:pt x="49809" y="90657"/>
                  <a:pt x="49768" y="90671"/>
                </a:cubicBezTo>
                <a:cubicBezTo>
                  <a:pt x="49115" y="90882"/>
                  <a:pt x="48411" y="90854"/>
                  <a:pt x="47721" y="90904"/>
                </a:cubicBezTo>
                <a:cubicBezTo>
                  <a:pt x="46789" y="90971"/>
                  <a:pt x="45858" y="91038"/>
                  <a:pt x="44922" y="91038"/>
                </a:cubicBezTo>
                <a:cubicBezTo>
                  <a:pt x="44859" y="91038"/>
                  <a:pt x="44797" y="91038"/>
                  <a:pt x="44734" y="91037"/>
                </a:cubicBezTo>
                <a:cubicBezTo>
                  <a:pt x="43996" y="91028"/>
                  <a:pt x="43259" y="91010"/>
                  <a:pt x="42522" y="90981"/>
                </a:cubicBezTo>
                <a:cubicBezTo>
                  <a:pt x="42502" y="90980"/>
                  <a:pt x="42482" y="90980"/>
                  <a:pt x="42462" y="90980"/>
                </a:cubicBezTo>
                <a:cubicBezTo>
                  <a:pt x="42163" y="90980"/>
                  <a:pt x="41892" y="91070"/>
                  <a:pt x="41579" y="91070"/>
                </a:cubicBezTo>
                <a:cubicBezTo>
                  <a:pt x="41558" y="91070"/>
                  <a:pt x="41537" y="91070"/>
                  <a:pt x="41516" y="91069"/>
                </a:cubicBezTo>
                <a:cubicBezTo>
                  <a:pt x="40903" y="91043"/>
                  <a:pt x="40291" y="91021"/>
                  <a:pt x="39677" y="90982"/>
                </a:cubicBezTo>
                <a:cubicBezTo>
                  <a:pt x="39367" y="90964"/>
                  <a:pt x="39057" y="90955"/>
                  <a:pt x="38746" y="90955"/>
                </a:cubicBezTo>
                <a:cubicBezTo>
                  <a:pt x="38391" y="90955"/>
                  <a:pt x="38036" y="90967"/>
                  <a:pt x="37681" y="90991"/>
                </a:cubicBezTo>
                <a:cubicBezTo>
                  <a:pt x="37594" y="90996"/>
                  <a:pt x="37508" y="90998"/>
                  <a:pt x="37421" y="90998"/>
                </a:cubicBezTo>
                <a:cubicBezTo>
                  <a:pt x="36901" y="90998"/>
                  <a:pt x="36384" y="90916"/>
                  <a:pt x="35854" y="90916"/>
                </a:cubicBezTo>
                <a:cubicBezTo>
                  <a:pt x="35845" y="90916"/>
                  <a:pt x="35835" y="90916"/>
                  <a:pt x="35825" y="90916"/>
                </a:cubicBezTo>
                <a:cubicBezTo>
                  <a:pt x="35368" y="90919"/>
                  <a:pt x="34912" y="91001"/>
                  <a:pt x="34458" y="91001"/>
                </a:cubicBezTo>
                <a:cubicBezTo>
                  <a:pt x="34294" y="91001"/>
                  <a:pt x="34131" y="90990"/>
                  <a:pt x="33968" y="90961"/>
                </a:cubicBezTo>
                <a:cubicBezTo>
                  <a:pt x="33866" y="90943"/>
                  <a:pt x="33764" y="90936"/>
                  <a:pt x="33663" y="90936"/>
                </a:cubicBezTo>
                <a:cubicBezTo>
                  <a:pt x="33307" y="90936"/>
                  <a:pt x="32958" y="91024"/>
                  <a:pt x="32623" y="91024"/>
                </a:cubicBezTo>
                <a:cubicBezTo>
                  <a:pt x="32548" y="91024"/>
                  <a:pt x="32473" y="91020"/>
                  <a:pt x="32399" y="91009"/>
                </a:cubicBezTo>
                <a:cubicBezTo>
                  <a:pt x="31991" y="90948"/>
                  <a:pt x="31579" y="90937"/>
                  <a:pt x="31167" y="90937"/>
                </a:cubicBezTo>
                <a:cubicBezTo>
                  <a:pt x="30952" y="90937"/>
                  <a:pt x="30738" y="90940"/>
                  <a:pt x="30523" y="90940"/>
                </a:cubicBezTo>
                <a:cubicBezTo>
                  <a:pt x="30019" y="90940"/>
                  <a:pt x="29515" y="90925"/>
                  <a:pt x="29013" y="90821"/>
                </a:cubicBezTo>
                <a:cubicBezTo>
                  <a:pt x="28881" y="90794"/>
                  <a:pt x="28738" y="90784"/>
                  <a:pt x="28588" y="90784"/>
                </a:cubicBezTo>
                <a:cubicBezTo>
                  <a:pt x="28232" y="90784"/>
                  <a:pt x="27837" y="90838"/>
                  <a:pt x="27466" y="90838"/>
                </a:cubicBezTo>
                <a:cubicBezTo>
                  <a:pt x="27428" y="90838"/>
                  <a:pt x="27391" y="90838"/>
                  <a:pt x="27355" y="90837"/>
                </a:cubicBezTo>
                <a:cubicBezTo>
                  <a:pt x="27297" y="90835"/>
                  <a:pt x="27239" y="90834"/>
                  <a:pt x="27181" y="90834"/>
                </a:cubicBezTo>
                <a:cubicBezTo>
                  <a:pt x="26649" y="90834"/>
                  <a:pt x="26109" y="90902"/>
                  <a:pt x="25590" y="90902"/>
                </a:cubicBezTo>
                <a:cubicBezTo>
                  <a:pt x="25392" y="90902"/>
                  <a:pt x="25197" y="90892"/>
                  <a:pt x="25006" y="90865"/>
                </a:cubicBezTo>
                <a:cubicBezTo>
                  <a:pt x="24719" y="90824"/>
                  <a:pt x="24435" y="90809"/>
                  <a:pt x="24154" y="90809"/>
                </a:cubicBezTo>
                <a:cubicBezTo>
                  <a:pt x="23500" y="90809"/>
                  <a:pt x="22860" y="90887"/>
                  <a:pt x="22213" y="90887"/>
                </a:cubicBezTo>
                <a:cubicBezTo>
                  <a:pt x="22142" y="90887"/>
                  <a:pt x="22071" y="90886"/>
                  <a:pt x="21999" y="90884"/>
                </a:cubicBezTo>
                <a:cubicBezTo>
                  <a:pt x="21765" y="90878"/>
                  <a:pt x="21529" y="90835"/>
                  <a:pt x="21302" y="90789"/>
                </a:cubicBezTo>
                <a:cubicBezTo>
                  <a:pt x="21026" y="90731"/>
                  <a:pt x="20759" y="90681"/>
                  <a:pt x="20480" y="90681"/>
                </a:cubicBezTo>
                <a:cubicBezTo>
                  <a:pt x="20318" y="90681"/>
                  <a:pt x="20152" y="90698"/>
                  <a:pt x="19977" y="90740"/>
                </a:cubicBezTo>
                <a:cubicBezTo>
                  <a:pt x="19864" y="90768"/>
                  <a:pt x="19749" y="90779"/>
                  <a:pt x="19632" y="90779"/>
                </a:cubicBezTo>
                <a:cubicBezTo>
                  <a:pt x="19276" y="90779"/>
                  <a:pt x="18907" y="90677"/>
                  <a:pt x="18547" y="90657"/>
                </a:cubicBezTo>
                <a:cubicBezTo>
                  <a:pt x="17422" y="90596"/>
                  <a:pt x="16304" y="90463"/>
                  <a:pt x="15172" y="90412"/>
                </a:cubicBezTo>
                <a:cubicBezTo>
                  <a:pt x="14790" y="90395"/>
                  <a:pt x="14392" y="90307"/>
                  <a:pt x="14009" y="90252"/>
                </a:cubicBezTo>
                <a:cubicBezTo>
                  <a:pt x="13672" y="90202"/>
                  <a:pt x="13367" y="90187"/>
                  <a:pt x="13031" y="90176"/>
                </a:cubicBezTo>
                <a:cubicBezTo>
                  <a:pt x="13025" y="90176"/>
                  <a:pt x="13020" y="90176"/>
                  <a:pt x="13014" y="90176"/>
                </a:cubicBezTo>
                <a:cubicBezTo>
                  <a:pt x="12929" y="90176"/>
                  <a:pt x="12823" y="90194"/>
                  <a:pt x="12716" y="90194"/>
                </a:cubicBezTo>
                <a:cubicBezTo>
                  <a:pt x="12568" y="90194"/>
                  <a:pt x="12417" y="90160"/>
                  <a:pt x="12314" y="89998"/>
                </a:cubicBezTo>
                <a:cubicBezTo>
                  <a:pt x="12288" y="89956"/>
                  <a:pt x="12256" y="89940"/>
                  <a:pt x="12219" y="89940"/>
                </a:cubicBezTo>
                <a:cubicBezTo>
                  <a:pt x="12102" y="89940"/>
                  <a:pt x="11939" y="90105"/>
                  <a:pt x="11773" y="90105"/>
                </a:cubicBezTo>
                <a:cubicBezTo>
                  <a:pt x="11760" y="90105"/>
                  <a:pt x="11747" y="90104"/>
                  <a:pt x="11734" y="90102"/>
                </a:cubicBezTo>
                <a:cubicBezTo>
                  <a:pt x="11411" y="90047"/>
                  <a:pt x="11121" y="89937"/>
                  <a:pt x="10767" y="89935"/>
                </a:cubicBezTo>
                <a:cubicBezTo>
                  <a:pt x="9650" y="89929"/>
                  <a:pt x="8561" y="89702"/>
                  <a:pt x="7497" y="89524"/>
                </a:cubicBezTo>
                <a:cubicBezTo>
                  <a:pt x="6870" y="89419"/>
                  <a:pt x="6037" y="89333"/>
                  <a:pt x="5549" y="88860"/>
                </a:cubicBezTo>
                <a:cubicBezTo>
                  <a:pt x="5427" y="88741"/>
                  <a:pt x="5113" y="88733"/>
                  <a:pt x="4920" y="88640"/>
                </a:cubicBezTo>
                <a:cubicBezTo>
                  <a:pt x="3903" y="88148"/>
                  <a:pt x="3249" y="87423"/>
                  <a:pt x="2609" y="86705"/>
                </a:cubicBezTo>
                <a:cubicBezTo>
                  <a:pt x="1949" y="85966"/>
                  <a:pt x="1834" y="85088"/>
                  <a:pt x="1801" y="84254"/>
                </a:cubicBezTo>
                <a:cubicBezTo>
                  <a:pt x="1777" y="83655"/>
                  <a:pt x="1819" y="83027"/>
                  <a:pt x="1833" y="82421"/>
                </a:cubicBezTo>
                <a:cubicBezTo>
                  <a:pt x="1847" y="81905"/>
                  <a:pt x="1865" y="81379"/>
                  <a:pt x="1860" y="80859"/>
                </a:cubicBezTo>
                <a:cubicBezTo>
                  <a:pt x="1859" y="80638"/>
                  <a:pt x="1924" y="80426"/>
                  <a:pt x="1931" y="80207"/>
                </a:cubicBezTo>
                <a:cubicBezTo>
                  <a:pt x="1981" y="78749"/>
                  <a:pt x="1872" y="77282"/>
                  <a:pt x="2027" y="75836"/>
                </a:cubicBezTo>
                <a:cubicBezTo>
                  <a:pt x="2140" y="74784"/>
                  <a:pt x="2051" y="73736"/>
                  <a:pt x="2059" y="72695"/>
                </a:cubicBezTo>
                <a:cubicBezTo>
                  <a:pt x="2065" y="71754"/>
                  <a:pt x="2146" y="70790"/>
                  <a:pt x="1915" y="69831"/>
                </a:cubicBezTo>
                <a:cubicBezTo>
                  <a:pt x="1755" y="69166"/>
                  <a:pt x="1988" y="68455"/>
                  <a:pt x="1979" y="67764"/>
                </a:cubicBezTo>
                <a:cubicBezTo>
                  <a:pt x="1972" y="67294"/>
                  <a:pt x="1862" y="66825"/>
                  <a:pt x="1878" y="66348"/>
                </a:cubicBezTo>
                <a:cubicBezTo>
                  <a:pt x="1917" y="65189"/>
                  <a:pt x="2004" y="64028"/>
                  <a:pt x="1988" y="62872"/>
                </a:cubicBezTo>
                <a:cubicBezTo>
                  <a:pt x="1977" y="62051"/>
                  <a:pt x="2147" y="61240"/>
                  <a:pt x="2090" y="60416"/>
                </a:cubicBezTo>
                <a:cubicBezTo>
                  <a:pt x="2057" y="59949"/>
                  <a:pt x="2182" y="59458"/>
                  <a:pt x="2206" y="58979"/>
                </a:cubicBezTo>
                <a:cubicBezTo>
                  <a:pt x="2248" y="58086"/>
                  <a:pt x="2362" y="57195"/>
                  <a:pt x="2328" y="56295"/>
                </a:cubicBezTo>
                <a:cubicBezTo>
                  <a:pt x="2295" y="55389"/>
                  <a:pt x="2489" y="54480"/>
                  <a:pt x="2541" y="53571"/>
                </a:cubicBezTo>
                <a:cubicBezTo>
                  <a:pt x="2561" y="53231"/>
                  <a:pt x="2567" y="52876"/>
                  <a:pt x="2506" y="52546"/>
                </a:cubicBezTo>
                <a:cubicBezTo>
                  <a:pt x="2382" y="51873"/>
                  <a:pt x="2701" y="51214"/>
                  <a:pt x="2583" y="50569"/>
                </a:cubicBezTo>
                <a:cubicBezTo>
                  <a:pt x="2488" y="50056"/>
                  <a:pt x="2688" y="49554"/>
                  <a:pt x="2534" y="49061"/>
                </a:cubicBezTo>
                <a:cubicBezTo>
                  <a:pt x="2388" y="48592"/>
                  <a:pt x="2559" y="48134"/>
                  <a:pt x="2610" y="47682"/>
                </a:cubicBezTo>
                <a:cubicBezTo>
                  <a:pt x="2675" y="47121"/>
                  <a:pt x="2472" y="46573"/>
                  <a:pt x="2606" y="46017"/>
                </a:cubicBezTo>
                <a:cubicBezTo>
                  <a:pt x="2712" y="45584"/>
                  <a:pt x="2480" y="45129"/>
                  <a:pt x="2732" y="44700"/>
                </a:cubicBezTo>
                <a:cubicBezTo>
                  <a:pt x="2748" y="44673"/>
                  <a:pt x="2774" y="44643"/>
                  <a:pt x="2771" y="44616"/>
                </a:cubicBezTo>
                <a:cubicBezTo>
                  <a:pt x="2664" y="43393"/>
                  <a:pt x="2817" y="42163"/>
                  <a:pt x="2546" y="40942"/>
                </a:cubicBezTo>
                <a:cubicBezTo>
                  <a:pt x="2462" y="40564"/>
                  <a:pt x="2605" y="40163"/>
                  <a:pt x="2632" y="39771"/>
                </a:cubicBezTo>
                <a:cubicBezTo>
                  <a:pt x="2694" y="38867"/>
                  <a:pt x="2551" y="37969"/>
                  <a:pt x="2479" y="37068"/>
                </a:cubicBezTo>
                <a:cubicBezTo>
                  <a:pt x="2449" y="36694"/>
                  <a:pt x="2521" y="36289"/>
                  <a:pt x="2518" y="35905"/>
                </a:cubicBezTo>
                <a:cubicBezTo>
                  <a:pt x="2466" y="28064"/>
                  <a:pt x="2604" y="20188"/>
                  <a:pt x="2656" y="12334"/>
                </a:cubicBezTo>
                <a:cubicBezTo>
                  <a:pt x="2676" y="9586"/>
                  <a:pt x="3158" y="5621"/>
                  <a:pt x="5571" y="3826"/>
                </a:cubicBezTo>
                <a:cubicBezTo>
                  <a:pt x="6101" y="3430"/>
                  <a:pt x="6765" y="3094"/>
                  <a:pt x="7384" y="2911"/>
                </a:cubicBezTo>
                <a:cubicBezTo>
                  <a:pt x="8050" y="2715"/>
                  <a:pt x="8728" y="2386"/>
                  <a:pt x="9519" y="2386"/>
                </a:cubicBezTo>
                <a:cubicBezTo>
                  <a:pt x="9592" y="2386"/>
                  <a:pt x="9666" y="2389"/>
                  <a:pt x="9741" y="2395"/>
                </a:cubicBezTo>
                <a:cubicBezTo>
                  <a:pt x="9765" y="2396"/>
                  <a:pt x="9789" y="2397"/>
                  <a:pt x="9813" y="2397"/>
                </a:cubicBezTo>
                <a:cubicBezTo>
                  <a:pt x="10124" y="2397"/>
                  <a:pt x="10424" y="2246"/>
                  <a:pt x="10657" y="2166"/>
                </a:cubicBezTo>
                <a:cubicBezTo>
                  <a:pt x="11008" y="2047"/>
                  <a:pt x="11370" y="2027"/>
                  <a:pt x="11734" y="2027"/>
                </a:cubicBezTo>
                <a:cubicBezTo>
                  <a:pt x="11909" y="2027"/>
                  <a:pt x="12085" y="2032"/>
                  <a:pt x="12261" y="2032"/>
                </a:cubicBezTo>
                <a:cubicBezTo>
                  <a:pt x="12608" y="2032"/>
                  <a:pt x="12954" y="2014"/>
                  <a:pt x="13293" y="1910"/>
                </a:cubicBezTo>
                <a:cubicBezTo>
                  <a:pt x="13696" y="1786"/>
                  <a:pt x="14313" y="1828"/>
                  <a:pt x="14832" y="1797"/>
                </a:cubicBezTo>
                <a:cubicBezTo>
                  <a:pt x="14862" y="1796"/>
                  <a:pt x="14892" y="1795"/>
                  <a:pt x="14924" y="1795"/>
                </a:cubicBezTo>
                <a:cubicBezTo>
                  <a:pt x="14981" y="1795"/>
                  <a:pt x="15041" y="1797"/>
                  <a:pt x="15100" y="1797"/>
                </a:cubicBezTo>
                <a:cubicBezTo>
                  <a:pt x="15293" y="1797"/>
                  <a:pt x="15480" y="1776"/>
                  <a:pt x="15581" y="1596"/>
                </a:cubicBezTo>
                <a:cubicBezTo>
                  <a:pt x="15591" y="1577"/>
                  <a:pt x="15679" y="1560"/>
                  <a:pt x="15726" y="1560"/>
                </a:cubicBezTo>
                <a:cubicBezTo>
                  <a:pt x="15740" y="1560"/>
                  <a:pt x="15750" y="1562"/>
                  <a:pt x="15754" y="1565"/>
                </a:cubicBezTo>
                <a:cubicBezTo>
                  <a:pt x="15887" y="1692"/>
                  <a:pt x="16012" y="1736"/>
                  <a:pt x="16133" y="1736"/>
                </a:cubicBezTo>
                <a:cubicBezTo>
                  <a:pt x="16405" y="1736"/>
                  <a:pt x="16655" y="1511"/>
                  <a:pt x="16923" y="1498"/>
                </a:cubicBezTo>
                <a:cubicBezTo>
                  <a:pt x="17874" y="1453"/>
                  <a:pt x="18824" y="1476"/>
                  <a:pt x="19768" y="1463"/>
                </a:cubicBezTo>
                <a:cubicBezTo>
                  <a:pt x="19802" y="1462"/>
                  <a:pt x="19836" y="1462"/>
                  <a:pt x="19870" y="1462"/>
                </a:cubicBezTo>
                <a:cubicBezTo>
                  <a:pt x="20121" y="1462"/>
                  <a:pt x="20383" y="1474"/>
                  <a:pt x="20648" y="1474"/>
                </a:cubicBezTo>
                <a:cubicBezTo>
                  <a:pt x="21042" y="1474"/>
                  <a:pt x="21441" y="1447"/>
                  <a:pt x="21817" y="1313"/>
                </a:cubicBezTo>
                <a:cubicBezTo>
                  <a:pt x="21835" y="1306"/>
                  <a:pt x="21855" y="1303"/>
                  <a:pt x="21877" y="1303"/>
                </a:cubicBezTo>
                <a:cubicBezTo>
                  <a:pt x="22016" y="1303"/>
                  <a:pt x="22226" y="1415"/>
                  <a:pt x="22382" y="1415"/>
                </a:cubicBezTo>
                <a:cubicBezTo>
                  <a:pt x="22398" y="1415"/>
                  <a:pt x="22414" y="1414"/>
                  <a:pt x="22429" y="1411"/>
                </a:cubicBezTo>
                <a:cubicBezTo>
                  <a:pt x="23140" y="1280"/>
                  <a:pt x="23889" y="1325"/>
                  <a:pt x="24571" y="1217"/>
                </a:cubicBezTo>
                <a:cubicBezTo>
                  <a:pt x="25193" y="1120"/>
                  <a:pt x="25793" y="1057"/>
                  <a:pt x="26410" y="1057"/>
                </a:cubicBezTo>
                <a:cubicBezTo>
                  <a:pt x="26500" y="1057"/>
                  <a:pt x="26591" y="1058"/>
                  <a:pt x="26682" y="1061"/>
                </a:cubicBezTo>
                <a:cubicBezTo>
                  <a:pt x="27372" y="1081"/>
                  <a:pt x="28087" y="1173"/>
                  <a:pt x="28771" y="1173"/>
                </a:cubicBezTo>
                <a:cubicBezTo>
                  <a:pt x="29060" y="1173"/>
                  <a:pt x="29344" y="1157"/>
                  <a:pt x="29619" y="1111"/>
                </a:cubicBezTo>
                <a:cubicBezTo>
                  <a:pt x="29942" y="1057"/>
                  <a:pt x="30264" y="1044"/>
                  <a:pt x="30584" y="1044"/>
                </a:cubicBezTo>
                <a:cubicBezTo>
                  <a:pt x="30882" y="1044"/>
                  <a:pt x="31179" y="1055"/>
                  <a:pt x="31473" y="1055"/>
                </a:cubicBezTo>
                <a:cubicBezTo>
                  <a:pt x="31813" y="1055"/>
                  <a:pt x="32150" y="1040"/>
                  <a:pt x="32485" y="974"/>
                </a:cubicBezTo>
                <a:cubicBezTo>
                  <a:pt x="32542" y="963"/>
                  <a:pt x="32599" y="958"/>
                  <a:pt x="32655" y="958"/>
                </a:cubicBezTo>
                <a:close/>
                <a:moveTo>
                  <a:pt x="26311" y="0"/>
                </a:moveTo>
                <a:cubicBezTo>
                  <a:pt x="26126" y="0"/>
                  <a:pt x="25941" y="2"/>
                  <a:pt x="25756" y="5"/>
                </a:cubicBezTo>
                <a:cubicBezTo>
                  <a:pt x="25144" y="16"/>
                  <a:pt x="24554" y="79"/>
                  <a:pt x="23971" y="145"/>
                </a:cubicBezTo>
                <a:cubicBezTo>
                  <a:pt x="23151" y="236"/>
                  <a:pt x="22321" y="341"/>
                  <a:pt x="21503" y="341"/>
                </a:cubicBezTo>
                <a:cubicBezTo>
                  <a:pt x="21365" y="341"/>
                  <a:pt x="21229" y="338"/>
                  <a:pt x="21092" y="332"/>
                </a:cubicBezTo>
                <a:cubicBezTo>
                  <a:pt x="20741" y="315"/>
                  <a:pt x="20390" y="308"/>
                  <a:pt x="20040" y="308"/>
                </a:cubicBezTo>
                <a:cubicBezTo>
                  <a:pt x="18964" y="308"/>
                  <a:pt x="17895" y="374"/>
                  <a:pt x="16834" y="433"/>
                </a:cubicBezTo>
                <a:cubicBezTo>
                  <a:pt x="15614" y="500"/>
                  <a:pt x="14375" y="613"/>
                  <a:pt x="13160" y="802"/>
                </a:cubicBezTo>
                <a:cubicBezTo>
                  <a:pt x="11934" y="991"/>
                  <a:pt x="10679" y="1083"/>
                  <a:pt x="9437" y="1217"/>
                </a:cubicBezTo>
                <a:cubicBezTo>
                  <a:pt x="8824" y="1283"/>
                  <a:pt x="8308" y="1548"/>
                  <a:pt x="7750" y="1708"/>
                </a:cubicBezTo>
                <a:cubicBezTo>
                  <a:pt x="6983" y="1930"/>
                  <a:pt x="6194" y="2183"/>
                  <a:pt x="5519" y="2581"/>
                </a:cubicBezTo>
                <a:cubicBezTo>
                  <a:pt x="5062" y="2846"/>
                  <a:pt x="4649" y="3179"/>
                  <a:pt x="4292" y="3567"/>
                </a:cubicBezTo>
                <a:cubicBezTo>
                  <a:pt x="3846" y="4046"/>
                  <a:pt x="3310" y="4447"/>
                  <a:pt x="3035" y="5032"/>
                </a:cubicBezTo>
                <a:cubicBezTo>
                  <a:pt x="2752" y="5633"/>
                  <a:pt x="2403" y="6224"/>
                  <a:pt x="2137" y="6835"/>
                </a:cubicBezTo>
                <a:cubicBezTo>
                  <a:pt x="1927" y="7319"/>
                  <a:pt x="1529" y="7779"/>
                  <a:pt x="1458" y="8267"/>
                </a:cubicBezTo>
                <a:cubicBezTo>
                  <a:pt x="1146" y="10424"/>
                  <a:pt x="583" y="12307"/>
                  <a:pt x="807" y="14545"/>
                </a:cubicBezTo>
                <a:cubicBezTo>
                  <a:pt x="904" y="15511"/>
                  <a:pt x="1094" y="16467"/>
                  <a:pt x="1157" y="17435"/>
                </a:cubicBezTo>
                <a:cubicBezTo>
                  <a:pt x="1227" y="18547"/>
                  <a:pt x="1130" y="19660"/>
                  <a:pt x="1053" y="20772"/>
                </a:cubicBezTo>
                <a:cubicBezTo>
                  <a:pt x="835" y="23978"/>
                  <a:pt x="750" y="27269"/>
                  <a:pt x="870" y="30465"/>
                </a:cubicBezTo>
                <a:cubicBezTo>
                  <a:pt x="879" y="30699"/>
                  <a:pt x="888" y="30935"/>
                  <a:pt x="896" y="31169"/>
                </a:cubicBezTo>
                <a:cubicBezTo>
                  <a:pt x="1037" y="34971"/>
                  <a:pt x="1157" y="38774"/>
                  <a:pt x="1220" y="42579"/>
                </a:cubicBezTo>
                <a:cubicBezTo>
                  <a:pt x="1287" y="46793"/>
                  <a:pt x="1286" y="51007"/>
                  <a:pt x="1165" y="55219"/>
                </a:cubicBezTo>
                <a:cubicBezTo>
                  <a:pt x="1107" y="57370"/>
                  <a:pt x="1011" y="59519"/>
                  <a:pt x="883" y="61666"/>
                </a:cubicBezTo>
                <a:cubicBezTo>
                  <a:pt x="784" y="63295"/>
                  <a:pt x="0" y="66050"/>
                  <a:pt x="640" y="67564"/>
                </a:cubicBezTo>
                <a:cubicBezTo>
                  <a:pt x="652" y="67593"/>
                  <a:pt x="650" y="67627"/>
                  <a:pt x="633" y="67655"/>
                </a:cubicBezTo>
                <a:cubicBezTo>
                  <a:pt x="232" y="68291"/>
                  <a:pt x="729" y="68952"/>
                  <a:pt x="508" y="69620"/>
                </a:cubicBezTo>
                <a:cubicBezTo>
                  <a:pt x="380" y="70006"/>
                  <a:pt x="873" y="70464"/>
                  <a:pt x="537" y="70941"/>
                </a:cubicBezTo>
                <a:cubicBezTo>
                  <a:pt x="440" y="71078"/>
                  <a:pt x="399" y="71363"/>
                  <a:pt x="639" y="71579"/>
                </a:cubicBezTo>
                <a:cubicBezTo>
                  <a:pt x="816" y="71739"/>
                  <a:pt x="866" y="72036"/>
                  <a:pt x="735" y="72180"/>
                </a:cubicBezTo>
                <a:cubicBezTo>
                  <a:pt x="409" y="72539"/>
                  <a:pt x="782" y="72883"/>
                  <a:pt x="682" y="73241"/>
                </a:cubicBezTo>
                <a:cubicBezTo>
                  <a:pt x="629" y="73429"/>
                  <a:pt x="607" y="73708"/>
                  <a:pt x="715" y="73920"/>
                </a:cubicBezTo>
                <a:cubicBezTo>
                  <a:pt x="948" y="74376"/>
                  <a:pt x="741" y="74838"/>
                  <a:pt x="739" y="75287"/>
                </a:cubicBezTo>
                <a:cubicBezTo>
                  <a:pt x="737" y="75621"/>
                  <a:pt x="728" y="75979"/>
                  <a:pt x="675" y="76325"/>
                </a:cubicBezTo>
                <a:cubicBezTo>
                  <a:pt x="612" y="76747"/>
                  <a:pt x="716" y="77175"/>
                  <a:pt x="611" y="77602"/>
                </a:cubicBezTo>
                <a:cubicBezTo>
                  <a:pt x="520" y="77976"/>
                  <a:pt x="537" y="78359"/>
                  <a:pt x="548" y="78743"/>
                </a:cubicBezTo>
                <a:cubicBezTo>
                  <a:pt x="557" y="79052"/>
                  <a:pt x="820" y="79488"/>
                  <a:pt x="697" y="79599"/>
                </a:cubicBezTo>
                <a:cubicBezTo>
                  <a:pt x="180" y="80073"/>
                  <a:pt x="630" y="80578"/>
                  <a:pt x="465" y="81062"/>
                </a:cubicBezTo>
                <a:cubicBezTo>
                  <a:pt x="279" y="81613"/>
                  <a:pt x="533" y="82234"/>
                  <a:pt x="424" y="82834"/>
                </a:cubicBezTo>
                <a:cubicBezTo>
                  <a:pt x="384" y="83056"/>
                  <a:pt x="420" y="83327"/>
                  <a:pt x="424" y="83568"/>
                </a:cubicBezTo>
                <a:cubicBezTo>
                  <a:pt x="434" y="84061"/>
                  <a:pt x="620" y="84553"/>
                  <a:pt x="482" y="85046"/>
                </a:cubicBezTo>
                <a:cubicBezTo>
                  <a:pt x="393" y="85363"/>
                  <a:pt x="983" y="85648"/>
                  <a:pt x="553" y="85975"/>
                </a:cubicBezTo>
                <a:cubicBezTo>
                  <a:pt x="547" y="85980"/>
                  <a:pt x="563" y="86013"/>
                  <a:pt x="575" y="86015"/>
                </a:cubicBezTo>
                <a:cubicBezTo>
                  <a:pt x="1215" y="86146"/>
                  <a:pt x="813" y="86505"/>
                  <a:pt x="879" y="86758"/>
                </a:cubicBezTo>
                <a:cubicBezTo>
                  <a:pt x="892" y="86804"/>
                  <a:pt x="838" y="86842"/>
                  <a:pt x="923" y="86897"/>
                </a:cubicBezTo>
                <a:cubicBezTo>
                  <a:pt x="1657" y="87376"/>
                  <a:pt x="1801" y="88137"/>
                  <a:pt x="2689" y="88599"/>
                </a:cubicBezTo>
                <a:cubicBezTo>
                  <a:pt x="3293" y="88913"/>
                  <a:pt x="3730" y="89385"/>
                  <a:pt x="4443" y="89701"/>
                </a:cubicBezTo>
                <a:cubicBezTo>
                  <a:pt x="5278" y="90071"/>
                  <a:pt x="6017" y="90506"/>
                  <a:pt x="7036" y="90533"/>
                </a:cubicBezTo>
                <a:cubicBezTo>
                  <a:pt x="7421" y="90542"/>
                  <a:pt x="7697" y="90760"/>
                  <a:pt x="8086" y="90760"/>
                </a:cubicBezTo>
                <a:cubicBezTo>
                  <a:pt x="8091" y="90760"/>
                  <a:pt x="8096" y="90760"/>
                  <a:pt x="8102" y="90760"/>
                </a:cubicBezTo>
                <a:cubicBezTo>
                  <a:pt x="8140" y="90759"/>
                  <a:pt x="8179" y="90759"/>
                  <a:pt x="8217" y="90759"/>
                </a:cubicBezTo>
                <a:cubicBezTo>
                  <a:pt x="9211" y="90759"/>
                  <a:pt x="10184" y="90952"/>
                  <a:pt x="11140" y="91083"/>
                </a:cubicBezTo>
                <a:cubicBezTo>
                  <a:pt x="12296" y="91242"/>
                  <a:pt x="13475" y="91270"/>
                  <a:pt x="14629" y="91446"/>
                </a:cubicBezTo>
                <a:cubicBezTo>
                  <a:pt x="15002" y="91503"/>
                  <a:pt x="15459" y="91591"/>
                  <a:pt x="15927" y="91591"/>
                </a:cubicBezTo>
                <a:cubicBezTo>
                  <a:pt x="15987" y="91591"/>
                  <a:pt x="16048" y="91590"/>
                  <a:pt x="16109" y="91587"/>
                </a:cubicBezTo>
                <a:cubicBezTo>
                  <a:pt x="16300" y="91576"/>
                  <a:pt x="16531" y="91554"/>
                  <a:pt x="16762" y="91554"/>
                </a:cubicBezTo>
                <a:cubicBezTo>
                  <a:pt x="16985" y="91554"/>
                  <a:pt x="17206" y="91574"/>
                  <a:pt x="17389" y="91645"/>
                </a:cubicBezTo>
                <a:cubicBezTo>
                  <a:pt x="18001" y="91882"/>
                  <a:pt x="18664" y="91786"/>
                  <a:pt x="19282" y="91841"/>
                </a:cubicBezTo>
                <a:cubicBezTo>
                  <a:pt x="19940" y="91899"/>
                  <a:pt x="20615" y="91909"/>
                  <a:pt x="21290" y="91909"/>
                </a:cubicBezTo>
                <a:cubicBezTo>
                  <a:pt x="21549" y="91909"/>
                  <a:pt x="21807" y="91907"/>
                  <a:pt x="22064" y="91907"/>
                </a:cubicBezTo>
                <a:cubicBezTo>
                  <a:pt x="22083" y="91906"/>
                  <a:pt x="22102" y="91906"/>
                  <a:pt x="22122" y="91906"/>
                </a:cubicBezTo>
                <a:cubicBezTo>
                  <a:pt x="23159" y="91906"/>
                  <a:pt x="24199" y="91956"/>
                  <a:pt x="25238" y="91956"/>
                </a:cubicBezTo>
                <a:cubicBezTo>
                  <a:pt x="25534" y="91956"/>
                  <a:pt x="25829" y="91952"/>
                  <a:pt x="26125" y="91942"/>
                </a:cubicBezTo>
                <a:cubicBezTo>
                  <a:pt x="26361" y="91935"/>
                  <a:pt x="26597" y="91931"/>
                  <a:pt x="26833" y="91931"/>
                </a:cubicBezTo>
                <a:cubicBezTo>
                  <a:pt x="27459" y="91931"/>
                  <a:pt x="28084" y="91957"/>
                  <a:pt x="28708" y="92009"/>
                </a:cubicBezTo>
                <a:cubicBezTo>
                  <a:pt x="28795" y="92016"/>
                  <a:pt x="28880" y="92019"/>
                  <a:pt x="28965" y="92019"/>
                </a:cubicBezTo>
                <a:cubicBezTo>
                  <a:pt x="29306" y="92019"/>
                  <a:pt x="29632" y="91974"/>
                  <a:pt x="29957" y="91974"/>
                </a:cubicBezTo>
                <a:cubicBezTo>
                  <a:pt x="30021" y="91974"/>
                  <a:pt x="30085" y="91976"/>
                  <a:pt x="30149" y="91980"/>
                </a:cubicBezTo>
                <a:cubicBezTo>
                  <a:pt x="31349" y="92059"/>
                  <a:pt x="32551" y="92034"/>
                  <a:pt x="33751" y="92071"/>
                </a:cubicBezTo>
                <a:cubicBezTo>
                  <a:pt x="33966" y="92078"/>
                  <a:pt x="34181" y="92081"/>
                  <a:pt x="34396" y="92081"/>
                </a:cubicBezTo>
                <a:cubicBezTo>
                  <a:pt x="35189" y="92081"/>
                  <a:pt x="35982" y="92043"/>
                  <a:pt x="36778" y="92043"/>
                </a:cubicBezTo>
                <a:cubicBezTo>
                  <a:pt x="37003" y="92043"/>
                  <a:pt x="37229" y="92046"/>
                  <a:pt x="37455" y="92054"/>
                </a:cubicBezTo>
                <a:cubicBezTo>
                  <a:pt x="38476" y="92090"/>
                  <a:pt x="39501" y="92134"/>
                  <a:pt x="40519" y="92136"/>
                </a:cubicBezTo>
                <a:cubicBezTo>
                  <a:pt x="40562" y="92136"/>
                  <a:pt x="40604" y="92136"/>
                  <a:pt x="40646" y="92136"/>
                </a:cubicBezTo>
                <a:cubicBezTo>
                  <a:pt x="41870" y="92136"/>
                  <a:pt x="43102" y="92106"/>
                  <a:pt x="44322" y="92106"/>
                </a:cubicBezTo>
                <a:cubicBezTo>
                  <a:pt x="44441" y="92106"/>
                  <a:pt x="44559" y="92106"/>
                  <a:pt x="44678" y="92107"/>
                </a:cubicBezTo>
                <a:cubicBezTo>
                  <a:pt x="44730" y="92107"/>
                  <a:pt x="44782" y="92107"/>
                  <a:pt x="44834" y="92107"/>
                </a:cubicBezTo>
                <a:cubicBezTo>
                  <a:pt x="46801" y="92107"/>
                  <a:pt x="48734" y="91888"/>
                  <a:pt x="50687" y="91823"/>
                </a:cubicBezTo>
                <a:cubicBezTo>
                  <a:pt x="51662" y="91792"/>
                  <a:pt x="52651" y="91607"/>
                  <a:pt x="53627" y="91452"/>
                </a:cubicBezTo>
                <a:cubicBezTo>
                  <a:pt x="54431" y="91325"/>
                  <a:pt x="55270" y="91284"/>
                  <a:pt x="56063" y="91094"/>
                </a:cubicBezTo>
                <a:cubicBezTo>
                  <a:pt x="56951" y="90884"/>
                  <a:pt x="57922" y="90883"/>
                  <a:pt x="58750" y="90524"/>
                </a:cubicBezTo>
                <a:cubicBezTo>
                  <a:pt x="59220" y="90320"/>
                  <a:pt x="59759" y="90097"/>
                  <a:pt x="60203" y="89989"/>
                </a:cubicBezTo>
                <a:cubicBezTo>
                  <a:pt x="61157" y="89760"/>
                  <a:pt x="61624" y="89151"/>
                  <a:pt x="62433" y="88850"/>
                </a:cubicBezTo>
                <a:cubicBezTo>
                  <a:pt x="62703" y="88750"/>
                  <a:pt x="62825" y="88371"/>
                  <a:pt x="62883" y="88364"/>
                </a:cubicBezTo>
                <a:cubicBezTo>
                  <a:pt x="63631" y="88271"/>
                  <a:pt x="63607" y="87724"/>
                  <a:pt x="63856" y="87423"/>
                </a:cubicBezTo>
                <a:cubicBezTo>
                  <a:pt x="64651" y="86463"/>
                  <a:pt x="65066" y="85389"/>
                  <a:pt x="65162" y="84248"/>
                </a:cubicBezTo>
                <a:cubicBezTo>
                  <a:pt x="65242" y="83266"/>
                  <a:pt x="65580" y="82297"/>
                  <a:pt x="65420" y="81302"/>
                </a:cubicBezTo>
                <a:cubicBezTo>
                  <a:pt x="65416" y="81273"/>
                  <a:pt x="65390" y="81238"/>
                  <a:pt x="65405" y="81216"/>
                </a:cubicBezTo>
                <a:cubicBezTo>
                  <a:pt x="65787" y="80584"/>
                  <a:pt x="65519" y="79919"/>
                  <a:pt x="65601" y="79272"/>
                </a:cubicBezTo>
                <a:cubicBezTo>
                  <a:pt x="65715" y="78374"/>
                  <a:pt x="65748" y="77471"/>
                  <a:pt x="65833" y="76571"/>
                </a:cubicBezTo>
                <a:cubicBezTo>
                  <a:pt x="65863" y="76264"/>
                  <a:pt x="65566" y="76000"/>
                  <a:pt x="65644" y="75691"/>
                </a:cubicBezTo>
                <a:cubicBezTo>
                  <a:pt x="65832" y="74950"/>
                  <a:pt x="65827" y="74208"/>
                  <a:pt x="65743" y="73457"/>
                </a:cubicBezTo>
                <a:cubicBezTo>
                  <a:pt x="65634" y="72486"/>
                  <a:pt x="65616" y="71511"/>
                  <a:pt x="65560" y="70537"/>
                </a:cubicBezTo>
                <a:cubicBezTo>
                  <a:pt x="65502" y="69522"/>
                  <a:pt x="65361" y="68512"/>
                  <a:pt x="65386" y="67493"/>
                </a:cubicBezTo>
                <a:cubicBezTo>
                  <a:pt x="65402" y="66910"/>
                  <a:pt x="65345" y="66301"/>
                  <a:pt x="65446" y="65743"/>
                </a:cubicBezTo>
                <a:cubicBezTo>
                  <a:pt x="65617" y="64789"/>
                  <a:pt x="65293" y="63371"/>
                  <a:pt x="65301" y="62350"/>
                </a:cubicBezTo>
                <a:cubicBezTo>
                  <a:pt x="65311" y="60910"/>
                  <a:pt x="65314" y="59472"/>
                  <a:pt x="65313" y="58033"/>
                </a:cubicBezTo>
                <a:cubicBezTo>
                  <a:pt x="65311" y="55244"/>
                  <a:pt x="65292" y="52453"/>
                  <a:pt x="65279" y="49664"/>
                </a:cubicBezTo>
                <a:cubicBezTo>
                  <a:pt x="65251" y="44094"/>
                  <a:pt x="65241" y="38522"/>
                  <a:pt x="65416" y="32955"/>
                </a:cubicBezTo>
                <a:cubicBezTo>
                  <a:pt x="65445" y="32025"/>
                  <a:pt x="65173" y="31089"/>
                  <a:pt x="65242" y="30164"/>
                </a:cubicBezTo>
                <a:cubicBezTo>
                  <a:pt x="65320" y="29129"/>
                  <a:pt x="65146" y="28105"/>
                  <a:pt x="65141" y="27075"/>
                </a:cubicBezTo>
                <a:cubicBezTo>
                  <a:pt x="65136" y="26157"/>
                  <a:pt x="65013" y="25229"/>
                  <a:pt x="65070" y="24312"/>
                </a:cubicBezTo>
                <a:cubicBezTo>
                  <a:pt x="65125" y="23418"/>
                  <a:pt x="65047" y="22524"/>
                  <a:pt x="64987" y="21644"/>
                </a:cubicBezTo>
                <a:cubicBezTo>
                  <a:pt x="64897" y="20315"/>
                  <a:pt x="64837" y="18977"/>
                  <a:pt x="64577" y="17650"/>
                </a:cubicBezTo>
                <a:cubicBezTo>
                  <a:pt x="64313" y="16303"/>
                  <a:pt x="64327" y="14935"/>
                  <a:pt x="64205" y="13581"/>
                </a:cubicBezTo>
                <a:cubicBezTo>
                  <a:pt x="64142" y="12875"/>
                  <a:pt x="64064" y="12130"/>
                  <a:pt x="64119" y="11395"/>
                </a:cubicBezTo>
                <a:cubicBezTo>
                  <a:pt x="64186" y="10506"/>
                  <a:pt x="63911" y="9601"/>
                  <a:pt x="63746" y="8706"/>
                </a:cubicBezTo>
                <a:cubicBezTo>
                  <a:pt x="63696" y="8438"/>
                  <a:pt x="63490" y="8191"/>
                  <a:pt x="63493" y="7904"/>
                </a:cubicBezTo>
                <a:cubicBezTo>
                  <a:pt x="63508" y="6825"/>
                  <a:pt x="62961" y="5858"/>
                  <a:pt x="62383" y="4888"/>
                </a:cubicBezTo>
                <a:cubicBezTo>
                  <a:pt x="62262" y="4686"/>
                  <a:pt x="61942" y="4620"/>
                  <a:pt x="61919" y="4452"/>
                </a:cubicBezTo>
                <a:cubicBezTo>
                  <a:pt x="61834" y="3856"/>
                  <a:pt x="61046" y="3535"/>
                  <a:pt x="60864" y="2980"/>
                </a:cubicBezTo>
                <a:cubicBezTo>
                  <a:pt x="60839" y="2900"/>
                  <a:pt x="60646" y="2810"/>
                  <a:pt x="60464" y="2810"/>
                </a:cubicBezTo>
                <a:cubicBezTo>
                  <a:pt x="60453" y="2810"/>
                  <a:pt x="60443" y="2810"/>
                  <a:pt x="60433" y="2811"/>
                </a:cubicBezTo>
                <a:cubicBezTo>
                  <a:pt x="60411" y="2812"/>
                  <a:pt x="60390" y="2813"/>
                  <a:pt x="60370" y="2813"/>
                </a:cubicBezTo>
                <a:cubicBezTo>
                  <a:pt x="60252" y="2813"/>
                  <a:pt x="60161" y="2786"/>
                  <a:pt x="60139" y="2688"/>
                </a:cubicBezTo>
                <a:cubicBezTo>
                  <a:pt x="60019" y="2137"/>
                  <a:pt x="59207" y="2128"/>
                  <a:pt x="58772" y="1813"/>
                </a:cubicBezTo>
                <a:cubicBezTo>
                  <a:pt x="58066" y="1302"/>
                  <a:pt x="56971" y="1344"/>
                  <a:pt x="56018" y="1193"/>
                </a:cubicBezTo>
                <a:cubicBezTo>
                  <a:pt x="55670" y="1138"/>
                  <a:pt x="55316" y="1143"/>
                  <a:pt x="54974" y="1068"/>
                </a:cubicBezTo>
                <a:cubicBezTo>
                  <a:pt x="54355" y="935"/>
                  <a:pt x="53734" y="762"/>
                  <a:pt x="53099" y="718"/>
                </a:cubicBezTo>
                <a:cubicBezTo>
                  <a:pt x="52679" y="688"/>
                  <a:pt x="52268" y="605"/>
                  <a:pt x="51886" y="538"/>
                </a:cubicBezTo>
                <a:cubicBezTo>
                  <a:pt x="51026" y="386"/>
                  <a:pt x="50110" y="285"/>
                  <a:pt x="49287" y="256"/>
                </a:cubicBezTo>
                <a:cubicBezTo>
                  <a:pt x="48244" y="219"/>
                  <a:pt x="47199" y="109"/>
                  <a:pt x="46137" y="109"/>
                </a:cubicBezTo>
                <a:cubicBezTo>
                  <a:pt x="45906" y="109"/>
                  <a:pt x="45675" y="115"/>
                  <a:pt x="45442" y="127"/>
                </a:cubicBezTo>
                <a:cubicBezTo>
                  <a:pt x="44880" y="157"/>
                  <a:pt x="44310" y="159"/>
                  <a:pt x="43739" y="159"/>
                </a:cubicBezTo>
                <a:cubicBezTo>
                  <a:pt x="43623" y="159"/>
                  <a:pt x="43506" y="159"/>
                  <a:pt x="43390" y="159"/>
                </a:cubicBezTo>
                <a:cubicBezTo>
                  <a:pt x="42703" y="159"/>
                  <a:pt x="42016" y="163"/>
                  <a:pt x="41340" y="213"/>
                </a:cubicBezTo>
                <a:cubicBezTo>
                  <a:pt x="41162" y="227"/>
                  <a:pt x="40985" y="232"/>
                  <a:pt x="40808" y="232"/>
                </a:cubicBezTo>
                <a:cubicBezTo>
                  <a:pt x="40181" y="232"/>
                  <a:pt x="39557" y="167"/>
                  <a:pt x="38935" y="167"/>
                </a:cubicBezTo>
                <a:cubicBezTo>
                  <a:pt x="38565" y="167"/>
                  <a:pt x="38195" y="190"/>
                  <a:pt x="37827" y="263"/>
                </a:cubicBezTo>
                <a:cubicBezTo>
                  <a:pt x="37824" y="264"/>
                  <a:pt x="37820" y="264"/>
                  <a:pt x="37817" y="264"/>
                </a:cubicBezTo>
                <a:cubicBezTo>
                  <a:pt x="37785" y="264"/>
                  <a:pt x="37744" y="241"/>
                  <a:pt x="37710" y="241"/>
                </a:cubicBezTo>
                <a:cubicBezTo>
                  <a:pt x="37708" y="241"/>
                  <a:pt x="37705" y="241"/>
                  <a:pt x="37703" y="242"/>
                </a:cubicBezTo>
                <a:cubicBezTo>
                  <a:pt x="37669" y="245"/>
                  <a:pt x="37635" y="247"/>
                  <a:pt x="37601" y="247"/>
                </a:cubicBezTo>
                <a:cubicBezTo>
                  <a:pt x="37297" y="247"/>
                  <a:pt x="37019" y="107"/>
                  <a:pt x="36697" y="107"/>
                </a:cubicBezTo>
                <a:cubicBezTo>
                  <a:pt x="36588" y="107"/>
                  <a:pt x="36474" y="123"/>
                  <a:pt x="36353" y="166"/>
                </a:cubicBezTo>
                <a:cubicBezTo>
                  <a:pt x="36232" y="208"/>
                  <a:pt x="36052" y="223"/>
                  <a:pt x="35869" y="223"/>
                </a:cubicBezTo>
                <a:cubicBezTo>
                  <a:pt x="35674" y="223"/>
                  <a:pt x="35475" y="206"/>
                  <a:pt x="35341" y="183"/>
                </a:cubicBezTo>
                <a:cubicBezTo>
                  <a:pt x="34870" y="102"/>
                  <a:pt x="34401" y="85"/>
                  <a:pt x="33933" y="85"/>
                </a:cubicBezTo>
                <a:cubicBezTo>
                  <a:pt x="33588" y="85"/>
                  <a:pt x="33243" y="94"/>
                  <a:pt x="32899" y="94"/>
                </a:cubicBezTo>
                <a:cubicBezTo>
                  <a:pt x="32729" y="94"/>
                  <a:pt x="32559" y="92"/>
                  <a:pt x="32390" y="85"/>
                </a:cubicBezTo>
                <a:cubicBezTo>
                  <a:pt x="32300" y="82"/>
                  <a:pt x="32211" y="80"/>
                  <a:pt x="32121" y="80"/>
                </a:cubicBezTo>
                <a:cubicBezTo>
                  <a:pt x="31662" y="80"/>
                  <a:pt x="31201" y="118"/>
                  <a:pt x="30742" y="118"/>
                </a:cubicBezTo>
                <a:cubicBezTo>
                  <a:pt x="30724" y="118"/>
                  <a:pt x="30707" y="118"/>
                  <a:pt x="30690" y="118"/>
                </a:cubicBezTo>
                <a:cubicBezTo>
                  <a:pt x="30085" y="116"/>
                  <a:pt x="29480" y="86"/>
                  <a:pt x="28875" y="63"/>
                </a:cubicBezTo>
                <a:cubicBezTo>
                  <a:pt x="28020" y="30"/>
                  <a:pt x="27168" y="0"/>
                  <a:pt x="2631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501407-658D-92E4-A1EC-DA4414EEBFC3}"/>
              </a:ext>
            </a:extLst>
          </p:cNvPr>
          <p:cNvSpPr txBox="1"/>
          <p:nvPr/>
        </p:nvSpPr>
        <p:spPr>
          <a:xfrm>
            <a:off x="3818059" y="888016"/>
            <a:ext cx="4255008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fa-IR" sz="3600" dirty="0">
                <a:solidFill>
                  <a:schemeClr val="tx2">
                    <a:lumMod val="75000"/>
                  </a:schemeClr>
                </a:solidFill>
              </a:rPr>
              <a:t>پیچ خوردگی کیسه صفرا:</a:t>
            </a:r>
          </a:p>
          <a:p>
            <a:pPr algn="ctr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0" name="Google Shape;1120;p37" title="Gráfico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3515" y="2059724"/>
            <a:ext cx="5522832" cy="3414965"/>
          </a:xfrm>
          <a:prstGeom prst="rect">
            <a:avLst/>
          </a:prstGeom>
          <a:noFill/>
          <a:ln>
            <a:noFill/>
          </a:ln>
        </p:spPr>
      </p:pic>
      <p:sp>
        <p:nvSpPr>
          <p:cNvPr id="1123" name="Google Shape;1123;p37"/>
          <p:cNvSpPr/>
          <p:nvPr/>
        </p:nvSpPr>
        <p:spPr>
          <a:xfrm>
            <a:off x="7788333" y="5313444"/>
            <a:ext cx="2978932" cy="57333"/>
          </a:xfrm>
          <a:custGeom>
            <a:avLst/>
            <a:gdLst/>
            <a:ahLst/>
            <a:cxnLst/>
            <a:rect l="l" t="t" r="r" b="b"/>
            <a:pathLst>
              <a:path w="32178" h="1720" extrusionOk="0">
                <a:moveTo>
                  <a:pt x="28413" y="0"/>
                </a:moveTo>
                <a:cubicBezTo>
                  <a:pt x="28030" y="0"/>
                  <a:pt x="27646" y="6"/>
                  <a:pt x="27263" y="14"/>
                </a:cubicBezTo>
                <a:cubicBezTo>
                  <a:pt x="26012" y="42"/>
                  <a:pt x="24778" y="206"/>
                  <a:pt x="23518" y="206"/>
                </a:cubicBezTo>
                <a:cubicBezTo>
                  <a:pt x="23403" y="206"/>
                  <a:pt x="23287" y="204"/>
                  <a:pt x="23171" y="201"/>
                </a:cubicBezTo>
                <a:cubicBezTo>
                  <a:pt x="23041" y="198"/>
                  <a:pt x="22910" y="196"/>
                  <a:pt x="22779" y="196"/>
                </a:cubicBezTo>
                <a:cubicBezTo>
                  <a:pt x="21609" y="196"/>
                  <a:pt x="20433" y="321"/>
                  <a:pt x="19254" y="343"/>
                </a:cubicBezTo>
                <a:cubicBezTo>
                  <a:pt x="18326" y="360"/>
                  <a:pt x="17370" y="356"/>
                  <a:pt x="16433" y="410"/>
                </a:cubicBezTo>
                <a:cubicBezTo>
                  <a:pt x="16104" y="429"/>
                  <a:pt x="15771" y="436"/>
                  <a:pt x="15436" y="436"/>
                </a:cubicBezTo>
                <a:cubicBezTo>
                  <a:pt x="14672" y="436"/>
                  <a:pt x="13895" y="401"/>
                  <a:pt x="13130" y="401"/>
                </a:cubicBezTo>
                <a:cubicBezTo>
                  <a:pt x="13013" y="401"/>
                  <a:pt x="12895" y="402"/>
                  <a:pt x="12779" y="404"/>
                </a:cubicBezTo>
                <a:cubicBezTo>
                  <a:pt x="12595" y="407"/>
                  <a:pt x="12411" y="408"/>
                  <a:pt x="12227" y="408"/>
                </a:cubicBezTo>
                <a:cubicBezTo>
                  <a:pt x="10919" y="408"/>
                  <a:pt x="9618" y="341"/>
                  <a:pt x="8313" y="339"/>
                </a:cubicBezTo>
                <a:cubicBezTo>
                  <a:pt x="8292" y="339"/>
                  <a:pt x="8272" y="339"/>
                  <a:pt x="8252" y="339"/>
                </a:cubicBezTo>
                <a:cubicBezTo>
                  <a:pt x="7289" y="339"/>
                  <a:pt x="6324" y="390"/>
                  <a:pt x="5360" y="390"/>
                </a:cubicBezTo>
                <a:cubicBezTo>
                  <a:pt x="5258" y="390"/>
                  <a:pt x="5155" y="389"/>
                  <a:pt x="5053" y="388"/>
                </a:cubicBezTo>
                <a:cubicBezTo>
                  <a:pt x="4068" y="376"/>
                  <a:pt x="3082" y="298"/>
                  <a:pt x="2098" y="249"/>
                </a:cubicBezTo>
                <a:cubicBezTo>
                  <a:pt x="2072" y="248"/>
                  <a:pt x="2046" y="247"/>
                  <a:pt x="2021" y="247"/>
                </a:cubicBezTo>
                <a:cubicBezTo>
                  <a:pt x="1527" y="247"/>
                  <a:pt x="1072" y="419"/>
                  <a:pt x="594" y="460"/>
                </a:cubicBezTo>
                <a:cubicBezTo>
                  <a:pt x="272" y="488"/>
                  <a:pt x="175" y="669"/>
                  <a:pt x="97" y="868"/>
                </a:cubicBezTo>
                <a:cubicBezTo>
                  <a:pt x="1" y="1117"/>
                  <a:pt x="283" y="1093"/>
                  <a:pt x="437" y="1172"/>
                </a:cubicBezTo>
                <a:cubicBezTo>
                  <a:pt x="1021" y="1475"/>
                  <a:pt x="1664" y="1497"/>
                  <a:pt x="2308" y="1497"/>
                </a:cubicBezTo>
                <a:cubicBezTo>
                  <a:pt x="2416" y="1497"/>
                  <a:pt x="2524" y="1496"/>
                  <a:pt x="2632" y="1496"/>
                </a:cubicBezTo>
                <a:cubicBezTo>
                  <a:pt x="2701" y="1496"/>
                  <a:pt x="2770" y="1496"/>
                  <a:pt x="2839" y="1497"/>
                </a:cubicBezTo>
                <a:cubicBezTo>
                  <a:pt x="2854" y="1497"/>
                  <a:pt x="2868" y="1497"/>
                  <a:pt x="2883" y="1497"/>
                </a:cubicBezTo>
                <a:cubicBezTo>
                  <a:pt x="3294" y="1497"/>
                  <a:pt x="3731" y="1436"/>
                  <a:pt x="4129" y="1436"/>
                </a:cubicBezTo>
                <a:cubicBezTo>
                  <a:pt x="4251" y="1436"/>
                  <a:pt x="4369" y="1442"/>
                  <a:pt x="4482" y="1457"/>
                </a:cubicBezTo>
                <a:cubicBezTo>
                  <a:pt x="4787" y="1498"/>
                  <a:pt x="5090" y="1509"/>
                  <a:pt x="5391" y="1509"/>
                </a:cubicBezTo>
                <a:cubicBezTo>
                  <a:pt x="5758" y="1509"/>
                  <a:pt x="6123" y="1492"/>
                  <a:pt x="6489" y="1492"/>
                </a:cubicBezTo>
                <a:cubicBezTo>
                  <a:pt x="6621" y="1492"/>
                  <a:pt x="6754" y="1495"/>
                  <a:pt x="6887" y="1501"/>
                </a:cubicBezTo>
                <a:cubicBezTo>
                  <a:pt x="6925" y="1502"/>
                  <a:pt x="6964" y="1503"/>
                  <a:pt x="7004" y="1503"/>
                </a:cubicBezTo>
                <a:cubicBezTo>
                  <a:pt x="7285" y="1503"/>
                  <a:pt x="7629" y="1467"/>
                  <a:pt x="7856" y="1467"/>
                </a:cubicBezTo>
                <a:cubicBezTo>
                  <a:pt x="7941" y="1467"/>
                  <a:pt x="8010" y="1472"/>
                  <a:pt x="8052" y="1486"/>
                </a:cubicBezTo>
                <a:cubicBezTo>
                  <a:pt x="8364" y="1591"/>
                  <a:pt x="8675" y="1609"/>
                  <a:pt x="8984" y="1609"/>
                </a:cubicBezTo>
                <a:cubicBezTo>
                  <a:pt x="9146" y="1609"/>
                  <a:pt x="9307" y="1604"/>
                  <a:pt x="9468" y="1604"/>
                </a:cubicBezTo>
                <a:cubicBezTo>
                  <a:pt x="9629" y="1604"/>
                  <a:pt x="9789" y="1609"/>
                  <a:pt x="9948" y="1629"/>
                </a:cubicBezTo>
                <a:cubicBezTo>
                  <a:pt x="10194" y="1660"/>
                  <a:pt x="10446" y="1670"/>
                  <a:pt x="10700" y="1670"/>
                </a:cubicBezTo>
                <a:cubicBezTo>
                  <a:pt x="11212" y="1670"/>
                  <a:pt x="11733" y="1628"/>
                  <a:pt x="12239" y="1628"/>
                </a:cubicBezTo>
                <a:cubicBezTo>
                  <a:pt x="12517" y="1628"/>
                  <a:pt x="12789" y="1641"/>
                  <a:pt x="13053" y="1680"/>
                </a:cubicBezTo>
                <a:cubicBezTo>
                  <a:pt x="13240" y="1708"/>
                  <a:pt x="13425" y="1719"/>
                  <a:pt x="13608" y="1719"/>
                </a:cubicBezTo>
                <a:cubicBezTo>
                  <a:pt x="14331" y="1719"/>
                  <a:pt x="15033" y="1546"/>
                  <a:pt x="15755" y="1546"/>
                </a:cubicBezTo>
                <a:cubicBezTo>
                  <a:pt x="16045" y="1546"/>
                  <a:pt x="16338" y="1574"/>
                  <a:pt x="16637" y="1652"/>
                </a:cubicBezTo>
                <a:cubicBezTo>
                  <a:pt x="16732" y="1677"/>
                  <a:pt x="16844" y="1686"/>
                  <a:pt x="16968" y="1686"/>
                </a:cubicBezTo>
                <a:cubicBezTo>
                  <a:pt x="17315" y="1686"/>
                  <a:pt x="17753" y="1614"/>
                  <a:pt x="18154" y="1614"/>
                </a:cubicBezTo>
                <a:cubicBezTo>
                  <a:pt x="18225" y="1614"/>
                  <a:pt x="18295" y="1616"/>
                  <a:pt x="18363" y="1622"/>
                </a:cubicBezTo>
                <a:cubicBezTo>
                  <a:pt x="18395" y="1624"/>
                  <a:pt x="18428" y="1625"/>
                  <a:pt x="18460" y="1625"/>
                </a:cubicBezTo>
                <a:cubicBezTo>
                  <a:pt x="18556" y="1625"/>
                  <a:pt x="18652" y="1616"/>
                  <a:pt x="18748" y="1612"/>
                </a:cubicBezTo>
                <a:cubicBezTo>
                  <a:pt x="20055" y="1556"/>
                  <a:pt x="21363" y="1447"/>
                  <a:pt x="22669" y="1447"/>
                </a:cubicBezTo>
                <a:cubicBezTo>
                  <a:pt x="22737" y="1447"/>
                  <a:pt x="22804" y="1448"/>
                  <a:pt x="22871" y="1448"/>
                </a:cubicBezTo>
                <a:cubicBezTo>
                  <a:pt x="22922" y="1449"/>
                  <a:pt x="22973" y="1449"/>
                  <a:pt x="23024" y="1449"/>
                </a:cubicBezTo>
                <a:cubicBezTo>
                  <a:pt x="24407" y="1449"/>
                  <a:pt x="25780" y="1310"/>
                  <a:pt x="27164" y="1299"/>
                </a:cubicBezTo>
                <a:cubicBezTo>
                  <a:pt x="27278" y="1298"/>
                  <a:pt x="27393" y="1298"/>
                  <a:pt x="27508" y="1298"/>
                </a:cubicBezTo>
                <a:cubicBezTo>
                  <a:pt x="28738" y="1298"/>
                  <a:pt x="29972" y="1347"/>
                  <a:pt x="31200" y="1350"/>
                </a:cubicBezTo>
                <a:cubicBezTo>
                  <a:pt x="31201" y="1350"/>
                  <a:pt x="31202" y="1350"/>
                  <a:pt x="31203" y="1350"/>
                </a:cubicBezTo>
                <a:cubicBezTo>
                  <a:pt x="31729" y="1350"/>
                  <a:pt x="31755" y="1074"/>
                  <a:pt x="31984" y="943"/>
                </a:cubicBezTo>
                <a:cubicBezTo>
                  <a:pt x="32178" y="833"/>
                  <a:pt x="32140" y="474"/>
                  <a:pt x="32007" y="268"/>
                </a:cubicBezTo>
                <a:cubicBezTo>
                  <a:pt x="31907" y="116"/>
                  <a:pt x="31755" y="53"/>
                  <a:pt x="31576" y="53"/>
                </a:cubicBezTo>
                <a:cubicBezTo>
                  <a:pt x="31461" y="53"/>
                  <a:pt x="31334" y="79"/>
                  <a:pt x="31203" y="124"/>
                </a:cubicBezTo>
                <a:cubicBezTo>
                  <a:pt x="31158" y="140"/>
                  <a:pt x="31109" y="146"/>
                  <a:pt x="31059" y="146"/>
                </a:cubicBezTo>
                <a:cubicBezTo>
                  <a:pt x="30913" y="146"/>
                  <a:pt x="30754" y="95"/>
                  <a:pt x="30606" y="83"/>
                </a:cubicBezTo>
                <a:cubicBezTo>
                  <a:pt x="29877" y="21"/>
                  <a:pt x="29146" y="0"/>
                  <a:pt x="2841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24" name="Google Shape;1124;p37"/>
          <p:cNvSpPr/>
          <p:nvPr/>
        </p:nvSpPr>
        <p:spPr>
          <a:xfrm>
            <a:off x="7788333" y="2478349"/>
            <a:ext cx="2978932" cy="57333"/>
          </a:xfrm>
          <a:custGeom>
            <a:avLst/>
            <a:gdLst/>
            <a:ahLst/>
            <a:cxnLst/>
            <a:rect l="l" t="t" r="r" b="b"/>
            <a:pathLst>
              <a:path w="32178" h="1720" extrusionOk="0">
                <a:moveTo>
                  <a:pt x="28413" y="0"/>
                </a:moveTo>
                <a:cubicBezTo>
                  <a:pt x="28030" y="0"/>
                  <a:pt x="27646" y="6"/>
                  <a:pt x="27263" y="14"/>
                </a:cubicBezTo>
                <a:cubicBezTo>
                  <a:pt x="26012" y="42"/>
                  <a:pt x="24778" y="206"/>
                  <a:pt x="23518" y="206"/>
                </a:cubicBezTo>
                <a:cubicBezTo>
                  <a:pt x="23403" y="206"/>
                  <a:pt x="23287" y="204"/>
                  <a:pt x="23171" y="201"/>
                </a:cubicBezTo>
                <a:cubicBezTo>
                  <a:pt x="23041" y="198"/>
                  <a:pt x="22910" y="196"/>
                  <a:pt x="22779" y="196"/>
                </a:cubicBezTo>
                <a:cubicBezTo>
                  <a:pt x="21609" y="196"/>
                  <a:pt x="20433" y="321"/>
                  <a:pt x="19254" y="343"/>
                </a:cubicBezTo>
                <a:cubicBezTo>
                  <a:pt x="18326" y="360"/>
                  <a:pt x="17370" y="356"/>
                  <a:pt x="16433" y="410"/>
                </a:cubicBezTo>
                <a:cubicBezTo>
                  <a:pt x="16104" y="429"/>
                  <a:pt x="15771" y="436"/>
                  <a:pt x="15436" y="436"/>
                </a:cubicBezTo>
                <a:cubicBezTo>
                  <a:pt x="14672" y="436"/>
                  <a:pt x="13895" y="401"/>
                  <a:pt x="13130" y="401"/>
                </a:cubicBezTo>
                <a:cubicBezTo>
                  <a:pt x="13013" y="401"/>
                  <a:pt x="12895" y="402"/>
                  <a:pt x="12779" y="404"/>
                </a:cubicBezTo>
                <a:cubicBezTo>
                  <a:pt x="12595" y="407"/>
                  <a:pt x="12411" y="408"/>
                  <a:pt x="12227" y="408"/>
                </a:cubicBezTo>
                <a:cubicBezTo>
                  <a:pt x="10919" y="408"/>
                  <a:pt x="9618" y="341"/>
                  <a:pt x="8313" y="339"/>
                </a:cubicBezTo>
                <a:cubicBezTo>
                  <a:pt x="8292" y="339"/>
                  <a:pt x="8272" y="339"/>
                  <a:pt x="8252" y="339"/>
                </a:cubicBezTo>
                <a:cubicBezTo>
                  <a:pt x="7289" y="339"/>
                  <a:pt x="6324" y="390"/>
                  <a:pt x="5360" y="390"/>
                </a:cubicBezTo>
                <a:cubicBezTo>
                  <a:pt x="5258" y="390"/>
                  <a:pt x="5155" y="389"/>
                  <a:pt x="5053" y="388"/>
                </a:cubicBezTo>
                <a:cubicBezTo>
                  <a:pt x="4068" y="376"/>
                  <a:pt x="3082" y="298"/>
                  <a:pt x="2098" y="249"/>
                </a:cubicBezTo>
                <a:cubicBezTo>
                  <a:pt x="2072" y="248"/>
                  <a:pt x="2046" y="247"/>
                  <a:pt x="2021" y="247"/>
                </a:cubicBezTo>
                <a:cubicBezTo>
                  <a:pt x="1527" y="247"/>
                  <a:pt x="1072" y="419"/>
                  <a:pt x="594" y="460"/>
                </a:cubicBezTo>
                <a:cubicBezTo>
                  <a:pt x="272" y="488"/>
                  <a:pt x="175" y="669"/>
                  <a:pt x="97" y="868"/>
                </a:cubicBezTo>
                <a:cubicBezTo>
                  <a:pt x="1" y="1117"/>
                  <a:pt x="283" y="1093"/>
                  <a:pt x="437" y="1172"/>
                </a:cubicBezTo>
                <a:cubicBezTo>
                  <a:pt x="1021" y="1475"/>
                  <a:pt x="1664" y="1497"/>
                  <a:pt x="2308" y="1497"/>
                </a:cubicBezTo>
                <a:cubicBezTo>
                  <a:pt x="2416" y="1497"/>
                  <a:pt x="2524" y="1496"/>
                  <a:pt x="2632" y="1496"/>
                </a:cubicBezTo>
                <a:cubicBezTo>
                  <a:pt x="2701" y="1496"/>
                  <a:pt x="2770" y="1496"/>
                  <a:pt x="2839" y="1497"/>
                </a:cubicBezTo>
                <a:cubicBezTo>
                  <a:pt x="2854" y="1497"/>
                  <a:pt x="2868" y="1497"/>
                  <a:pt x="2883" y="1497"/>
                </a:cubicBezTo>
                <a:cubicBezTo>
                  <a:pt x="3294" y="1497"/>
                  <a:pt x="3731" y="1436"/>
                  <a:pt x="4129" y="1436"/>
                </a:cubicBezTo>
                <a:cubicBezTo>
                  <a:pt x="4251" y="1436"/>
                  <a:pt x="4369" y="1442"/>
                  <a:pt x="4482" y="1457"/>
                </a:cubicBezTo>
                <a:cubicBezTo>
                  <a:pt x="4787" y="1498"/>
                  <a:pt x="5090" y="1509"/>
                  <a:pt x="5391" y="1509"/>
                </a:cubicBezTo>
                <a:cubicBezTo>
                  <a:pt x="5758" y="1509"/>
                  <a:pt x="6123" y="1492"/>
                  <a:pt x="6489" y="1492"/>
                </a:cubicBezTo>
                <a:cubicBezTo>
                  <a:pt x="6621" y="1492"/>
                  <a:pt x="6754" y="1495"/>
                  <a:pt x="6887" y="1501"/>
                </a:cubicBezTo>
                <a:cubicBezTo>
                  <a:pt x="6925" y="1502"/>
                  <a:pt x="6964" y="1503"/>
                  <a:pt x="7004" y="1503"/>
                </a:cubicBezTo>
                <a:cubicBezTo>
                  <a:pt x="7285" y="1503"/>
                  <a:pt x="7629" y="1467"/>
                  <a:pt x="7856" y="1467"/>
                </a:cubicBezTo>
                <a:cubicBezTo>
                  <a:pt x="7941" y="1467"/>
                  <a:pt x="8010" y="1472"/>
                  <a:pt x="8052" y="1486"/>
                </a:cubicBezTo>
                <a:cubicBezTo>
                  <a:pt x="8364" y="1591"/>
                  <a:pt x="8675" y="1609"/>
                  <a:pt x="8984" y="1609"/>
                </a:cubicBezTo>
                <a:cubicBezTo>
                  <a:pt x="9146" y="1609"/>
                  <a:pt x="9307" y="1604"/>
                  <a:pt x="9468" y="1604"/>
                </a:cubicBezTo>
                <a:cubicBezTo>
                  <a:pt x="9629" y="1604"/>
                  <a:pt x="9789" y="1609"/>
                  <a:pt x="9948" y="1629"/>
                </a:cubicBezTo>
                <a:cubicBezTo>
                  <a:pt x="10194" y="1660"/>
                  <a:pt x="10446" y="1670"/>
                  <a:pt x="10700" y="1670"/>
                </a:cubicBezTo>
                <a:cubicBezTo>
                  <a:pt x="11212" y="1670"/>
                  <a:pt x="11733" y="1628"/>
                  <a:pt x="12239" y="1628"/>
                </a:cubicBezTo>
                <a:cubicBezTo>
                  <a:pt x="12517" y="1628"/>
                  <a:pt x="12789" y="1641"/>
                  <a:pt x="13053" y="1680"/>
                </a:cubicBezTo>
                <a:cubicBezTo>
                  <a:pt x="13240" y="1708"/>
                  <a:pt x="13425" y="1719"/>
                  <a:pt x="13608" y="1719"/>
                </a:cubicBezTo>
                <a:cubicBezTo>
                  <a:pt x="14331" y="1719"/>
                  <a:pt x="15033" y="1546"/>
                  <a:pt x="15755" y="1546"/>
                </a:cubicBezTo>
                <a:cubicBezTo>
                  <a:pt x="16045" y="1546"/>
                  <a:pt x="16338" y="1574"/>
                  <a:pt x="16637" y="1652"/>
                </a:cubicBezTo>
                <a:cubicBezTo>
                  <a:pt x="16732" y="1677"/>
                  <a:pt x="16844" y="1686"/>
                  <a:pt x="16968" y="1686"/>
                </a:cubicBezTo>
                <a:cubicBezTo>
                  <a:pt x="17315" y="1686"/>
                  <a:pt x="17753" y="1614"/>
                  <a:pt x="18154" y="1614"/>
                </a:cubicBezTo>
                <a:cubicBezTo>
                  <a:pt x="18225" y="1614"/>
                  <a:pt x="18295" y="1616"/>
                  <a:pt x="18363" y="1622"/>
                </a:cubicBezTo>
                <a:cubicBezTo>
                  <a:pt x="18395" y="1624"/>
                  <a:pt x="18428" y="1625"/>
                  <a:pt x="18460" y="1625"/>
                </a:cubicBezTo>
                <a:cubicBezTo>
                  <a:pt x="18556" y="1625"/>
                  <a:pt x="18652" y="1616"/>
                  <a:pt x="18748" y="1612"/>
                </a:cubicBezTo>
                <a:cubicBezTo>
                  <a:pt x="20055" y="1556"/>
                  <a:pt x="21363" y="1447"/>
                  <a:pt x="22669" y="1447"/>
                </a:cubicBezTo>
                <a:cubicBezTo>
                  <a:pt x="22737" y="1447"/>
                  <a:pt x="22804" y="1448"/>
                  <a:pt x="22871" y="1448"/>
                </a:cubicBezTo>
                <a:cubicBezTo>
                  <a:pt x="22922" y="1449"/>
                  <a:pt x="22973" y="1449"/>
                  <a:pt x="23024" y="1449"/>
                </a:cubicBezTo>
                <a:cubicBezTo>
                  <a:pt x="24407" y="1449"/>
                  <a:pt x="25780" y="1310"/>
                  <a:pt x="27164" y="1299"/>
                </a:cubicBezTo>
                <a:cubicBezTo>
                  <a:pt x="27278" y="1298"/>
                  <a:pt x="27393" y="1298"/>
                  <a:pt x="27508" y="1298"/>
                </a:cubicBezTo>
                <a:cubicBezTo>
                  <a:pt x="28738" y="1298"/>
                  <a:pt x="29972" y="1347"/>
                  <a:pt x="31200" y="1350"/>
                </a:cubicBezTo>
                <a:cubicBezTo>
                  <a:pt x="31201" y="1350"/>
                  <a:pt x="31202" y="1350"/>
                  <a:pt x="31203" y="1350"/>
                </a:cubicBezTo>
                <a:cubicBezTo>
                  <a:pt x="31729" y="1350"/>
                  <a:pt x="31755" y="1074"/>
                  <a:pt x="31984" y="943"/>
                </a:cubicBezTo>
                <a:cubicBezTo>
                  <a:pt x="32178" y="833"/>
                  <a:pt x="32140" y="474"/>
                  <a:pt x="32007" y="268"/>
                </a:cubicBezTo>
                <a:cubicBezTo>
                  <a:pt x="31907" y="116"/>
                  <a:pt x="31755" y="53"/>
                  <a:pt x="31576" y="53"/>
                </a:cubicBezTo>
                <a:cubicBezTo>
                  <a:pt x="31461" y="53"/>
                  <a:pt x="31334" y="79"/>
                  <a:pt x="31203" y="124"/>
                </a:cubicBezTo>
                <a:cubicBezTo>
                  <a:pt x="31158" y="140"/>
                  <a:pt x="31109" y="146"/>
                  <a:pt x="31059" y="146"/>
                </a:cubicBezTo>
                <a:cubicBezTo>
                  <a:pt x="30913" y="146"/>
                  <a:pt x="30754" y="95"/>
                  <a:pt x="30606" y="83"/>
                </a:cubicBezTo>
                <a:cubicBezTo>
                  <a:pt x="29877" y="21"/>
                  <a:pt x="29146" y="0"/>
                  <a:pt x="2841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>
              <a:solidFill>
                <a:schemeClr val="tx2">
                  <a:lumMod val="7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10" name="Google Shape;328;p23">
            <a:extLst>
              <a:ext uri="{FF2B5EF4-FFF2-40B4-BE49-F238E27FC236}">
                <a16:creationId xmlns:a16="http://schemas.microsoft.com/office/drawing/2014/main" id="{BB15CED0-798A-4A28-88C3-72F1531FAF8C}"/>
              </a:ext>
            </a:extLst>
          </p:cNvPr>
          <p:cNvSpPr txBox="1">
            <a:spLocks/>
          </p:cNvSpPr>
          <p:nvPr/>
        </p:nvSpPr>
        <p:spPr>
          <a:xfrm>
            <a:off x="2340864" y="475434"/>
            <a:ext cx="8678349" cy="1155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ermanent Marker"/>
              <a:buNone/>
              <a:defRPr sz="24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pPr algn="ctr"/>
            <a:r>
              <a:rPr lang="fa-IR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Lalezar" panose="00000500000000000000" pitchFamily="2" charset="-78"/>
                <a:cs typeface="B Nazanin" panose="00000400000000000000" pitchFamily="2" charset="-78"/>
              </a:rPr>
              <a:t>افزایش بروز تورشن کیسه صفرا به علت افزایش جمعیت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E06DD0-7EF8-47B8-8EB2-E67F2A59F5C3}"/>
              </a:ext>
            </a:extLst>
          </p:cNvPr>
          <p:cNvSpPr/>
          <p:nvPr/>
        </p:nvSpPr>
        <p:spPr>
          <a:xfrm>
            <a:off x="6473952" y="2617528"/>
            <a:ext cx="5205984" cy="2481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667" dirty="0">
                <a:latin typeface="Adobe Arabic" panose="02040503050201020203" pitchFamily="18" charset="-78"/>
                <a:cs typeface="Adobe Arabic" panose="02040503050201020203" pitchFamily="18" charset="-78"/>
              </a:rPr>
              <a:t>مشاهده در رده سنی 2 تا 100 سال</a:t>
            </a:r>
          </a:p>
          <a:p>
            <a:pPr marL="457200" indent="-457200" algn="ct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667" dirty="0">
                <a:latin typeface="Adobe Arabic" panose="02040503050201020203" pitchFamily="18" charset="-78"/>
                <a:cs typeface="Adobe Arabic" panose="02040503050201020203" pitchFamily="18" charset="-78"/>
              </a:rPr>
              <a:t>دو گروه اوج بروز</a:t>
            </a:r>
          </a:p>
          <a:p>
            <a:pPr marL="457200" indent="-457200" algn="ct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667" dirty="0">
                <a:latin typeface="Adobe Arabic" panose="02040503050201020203" pitchFamily="18" charset="-78"/>
                <a:cs typeface="Adobe Arabic" panose="02040503050201020203" pitchFamily="18" charset="-78"/>
              </a:rPr>
              <a:t>نسبت در کودکان پسر به دختر 4 به1</a:t>
            </a:r>
          </a:p>
          <a:p>
            <a:pPr marL="457200" indent="-457200" algn="ct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667" dirty="0">
                <a:latin typeface="Adobe Arabic" panose="02040503050201020203" pitchFamily="18" charset="-78"/>
                <a:cs typeface="Adobe Arabic" panose="02040503050201020203" pitchFamily="18" charset="-78"/>
              </a:rPr>
              <a:t>نسبت در بزرگسالان مرد به زن1 به3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4" name="Google Shape;834;p30"/>
          <p:cNvGrpSpPr/>
          <p:nvPr/>
        </p:nvGrpSpPr>
        <p:grpSpPr>
          <a:xfrm>
            <a:off x="5963575" y="1817385"/>
            <a:ext cx="1049705" cy="1240445"/>
            <a:chOff x="106075" y="1701200"/>
            <a:chExt cx="574750" cy="747275"/>
          </a:xfrm>
        </p:grpSpPr>
        <p:sp>
          <p:nvSpPr>
            <p:cNvPr id="835" name="Google Shape;835;p30"/>
            <p:cNvSpPr/>
            <p:nvPr/>
          </p:nvSpPr>
          <p:spPr>
            <a:xfrm>
              <a:off x="106075" y="1701200"/>
              <a:ext cx="574750" cy="747175"/>
            </a:xfrm>
            <a:custGeom>
              <a:avLst/>
              <a:gdLst/>
              <a:ahLst/>
              <a:cxnLst/>
              <a:rect l="l" t="t" r="r" b="b"/>
              <a:pathLst>
                <a:path w="22990" h="29887" extrusionOk="0">
                  <a:moveTo>
                    <a:pt x="12589" y="0"/>
                  </a:moveTo>
                  <a:cubicBezTo>
                    <a:pt x="12421" y="0"/>
                    <a:pt x="12257" y="17"/>
                    <a:pt x="12114" y="29"/>
                  </a:cubicBezTo>
                  <a:cubicBezTo>
                    <a:pt x="11600" y="74"/>
                    <a:pt x="11062" y="183"/>
                    <a:pt x="10546" y="183"/>
                  </a:cubicBezTo>
                  <a:cubicBezTo>
                    <a:pt x="10520" y="183"/>
                    <a:pt x="10493" y="182"/>
                    <a:pt x="10467" y="182"/>
                  </a:cubicBezTo>
                  <a:cubicBezTo>
                    <a:pt x="10435" y="181"/>
                    <a:pt x="10403" y="181"/>
                    <a:pt x="10371" y="181"/>
                  </a:cubicBezTo>
                  <a:cubicBezTo>
                    <a:pt x="9202" y="181"/>
                    <a:pt x="8145" y="671"/>
                    <a:pt x="7124" y="1055"/>
                  </a:cubicBezTo>
                  <a:cubicBezTo>
                    <a:pt x="6261" y="1380"/>
                    <a:pt x="5355" y="1867"/>
                    <a:pt x="4604" y="2538"/>
                  </a:cubicBezTo>
                  <a:cubicBezTo>
                    <a:pt x="3877" y="3189"/>
                    <a:pt x="3169" y="3861"/>
                    <a:pt x="2642" y="4660"/>
                  </a:cubicBezTo>
                  <a:cubicBezTo>
                    <a:pt x="2185" y="5357"/>
                    <a:pt x="1676" y="6062"/>
                    <a:pt x="1563" y="6673"/>
                  </a:cubicBezTo>
                  <a:cubicBezTo>
                    <a:pt x="1057" y="7782"/>
                    <a:pt x="839" y="8717"/>
                    <a:pt x="579" y="9644"/>
                  </a:cubicBezTo>
                  <a:cubicBezTo>
                    <a:pt x="63" y="11484"/>
                    <a:pt x="1" y="13352"/>
                    <a:pt x="306" y="15203"/>
                  </a:cubicBezTo>
                  <a:cubicBezTo>
                    <a:pt x="552" y="16687"/>
                    <a:pt x="1243" y="18058"/>
                    <a:pt x="1801" y="19454"/>
                  </a:cubicBezTo>
                  <a:cubicBezTo>
                    <a:pt x="2441" y="21056"/>
                    <a:pt x="3452" y="22461"/>
                    <a:pt x="4506" y="23797"/>
                  </a:cubicBezTo>
                  <a:cubicBezTo>
                    <a:pt x="5405" y="24939"/>
                    <a:pt x="6355" y="26055"/>
                    <a:pt x="7371" y="27114"/>
                  </a:cubicBezTo>
                  <a:cubicBezTo>
                    <a:pt x="8305" y="28087"/>
                    <a:pt x="9343" y="28958"/>
                    <a:pt x="10464" y="29710"/>
                  </a:cubicBezTo>
                  <a:cubicBezTo>
                    <a:pt x="10637" y="29827"/>
                    <a:pt x="10800" y="29887"/>
                    <a:pt x="10978" y="29887"/>
                  </a:cubicBezTo>
                  <a:cubicBezTo>
                    <a:pt x="11103" y="29887"/>
                    <a:pt x="11235" y="29857"/>
                    <a:pt x="11382" y="29797"/>
                  </a:cubicBezTo>
                  <a:cubicBezTo>
                    <a:pt x="12213" y="29455"/>
                    <a:pt x="12575" y="28612"/>
                    <a:pt x="13275" y="28121"/>
                  </a:cubicBezTo>
                  <a:cubicBezTo>
                    <a:pt x="13867" y="27705"/>
                    <a:pt x="14253" y="26993"/>
                    <a:pt x="14851" y="26591"/>
                  </a:cubicBezTo>
                  <a:cubicBezTo>
                    <a:pt x="15519" y="26142"/>
                    <a:pt x="15799" y="25321"/>
                    <a:pt x="16551" y="24988"/>
                  </a:cubicBezTo>
                  <a:cubicBezTo>
                    <a:pt x="16628" y="24955"/>
                    <a:pt x="16683" y="24834"/>
                    <a:pt x="16714" y="24742"/>
                  </a:cubicBezTo>
                  <a:cubicBezTo>
                    <a:pt x="16897" y="24178"/>
                    <a:pt x="17424" y="23862"/>
                    <a:pt x="17814" y="23537"/>
                  </a:cubicBezTo>
                  <a:cubicBezTo>
                    <a:pt x="18356" y="23081"/>
                    <a:pt x="18622" y="22445"/>
                    <a:pt x="19084" y="21950"/>
                  </a:cubicBezTo>
                  <a:cubicBezTo>
                    <a:pt x="19400" y="21612"/>
                    <a:pt x="19663" y="21026"/>
                    <a:pt x="19971" y="20603"/>
                  </a:cubicBezTo>
                  <a:cubicBezTo>
                    <a:pt x="20701" y="19597"/>
                    <a:pt x="21172" y="18470"/>
                    <a:pt x="21721" y="17381"/>
                  </a:cubicBezTo>
                  <a:cubicBezTo>
                    <a:pt x="22076" y="16673"/>
                    <a:pt x="22093" y="15847"/>
                    <a:pt x="22376" y="15099"/>
                  </a:cubicBezTo>
                  <a:cubicBezTo>
                    <a:pt x="22705" y="14238"/>
                    <a:pt x="22561" y="13286"/>
                    <a:pt x="22840" y="12399"/>
                  </a:cubicBezTo>
                  <a:cubicBezTo>
                    <a:pt x="22989" y="11924"/>
                    <a:pt x="22776" y="11389"/>
                    <a:pt x="22700" y="10923"/>
                  </a:cubicBezTo>
                  <a:cubicBezTo>
                    <a:pt x="22519" y="9820"/>
                    <a:pt x="22518" y="8685"/>
                    <a:pt x="22071" y="7605"/>
                  </a:cubicBezTo>
                  <a:cubicBezTo>
                    <a:pt x="21607" y="6477"/>
                    <a:pt x="21252" y="5313"/>
                    <a:pt x="20424" y="4383"/>
                  </a:cubicBezTo>
                  <a:cubicBezTo>
                    <a:pt x="19826" y="3711"/>
                    <a:pt x="19381" y="2881"/>
                    <a:pt x="18481" y="2518"/>
                  </a:cubicBezTo>
                  <a:cubicBezTo>
                    <a:pt x="18354" y="2467"/>
                    <a:pt x="18261" y="2336"/>
                    <a:pt x="18244" y="2175"/>
                  </a:cubicBezTo>
                  <a:cubicBezTo>
                    <a:pt x="18232" y="2064"/>
                    <a:pt x="18195" y="1945"/>
                    <a:pt x="18083" y="1945"/>
                  </a:cubicBezTo>
                  <a:cubicBezTo>
                    <a:pt x="18064" y="1945"/>
                    <a:pt x="18043" y="1949"/>
                    <a:pt x="18019" y="1956"/>
                  </a:cubicBezTo>
                  <a:cubicBezTo>
                    <a:pt x="17989" y="1966"/>
                    <a:pt x="17961" y="1970"/>
                    <a:pt x="17934" y="1970"/>
                  </a:cubicBezTo>
                  <a:cubicBezTo>
                    <a:pt x="17651" y="1970"/>
                    <a:pt x="17551" y="1476"/>
                    <a:pt x="17275" y="1476"/>
                  </a:cubicBezTo>
                  <a:cubicBezTo>
                    <a:pt x="17202" y="1476"/>
                    <a:pt x="17118" y="1510"/>
                    <a:pt x="17014" y="1597"/>
                  </a:cubicBezTo>
                  <a:cubicBezTo>
                    <a:pt x="17002" y="1561"/>
                    <a:pt x="16972" y="1519"/>
                    <a:pt x="16980" y="1487"/>
                  </a:cubicBezTo>
                  <a:cubicBezTo>
                    <a:pt x="17027" y="1289"/>
                    <a:pt x="17009" y="1231"/>
                    <a:pt x="16960" y="1231"/>
                  </a:cubicBezTo>
                  <a:cubicBezTo>
                    <a:pt x="16899" y="1231"/>
                    <a:pt x="16792" y="1321"/>
                    <a:pt x="16706" y="1347"/>
                  </a:cubicBezTo>
                  <a:cubicBezTo>
                    <a:pt x="16669" y="1358"/>
                    <a:pt x="16630" y="1364"/>
                    <a:pt x="16592" y="1364"/>
                  </a:cubicBezTo>
                  <a:cubicBezTo>
                    <a:pt x="16481" y="1364"/>
                    <a:pt x="16375" y="1316"/>
                    <a:pt x="16320" y="1215"/>
                  </a:cubicBezTo>
                  <a:cubicBezTo>
                    <a:pt x="15961" y="543"/>
                    <a:pt x="15303" y="745"/>
                    <a:pt x="14744" y="665"/>
                  </a:cubicBezTo>
                  <a:cubicBezTo>
                    <a:pt x="14739" y="665"/>
                    <a:pt x="14733" y="664"/>
                    <a:pt x="14727" y="664"/>
                  </a:cubicBezTo>
                  <a:cubicBezTo>
                    <a:pt x="14665" y="664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5"/>
                  </a:cubicBezTo>
                  <a:cubicBezTo>
                    <a:pt x="14541" y="354"/>
                    <a:pt x="14500" y="263"/>
                    <a:pt x="14417" y="263"/>
                  </a:cubicBezTo>
                  <a:cubicBezTo>
                    <a:pt x="14304" y="263"/>
                    <a:pt x="14111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5" y="400"/>
                    <a:pt x="13867" y="396"/>
                    <a:pt x="13816" y="396"/>
                  </a:cubicBezTo>
                  <a:cubicBezTo>
                    <a:pt x="13793" y="396"/>
                    <a:pt x="13770" y="396"/>
                    <a:pt x="13746" y="396"/>
                  </a:cubicBezTo>
                  <a:cubicBezTo>
                    <a:pt x="13667" y="396"/>
                    <a:pt x="13584" y="388"/>
                    <a:pt x="13507" y="311"/>
                  </a:cubicBezTo>
                  <a:cubicBezTo>
                    <a:pt x="13252" y="59"/>
                    <a:pt x="12911" y="0"/>
                    <a:pt x="1258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6" name="Google Shape;836;p30"/>
            <p:cNvSpPr/>
            <p:nvPr/>
          </p:nvSpPr>
          <p:spPr>
            <a:xfrm>
              <a:off x="208125" y="1859425"/>
              <a:ext cx="320200" cy="384775"/>
            </a:xfrm>
            <a:custGeom>
              <a:avLst/>
              <a:gdLst/>
              <a:ahLst/>
              <a:cxnLst/>
              <a:rect l="l" t="t" r="r" b="b"/>
              <a:pathLst>
                <a:path w="12808" h="15391" extrusionOk="0">
                  <a:moveTo>
                    <a:pt x="10148" y="916"/>
                  </a:moveTo>
                  <a:cubicBezTo>
                    <a:pt x="10183" y="916"/>
                    <a:pt x="10219" y="918"/>
                    <a:pt x="10256" y="923"/>
                  </a:cubicBezTo>
                  <a:cubicBezTo>
                    <a:pt x="10337" y="934"/>
                    <a:pt x="10415" y="953"/>
                    <a:pt x="10573" y="984"/>
                  </a:cubicBezTo>
                  <a:cubicBezTo>
                    <a:pt x="9809" y="2200"/>
                    <a:pt x="8774" y="3166"/>
                    <a:pt x="8059" y="4452"/>
                  </a:cubicBezTo>
                  <a:lnTo>
                    <a:pt x="8059" y="4452"/>
                  </a:lnTo>
                  <a:cubicBezTo>
                    <a:pt x="7910" y="4244"/>
                    <a:pt x="7756" y="4067"/>
                    <a:pt x="7553" y="4067"/>
                  </a:cubicBezTo>
                  <a:cubicBezTo>
                    <a:pt x="7532" y="4067"/>
                    <a:pt x="7510" y="4069"/>
                    <a:pt x="7488" y="4073"/>
                  </a:cubicBezTo>
                  <a:cubicBezTo>
                    <a:pt x="7371" y="4094"/>
                    <a:pt x="7255" y="4103"/>
                    <a:pt x="7141" y="4103"/>
                  </a:cubicBezTo>
                  <a:cubicBezTo>
                    <a:pt x="6505" y="4103"/>
                    <a:pt x="5913" y="3826"/>
                    <a:pt x="5289" y="3768"/>
                  </a:cubicBezTo>
                  <a:cubicBezTo>
                    <a:pt x="4480" y="3694"/>
                    <a:pt x="3668" y="3650"/>
                    <a:pt x="2884" y="3394"/>
                  </a:cubicBezTo>
                  <a:cubicBezTo>
                    <a:pt x="2873" y="3391"/>
                    <a:pt x="2862" y="3390"/>
                    <a:pt x="2851" y="3390"/>
                  </a:cubicBezTo>
                  <a:cubicBezTo>
                    <a:pt x="2740" y="3390"/>
                    <a:pt x="2583" y="3532"/>
                    <a:pt x="2473" y="3532"/>
                  </a:cubicBezTo>
                  <a:cubicBezTo>
                    <a:pt x="2403" y="3532"/>
                    <a:pt x="2353" y="3474"/>
                    <a:pt x="2348" y="3282"/>
                  </a:cubicBezTo>
                  <a:cubicBezTo>
                    <a:pt x="2341" y="3033"/>
                    <a:pt x="2718" y="2999"/>
                    <a:pt x="2975" y="2899"/>
                  </a:cubicBezTo>
                  <a:cubicBezTo>
                    <a:pt x="4336" y="2372"/>
                    <a:pt x="5777" y="2160"/>
                    <a:pt x="7174" y="1787"/>
                  </a:cubicBezTo>
                  <a:cubicBezTo>
                    <a:pt x="7749" y="1632"/>
                    <a:pt x="8394" y="1655"/>
                    <a:pt x="8972" y="1454"/>
                  </a:cubicBezTo>
                  <a:cubicBezTo>
                    <a:pt x="9377" y="1314"/>
                    <a:pt x="9679" y="916"/>
                    <a:pt x="10148" y="916"/>
                  </a:cubicBezTo>
                  <a:close/>
                  <a:moveTo>
                    <a:pt x="11230" y="2075"/>
                  </a:moveTo>
                  <a:cubicBezTo>
                    <a:pt x="11501" y="2075"/>
                    <a:pt x="11301" y="2278"/>
                    <a:pt x="11315" y="2376"/>
                  </a:cubicBezTo>
                  <a:cubicBezTo>
                    <a:pt x="11528" y="3698"/>
                    <a:pt x="11685" y="5030"/>
                    <a:pt x="11953" y="6340"/>
                  </a:cubicBezTo>
                  <a:cubicBezTo>
                    <a:pt x="12031" y="6723"/>
                    <a:pt x="11675" y="6774"/>
                    <a:pt x="11663" y="7076"/>
                  </a:cubicBezTo>
                  <a:cubicBezTo>
                    <a:pt x="11654" y="7304"/>
                    <a:pt x="11587" y="7373"/>
                    <a:pt x="11494" y="7373"/>
                  </a:cubicBezTo>
                  <a:cubicBezTo>
                    <a:pt x="11368" y="7373"/>
                    <a:pt x="11195" y="7244"/>
                    <a:pt x="11062" y="7216"/>
                  </a:cubicBezTo>
                  <a:cubicBezTo>
                    <a:pt x="11047" y="7213"/>
                    <a:pt x="11027" y="7203"/>
                    <a:pt x="11014" y="7203"/>
                  </a:cubicBezTo>
                  <a:cubicBezTo>
                    <a:pt x="11010" y="7203"/>
                    <a:pt x="11007" y="7204"/>
                    <a:pt x="11005" y="7206"/>
                  </a:cubicBezTo>
                  <a:cubicBezTo>
                    <a:pt x="10428" y="7655"/>
                    <a:pt x="9620" y="7499"/>
                    <a:pt x="9045" y="7956"/>
                  </a:cubicBezTo>
                  <a:cubicBezTo>
                    <a:pt x="8970" y="8013"/>
                    <a:pt x="8863" y="8058"/>
                    <a:pt x="8770" y="8059"/>
                  </a:cubicBezTo>
                  <a:cubicBezTo>
                    <a:pt x="7810" y="8066"/>
                    <a:pt x="7007" y="8610"/>
                    <a:pt x="6121" y="8814"/>
                  </a:cubicBezTo>
                  <a:cubicBezTo>
                    <a:pt x="5723" y="8906"/>
                    <a:pt x="5314" y="9117"/>
                    <a:pt x="4890" y="9117"/>
                  </a:cubicBezTo>
                  <a:cubicBezTo>
                    <a:pt x="4809" y="9117"/>
                    <a:pt x="4728" y="9109"/>
                    <a:pt x="4646" y="9091"/>
                  </a:cubicBezTo>
                  <a:cubicBezTo>
                    <a:pt x="4617" y="9085"/>
                    <a:pt x="4592" y="9082"/>
                    <a:pt x="4571" y="9082"/>
                  </a:cubicBezTo>
                  <a:cubicBezTo>
                    <a:pt x="4443" y="9082"/>
                    <a:pt x="4455" y="9190"/>
                    <a:pt x="4397" y="9255"/>
                  </a:cubicBezTo>
                  <a:cubicBezTo>
                    <a:pt x="4326" y="9336"/>
                    <a:pt x="4251" y="9455"/>
                    <a:pt x="4186" y="9455"/>
                  </a:cubicBezTo>
                  <a:cubicBezTo>
                    <a:pt x="4140" y="9455"/>
                    <a:pt x="4099" y="9396"/>
                    <a:pt x="4067" y="9225"/>
                  </a:cubicBezTo>
                  <a:cubicBezTo>
                    <a:pt x="4064" y="9205"/>
                    <a:pt x="3972" y="9179"/>
                    <a:pt x="3933" y="9179"/>
                  </a:cubicBezTo>
                  <a:cubicBezTo>
                    <a:pt x="3925" y="9179"/>
                    <a:pt x="3919" y="9180"/>
                    <a:pt x="3917" y="9183"/>
                  </a:cubicBezTo>
                  <a:cubicBezTo>
                    <a:pt x="3665" y="9547"/>
                    <a:pt x="3193" y="9394"/>
                    <a:pt x="2865" y="9658"/>
                  </a:cubicBezTo>
                  <a:cubicBezTo>
                    <a:pt x="2762" y="9742"/>
                    <a:pt x="2665" y="9781"/>
                    <a:pt x="2579" y="9781"/>
                  </a:cubicBezTo>
                  <a:cubicBezTo>
                    <a:pt x="2386" y="9781"/>
                    <a:pt x="2241" y="9590"/>
                    <a:pt x="2168" y="9273"/>
                  </a:cubicBezTo>
                  <a:cubicBezTo>
                    <a:pt x="1986" y="8494"/>
                    <a:pt x="1777" y="7692"/>
                    <a:pt x="1681" y="6930"/>
                  </a:cubicBezTo>
                  <a:cubicBezTo>
                    <a:pt x="1587" y="6187"/>
                    <a:pt x="1079" y="5596"/>
                    <a:pt x="1143" y="4828"/>
                  </a:cubicBezTo>
                  <a:cubicBezTo>
                    <a:pt x="1172" y="4490"/>
                    <a:pt x="1281" y="4380"/>
                    <a:pt x="1498" y="4380"/>
                  </a:cubicBezTo>
                  <a:cubicBezTo>
                    <a:pt x="1552" y="4380"/>
                    <a:pt x="1611" y="4387"/>
                    <a:pt x="1678" y="4398"/>
                  </a:cubicBezTo>
                  <a:cubicBezTo>
                    <a:pt x="1879" y="4432"/>
                    <a:pt x="2078" y="4473"/>
                    <a:pt x="2148" y="4487"/>
                  </a:cubicBezTo>
                  <a:cubicBezTo>
                    <a:pt x="3177" y="4834"/>
                    <a:pt x="4135" y="4822"/>
                    <a:pt x="5057" y="5019"/>
                  </a:cubicBezTo>
                  <a:cubicBezTo>
                    <a:pt x="5960" y="5212"/>
                    <a:pt x="6889" y="5278"/>
                    <a:pt x="7767" y="5588"/>
                  </a:cubicBezTo>
                  <a:cubicBezTo>
                    <a:pt x="7784" y="5593"/>
                    <a:pt x="7803" y="5596"/>
                    <a:pt x="7825" y="5596"/>
                  </a:cubicBezTo>
                  <a:cubicBezTo>
                    <a:pt x="8133" y="5596"/>
                    <a:pt x="8932" y="5057"/>
                    <a:pt x="9067" y="4811"/>
                  </a:cubicBezTo>
                  <a:cubicBezTo>
                    <a:pt x="9432" y="4143"/>
                    <a:pt x="9774" y="3449"/>
                    <a:pt x="10435" y="3001"/>
                  </a:cubicBezTo>
                  <a:cubicBezTo>
                    <a:pt x="10680" y="2834"/>
                    <a:pt x="10827" y="2596"/>
                    <a:pt x="10899" y="2316"/>
                  </a:cubicBezTo>
                  <a:cubicBezTo>
                    <a:pt x="10943" y="2139"/>
                    <a:pt x="11081" y="2079"/>
                    <a:pt x="11217" y="2075"/>
                  </a:cubicBezTo>
                  <a:cubicBezTo>
                    <a:pt x="11222" y="2075"/>
                    <a:pt x="11226" y="2075"/>
                    <a:pt x="11230" y="2075"/>
                  </a:cubicBezTo>
                  <a:close/>
                  <a:moveTo>
                    <a:pt x="11382" y="1"/>
                  </a:moveTo>
                  <a:cubicBezTo>
                    <a:pt x="11176" y="1"/>
                    <a:pt x="10993" y="146"/>
                    <a:pt x="10813" y="146"/>
                  </a:cubicBezTo>
                  <a:cubicBezTo>
                    <a:pt x="10802" y="146"/>
                    <a:pt x="10791" y="146"/>
                    <a:pt x="10780" y="145"/>
                  </a:cubicBezTo>
                  <a:cubicBezTo>
                    <a:pt x="10635" y="130"/>
                    <a:pt x="10490" y="123"/>
                    <a:pt x="10347" y="123"/>
                  </a:cubicBezTo>
                  <a:cubicBezTo>
                    <a:pt x="9470" y="123"/>
                    <a:pt x="8630" y="373"/>
                    <a:pt x="7781" y="516"/>
                  </a:cubicBezTo>
                  <a:cubicBezTo>
                    <a:pt x="7728" y="525"/>
                    <a:pt x="7674" y="529"/>
                    <a:pt x="7620" y="529"/>
                  </a:cubicBezTo>
                  <a:cubicBezTo>
                    <a:pt x="7398" y="529"/>
                    <a:pt x="7171" y="467"/>
                    <a:pt x="6963" y="467"/>
                  </a:cubicBezTo>
                  <a:cubicBezTo>
                    <a:pt x="6820" y="467"/>
                    <a:pt x="6686" y="496"/>
                    <a:pt x="6568" y="593"/>
                  </a:cubicBezTo>
                  <a:cubicBezTo>
                    <a:pt x="6038" y="1028"/>
                    <a:pt x="5242" y="631"/>
                    <a:pt x="4785" y="1234"/>
                  </a:cubicBezTo>
                  <a:cubicBezTo>
                    <a:pt x="4742" y="1292"/>
                    <a:pt x="4653" y="1325"/>
                    <a:pt x="4552" y="1325"/>
                  </a:cubicBezTo>
                  <a:cubicBezTo>
                    <a:pt x="4497" y="1325"/>
                    <a:pt x="4439" y="1315"/>
                    <a:pt x="4382" y="1294"/>
                  </a:cubicBezTo>
                  <a:cubicBezTo>
                    <a:pt x="4307" y="1266"/>
                    <a:pt x="4233" y="1254"/>
                    <a:pt x="4161" y="1254"/>
                  </a:cubicBezTo>
                  <a:cubicBezTo>
                    <a:pt x="3850" y="1254"/>
                    <a:pt x="3567" y="1473"/>
                    <a:pt x="3288" y="1547"/>
                  </a:cubicBezTo>
                  <a:cubicBezTo>
                    <a:pt x="2860" y="1659"/>
                    <a:pt x="2457" y="1991"/>
                    <a:pt x="1991" y="2154"/>
                  </a:cubicBezTo>
                  <a:cubicBezTo>
                    <a:pt x="1693" y="2256"/>
                    <a:pt x="1244" y="2165"/>
                    <a:pt x="1124" y="2642"/>
                  </a:cubicBezTo>
                  <a:cubicBezTo>
                    <a:pt x="1108" y="2707"/>
                    <a:pt x="1050" y="2732"/>
                    <a:pt x="975" y="2732"/>
                  </a:cubicBezTo>
                  <a:cubicBezTo>
                    <a:pt x="925" y="2732"/>
                    <a:pt x="868" y="2721"/>
                    <a:pt x="810" y="2702"/>
                  </a:cubicBezTo>
                  <a:cubicBezTo>
                    <a:pt x="739" y="2678"/>
                    <a:pt x="675" y="2667"/>
                    <a:pt x="618" y="2667"/>
                  </a:cubicBezTo>
                  <a:cubicBezTo>
                    <a:pt x="408" y="2667"/>
                    <a:pt x="294" y="2815"/>
                    <a:pt x="286" y="3029"/>
                  </a:cubicBezTo>
                  <a:cubicBezTo>
                    <a:pt x="0" y="3924"/>
                    <a:pt x="390" y="4702"/>
                    <a:pt x="470" y="5501"/>
                  </a:cubicBezTo>
                  <a:cubicBezTo>
                    <a:pt x="607" y="6886"/>
                    <a:pt x="1015" y="8234"/>
                    <a:pt x="1138" y="9626"/>
                  </a:cubicBezTo>
                  <a:cubicBezTo>
                    <a:pt x="1181" y="10099"/>
                    <a:pt x="1518" y="10489"/>
                    <a:pt x="1804" y="10732"/>
                  </a:cubicBezTo>
                  <a:cubicBezTo>
                    <a:pt x="1942" y="10849"/>
                    <a:pt x="2177" y="10907"/>
                    <a:pt x="2433" y="10907"/>
                  </a:cubicBezTo>
                  <a:cubicBezTo>
                    <a:pt x="2631" y="10907"/>
                    <a:pt x="2842" y="10872"/>
                    <a:pt x="3031" y="10804"/>
                  </a:cubicBezTo>
                  <a:cubicBezTo>
                    <a:pt x="3708" y="10558"/>
                    <a:pt x="4405" y="10382"/>
                    <a:pt x="5116" y="10248"/>
                  </a:cubicBezTo>
                  <a:cubicBezTo>
                    <a:pt x="5465" y="10182"/>
                    <a:pt x="5812" y="10078"/>
                    <a:pt x="6161" y="9996"/>
                  </a:cubicBezTo>
                  <a:cubicBezTo>
                    <a:pt x="6880" y="9829"/>
                    <a:pt x="7572" y="9532"/>
                    <a:pt x="8296" y="9407"/>
                  </a:cubicBezTo>
                  <a:cubicBezTo>
                    <a:pt x="8931" y="9297"/>
                    <a:pt x="9561" y="9076"/>
                    <a:pt x="10097" y="8830"/>
                  </a:cubicBezTo>
                  <a:cubicBezTo>
                    <a:pt x="10834" y="8494"/>
                    <a:pt x="11877" y="8592"/>
                    <a:pt x="12270" y="7622"/>
                  </a:cubicBezTo>
                  <a:cubicBezTo>
                    <a:pt x="12807" y="7605"/>
                    <a:pt x="12711" y="7167"/>
                    <a:pt x="12729" y="6864"/>
                  </a:cubicBezTo>
                  <a:cubicBezTo>
                    <a:pt x="12761" y="6350"/>
                    <a:pt x="12732" y="5787"/>
                    <a:pt x="12612" y="5329"/>
                  </a:cubicBezTo>
                  <a:cubicBezTo>
                    <a:pt x="12341" y="4286"/>
                    <a:pt x="12312" y="3215"/>
                    <a:pt x="12106" y="2168"/>
                  </a:cubicBezTo>
                  <a:cubicBezTo>
                    <a:pt x="12033" y="1792"/>
                    <a:pt x="11905" y="1335"/>
                    <a:pt x="12017" y="935"/>
                  </a:cubicBezTo>
                  <a:cubicBezTo>
                    <a:pt x="12135" y="522"/>
                    <a:pt x="11949" y="336"/>
                    <a:pt x="11666" y="108"/>
                  </a:cubicBezTo>
                  <a:cubicBezTo>
                    <a:pt x="11566" y="28"/>
                    <a:pt x="11472" y="1"/>
                    <a:pt x="11382" y="1"/>
                  </a:cubicBezTo>
                  <a:close/>
                  <a:moveTo>
                    <a:pt x="10695" y="10370"/>
                  </a:moveTo>
                  <a:cubicBezTo>
                    <a:pt x="10551" y="10370"/>
                    <a:pt x="10411" y="10434"/>
                    <a:pt x="10292" y="10592"/>
                  </a:cubicBezTo>
                  <a:cubicBezTo>
                    <a:pt x="10068" y="10889"/>
                    <a:pt x="10229" y="11226"/>
                    <a:pt x="10546" y="11461"/>
                  </a:cubicBezTo>
                  <a:cubicBezTo>
                    <a:pt x="10939" y="11753"/>
                    <a:pt x="11341" y="12041"/>
                    <a:pt x="11692" y="12380"/>
                  </a:cubicBezTo>
                  <a:cubicBezTo>
                    <a:pt x="11811" y="12495"/>
                    <a:pt x="11893" y="12540"/>
                    <a:pt x="11952" y="12540"/>
                  </a:cubicBezTo>
                  <a:cubicBezTo>
                    <a:pt x="12070" y="12540"/>
                    <a:pt x="12098" y="12359"/>
                    <a:pt x="12147" y="12193"/>
                  </a:cubicBezTo>
                  <a:cubicBezTo>
                    <a:pt x="12268" y="11956"/>
                    <a:pt x="12120" y="11759"/>
                    <a:pt x="12054" y="11550"/>
                  </a:cubicBezTo>
                  <a:cubicBezTo>
                    <a:pt x="11923" y="11135"/>
                    <a:pt x="11535" y="10943"/>
                    <a:pt x="11259" y="10658"/>
                  </a:cubicBezTo>
                  <a:cubicBezTo>
                    <a:pt x="11096" y="10491"/>
                    <a:pt x="10893" y="10370"/>
                    <a:pt x="10695" y="10370"/>
                  </a:cubicBezTo>
                  <a:close/>
                  <a:moveTo>
                    <a:pt x="8960" y="11648"/>
                  </a:moveTo>
                  <a:cubicBezTo>
                    <a:pt x="8897" y="11648"/>
                    <a:pt x="8829" y="11670"/>
                    <a:pt x="8757" y="11721"/>
                  </a:cubicBezTo>
                  <a:cubicBezTo>
                    <a:pt x="8457" y="11930"/>
                    <a:pt x="8333" y="12375"/>
                    <a:pt x="8581" y="12706"/>
                  </a:cubicBezTo>
                  <a:cubicBezTo>
                    <a:pt x="8924" y="13164"/>
                    <a:pt x="9105" y="13700"/>
                    <a:pt x="9364" y="14193"/>
                  </a:cubicBezTo>
                  <a:cubicBezTo>
                    <a:pt x="9510" y="14473"/>
                    <a:pt x="9528" y="14753"/>
                    <a:pt x="9828" y="14753"/>
                  </a:cubicBezTo>
                  <a:cubicBezTo>
                    <a:pt x="9839" y="14753"/>
                    <a:pt x="9852" y="14753"/>
                    <a:pt x="9864" y="14752"/>
                  </a:cubicBezTo>
                  <a:cubicBezTo>
                    <a:pt x="10040" y="14770"/>
                    <a:pt x="10169" y="14915"/>
                    <a:pt x="10299" y="14915"/>
                  </a:cubicBezTo>
                  <a:cubicBezTo>
                    <a:pt x="10356" y="14915"/>
                    <a:pt x="10414" y="14887"/>
                    <a:pt x="10476" y="14806"/>
                  </a:cubicBezTo>
                  <a:lnTo>
                    <a:pt x="10475" y="14806"/>
                  </a:lnTo>
                  <a:cubicBezTo>
                    <a:pt x="10549" y="14709"/>
                    <a:pt x="10620" y="14605"/>
                    <a:pt x="10564" y="14466"/>
                  </a:cubicBezTo>
                  <a:cubicBezTo>
                    <a:pt x="10239" y="13660"/>
                    <a:pt x="10003" y="12814"/>
                    <a:pt x="9483" y="12097"/>
                  </a:cubicBezTo>
                  <a:cubicBezTo>
                    <a:pt x="9341" y="11901"/>
                    <a:pt x="9176" y="11648"/>
                    <a:pt x="8960" y="11648"/>
                  </a:cubicBezTo>
                  <a:close/>
                  <a:moveTo>
                    <a:pt x="7106" y="11825"/>
                  </a:moveTo>
                  <a:cubicBezTo>
                    <a:pt x="6864" y="11825"/>
                    <a:pt x="6732" y="12036"/>
                    <a:pt x="6689" y="12344"/>
                  </a:cubicBezTo>
                  <a:cubicBezTo>
                    <a:pt x="6568" y="13197"/>
                    <a:pt x="6422" y="14045"/>
                    <a:pt x="6396" y="14909"/>
                  </a:cubicBezTo>
                  <a:cubicBezTo>
                    <a:pt x="6387" y="15192"/>
                    <a:pt x="6588" y="15350"/>
                    <a:pt x="6768" y="15386"/>
                  </a:cubicBezTo>
                  <a:cubicBezTo>
                    <a:pt x="6785" y="15389"/>
                    <a:pt x="6802" y="15391"/>
                    <a:pt x="6818" y="15391"/>
                  </a:cubicBezTo>
                  <a:cubicBezTo>
                    <a:pt x="6987" y="15391"/>
                    <a:pt x="7098" y="15208"/>
                    <a:pt x="7163" y="14999"/>
                  </a:cubicBezTo>
                  <a:cubicBezTo>
                    <a:pt x="7340" y="14416"/>
                    <a:pt x="7394" y="13813"/>
                    <a:pt x="7518" y="13223"/>
                  </a:cubicBezTo>
                  <a:cubicBezTo>
                    <a:pt x="7563" y="13009"/>
                    <a:pt x="7655" y="12792"/>
                    <a:pt x="7640" y="12582"/>
                  </a:cubicBezTo>
                  <a:cubicBezTo>
                    <a:pt x="7620" y="12280"/>
                    <a:pt x="7544" y="11913"/>
                    <a:pt x="7215" y="11838"/>
                  </a:cubicBezTo>
                  <a:cubicBezTo>
                    <a:pt x="7177" y="11829"/>
                    <a:pt x="7140" y="11825"/>
                    <a:pt x="7106" y="1182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7" name="Google Shape;837;p30"/>
            <p:cNvSpPr/>
            <p:nvPr/>
          </p:nvSpPr>
          <p:spPr>
            <a:xfrm>
              <a:off x="106075" y="1701250"/>
              <a:ext cx="574750" cy="747225"/>
            </a:xfrm>
            <a:custGeom>
              <a:avLst/>
              <a:gdLst/>
              <a:ahLst/>
              <a:cxnLst/>
              <a:rect l="l" t="t" r="r" b="b"/>
              <a:pathLst>
                <a:path w="22990" h="29889" extrusionOk="0">
                  <a:moveTo>
                    <a:pt x="10998" y="1566"/>
                  </a:moveTo>
                  <a:cubicBezTo>
                    <a:pt x="11155" y="1566"/>
                    <a:pt x="11313" y="1576"/>
                    <a:pt x="11472" y="1599"/>
                  </a:cubicBezTo>
                  <a:cubicBezTo>
                    <a:pt x="12175" y="1699"/>
                    <a:pt x="12887" y="1689"/>
                    <a:pt x="13590" y="1847"/>
                  </a:cubicBezTo>
                  <a:cubicBezTo>
                    <a:pt x="14346" y="2017"/>
                    <a:pt x="15102" y="2107"/>
                    <a:pt x="15813" y="2476"/>
                  </a:cubicBezTo>
                  <a:cubicBezTo>
                    <a:pt x="17107" y="3147"/>
                    <a:pt x="18286" y="3956"/>
                    <a:pt x="19213" y="5083"/>
                  </a:cubicBezTo>
                  <a:cubicBezTo>
                    <a:pt x="19895" y="5914"/>
                    <a:pt x="20243" y="6947"/>
                    <a:pt x="20784" y="7865"/>
                  </a:cubicBezTo>
                  <a:cubicBezTo>
                    <a:pt x="20961" y="8166"/>
                    <a:pt x="20929" y="8536"/>
                    <a:pt x="20985" y="8862"/>
                  </a:cubicBezTo>
                  <a:cubicBezTo>
                    <a:pt x="21208" y="10132"/>
                    <a:pt x="21552" y="11393"/>
                    <a:pt x="21370" y="12711"/>
                  </a:cubicBezTo>
                  <a:lnTo>
                    <a:pt x="21370" y="12712"/>
                  </a:lnTo>
                  <a:cubicBezTo>
                    <a:pt x="21259" y="13511"/>
                    <a:pt x="21370" y="14376"/>
                    <a:pt x="21105" y="15112"/>
                  </a:cubicBezTo>
                  <a:cubicBezTo>
                    <a:pt x="20769" y="16049"/>
                    <a:pt x="20686" y="17131"/>
                    <a:pt x="19867" y="17867"/>
                  </a:cubicBezTo>
                  <a:cubicBezTo>
                    <a:pt x="19675" y="18039"/>
                    <a:pt x="19942" y="18327"/>
                    <a:pt x="19770" y="18562"/>
                  </a:cubicBezTo>
                  <a:cubicBezTo>
                    <a:pt x="19343" y="19138"/>
                    <a:pt x="19019" y="19792"/>
                    <a:pt x="18521" y="20314"/>
                  </a:cubicBezTo>
                  <a:cubicBezTo>
                    <a:pt x="18265" y="20582"/>
                    <a:pt x="18122" y="20923"/>
                    <a:pt x="17925" y="21219"/>
                  </a:cubicBezTo>
                  <a:cubicBezTo>
                    <a:pt x="17264" y="22213"/>
                    <a:pt x="16372" y="22994"/>
                    <a:pt x="15625" y="23904"/>
                  </a:cubicBezTo>
                  <a:cubicBezTo>
                    <a:pt x="14584" y="25174"/>
                    <a:pt x="13293" y="26198"/>
                    <a:pt x="12207" y="27428"/>
                  </a:cubicBezTo>
                  <a:cubicBezTo>
                    <a:pt x="11912" y="27764"/>
                    <a:pt x="11671" y="28305"/>
                    <a:pt x="11063" y="28350"/>
                  </a:cubicBezTo>
                  <a:cubicBezTo>
                    <a:pt x="11012" y="28354"/>
                    <a:pt x="10962" y="28357"/>
                    <a:pt x="10915" y="28357"/>
                  </a:cubicBezTo>
                  <a:cubicBezTo>
                    <a:pt x="10747" y="28357"/>
                    <a:pt x="10607" y="28323"/>
                    <a:pt x="10512" y="28189"/>
                  </a:cubicBezTo>
                  <a:cubicBezTo>
                    <a:pt x="9988" y="27448"/>
                    <a:pt x="9080" y="27122"/>
                    <a:pt x="8557" y="26413"/>
                  </a:cubicBezTo>
                  <a:cubicBezTo>
                    <a:pt x="7960" y="25604"/>
                    <a:pt x="7162" y="24991"/>
                    <a:pt x="6576" y="24164"/>
                  </a:cubicBezTo>
                  <a:cubicBezTo>
                    <a:pt x="6271" y="23734"/>
                    <a:pt x="5984" y="23259"/>
                    <a:pt x="5591" y="22861"/>
                  </a:cubicBezTo>
                  <a:cubicBezTo>
                    <a:pt x="5140" y="22408"/>
                    <a:pt x="4890" y="21760"/>
                    <a:pt x="4590" y="21189"/>
                  </a:cubicBezTo>
                  <a:cubicBezTo>
                    <a:pt x="4222" y="20485"/>
                    <a:pt x="3815" y="19782"/>
                    <a:pt x="3519" y="19060"/>
                  </a:cubicBezTo>
                  <a:cubicBezTo>
                    <a:pt x="3270" y="18451"/>
                    <a:pt x="2986" y="17833"/>
                    <a:pt x="2789" y="17187"/>
                  </a:cubicBezTo>
                  <a:cubicBezTo>
                    <a:pt x="2441" y="16049"/>
                    <a:pt x="2176" y="14888"/>
                    <a:pt x="1938" y="13729"/>
                  </a:cubicBezTo>
                  <a:cubicBezTo>
                    <a:pt x="1868" y="13392"/>
                    <a:pt x="1674" y="12884"/>
                    <a:pt x="2007" y="12498"/>
                  </a:cubicBezTo>
                  <a:cubicBezTo>
                    <a:pt x="1547" y="12078"/>
                    <a:pt x="1972" y="11574"/>
                    <a:pt x="1877" y="11145"/>
                  </a:cubicBezTo>
                  <a:cubicBezTo>
                    <a:pt x="1727" y="10463"/>
                    <a:pt x="2034" y="9874"/>
                    <a:pt x="2076" y="9239"/>
                  </a:cubicBezTo>
                  <a:cubicBezTo>
                    <a:pt x="2153" y="8073"/>
                    <a:pt x="2757" y="7092"/>
                    <a:pt x="3171" y="5981"/>
                  </a:cubicBezTo>
                  <a:cubicBezTo>
                    <a:pt x="3641" y="5608"/>
                    <a:pt x="3866" y="5006"/>
                    <a:pt x="4339" y="4560"/>
                  </a:cubicBezTo>
                  <a:cubicBezTo>
                    <a:pt x="4693" y="4226"/>
                    <a:pt x="5024" y="3844"/>
                    <a:pt x="5357" y="3481"/>
                  </a:cubicBezTo>
                  <a:cubicBezTo>
                    <a:pt x="5588" y="3229"/>
                    <a:pt x="5859" y="3261"/>
                    <a:pt x="6092" y="3125"/>
                  </a:cubicBezTo>
                  <a:cubicBezTo>
                    <a:pt x="6793" y="2718"/>
                    <a:pt x="7432" y="2222"/>
                    <a:pt x="8294" y="2068"/>
                  </a:cubicBezTo>
                  <a:cubicBezTo>
                    <a:pt x="9197" y="1906"/>
                    <a:pt x="10080" y="1566"/>
                    <a:pt x="10998" y="1566"/>
                  </a:cubicBezTo>
                  <a:close/>
                  <a:moveTo>
                    <a:pt x="12590" y="0"/>
                  </a:moveTo>
                  <a:cubicBezTo>
                    <a:pt x="12421" y="0"/>
                    <a:pt x="12258" y="17"/>
                    <a:pt x="12114" y="30"/>
                  </a:cubicBezTo>
                  <a:cubicBezTo>
                    <a:pt x="11599" y="75"/>
                    <a:pt x="11058" y="183"/>
                    <a:pt x="10541" y="183"/>
                  </a:cubicBezTo>
                  <a:cubicBezTo>
                    <a:pt x="10516" y="183"/>
                    <a:pt x="10492" y="183"/>
                    <a:pt x="10468" y="182"/>
                  </a:cubicBezTo>
                  <a:cubicBezTo>
                    <a:pt x="10436" y="182"/>
                    <a:pt x="10404" y="181"/>
                    <a:pt x="10371" y="181"/>
                  </a:cubicBezTo>
                  <a:cubicBezTo>
                    <a:pt x="9202" y="181"/>
                    <a:pt x="8145" y="670"/>
                    <a:pt x="7124" y="1055"/>
                  </a:cubicBezTo>
                  <a:cubicBezTo>
                    <a:pt x="6261" y="1379"/>
                    <a:pt x="5355" y="1868"/>
                    <a:pt x="4605" y="2538"/>
                  </a:cubicBezTo>
                  <a:cubicBezTo>
                    <a:pt x="3878" y="3188"/>
                    <a:pt x="3170" y="3861"/>
                    <a:pt x="2644" y="4661"/>
                  </a:cubicBezTo>
                  <a:cubicBezTo>
                    <a:pt x="2185" y="5357"/>
                    <a:pt x="1676" y="6061"/>
                    <a:pt x="1563" y="6672"/>
                  </a:cubicBezTo>
                  <a:cubicBezTo>
                    <a:pt x="1059" y="7781"/>
                    <a:pt x="840" y="8718"/>
                    <a:pt x="580" y="9646"/>
                  </a:cubicBezTo>
                  <a:cubicBezTo>
                    <a:pt x="63" y="11486"/>
                    <a:pt x="1" y="13353"/>
                    <a:pt x="306" y="15205"/>
                  </a:cubicBezTo>
                  <a:cubicBezTo>
                    <a:pt x="552" y="16689"/>
                    <a:pt x="1243" y="18060"/>
                    <a:pt x="1801" y="19456"/>
                  </a:cubicBezTo>
                  <a:cubicBezTo>
                    <a:pt x="2441" y="21058"/>
                    <a:pt x="3453" y="22463"/>
                    <a:pt x="4506" y="23799"/>
                  </a:cubicBezTo>
                  <a:cubicBezTo>
                    <a:pt x="5406" y="24940"/>
                    <a:pt x="6355" y="26057"/>
                    <a:pt x="7371" y="27115"/>
                  </a:cubicBezTo>
                  <a:cubicBezTo>
                    <a:pt x="8307" y="28089"/>
                    <a:pt x="9343" y="28960"/>
                    <a:pt x="10464" y="29712"/>
                  </a:cubicBezTo>
                  <a:cubicBezTo>
                    <a:pt x="10637" y="29828"/>
                    <a:pt x="10800" y="29888"/>
                    <a:pt x="10978" y="29888"/>
                  </a:cubicBezTo>
                  <a:cubicBezTo>
                    <a:pt x="11103" y="29888"/>
                    <a:pt x="11235" y="29859"/>
                    <a:pt x="11382" y="29799"/>
                  </a:cubicBezTo>
                  <a:cubicBezTo>
                    <a:pt x="12213" y="29457"/>
                    <a:pt x="12575" y="28614"/>
                    <a:pt x="13275" y="28122"/>
                  </a:cubicBezTo>
                  <a:cubicBezTo>
                    <a:pt x="13867" y="27707"/>
                    <a:pt x="14254" y="26995"/>
                    <a:pt x="14851" y="26593"/>
                  </a:cubicBezTo>
                  <a:cubicBezTo>
                    <a:pt x="15519" y="26143"/>
                    <a:pt x="15799" y="25323"/>
                    <a:pt x="16552" y="24989"/>
                  </a:cubicBezTo>
                  <a:cubicBezTo>
                    <a:pt x="16628" y="24956"/>
                    <a:pt x="16683" y="24835"/>
                    <a:pt x="16714" y="24744"/>
                  </a:cubicBezTo>
                  <a:cubicBezTo>
                    <a:pt x="16897" y="24180"/>
                    <a:pt x="17424" y="23863"/>
                    <a:pt x="17814" y="23538"/>
                  </a:cubicBezTo>
                  <a:cubicBezTo>
                    <a:pt x="18357" y="23083"/>
                    <a:pt x="18624" y="22447"/>
                    <a:pt x="19084" y="21952"/>
                  </a:cubicBezTo>
                  <a:cubicBezTo>
                    <a:pt x="19400" y="21614"/>
                    <a:pt x="19664" y="21028"/>
                    <a:pt x="19971" y="20604"/>
                  </a:cubicBezTo>
                  <a:cubicBezTo>
                    <a:pt x="20701" y="19599"/>
                    <a:pt x="21172" y="18472"/>
                    <a:pt x="21721" y="17381"/>
                  </a:cubicBezTo>
                  <a:cubicBezTo>
                    <a:pt x="22076" y="16675"/>
                    <a:pt x="22093" y="15847"/>
                    <a:pt x="22378" y="15101"/>
                  </a:cubicBezTo>
                  <a:cubicBezTo>
                    <a:pt x="22705" y="14240"/>
                    <a:pt x="22561" y="13286"/>
                    <a:pt x="22840" y="12401"/>
                  </a:cubicBezTo>
                  <a:cubicBezTo>
                    <a:pt x="22989" y="11924"/>
                    <a:pt x="22776" y="11388"/>
                    <a:pt x="22700" y="10923"/>
                  </a:cubicBezTo>
                  <a:cubicBezTo>
                    <a:pt x="22521" y="9819"/>
                    <a:pt x="22518" y="8686"/>
                    <a:pt x="22072" y="7604"/>
                  </a:cubicBezTo>
                  <a:cubicBezTo>
                    <a:pt x="21607" y="6477"/>
                    <a:pt x="21253" y="5313"/>
                    <a:pt x="20425" y="4383"/>
                  </a:cubicBezTo>
                  <a:cubicBezTo>
                    <a:pt x="19826" y="3712"/>
                    <a:pt x="19381" y="2881"/>
                    <a:pt x="18481" y="2518"/>
                  </a:cubicBezTo>
                  <a:cubicBezTo>
                    <a:pt x="18354" y="2467"/>
                    <a:pt x="18261" y="2335"/>
                    <a:pt x="18244" y="2174"/>
                  </a:cubicBezTo>
                  <a:cubicBezTo>
                    <a:pt x="18232" y="2064"/>
                    <a:pt x="18196" y="1946"/>
                    <a:pt x="18083" y="1946"/>
                  </a:cubicBezTo>
                  <a:cubicBezTo>
                    <a:pt x="18064" y="1946"/>
                    <a:pt x="18043" y="1949"/>
                    <a:pt x="18019" y="1957"/>
                  </a:cubicBezTo>
                  <a:cubicBezTo>
                    <a:pt x="17989" y="1966"/>
                    <a:pt x="17961" y="1971"/>
                    <a:pt x="17934" y="1971"/>
                  </a:cubicBezTo>
                  <a:cubicBezTo>
                    <a:pt x="17652" y="1971"/>
                    <a:pt x="17552" y="1476"/>
                    <a:pt x="17276" y="1476"/>
                  </a:cubicBezTo>
                  <a:cubicBezTo>
                    <a:pt x="17203" y="1476"/>
                    <a:pt x="17118" y="1511"/>
                    <a:pt x="17014" y="1598"/>
                  </a:cubicBezTo>
                  <a:cubicBezTo>
                    <a:pt x="17002" y="1561"/>
                    <a:pt x="16972" y="1520"/>
                    <a:pt x="16980" y="1488"/>
                  </a:cubicBezTo>
                  <a:cubicBezTo>
                    <a:pt x="17028" y="1290"/>
                    <a:pt x="17009" y="1231"/>
                    <a:pt x="16961" y="1231"/>
                  </a:cubicBezTo>
                  <a:cubicBezTo>
                    <a:pt x="16900" y="1231"/>
                    <a:pt x="16793" y="1321"/>
                    <a:pt x="16707" y="1347"/>
                  </a:cubicBezTo>
                  <a:cubicBezTo>
                    <a:pt x="16670" y="1359"/>
                    <a:pt x="16631" y="1364"/>
                    <a:pt x="16593" y="1364"/>
                  </a:cubicBezTo>
                  <a:cubicBezTo>
                    <a:pt x="16482" y="1364"/>
                    <a:pt x="16375" y="1316"/>
                    <a:pt x="16322" y="1215"/>
                  </a:cubicBezTo>
                  <a:cubicBezTo>
                    <a:pt x="15961" y="544"/>
                    <a:pt x="15303" y="744"/>
                    <a:pt x="14744" y="666"/>
                  </a:cubicBezTo>
                  <a:cubicBezTo>
                    <a:pt x="14739" y="665"/>
                    <a:pt x="14733" y="665"/>
                    <a:pt x="14727" y="665"/>
                  </a:cubicBezTo>
                  <a:cubicBezTo>
                    <a:pt x="14665" y="665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6"/>
                  </a:cubicBezTo>
                  <a:cubicBezTo>
                    <a:pt x="14541" y="354"/>
                    <a:pt x="14500" y="264"/>
                    <a:pt x="14417" y="264"/>
                  </a:cubicBezTo>
                  <a:cubicBezTo>
                    <a:pt x="14303" y="264"/>
                    <a:pt x="14110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4" y="399"/>
                    <a:pt x="13865" y="395"/>
                    <a:pt x="13814" y="395"/>
                  </a:cubicBezTo>
                  <a:cubicBezTo>
                    <a:pt x="13792" y="395"/>
                    <a:pt x="13769" y="396"/>
                    <a:pt x="13747" y="396"/>
                  </a:cubicBezTo>
                  <a:cubicBezTo>
                    <a:pt x="13668" y="396"/>
                    <a:pt x="13585" y="388"/>
                    <a:pt x="13508" y="312"/>
                  </a:cubicBezTo>
                  <a:cubicBezTo>
                    <a:pt x="13252" y="59"/>
                    <a:pt x="12911" y="0"/>
                    <a:pt x="125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38" name="Google Shape;838;p30"/>
          <p:cNvGrpSpPr/>
          <p:nvPr/>
        </p:nvGrpSpPr>
        <p:grpSpPr>
          <a:xfrm>
            <a:off x="10722378" y="4797104"/>
            <a:ext cx="1009343" cy="1203553"/>
            <a:chOff x="770600" y="1702650"/>
            <a:chExt cx="552650" cy="725050"/>
          </a:xfrm>
        </p:grpSpPr>
        <p:sp>
          <p:nvSpPr>
            <p:cNvPr id="839" name="Google Shape;839;p30"/>
            <p:cNvSpPr/>
            <p:nvPr/>
          </p:nvSpPr>
          <p:spPr>
            <a:xfrm>
              <a:off x="770625" y="1702650"/>
              <a:ext cx="552625" cy="725025"/>
            </a:xfrm>
            <a:custGeom>
              <a:avLst/>
              <a:gdLst/>
              <a:ahLst/>
              <a:cxnLst/>
              <a:rect l="l" t="t" r="r" b="b"/>
              <a:pathLst>
                <a:path w="22105" h="29001" extrusionOk="0">
                  <a:moveTo>
                    <a:pt x="11590" y="1"/>
                  </a:moveTo>
                  <a:cubicBezTo>
                    <a:pt x="11339" y="1"/>
                    <a:pt x="11083" y="68"/>
                    <a:pt x="10868" y="74"/>
                  </a:cubicBezTo>
                  <a:cubicBezTo>
                    <a:pt x="10347" y="91"/>
                    <a:pt x="9790" y="308"/>
                    <a:pt x="9238" y="333"/>
                  </a:cubicBezTo>
                  <a:cubicBezTo>
                    <a:pt x="8081" y="384"/>
                    <a:pt x="7054" y="941"/>
                    <a:pt x="6085" y="1405"/>
                  </a:cubicBezTo>
                  <a:cubicBezTo>
                    <a:pt x="5330" y="1765"/>
                    <a:pt x="4535" y="2285"/>
                    <a:pt x="3861" y="2941"/>
                  </a:cubicBezTo>
                  <a:cubicBezTo>
                    <a:pt x="2856" y="3919"/>
                    <a:pt x="2039" y="4997"/>
                    <a:pt x="1454" y="6234"/>
                  </a:cubicBezTo>
                  <a:cubicBezTo>
                    <a:pt x="655" y="7919"/>
                    <a:pt x="264" y="9761"/>
                    <a:pt x="119" y="11591"/>
                  </a:cubicBezTo>
                  <a:cubicBezTo>
                    <a:pt x="0" y="13095"/>
                    <a:pt x="115" y="14639"/>
                    <a:pt x="632" y="16131"/>
                  </a:cubicBezTo>
                  <a:cubicBezTo>
                    <a:pt x="1042" y="17310"/>
                    <a:pt x="1607" y="18417"/>
                    <a:pt x="2164" y="19510"/>
                  </a:cubicBezTo>
                  <a:cubicBezTo>
                    <a:pt x="2663" y="20488"/>
                    <a:pt x="3249" y="21454"/>
                    <a:pt x="4032" y="22294"/>
                  </a:cubicBezTo>
                  <a:cubicBezTo>
                    <a:pt x="4832" y="23154"/>
                    <a:pt x="5555" y="24085"/>
                    <a:pt x="6386" y="24925"/>
                  </a:cubicBezTo>
                  <a:cubicBezTo>
                    <a:pt x="7831" y="26383"/>
                    <a:pt x="9256" y="27852"/>
                    <a:pt x="11118" y="28807"/>
                  </a:cubicBezTo>
                  <a:cubicBezTo>
                    <a:pt x="11360" y="28931"/>
                    <a:pt x="11606" y="29001"/>
                    <a:pt x="11839" y="29001"/>
                  </a:cubicBezTo>
                  <a:cubicBezTo>
                    <a:pt x="12146" y="29001"/>
                    <a:pt x="12430" y="28878"/>
                    <a:pt x="12644" y="28596"/>
                  </a:cubicBezTo>
                  <a:cubicBezTo>
                    <a:pt x="13119" y="27972"/>
                    <a:pt x="13714" y="27462"/>
                    <a:pt x="14214" y="26878"/>
                  </a:cubicBezTo>
                  <a:cubicBezTo>
                    <a:pt x="15058" y="25896"/>
                    <a:pt x="15876" y="24891"/>
                    <a:pt x="16805" y="23988"/>
                  </a:cubicBezTo>
                  <a:cubicBezTo>
                    <a:pt x="17028" y="23771"/>
                    <a:pt x="16911" y="23397"/>
                    <a:pt x="17153" y="23276"/>
                  </a:cubicBezTo>
                  <a:cubicBezTo>
                    <a:pt x="17672" y="23018"/>
                    <a:pt x="17777" y="22433"/>
                    <a:pt x="18182" y="22094"/>
                  </a:cubicBezTo>
                  <a:cubicBezTo>
                    <a:pt x="18325" y="21974"/>
                    <a:pt x="18544" y="21910"/>
                    <a:pt x="18556" y="21665"/>
                  </a:cubicBezTo>
                  <a:cubicBezTo>
                    <a:pt x="18583" y="21099"/>
                    <a:pt x="19127" y="20836"/>
                    <a:pt x="19325" y="20332"/>
                  </a:cubicBezTo>
                  <a:cubicBezTo>
                    <a:pt x="19651" y="19505"/>
                    <a:pt x="20201" y="18767"/>
                    <a:pt x="20651" y="17989"/>
                  </a:cubicBezTo>
                  <a:cubicBezTo>
                    <a:pt x="20793" y="17745"/>
                    <a:pt x="20628" y="17430"/>
                    <a:pt x="20894" y="17188"/>
                  </a:cubicBezTo>
                  <a:cubicBezTo>
                    <a:pt x="21207" y="16904"/>
                    <a:pt x="21297" y="16476"/>
                    <a:pt x="21381" y="16067"/>
                  </a:cubicBezTo>
                  <a:cubicBezTo>
                    <a:pt x="21519" y="15392"/>
                    <a:pt x="21632" y="14709"/>
                    <a:pt x="21793" y="14039"/>
                  </a:cubicBezTo>
                  <a:cubicBezTo>
                    <a:pt x="22006" y="13158"/>
                    <a:pt x="21995" y="12247"/>
                    <a:pt x="22051" y="11360"/>
                  </a:cubicBezTo>
                  <a:cubicBezTo>
                    <a:pt x="22105" y="10507"/>
                    <a:pt x="21852" y="9612"/>
                    <a:pt x="21615" y="8769"/>
                  </a:cubicBezTo>
                  <a:cubicBezTo>
                    <a:pt x="21466" y="8240"/>
                    <a:pt x="21511" y="7664"/>
                    <a:pt x="21239" y="7179"/>
                  </a:cubicBezTo>
                  <a:cubicBezTo>
                    <a:pt x="20749" y="6312"/>
                    <a:pt x="20439" y="5360"/>
                    <a:pt x="19856" y="4523"/>
                  </a:cubicBezTo>
                  <a:cubicBezTo>
                    <a:pt x="19513" y="4031"/>
                    <a:pt x="19127" y="3510"/>
                    <a:pt x="18718" y="3172"/>
                  </a:cubicBezTo>
                  <a:cubicBezTo>
                    <a:pt x="18255" y="2789"/>
                    <a:pt x="17946" y="2091"/>
                    <a:pt x="17195" y="2063"/>
                  </a:cubicBezTo>
                  <a:cubicBezTo>
                    <a:pt x="17083" y="2058"/>
                    <a:pt x="17001" y="1889"/>
                    <a:pt x="16941" y="1751"/>
                  </a:cubicBezTo>
                  <a:cubicBezTo>
                    <a:pt x="16796" y="1418"/>
                    <a:pt x="16210" y="1609"/>
                    <a:pt x="16173" y="1126"/>
                  </a:cubicBezTo>
                  <a:cubicBezTo>
                    <a:pt x="16137" y="1140"/>
                    <a:pt x="16090" y="1144"/>
                    <a:pt x="16063" y="1168"/>
                  </a:cubicBezTo>
                  <a:cubicBezTo>
                    <a:pt x="15912" y="1307"/>
                    <a:pt x="15817" y="1362"/>
                    <a:pt x="15757" y="1362"/>
                  </a:cubicBezTo>
                  <a:cubicBezTo>
                    <a:pt x="15620" y="1362"/>
                    <a:pt x="15673" y="1070"/>
                    <a:pt x="15669" y="855"/>
                  </a:cubicBezTo>
                  <a:lnTo>
                    <a:pt x="15669" y="855"/>
                  </a:lnTo>
                  <a:cubicBezTo>
                    <a:pt x="15538" y="900"/>
                    <a:pt x="15310" y="1038"/>
                    <a:pt x="15216" y="1038"/>
                  </a:cubicBezTo>
                  <a:cubicBezTo>
                    <a:pt x="15176" y="1038"/>
                    <a:pt x="15160" y="1013"/>
                    <a:pt x="15188" y="943"/>
                  </a:cubicBezTo>
                  <a:cubicBezTo>
                    <a:pt x="15272" y="728"/>
                    <a:pt x="15270" y="683"/>
                    <a:pt x="15223" y="683"/>
                  </a:cubicBezTo>
                  <a:cubicBezTo>
                    <a:pt x="15190" y="683"/>
                    <a:pt x="15134" y="705"/>
                    <a:pt x="15070" y="705"/>
                  </a:cubicBezTo>
                  <a:cubicBezTo>
                    <a:pt x="15044" y="705"/>
                    <a:pt x="15017" y="702"/>
                    <a:pt x="14990" y="692"/>
                  </a:cubicBezTo>
                  <a:cubicBezTo>
                    <a:pt x="14605" y="550"/>
                    <a:pt x="14222" y="507"/>
                    <a:pt x="13834" y="507"/>
                  </a:cubicBezTo>
                  <a:cubicBezTo>
                    <a:pt x="13684" y="507"/>
                    <a:pt x="13533" y="514"/>
                    <a:pt x="13380" y="523"/>
                  </a:cubicBezTo>
                  <a:cubicBezTo>
                    <a:pt x="13366" y="524"/>
                    <a:pt x="13352" y="525"/>
                    <a:pt x="13338" y="525"/>
                  </a:cubicBezTo>
                  <a:cubicBezTo>
                    <a:pt x="13298" y="525"/>
                    <a:pt x="13259" y="522"/>
                    <a:pt x="13219" y="521"/>
                  </a:cubicBezTo>
                  <a:cubicBezTo>
                    <a:pt x="13230" y="260"/>
                    <a:pt x="13177" y="183"/>
                    <a:pt x="13096" y="183"/>
                  </a:cubicBezTo>
                  <a:cubicBezTo>
                    <a:pt x="12982" y="183"/>
                    <a:pt x="12814" y="337"/>
                    <a:pt x="12699" y="337"/>
                  </a:cubicBezTo>
                  <a:cubicBezTo>
                    <a:pt x="12684" y="337"/>
                    <a:pt x="12669" y="334"/>
                    <a:pt x="12656" y="328"/>
                  </a:cubicBezTo>
                  <a:cubicBezTo>
                    <a:pt x="12635" y="318"/>
                    <a:pt x="12612" y="314"/>
                    <a:pt x="12589" y="314"/>
                  </a:cubicBezTo>
                  <a:cubicBezTo>
                    <a:pt x="12520" y="314"/>
                    <a:pt x="12443" y="346"/>
                    <a:pt x="12375" y="346"/>
                  </a:cubicBezTo>
                  <a:cubicBezTo>
                    <a:pt x="12332" y="346"/>
                    <a:pt x="12293" y="334"/>
                    <a:pt x="12260" y="295"/>
                  </a:cubicBezTo>
                  <a:cubicBezTo>
                    <a:pt x="12067" y="62"/>
                    <a:pt x="11831" y="1"/>
                    <a:pt x="1159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0" name="Google Shape;840;p30"/>
            <p:cNvSpPr/>
            <p:nvPr/>
          </p:nvSpPr>
          <p:spPr>
            <a:xfrm>
              <a:off x="770600" y="1702700"/>
              <a:ext cx="552650" cy="725000"/>
            </a:xfrm>
            <a:custGeom>
              <a:avLst/>
              <a:gdLst/>
              <a:ahLst/>
              <a:cxnLst/>
              <a:rect l="l" t="t" r="r" b="b"/>
              <a:pathLst>
                <a:path w="22106" h="29000" extrusionOk="0">
                  <a:moveTo>
                    <a:pt x="10389" y="1605"/>
                  </a:moveTo>
                  <a:cubicBezTo>
                    <a:pt x="10980" y="1605"/>
                    <a:pt x="11572" y="1678"/>
                    <a:pt x="12158" y="1712"/>
                  </a:cubicBezTo>
                  <a:cubicBezTo>
                    <a:pt x="12989" y="1761"/>
                    <a:pt x="13868" y="1740"/>
                    <a:pt x="14634" y="2205"/>
                  </a:cubicBezTo>
                  <a:cubicBezTo>
                    <a:pt x="14698" y="2244"/>
                    <a:pt x="14794" y="2225"/>
                    <a:pt x="14866" y="2255"/>
                  </a:cubicBezTo>
                  <a:cubicBezTo>
                    <a:pt x="14915" y="2276"/>
                    <a:pt x="14947" y="2337"/>
                    <a:pt x="15032" y="2431"/>
                  </a:cubicBezTo>
                  <a:cubicBezTo>
                    <a:pt x="15689" y="2594"/>
                    <a:pt x="16324" y="2980"/>
                    <a:pt x="16865" y="3444"/>
                  </a:cubicBezTo>
                  <a:cubicBezTo>
                    <a:pt x="17776" y="4226"/>
                    <a:pt x="18716" y="5013"/>
                    <a:pt x="19194" y="6183"/>
                  </a:cubicBezTo>
                  <a:cubicBezTo>
                    <a:pt x="19428" y="6752"/>
                    <a:pt x="19866" y="7201"/>
                    <a:pt x="20006" y="7847"/>
                  </a:cubicBezTo>
                  <a:cubicBezTo>
                    <a:pt x="20329" y="9323"/>
                    <a:pt x="20817" y="10762"/>
                    <a:pt x="20634" y="12311"/>
                  </a:cubicBezTo>
                  <a:cubicBezTo>
                    <a:pt x="20595" y="12640"/>
                    <a:pt x="20483" y="12989"/>
                    <a:pt x="20699" y="13331"/>
                  </a:cubicBezTo>
                  <a:cubicBezTo>
                    <a:pt x="20832" y="13541"/>
                    <a:pt x="20624" y="13860"/>
                    <a:pt x="20576" y="14004"/>
                  </a:cubicBezTo>
                  <a:cubicBezTo>
                    <a:pt x="20276" y="14898"/>
                    <a:pt x="20345" y="15945"/>
                    <a:pt x="19679" y="16677"/>
                  </a:cubicBezTo>
                  <a:cubicBezTo>
                    <a:pt x="19413" y="16969"/>
                    <a:pt x="19684" y="17201"/>
                    <a:pt x="19550" y="17427"/>
                  </a:cubicBezTo>
                  <a:cubicBezTo>
                    <a:pt x="19197" y="18023"/>
                    <a:pt x="18891" y="18655"/>
                    <a:pt x="18473" y="19200"/>
                  </a:cubicBezTo>
                  <a:cubicBezTo>
                    <a:pt x="18239" y="19503"/>
                    <a:pt x="18100" y="19851"/>
                    <a:pt x="17925" y="20162"/>
                  </a:cubicBezTo>
                  <a:cubicBezTo>
                    <a:pt x="17380" y="21137"/>
                    <a:pt x="16604" y="21926"/>
                    <a:pt x="15968" y="22822"/>
                  </a:cubicBezTo>
                  <a:cubicBezTo>
                    <a:pt x="15010" y="24174"/>
                    <a:pt x="13770" y="25285"/>
                    <a:pt x="12774" y="26611"/>
                  </a:cubicBezTo>
                  <a:cubicBezTo>
                    <a:pt x="12512" y="26960"/>
                    <a:pt x="12286" y="27502"/>
                    <a:pt x="11675" y="27568"/>
                  </a:cubicBezTo>
                  <a:cubicBezTo>
                    <a:pt x="11632" y="27573"/>
                    <a:pt x="11590" y="27575"/>
                    <a:pt x="11549" y="27575"/>
                  </a:cubicBezTo>
                  <a:cubicBezTo>
                    <a:pt x="11336" y="27575"/>
                    <a:pt x="11157" y="27512"/>
                    <a:pt x="11133" y="27359"/>
                  </a:cubicBezTo>
                  <a:cubicBezTo>
                    <a:pt x="11073" y="26998"/>
                    <a:pt x="10741" y="26923"/>
                    <a:pt x="10555" y="26817"/>
                  </a:cubicBezTo>
                  <a:cubicBezTo>
                    <a:pt x="9912" y="26448"/>
                    <a:pt x="9369" y="25996"/>
                    <a:pt x="8865" y="25456"/>
                  </a:cubicBezTo>
                  <a:cubicBezTo>
                    <a:pt x="8545" y="25116"/>
                    <a:pt x="8164" y="24825"/>
                    <a:pt x="7822" y="24494"/>
                  </a:cubicBezTo>
                  <a:cubicBezTo>
                    <a:pt x="7362" y="24048"/>
                    <a:pt x="6999" y="23518"/>
                    <a:pt x="6568" y="23081"/>
                  </a:cubicBezTo>
                  <a:cubicBezTo>
                    <a:pt x="6012" y="22514"/>
                    <a:pt x="5604" y="21872"/>
                    <a:pt x="5148" y="21250"/>
                  </a:cubicBezTo>
                  <a:cubicBezTo>
                    <a:pt x="4935" y="20961"/>
                    <a:pt x="4741" y="20668"/>
                    <a:pt x="4652" y="20297"/>
                  </a:cubicBezTo>
                  <a:cubicBezTo>
                    <a:pt x="4557" y="19894"/>
                    <a:pt x="4184" y="19636"/>
                    <a:pt x="3981" y="19262"/>
                  </a:cubicBezTo>
                  <a:cubicBezTo>
                    <a:pt x="3510" y="18393"/>
                    <a:pt x="3070" y="17515"/>
                    <a:pt x="2737" y="16587"/>
                  </a:cubicBezTo>
                  <a:cubicBezTo>
                    <a:pt x="2434" y="15744"/>
                    <a:pt x="2085" y="14902"/>
                    <a:pt x="1938" y="14031"/>
                  </a:cubicBezTo>
                  <a:cubicBezTo>
                    <a:pt x="1883" y="13702"/>
                    <a:pt x="1617" y="13303"/>
                    <a:pt x="1869" y="12925"/>
                  </a:cubicBezTo>
                  <a:cubicBezTo>
                    <a:pt x="1898" y="12881"/>
                    <a:pt x="1930" y="12785"/>
                    <a:pt x="1917" y="12776"/>
                  </a:cubicBezTo>
                  <a:cubicBezTo>
                    <a:pt x="1282" y="12342"/>
                    <a:pt x="1755" y="11672"/>
                    <a:pt x="1626" y="11126"/>
                  </a:cubicBezTo>
                  <a:cubicBezTo>
                    <a:pt x="1480" y="10517"/>
                    <a:pt x="1688" y="9771"/>
                    <a:pt x="1806" y="9100"/>
                  </a:cubicBezTo>
                  <a:cubicBezTo>
                    <a:pt x="1947" y="8310"/>
                    <a:pt x="2170" y="7536"/>
                    <a:pt x="2473" y="6793"/>
                  </a:cubicBezTo>
                  <a:cubicBezTo>
                    <a:pt x="2730" y="6167"/>
                    <a:pt x="3164" y="5620"/>
                    <a:pt x="3570" y="5065"/>
                  </a:cubicBezTo>
                  <a:cubicBezTo>
                    <a:pt x="3880" y="4639"/>
                    <a:pt x="4224" y="4251"/>
                    <a:pt x="4557" y="3850"/>
                  </a:cubicBezTo>
                  <a:cubicBezTo>
                    <a:pt x="4769" y="3594"/>
                    <a:pt x="5028" y="3615"/>
                    <a:pt x="5243" y="3491"/>
                  </a:cubicBezTo>
                  <a:cubicBezTo>
                    <a:pt x="5857" y="3137"/>
                    <a:pt x="6297" y="2567"/>
                    <a:pt x="7098" y="2402"/>
                  </a:cubicBezTo>
                  <a:cubicBezTo>
                    <a:pt x="7786" y="2260"/>
                    <a:pt x="8478" y="1923"/>
                    <a:pt x="9190" y="1740"/>
                  </a:cubicBezTo>
                  <a:cubicBezTo>
                    <a:pt x="9588" y="1639"/>
                    <a:pt x="9988" y="1605"/>
                    <a:pt x="10389" y="1605"/>
                  </a:cubicBezTo>
                  <a:close/>
                  <a:moveTo>
                    <a:pt x="11590" y="1"/>
                  </a:moveTo>
                  <a:cubicBezTo>
                    <a:pt x="11338" y="1"/>
                    <a:pt x="11083" y="67"/>
                    <a:pt x="10868" y="74"/>
                  </a:cubicBezTo>
                  <a:cubicBezTo>
                    <a:pt x="10346" y="90"/>
                    <a:pt x="9790" y="307"/>
                    <a:pt x="9238" y="332"/>
                  </a:cubicBezTo>
                  <a:cubicBezTo>
                    <a:pt x="8081" y="383"/>
                    <a:pt x="7055" y="941"/>
                    <a:pt x="6084" y="1404"/>
                  </a:cubicBezTo>
                  <a:cubicBezTo>
                    <a:pt x="5330" y="1764"/>
                    <a:pt x="4535" y="2285"/>
                    <a:pt x="3860" y="2942"/>
                  </a:cubicBezTo>
                  <a:cubicBezTo>
                    <a:pt x="2855" y="3920"/>
                    <a:pt x="2038" y="4996"/>
                    <a:pt x="1453" y="6233"/>
                  </a:cubicBezTo>
                  <a:cubicBezTo>
                    <a:pt x="655" y="7918"/>
                    <a:pt x="264" y="9759"/>
                    <a:pt x="120" y="11590"/>
                  </a:cubicBezTo>
                  <a:cubicBezTo>
                    <a:pt x="0" y="13094"/>
                    <a:pt x="115" y="14640"/>
                    <a:pt x="632" y="16130"/>
                  </a:cubicBezTo>
                  <a:cubicBezTo>
                    <a:pt x="1042" y="17310"/>
                    <a:pt x="1607" y="18416"/>
                    <a:pt x="2164" y="19509"/>
                  </a:cubicBezTo>
                  <a:cubicBezTo>
                    <a:pt x="2662" y="20487"/>
                    <a:pt x="3249" y="21453"/>
                    <a:pt x="4031" y="22293"/>
                  </a:cubicBezTo>
                  <a:cubicBezTo>
                    <a:pt x="4831" y="23152"/>
                    <a:pt x="5554" y="24085"/>
                    <a:pt x="6386" y="24924"/>
                  </a:cubicBezTo>
                  <a:cubicBezTo>
                    <a:pt x="7832" y="26382"/>
                    <a:pt x="9257" y="27853"/>
                    <a:pt x="11118" y="28806"/>
                  </a:cubicBezTo>
                  <a:cubicBezTo>
                    <a:pt x="11360" y="28930"/>
                    <a:pt x="11606" y="29000"/>
                    <a:pt x="11839" y="29000"/>
                  </a:cubicBezTo>
                  <a:cubicBezTo>
                    <a:pt x="12147" y="29000"/>
                    <a:pt x="12429" y="28878"/>
                    <a:pt x="12644" y="28596"/>
                  </a:cubicBezTo>
                  <a:cubicBezTo>
                    <a:pt x="13119" y="27971"/>
                    <a:pt x="13713" y="27462"/>
                    <a:pt x="14214" y="26878"/>
                  </a:cubicBezTo>
                  <a:cubicBezTo>
                    <a:pt x="15058" y="25895"/>
                    <a:pt x="15876" y="24890"/>
                    <a:pt x="16804" y="23987"/>
                  </a:cubicBezTo>
                  <a:cubicBezTo>
                    <a:pt x="17028" y="23770"/>
                    <a:pt x="16911" y="23397"/>
                    <a:pt x="17152" y="23277"/>
                  </a:cubicBezTo>
                  <a:cubicBezTo>
                    <a:pt x="17671" y="23018"/>
                    <a:pt x="17778" y="22433"/>
                    <a:pt x="18182" y="22093"/>
                  </a:cubicBezTo>
                  <a:cubicBezTo>
                    <a:pt x="18325" y="21973"/>
                    <a:pt x="18543" y="21909"/>
                    <a:pt x="18556" y="21666"/>
                  </a:cubicBezTo>
                  <a:cubicBezTo>
                    <a:pt x="18582" y="21099"/>
                    <a:pt x="19127" y="20835"/>
                    <a:pt x="19325" y="20331"/>
                  </a:cubicBezTo>
                  <a:cubicBezTo>
                    <a:pt x="19651" y="19504"/>
                    <a:pt x="20201" y="18766"/>
                    <a:pt x="20651" y="17989"/>
                  </a:cubicBezTo>
                  <a:cubicBezTo>
                    <a:pt x="20793" y="17744"/>
                    <a:pt x="20628" y="17429"/>
                    <a:pt x="20894" y="17187"/>
                  </a:cubicBezTo>
                  <a:cubicBezTo>
                    <a:pt x="21208" y="16903"/>
                    <a:pt x="21297" y="16475"/>
                    <a:pt x="21380" y="16068"/>
                  </a:cubicBezTo>
                  <a:cubicBezTo>
                    <a:pt x="21518" y="15391"/>
                    <a:pt x="21633" y="14708"/>
                    <a:pt x="21794" y="14039"/>
                  </a:cubicBezTo>
                  <a:cubicBezTo>
                    <a:pt x="22006" y="13157"/>
                    <a:pt x="21995" y="12246"/>
                    <a:pt x="22051" y="11360"/>
                  </a:cubicBezTo>
                  <a:cubicBezTo>
                    <a:pt x="22106" y="10505"/>
                    <a:pt x="21853" y="9611"/>
                    <a:pt x="21616" y="8767"/>
                  </a:cubicBezTo>
                  <a:cubicBezTo>
                    <a:pt x="21467" y="8239"/>
                    <a:pt x="21512" y="7662"/>
                    <a:pt x="21239" y="7178"/>
                  </a:cubicBezTo>
                  <a:cubicBezTo>
                    <a:pt x="20749" y="6310"/>
                    <a:pt x="20440" y="5358"/>
                    <a:pt x="19857" y="4522"/>
                  </a:cubicBezTo>
                  <a:cubicBezTo>
                    <a:pt x="19514" y="4029"/>
                    <a:pt x="19128" y="3508"/>
                    <a:pt x="18719" y="3171"/>
                  </a:cubicBezTo>
                  <a:cubicBezTo>
                    <a:pt x="18256" y="2788"/>
                    <a:pt x="17946" y="2089"/>
                    <a:pt x="17196" y="2061"/>
                  </a:cubicBezTo>
                  <a:cubicBezTo>
                    <a:pt x="17084" y="2057"/>
                    <a:pt x="17002" y="1887"/>
                    <a:pt x="16942" y="1750"/>
                  </a:cubicBezTo>
                  <a:cubicBezTo>
                    <a:pt x="16796" y="1418"/>
                    <a:pt x="16211" y="1608"/>
                    <a:pt x="16174" y="1124"/>
                  </a:cubicBezTo>
                  <a:cubicBezTo>
                    <a:pt x="16138" y="1138"/>
                    <a:pt x="16091" y="1142"/>
                    <a:pt x="16064" y="1166"/>
                  </a:cubicBezTo>
                  <a:cubicBezTo>
                    <a:pt x="15913" y="1305"/>
                    <a:pt x="15818" y="1360"/>
                    <a:pt x="15758" y="1360"/>
                  </a:cubicBezTo>
                  <a:cubicBezTo>
                    <a:pt x="15620" y="1360"/>
                    <a:pt x="15673" y="1068"/>
                    <a:pt x="15669" y="853"/>
                  </a:cubicBezTo>
                  <a:lnTo>
                    <a:pt x="15669" y="853"/>
                  </a:lnTo>
                  <a:cubicBezTo>
                    <a:pt x="15538" y="898"/>
                    <a:pt x="15310" y="1037"/>
                    <a:pt x="15216" y="1037"/>
                  </a:cubicBezTo>
                  <a:cubicBezTo>
                    <a:pt x="15176" y="1037"/>
                    <a:pt x="15160" y="1012"/>
                    <a:pt x="15187" y="944"/>
                  </a:cubicBezTo>
                  <a:cubicBezTo>
                    <a:pt x="15271" y="728"/>
                    <a:pt x="15270" y="683"/>
                    <a:pt x="15224" y="683"/>
                  </a:cubicBezTo>
                  <a:cubicBezTo>
                    <a:pt x="15190" y="683"/>
                    <a:pt x="15134" y="706"/>
                    <a:pt x="15070" y="706"/>
                  </a:cubicBezTo>
                  <a:cubicBezTo>
                    <a:pt x="15045" y="706"/>
                    <a:pt x="15018" y="702"/>
                    <a:pt x="14991" y="692"/>
                  </a:cubicBezTo>
                  <a:cubicBezTo>
                    <a:pt x="14605" y="549"/>
                    <a:pt x="14221" y="506"/>
                    <a:pt x="13833" y="506"/>
                  </a:cubicBezTo>
                  <a:cubicBezTo>
                    <a:pt x="13683" y="506"/>
                    <a:pt x="13532" y="513"/>
                    <a:pt x="13380" y="522"/>
                  </a:cubicBezTo>
                  <a:cubicBezTo>
                    <a:pt x="13366" y="523"/>
                    <a:pt x="13352" y="524"/>
                    <a:pt x="13338" y="524"/>
                  </a:cubicBezTo>
                  <a:cubicBezTo>
                    <a:pt x="13299" y="524"/>
                    <a:pt x="13259" y="521"/>
                    <a:pt x="13219" y="520"/>
                  </a:cubicBezTo>
                  <a:cubicBezTo>
                    <a:pt x="13230" y="259"/>
                    <a:pt x="13177" y="182"/>
                    <a:pt x="13096" y="182"/>
                  </a:cubicBezTo>
                  <a:cubicBezTo>
                    <a:pt x="12982" y="182"/>
                    <a:pt x="12814" y="336"/>
                    <a:pt x="12699" y="336"/>
                  </a:cubicBezTo>
                  <a:cubicBezTo>
                    <a:pt x="12683" y="336"/>
                    <a:pt x="12669" y="333"/>
                    <a:pt x="12656" y="327"/>
                  </a:cubicBezTo>
                  <a:cubicBezTo>
                    <a:pt x="12635" y="317"/>
                    <a:pt x="12613" y="314"/>
                    <a:pt x="12589" y="314"/>
                  </a:cubicBezTo>
                  <a:cubicBezTo>
                    <a:pt x="12520" y="314"/>
                    <a:pt x="12443" y="346"/>
                    <a:pt x="12374" y="346"/>
                  </a:cubicBezTo>
                  <a:cubicBezTo>
                    <a:pt x="12332" y="346"/>
                    <a:pt x="12293" y="333"/>
                    <a:pt x="12260" y="294"/>
                  </a:cubicBezTo>
                  <a:cubicBezTo>
                    <a:pt x="12067" y="62"/>
                    <a:pt x="11831" y="1"/>
                    <a:pt x="115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1" name="Google Shape;841;p30"/>
            <p:cNvSpPr/>
            <p:nvPr/>
          </p:nvSpPr>
          <p:spPr>
            <a:xfrm>
              <a:off x="891275" y="1804500"/>
              <a:ext cx="301825" cy="354375"/>
            </a:xfrm>
            <a:custGeom>
              <a:avLst/>
              <a:gdLst/>
              <a:ahLst/>
              <a:cxnLst/>
              <a:rect l="l" t="t" r="r" b="b"/>
              <a:pathLst>
                <a:path w="12073" h="14175" extrusionOk="0">
                  <a:moveTo>
                    <a:pt x="7222" y="1667"/>
                  </a:moveTo>
                  <a:cubicBezTo>
                    <a:pt x="7374" y="1667"/>
                    <a:pt x="7528" y="1712"/>
                    <a:pt x="7691" y="1831"/>
                  </a:cubicBezTo>
                  <a:cubicBezTo>
                    <a:pt x="7728" y="1859"/>
                    <a:pt x="7787" y="1870"/>
                    <a:pt x="7847" y="1870"/>
                  </a:cubicBezTo>
                  <a:cubicBezTo>
                    <a:pt x="7894" y="1870"/>
                    <a:pt x="7943" y="1863"/>
                    <a:pt x="7984" y="1853"/>
                  </a:cubicBezTo>
                  <a:cubicBezTo>
                    <a:pt x="8041" y="1839"/>
                    <a:pt x="8096" y="1833"/>
                    <a:pt x="8148" y="1833"/>
                  </a:cubicBezTo>
                  <a:cubicBezTo>
                    <a:pt x="8495" y="1833"/>
                    <a:pt x="8749" y="2098"/>
                    <a:pt x="9059" y="2195"/>
                  </a:cubicBezTo>
                  <a:cubicBezTo>
                    <a:pt x="9572" y="2355"/>
                    <a:pt x="9839" y="2734"/>
                    <a:pt x="10061" y="3151"/>
                  </a:cubicBezTo>
                  <a:cubicBezTo>
                    <a:pt x="10272" y="3547"/>
                    <a:pt x="10418" y="3977"/>
                    <a:pt x="10588" y="4393"/>
                  </a:cubicBezTo>
                  <a:cubicBezTo>
                    <a:pt x="10602" y="4428"/>
                    <a:pt x="10588" y="4473"/>
                    <a:pt x="10584" y="4583"/>
                  </a:cubicBezTo>
                  <a:cubicBezTo>
                    <a:pt x="10447" y="4975"/>
                    <a:pt x="10530" y="5453"/>
                    <a:pt x="10481" y="5920"/>
                  </a:cubicBezTo>
                  <a:cubicBezTo>
                    <a:pt x="10412" y="6589"/>
                    <a:pt x="9950" y="7045"/>
                    <a:pt x="9462" y="7424"/>
                  </a:cubicBezTo>
                  <a:cubicBezTo>
                    <a:pt x="9074" y="7725"/>
                    <a:pt x="8700" y="8027"/>
                    <a:pt x="8192" y="8215"/>
                  </a:cubicBezTo>
                  <a:cubicBezTo>
                    <a:pt x="7631" y="8423"/>
                    <a:pt x="7079" y="8555"/>
                    <a:pt x="6574" y="8555"/>
                  </a:cubicBezTo>
                  <a:cubicBezTo>
                    <a:pt x="5942" y="8555"/>
                    <a:pt x="5385" y="8348"/>
                    <a:pt x="4982" y="7824"/>
                  </a:cubicBezTo>
                  <a:cubicBezTo>
                    <a:pt x="4527" y="7229"/>
                    <a:pt x="3922" y="6655"/>
                    <a:pt x="4053" y="5759"/>
                  </a:cubicBezTo>
                  <a:cubicBezTo>
                    <a:pt x="4104" y="5407"/>
                    <a:pt x="4041" y="5039"/>
                    <a:pt x="4048" y="4679"/>
                  </a:cubicBezTo>
                  <a:cubicBezTo>
                    <a:pt x="4055" y="4329"/>
                    <a:pt x="4113" y="3992"/>
                    <a:pt x="4319" y="3686"/>
                  </a:cubicBezTo>
                  <a:cubicBezTo>
                    <a:pt x="4864" y="2883"/>
                    <a:pt x="5548" y="2261"/>
                    <a:pt x="6465" y="1895"/>
                  </a:cubicBezTo>
                  <a:cubicBezTo>
                    <a:pt x="6724" y="1791"/>
                    <a:pt x="6969" y="1667"/>
                    <a:pt x="7222" y="1667"/>
                  </a:cubicBezTo>
                  <a:close/>
                  <a:moveTo>
                    <a:pt x="7048" y="0"/>
                  </a:moveTo>
                  <a:cubicBezTo>
                    <a:pt x="7009" y="0"/>
                    <a:pt x="6968" y="19"/>
                    <a:pt x="6926" y="26"/>
                  </a:cubicBezTo>
                  <a:cubicBezTo>
                    <a:pt x="5716" y="233"/>
                    <a:pt x="4694" y="893"/>
                    <a:pt x="3888" y="1710"/>
                  </a:cubicBezTo>
                  <a:cubicBezTo>
                    <a:pt x="2962" y="2648"/>
                    <a:pt x="2410" y="3844"/>
                    <a:pt x="2540" y="5291"/>
                  </a:cubicBezTo>
                  <a:cubicBezTo>
                    <a:pt x="2614" y="6136"/>
                    <a:pt x="2839" y="6959"/>
                    <a:pt x="3200" y="7726"/>
                  </a:cubicBezTo>
                  <a:cubicBezTo>
                    <a:pt x="3539" y="8445"/>
                    <a:pt x="3545" y="8627"/>
                    <a:pt x="2985" y="9236"/>
                  </a:cubicBezTo>
                  <a:cubicBezTo>
                    <a:pt x="2683" y="9563"/>
                    <a:pt x="2344" y="9890"/>
                    <a:pt x="2100" y="10252"/>
                  </a:cubicBezTo>
                  <a:cubicBezTo>
                    <a:pt x="1622" y="10959"/>
                    <a:pt x="1033" y="11589"/>
                    <a:pt x="636" y="12358"/>
                  </a:cubicBezTo>
                  <a:cubicBezTo>
                    <a:pt x="454" y="12712"/>
                    <a:pt x="75" y="12951"/>
                    <a:pt x="224" y="13451"/>
                  </a:cubicBezTo>
                  <a:cubicBezTo>
                    <a:pt x="280" y="13641"/>
                    <a:pt x="1" y="13910"/>
                    <a:pt x="333" y="14068"/>
                  </a:cubicBezTo>
                  <a:cubicBezTo>
                    <a:pt x="478" y="14136"/>
                    <a:pt x="626" y="14174"/>
                    <a:pt x="769" y="14174"/>
                  </a:cubicBezTo>
                  <a:cubicBezTo>
                    <a:pt x="957" y="14174"/>
                    <a:pt x="1136" y="14109"/>
                    <a:pt x="1289" y="13963"/>
                  </a:cubicBezTo>
                  <a:cubicBezTo>
                    <a:pt x="1771" y="13503"/>
                    <a:pt x="2299" y="13057"/>
                    <a:pt x="2663" y="12508"/>
                  </a:cubicBezTo>
                  <a:cubicBezTo>
                    <a:pt x="3255" y="11613"/>
                    <a:pt x="3970" y="10811"/>
                    <a:pt x="4549" y="9908"/>
                  </a:cubicBezTo>
                  <a:cubicBezTo>
                    <a:pt x="4637" y="9770"/>
                    <a:pt x="4749" y="9732"/>
                    <a:pt x="4870" y="9732"/>
                  </a:cubicBezTo>
                  <a:cubicBezTo>
                    <a:pt x="5016" y="9732"/>
                    <a:pt x="5176" y="9788"/>
                    <a:pt x="5325" y="9788"/>
                  </a:cubicBezTo>
                  <a:cubicBezTo>
                    <a:pt x="5373" y="9788"/>
                    <a:pt x="5420" y="9782"/>
                    <a:pt x="5464" y="9767"/>
                  </a:cubicBezTo>
                  <a:cubicBezTo>
                    <a:pt x="5578" y="10112"/>
                    <a:pt x="5767" y="10198"/>
                    <a:pt x="5983" y="10198"/>
                  </a:cubicBezTo>
                  <a:cubicBezTo>
                    <a:pt x="6196" y="10198"/>
                    <a:pt x="6434" y="10114"/>
                    <a:pt x="6649" y="10114"/>
                  </a:cubicBezTo>
                  <a:cubicBezTo>
                    <a:pt x="6713" y="10114"/>
                    <a:pt x="6776" y="10122"/>
                    <a:pt x="6835" y="10142"/>
                  </a:cubicBezTo>
                  <a:cubicBezTo>
                    <a:pt x="6955" y="10181"/>
                    <a:pt x="7126" y="10213"/>
                    <a:pt x="7289" y="10213"/>
                  </a:cubicBezTo>
                  <a:cubicBezTo>
                    <a:pt x="7407" y="10213"/>
                    <a:pt x="7522" y="10197"/>
                    <a:pt x="7610" y="10155"/>
                  </a:cubicBezTo>
                  <a:cubicBezTo>
                    <a:pt x="8242" y="9862"/>
                    <a:pt x="8954" y="9858"/>
                    <a:pt x="9513" y="9231"/>
                  </a:cubicBezTo>
                  <a:cubicBezTo>
                    <a:pt x="10054" y="8622"/>
                    <a:pt x="10807" y="8239"/>
                    <a:pt x="11259" y="7456"/>
                  </a:cubicBezTo>
                  <a:cubicBezTo>
                    <a:pt x="11690" y="6709"/>
                    <a:pt x="11748" y="5897"/>
                    <a:pt x="11988" y="5122"/>
                  </a:cubicBezTo>
                  <a:cubicBezTo>
                    <a:pt x="12052" y="4917"/>
                    <a:pt x="12073" y="4517"/>
                    <a:pt x="11988" y="4358"/>
                  </a:cubicBezTo>
                  <a:cubicBezTo>
                    <a:pt x="11767" y="3946"/>
                    <a:pt x="11748" y="3477"/>
                    <a:pt x="11623" y="3066"/>
                  </a:cubicBezTo>
                  <a:cubicBezTo>
                    <a:pt x="11438" y="2448"/>
                    <a:pt x="11137" y="1979"/>
                    <a:pt x="10697" y="1593"/>
                  </a:cubicBezTo>
                  <a:cubicBezTo>
                    <a:pt x="9696" y="714"/>
                    <a:pt x="8579" y="54"/>
                    <a:pt x="7188" y="54"/>
                  </a:cubicBezTo>
                  <a:cubicBezTo>
                    <a:pt x="7172" y="54"/>
                    <a:pt x="7155" y="54"/>
                    <a:pt x="7139" y="54"/>
                  </a:cubicBezTo>
                  <a:cubicBezTo>
                    <a:pt x="7111" y="13"/>
                    <a:pt x="7081" y="0"/>
                    <a:pt x="70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2" name="Google Shape;842;p30"/>
            <p:cNvSpPr/>
            <p:nvPr/>
          </p:nvSpPr>
          <p:spPr>
            <a:xfrm>
              <a:off x="1022225" y="2111375"/>
              <a:ext cx="39050" cy="100950"/>
            </a:xfrm>
            <a:custGeom>
              <a:avLst/>
              <a:gdLst/>
              <a:ahLst/>
              <a:cxnLst/>
              <a:rect l="l" t="t" r="r" b="b"/>
              <a:pathLst>
                <a:path w="1562" h="4038" extrusionOk="0">
                  <a:moveTo>
                    <a:pt x="666" y="1"/>
                  </a:moveTo>
                  <a:cubicBezTo>
                    <a:pt x="654" y="1"/>
                    <a:pt x="640" y="1"/>
                    <a:pt x="627" y="1"/>
                  </a:cubicBezTo>
                  <a:cubicBezTo>
                    <a:pt x="257" y="15"/>
                    <a:pt x="1" y="132"/>
                    <a:pt x="19" y="481"/>
                  </a:cubicBezTo>
                  <a:cubicBezTo>
                    <a:pt x="74" y="1541"/>
                    <a:pt x="46" y="2609"/>
                    <a:pt x="257" y="3658"/>
                  </a:cubicBezTo>
                  <a:cubicBezTo>
                    <a:pt x="288" y="3809"/>
                    <a:pt x="248" y="4010"/>
                    <a:pt x="461" y="4034"/>
                  </a:cubicBezTo>
                  <a:cubicBezTo>
                    <a:pt x="479" y="4036"/>
                    <a:pt x="498" y="4038"/>
                    <a:pt x="516" y="4038"/>
                  </a:cubicBezTo>
                  <a:cubicBezTo>
                    <a:pt x="659" y="4038"/>
                    <a:pt x="794" y="3962"/>
                    <a:pt x="866" y="3835"/>
                  </a:cubicBezTo>
                  <a:cubicBezTo>
                    <a:pt x="1127" y="3406"/>
                    <a:pt x="1561" y="3039"/>
                    <a:pt x="1322" y="2474"/>
                  </a:cubicBezTo>
                  <a:cubicBezTo>
                    <a:pt x="1309" y="1822"/>
                    <a:pt x="1322" y="1197"/>
                    <a:pt x="1276" y="575"/>
                  </a:cubicBezTo>
                  <a:cubicBezTo>
                    <a:pt x="1249" y="231"/>
                    <a:pt x="1085" y="1"/>
                    <a:pt x="6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3" name="Google Shape;843;p30"/>
            <p:cNvSpPr/>
            <p:nvPr/>
          </p:nvSpPr>
          <p:spPr>
            <a:xfrm>
              <a:off x="1076725" y="2110650"/>
              <a:ext cx="49475" cy="77275"/>
            </a:xfrm>
            <a:custGeom>
              <a:avLst/>
              <a:gdLst/>
              <a:ahLst/>
              <a:cxnLst/>
              <a:rect l="l" t="t" r="r" b="b"/>
              <a:pathLst>
                <a:path w="1979" h="3091" extrusionOk="0">
                  <a:moveTo>
                    <a:pt x="734" y="1"/>
                  </a:moveTo>
                  <a:cubicBezTo>
                    <a:pt x="691" y="1"/>
                    <a:pt x="644" y="6"/>
                    <a:pt x="593" y="17"/>
                  </a:cubicBezTo>
                  <a:cubicBezTo>
                    <a:pt x="209" y="101"/>
                    <a:pt x="76" y="404"/>
                    <a:pt x="0" y="817"/>
                  </a:cubicBezTo>
                  <a:cubicBezTo>
                    <a:pt x="275" y="1408"/>
                    <a:pt x="388" y="2120"/>
                    <a:pt x="675" y="2757"/>
                  </a:cubicBezTo>
                  <a:cubicBezTo>
                    <a:pt x="775" y="2981"/>
                    <a:pt x="1058" y="3091"/>
                    <a:pt x="1336" y="3091"/>
                  </a:cubicBezTo>
                  <a:cubicBezTo>
                    <a:pt x="1432" y="3091"/>
                    <a:pt x="1527" y="3078"/>
                    <a:pt x="1614" y="3052"/>
                  </a:cubicBezTo>
                  <a:cubicBezTo>
                    <a:pt x="1979" y="2943"/>
                    <a:pt x="1824" y="2639"/>
                    <a:pt x="1741" y="2367"/>
                  </a:cubicBezTo>
                  <a:cubicBezTo>
                    <a:pt x="1555" y="1763"/>
                    <a:pt x="1416" y="1145"/>
                    <a:pt x="1240" y="538"/>
                  </a:cubicBezTo>
                  <a:cubicBezTo>
                    <a:pt x="1161" y="265"/>
                    <a:pt x="1043" y="1"/>
                    <a:pt x="7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4" name="Google Shape;844;p30"/>
            <p:cNvSpPr/>
            <p:nvPr/>
          </p:nvSpPr>
          <p:spPr>
            <a:xfrm>
              <a:off x="1115750" y="2082125"/>
              <a:ext cx="66875" cy="56575"/>
            </a:xfrm>
            <a:custGeom>
              <a:avLst/>
              <a:gdLst/>
              <a:ahLst/>
              <a:cxnLst/>
              <a:rect l="l" t="t" r="r" b="b"/>
              <a:pathLst>
                <a:path w="2675" h="2263" extrusionOk="0">
                  <a:moveTo>
                    <a:pt x="672" y="1"/>
                  </a:moveTo>
                  <a:cubicBezTo>
                    <a:pt x="245" y="1"/>
                    <a:pt x="385" y="529"/>
                    <a:pt x="130" y="698"/>
                  </a:cubicBezTo>
                  <a:cubicBezTo>
                    <a:pt x="0" y="784"/>
                    <a:pt x="116" y="980"/>
                    <a:pt x="198" y="1025"/>
                  </a:cubicBezTo>
                  <a:cubicBezTo>
                    <a:pt x="798" y="1351"/>
                    <a:pt x="1118" y="2098"/>
                    <a:pt x="1904" y="2146"/>
                  </a:cubicBezTo>
                  <a:cubicBezTo>
                    <a:pt x="2017" y="2153"/>
                    <a:pt x="2139" y="2263"/>
                    <a:pt x="2249" y="2263"/>
                  </a:cubicBezTo>
                  <a:cubicBezTo>
                    <a:pt x="2305" y="2263"/>
                    <a:pt x="2358" y="2234"/>
                    <a:pt x="2405" y="2148"/>
                  </a:cubicBezTo>
                  <a:cubicBezTo>
                    <a:pt x="2517" y="1940"/>
                    <a:pt x="2675" y="1710"/>
                    <a:pt x="2411" y="1452"/>
                  </a:cubicBezTo>
                  <a:cubicBezTo>
                    <a:pt x="2054" y="1104"/>
                    <a:pt x="1776" y="682"/>
                    <a:pt x="1333" y="417"/>
                  </a:cubicBezTo>
                  <a:cubicBezTo>
                    <a:pt x="1135" y="299"/>
                    <a:pt x="1036" y="39"/>
                    <a:pt x="792" y="12"/>
                  </a:cubicBezTo>
                  <a:cubicBezTo>
                    <a:pt x="747" y="5"/>
                    <a:pt x="708" y="1"/>
                    <a:pt x="6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45" name="Google Shape;845;p30"/>
          <p:cNvGrpSpPr/>
          <p:nvPr/>
        </p:nvGrpSpPr>
        <p:grpSpPr>
          <a:xfrm>
            <a:off x="10633664" y="3213231"/>
            <a:ext cx="1026145" cy="1254044"/>
            <a:chOff x="5185600" y="1944938"/>
            <a:chExt cx="561850" cy="731525"/>
          </a:xfrm>
        </p:grpSpPr>
        <p:sp>
          <p:nvSpPr>
            <p:cNvPr id="846" name="Google Shape;846;p30"/>
            <p:cNvSpPr/>
            <p:nvPr/>
          </p:nvSpPr>
          <p:spPr>
            <a:xfrm>
              <a:off x="5192800" y="1954338"/>
              <a:ext cx="547450" cy="712800"/>
            </a:xfrm>
            <a:custGeom>
              <a:avLst/>
              <a:gdLst/>
              <a:ahLst/>
              <a:cxnLst/>
              <a:rect l="l" t="t" r="r" b="b"/>
              <a:pathLst>
                <a:path w="21898" h="28512" extrusionOk="0">
                  <a:moveTo>
                    <a:pt x="11818" y="0"/>
                  </a:moveTo>
                  <a:cubicBezTo>
                    <a:pt x="11504" y="0"/>
                    <a:pt x="11186" y="28"/>
                    <a:pt x="10867" y="123"/>
                  </a:cubicBezTo>
                  <a:cubicBezTo>
                    <a:pt x="10352" y="278"/>
                    <a:pt x="9768" y="221"/>
                    <a:pt x="9237" y="346"/>
                  </a:cubicBezTo>
                  <a:cubicBezTo>
                    <a:pt x="8999" y="402"/>
                    <a:pt x="8758" y="353"/>
                    <a:pt x="8543" y="433"/>
                  </a:cubicBezTo>
                  <a:cubicBezTo>
                    <a:pt x="8210" y="557"/>
                    <a:pt x="7864" y="714"/>
                    <a:pt x="7548" y="812"/>
                  </a:cubicBezTo>
                  <a:cubicBezTo>
                    <a:pt x="6823" y="1034"/>
                    <a:pt x="6224" y="1461"/>
                    <a:pt x="5542" y="1737"/>
                  </a:cubicBezTo>
                  <a:cubicBezTo>
                    <a:pt x="5379" y="1802"/>
                    <a:pt x="5179" y="1853"/>
                    <a:pt x="5196" y="2086"/>
                  </a:cubicBezTo>
                  <a:cubicBezTo>
                    <a:pt x="5147" y="2066"/>
                    <a:pt x="5101" y="2057"/>
                    <a:pt x="5058" y="2057"/>
                  </a:cubicBezTo>
                  <a:cubicBezTo>
                    <a:pt x="4930" y="2057"/>
                    <a:pt x="4831" y="2138"/>
                    <a:pt x="4781" y="2248"/>
                  </a:cubicBezTo>
                  <a:cubicBezTo>
                    <a:pt x="4699" y="2428"/>
                    <a:pt x="4540" y="2490"/>
                    <a:pt x="4402" y="2602"/>
                  </a:cubicBezTo>
                  <a:cubicBezTo>
                    <a:pt x="3965" y="2957"/>
                    <a:pt x="3435" y="3287"/>
                    <a:pt x="3183" y="3748"/>
                  </a:cubicBezTo>
                  <a:cubicBezTo>
                    <a:pt x="2912" y="4242"/>
                    <a:pt x="2447" y="4589"/>
                    <a:pt x="2233" y="5108"/>
                  </a:cubicBezTo>
                  <a:cubicBezTo>
                    <a:pt x="2057" y="5535"/>
                    <a:pt x="1786" y="5913"/>
                    <a:pt x="1520" y="6299"/>
                  </a:cubicBezTo>
                  <a:cubicBezTo>
                    <a:pt x="1240" y="6705"/>
                    <a:pt x="1045" y="7183"/>
                    <a:pt x="835" y="7640"/>
                  </a:cubicBezTo>
                  <a:cubicBezTo>
                    <a:pt x="638" y="8069"/>
                    <a:pt x="533" y="8523"/>
                    <a:pt x="423" y="8949"/>
                  </a:cubicBezTo>
                  <a:cubicBezTo>
                    <a:pt x="274" y="9527"/>
                    <a:pt x="285" y="10157"/>
                    <a:pt x="204" y="10761"/>
                  </a:cubicBezTo>
                  <a:cubicBezTo>
                    <a:pt x="177" y="10961"/>
                    <a:pt x="392" y="11122"/>
                    <a:pt x="324" y="11271"/>
                  </a:cubicBezTo>
                  <a:cubicBezTo>
                    <a:pt x="1" y="11988"/>
                    <a:pt x="410" y="12680"/>
                    <a:pt x="374" y="13392"/>
                  </a:cubicBezTo>
                  <a:cubicBezTo>
                    <a:pt x="346" y="13961"/>
                    <a:pt x="624" y="14540"/>
                    <a:pt x="740" y="15119"/>
                  </a:cubicBezTo>
                  <a:cubicBezTo>
                    <a:pt x="902" y="15929"/>
                    <a:pt x="1282" y="16658"/>
                    <a:pt x="1621" y="17403"/>
                  </a:cubicBezTo>
                  <a:cubicBezTo>
                    <a:pt x="1791" y="17776"/>
                    <a:pt x="2050" y="18107"/>
                    <a:pt x="2249" y="18448"/>
                  </a:cubicBezTo>
                  <a:cubicBezTo>
                    <a:pt x="2482" y="18846"/>
                    <a:pt x="2694" y="19258"/>
                    <a:pt x="2882" y="19680"/>
                  </a:cubicBezTo>
                  <a:cubicBezTo>
                    <a:pt x="3259" y="20528"/>
                    <a:pt x="3875" y="21249"/>
                    <a:pt x="4342" y="22052"/>
                  </a:cubicBezTo>
                  <a:cubicBezTo>
                    <a:pt x="4530" y="22374"/>
                    <a:pt x="4842" y="22638"/>
                    <a:pt x="5043" y="22934"/>
                  </a:cubicBezTo>
                  <a:cubicBezTo>
                    <a:pt x="5402" y="23464"/>
                    <a:pt x="5754" y="23985"/>
                    <a:pt x="6212" y="24441"/>
                  </a:cubicBezTo>
                  <a:cubicBezTo>
                    <a:pt x="6429" y="24657"/>
                    <a:pt x="6636" y="24867"/>
                    <a:pt x="6793" y="25140"/>
                  </a:cubicBezTo>
                  <a:cubicBezTo>
                    <a:pt x="7047" y="25580"/>
                    <a:pt x="7461" y="25919"/>
                    <a:pt x="7776" y="26315"/>
                  </a:cubicBezTo>
                  <a:cubicBezTo>
                    <a:pt x="8091" y="26711"/>
                    <a:pt x="8367" y="27113"/>
                    <a:pt x="8766" y="27456"/>
                  </a:cubicBezTo>
                  <a:cubicBezTo>
                    <a:pt x="8967" y="27629"/>
                    <a:pt x="9285" y="27850"/>
                    <a:pt x="9308" y="28235"/>
                  </a:cubicBezTo>
                  <a:cubicBezTo>
                    <a:pt x="9315" y="28359"/>
                    <a:pt x="9410" y="28511"/>
                    <a:pt x="9595" y="28511"/>
                  </a:cubicBezTo>
                  <a:cubicBezTo>
                    <a:pt x="9666" y="28511"/>
                    <a:pt x="9750" y="28489"/>
                    <a:pt x="9848" y="28434"/>
                  </a:cubicBezTo>
                  <a:cubicBezTo>
                    <a:pt x="10142" y="28269"/>
                    <a:pt x="10367" y="28073"/>
                    <a:pt x="10618" y="27869"/>
                  </a:cubicBezTo>
                  <a:cubicBezTo>
                    <a:pt x="11399" y="27238"/>
                    <a:pt x="11999" y="26432"/>
                    <a:pt x="12851" y="25874"/>
                  </a:cubicBezTo>
                  <a:cubicBezTo>
                    <a:pt x="13152" y="25676"/>
                    <a:pt x="13335" y="25338"/>
                    <a:pt x="13630" y="25096"/>
                  </a:cubicBezTo>
                  <a:cubicBezTo>
                    <a:pt x="14123" y="24692"/>
                    <a:pt x="14608" y="24260"/>
                    <a:pt x="14941" y="23698"/>
                  </a:cubicBezTo>
                  <a:cubicBezTo>
                    <a:pt x="15044" y="23525"/>
                    <a:pt x="15387" y="23385"/>
                    <a:pt x="15460" y="23274"/>
                  </a:cubicBezTo>
                  <a:cubicBezTo>
                    <a:pt x="15673" y="22949"/>
                    <a:pt x="15923" y="22684"/>
                    <a:pt x="16183" y="22399"/>
                  </a:cubicBezTo>
                  <a:cubicBezTo>
                    <a:pt x="16478" y="22075"/>
                    <a:pt x="16647" y="21650"/>
                    <a:pt x="17039" y="21384"/>
                  </a:cubicBezTo>
                  <a:cubicBezTo>
                    <a:pt x="17152" y="21306"/>
                    <a:pt x="17109" y="21068"/>
                    <a:pt x="17329" y="21068"/>
                  </a:cubicBezTo>
                  <a:cubicBezTo>
                    <a:pt x="17336" y="21068"/>
                    <a:pt x="17343" y="21068"/>
                    <a:pt x="17351" y="21069"/>
                  </a:cubicBezTo>
                  <a:cubicBezTo>
                    <a:pt x="17359" y="20610"/>
                    <a:pt x="17803" y="20374"/>
                    <a:pt x="18043" y="20092"/>
                  </a:cubicBezTo>
                  <a:cubicBezTo>
                    <a:pt x="18515" y="19537"/>
                    <a:pt x="18890" y="18917"/>
                    <a:pt x="19360" y="18361"/>
                  </a:cubicBezTo>
                  <a:cubicBezTo>
                    <a:pt x="19580" y="18102"/>
                    <a:pt x="19868" y="17769"/>
                    <a:pt x="19926" y="17357"/>
                  </a:cubicBezTo>
                  <a:cubicBezTo>
                    <a:pt x="19958" y="17131"/>
                    <a:pt x="20090" y="16918"/>
                    <a:pt x="20279" y="16728"/>
                  </a:cubicBezTo>
                  <a:cubicBezTo>
                    <a:pt x="20400" y="16606"/>
                    <a:pt x="20697" y="16484"/>
                    <a:pt x="20522" y="16189"/>
                  </a:cubicBezTo>
                  <a:cubicBezTo>
                    <a:pt x="20486" y="16128"/>
                    <a:pt x="20591" y="15902"/>
                    <a:pt x="20660" y="15888"/>
                  </a:cubicBezTo>
                  <a:cubicBezTo>
                    <a:pt x="20997" y="15820"/>
                    <a:pt x="20891" y="15543"/>
                    <a:pt x="20968" y="15362"/>
                  </a:cubicBezTo>
                  <a:cubicBezTo>
                    <a:pt x="21132" y="14975"/>
                    <a:pt x="21035" y="14550"/>
                    <a:pt x="21131" y="14146"/>
                  </a:cubicBezTo>
                  <a:cubicBezTo>
                    <a:pt x="21170" y="13977"/>
                    <a:pt x="21390" y="13789"/>
                    <a:pt x="21309" y="13733"/>
                  </a:cubicBezTo>
                  <a:cubicBezTo>
                    <a:pt x="20965" y="13491"/>
                    <a:pt x="21613" y="13250"/>
                    <a:pt x="21281" y="13043"/>
                  </a:cubicBezTo>
                  <a:cubicBezTo>
                    <a:pt x="21716" y="12907"/>
                    <a:pt x="21175" y="12420"/>
                    <a:pt x="21586" y="12277"/>
                  </a:cubicBezTo>
                  <a:cubicBezTo>
                    <a:pt x="21381" y="12084"/>
                    <a:pt x="21898" y="11828"/>
                    <a:pt x="21525" y="11649"/>
                  </a:cubicBezTo>
                  <a:cubicBezTo>
                    <a:pt x="21551" y="11605"/>
                    <a:pt x="21573" y="11559"/>
                    <a:pt x="21602" y="11516"/>
                  </a:cubicBezTo>
                  <a:cubicBezTo>
                    <a:pt x="21791" y="11237"/>
                    <a:pt x="21793" y="10930"/>
                    <a:pt x="21696" y="10630"/>
                  </a:cubicBezTo>
                  <a:cubicBezTo>
                    <a:pt x="21679" y="10575"/>
                    <a:pt x="21541" y="10550"/>
                    <a:pt x="21587" y="10427"/>
                  </a:cubicBezTo>
                  <a:cubicBezTo>
                    <a:pt x="21763" y="9957"/>
                    <a:pt x="21484" y="9463"/>
                    <a:pt x="21658" y="8998"/>
                  </a:cubicBezTo>
                  <a:cubicBezTo>
                    <a:pt x="21698" y="8891"/>
                    <a:pt x="21652" y="8785"/>
                    <a:pt x="21670" y="8731"/>
                  </a:cubicBezTo>
                  <a:cubicBezTo>
                    <a:pt x="21778" y="8397"/>
                    <a:pt x="21493" y="8125"/>
                    <a:pt x="21565" y="7697"/>
                  </a:cubicBezTo>
                  <a:cubicBezTo>
                    <a:pt x="21703" y="7160"/>
                    <a:pt x="21100" y="6712"/>
                    <a:pt x="21050" y="6113"/>
                  </a:cubicBezTo>
                  <a:cubicBezTo>
                    <a:pt x="21027" y="5829"/>
                    <a:pt x="20726" y="5614"/>
                    <a:pt x="20671" y="5390"/>
                  </a:cubicBezTo>
                  <a:cubicBezTo>
                    <a:pt x="20541" y="4864"/>
                    <a:pt x="19859" y="4738"/>
                    <a:pt x="19829" y="4191"/>
                  </a:cubicBezTo>
                  <a:cubicBezTo>
                    <a:pt x="19221" y="3850"/>
                    <a:pt x="18853" y="3267"/>
                    <a:pt x="18333" y="2843"/>
                  </a:cubicBezTo>
                  <a:cubicBezTo>
                    <a:pt x="17523" y="2183"/>
                    <a:pt x="16672" y="1570"/>
                    <a:pt x="15741" y="1072"/>
                  </a:cubicBezTo>
                  <a:cubicBezTo>
                    <a:pt x="15385" y="880"/>
                    <a:pt x="14988" y="718"/>
                    <a:pt x="14651" y="529"/>
                  </a:cubicBezTo>
                  <a:cubicBezTo>
                    <a:pt x="14022" y="177"/>
                    <a:pt x="13354" y="77"/>
                    <a:pt x="12691" y="40"/>
                  </a:cubicBezTo>
                  <a:cubicBezTo>
                    <a:pt x="12403" y="24"/>
                    <a:pt x="12112" y="0"/>
                    <a:pt x="1181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7" name="Google Shape;847;p30"/>
            <p:cNvSpPr/>
            <p:nvPr/>
          </p:nvSpPr>
          <p:spPr>
            <a:xfrm>
              <a:off x="5185600" y="1944938"/>
              <a:ext cx="561850" cy="731525"/>
            </a:xfrm>
            <a:custGeom>
              <a:avLst/>
              <a:gdLst/>
              <a:ahLst/>
              <a:cxnLst/>
              <a:rect l="l" t="t" r="r" b="b"/>
              <a:pathLst>
                <a:path w="22474" h="29261" extrusionOk="0">
                  <a:moveTo>
                    <a:pt x="12261" y="1259"/>
                  </a:moveTo>
                  <a:cubicBezTo>
                    <a:pt x="12380" y="1259"/>
                    <a:pt x="12499" y="1280"/>
                    <a:pt x="12620" y="1348"/>
                  </a:cubicBezTo>
                  <a:cubicBezTo>
                    <a:pt x="12625" y="1351"/>
                    <a:pt x="12638" y="1353"/>
                    <a:pt x="12656" y="1353"/>
                  </a:cubicBezTo>
                  <a:cubicBezTo>
                    <a:pt x="12740" y="1353"/>
                    <a:pt x="12937" y="1323"/>
                    <a:pt x="13082" y="1323"/>
                  </a:cubicBezTo>
                  <a:cubicBezTo>
                    <a:pt x="13100" y="1323"/>
                    <a:pt x="13117" y="1324"/>
                    <a:pt x="13133" y="1325"/>
                  </a:cubicBezTo>
                  <a:cubicBezTo>
                    <a:pt x="13479" y="1347"/>
                    <a:pt x="13798" y="1420"/>
                    <a:pt x="14125" y="1600"/>
                  </a:cubicBezTo>
                  <a:cubicBezTo>
                    <a:pt x="14326" y="1708"/>
                    <a:pt x="14676" y="1692"/>
                    <a:pt x="14889" y="1858"/>
                  </a:cubicBezTo>
                  <a:cubicBezTo>
                    <a:pt x="15537" y="2363"/>
                    <a:pt x="16359" y="2605"/>
                    <a:pt x="16949" y="3221"/>
                  </a:cubicBezTo>
                  <a:cubicBezTo>
                    <a:pt x="17316" y="3605"/>
                    <a:pt x="17793" y="3930"/>
                    <a:pt x="18199" y="4294"/>
                  </a:cubicBezTo>
                  <a:cubicBezTo>
                    <a:pt x="18460" y="4527"/>
                    <a:pt x="18754" y="4737"/>
                    <a:pt x="18990" y="5017"/>
                  </a:cubicBezTo>
                  <a:cubicBezTo>
                    <a:pt x="19231" y="5304"/>
                    <a:pt x="19377" y="5715"/>
                    <a:pt x="19809" y="5841"/>
                  </a:cubicBezTo>
                  <a:cubicBezTo>
                    <a:pt x="19722" y="6060"/>
                    <a:pt x="19927" y="6174"/>
                    <a:pt x="19991" y="6339"/>
                  </a:cubicBezTo>
                  <a:cubicBezTo>
                    <a:pt x="20229" y="6960"/>
                    <a:pt x="20512" y="7586"/>
                    <a:pt x="20602" y="8233"/>
                  </a:cubicBezTo>
                  <a:cubicBezTo>
                    <a:pt x="20671" y="8738"/>
                    <a:pt x="20686" y="9281"/>
                    <a:pt x="20786" y="9767"/>
                  </a:cubicBezTo>
                  <a:cubicBezTo>
                    <a:pt x="20873" y="10185"/>
                    <a:pt x="20740" y="10578"/>
                    <a:pt x="20852" y="11001"/>
                  </a:cubicBezTo>
                  <a:cubicBezTo>
                    <a:pt x="20973" y="11457"/>
                    <a:pt x="20814" y="12008"/>
                    <a:pt x="20674" y="12491"/>
                  </a:cubicBezTo>
                  <a:cubicBezTo>
                    <a:pt x="20541" y="12953"/>
                    <a:pt x="20511" y="13424"/>
                    <a:pt x="20459" y="13888"/>
                  </a:cubicBezTo>
                  <a:cubicBezTo>
                    <a:pt x="20440" y="14050"/>
                    <a:pt x="20356" y="14186"/>
                    <a:pt x="20334" y="14343"/>
                  </a:cubicBezTo>
                  <a:cubicBezTo>
                    <a:pt x="20260" y="14868"/>
                    <a:pt x="20157" y="15423"/>
                    <a:pt x="19953" y="15891"/>
                  </a:cubicBezTo>
                  <a:cubicBezTo>
                    <a:pt x="19714" y="16440"/>
                    <a:pt x="19437" y="17009"/>
                    <a:pt x="19065" y="17506"/>
                  </a:cubicBezTo>
                  <a:cubicBezTo>
                    <a:pt x="18660" y="18051"/>
                    <a:pt x="18331" y="18641"/>
                    <a:pt x="17937" y="19193"/>
                  </a:cubicBezTo>
                  <a:cubicBezTo>
                    <a:pt x="17625" y="19629"/>
                    <a:pt x="17281" y="20039"/>
                    <a:pt x="16955" y="20463"/>
                  </a:cubicBezTo>
                  <a:cubicBezTo>
                    <a:pt x="16558" y="20978"/>
                    <a:pt x="16131" y="21478"/>
                    <a:pt x="15669" y="21942"/>
                  </a:cubicBezTo>
                  <a:cubicBezTo>
                    <a:pt x="15518" y="22092"/>
                    <a:pt x="15481" y="22279"/>
                    <a:pt x="15367" y="22435"/>
                  </a:cubicBezTo>
                  <a:cubicBezTo>
                    <a:pt x="14978" y="22970"/>
                    <a:pt x="14410" y="23340"/>
                    <a:pt x="14025" y="23879"/>
                  </a:cubicBezTo>
                  <a:cubicBezTo>
                    <a:pt x="13738" y="24279"/>
                    <a:pt x="13335" y="24607"/>
                    <a:pt x="12969" y="24952"/>
                  </a:cubicBezTo>
                  <a:cubicBezTo>
                    <a:pt x="12341" y="25544"/>
                    <a:pt x="11688" y="26112"/>
                    <a:pt x="11076" y="26719"/>
                  </a:cubicBezTo>
                  <a:cubicBezTo>
                    <a:pt x="10799" y="26994"/>
                    <a:pt x="10485" y="27233"/>
                    <a:pt x="10225" y="27516"/>
                  </a:cubicBezTo>
                  <a:cubicBezTo>
                    <a:pt x="10127" y="27622"/>
                    <a:pt x="10051" y="27662"/>
                    <a:pt x="9988" y="27662"/>
                  </a:cubicBezTo>
                  <a:cubicBezTo>
                    <a:pt x="9881" y="27662"/>
                    <a:pt x="9809" y="27550"/>
                    <a:pt x="9722" y="27447"/>
                  </a:cubicBezTo>
                  <a:cubicBezTo>
                    <a:pt x="9436" y="27108"/>
                    <a:pt x="9271" y="26694"/>
                    <a:pt x="8960" y="26366"/>
                  </a:cubicBezTo>
                  <a:cubicBezTo>
                    <a:pt x="8499" y="25884"/>
                    <a:pt x="8167" y="25312"/>
                    <a:pt x="7776" y="24785"/>
                  </a:cubicBezTo>
                  <a:cubicBezTo>
                    <a:pt x="7322" y="24173"/>
                    <a:pt x="6774" y="23617"/>
                    <a:pt x="6303" y="23004"/>
                  </a:cubicBezTo>
                  <a:cubicBezTo>
                    <a:pt x="5757" y="22292"/>
                    <a:pt x="5282" y="21540"/>
                    <a:pt x="4843" y="20769"/>
                  </a:cubicBezTo>
                  <a:cubicBezTo>
                    <a:pt x="4545" y="20249"/>
                    <a:pt x="4194" y="19763"/>
                    <a:pt x="3923" y="19222"/>
                  </a:cubicBezTo>
                  <a:cubicBezTo>
                    <a:pt x="3592" y="18560"/>
                    <a:pt x="3273" y="17885"/>
                    <a:pt x="2869" y="17252"/>
                  </a:cubicBezTo>
                  <a:cubicBezTo>
                    <a:pt x="2679" y="16954"/>
                    <a:pt x="2678" y="16540"/>
                    <a:pt x="2471" y="16258"/>
                  </a:cubicBezTo>
                  <a:cubicBezTo>
                    <a:pt x="2202" y="15893"/>
                    <a:pt x="2200" y="15466"/>
                    <a:pt x="2079" y="15080"/>
                  </a:cubicBezTo>
                  <a:cubicBezTo>
                    <a:pt x="1956" y="14686"/>
                    <a:pt x="1798" y="14276"/>
                    <a:pt x="1815" y="13823"/>
                  </a:cubicBezTo>
                  <a:cubicBezTo>
                    <a:pt x="1831" y="13399"/>
                    <a:pt x="1668" y="12964"/>
                    <a:pt x="1663" y="12526"/>
                  </a:cubicBezTo>
                  <a:cubicBezTo>
                    <a:pt x="1658" y="11926"/>
                    <a:pt x="1698" y="11306"/>
                    <a:pt x="1636" y="10733"/>
                  </a:cubicBezTo>
                  <a:cubicBezTo>
                    <a:pt x="1588" y="10291"/>
                    <a:pt x="1886" y="9884"/>
                    <a:pt x="1669" y="9466"/>
                  </a:cubicBezTo>
                  <a:cubicBezTo>
                    <a:pt x="1657" y="9441"/>
                    <a:pt x="1740" y="9383"/>
                    <a:pt x="1740" y="9340"/>
                  </a:cubicBezTo>
                  <a:cubicBezTo>
                    <a:pt x="1740" y="9210"/>
                    <a:pt x="2155" y="9133"/>
                    <a:pt x="1795" y="8958"/>
                  </a:cubicBezTo>
                  <a:cubicBezTo>
                    <a:pt x="1768" y="8945"/>
                    <a:pt x="1814" y="8875"/>
                    <a:pt x="1859" y="8835"/>
                  </a:cubicBezTo>
                  <a:cubicBezTo>
                    <a:pt x="1994" y="8718"/>
                    <a:pt x="2129" y="8647"/>
                    <a:pt x="2039" y="8385"/>
                  </a:cubicBezTo>
                  <a:cubicBezTo>
                    <a:pt x="1980" y="8216"/>
                    <a:pt x="2251" y="7955"/>
                    <a:pt x="2365" y="7733"/>
                  </a:cubicBezTo>
                  <a:cubicBezTo>
                    <a:pt x="2613" y="7247"/>
                    <a:pt x="2890" y="6770"/>
                    <a:pt x="3259" y="6334"/>
                  </a:cubicBezTo>
                  <a:cubicBezTo>
                    <a:pt x="3437" y="6124"/>
                    <a:pt x="3713" y="5812"/>
                    <a:pt x="3679" y="5444"/>
                  </a:cubicBezTo>
                  <a:cubicBezTo>
                    <a:pt x="3678" y="5422"/>
                    <a:pt x="3680" y="5385"/>
                    <a:pt x="3694" y="5378"/>
                  </a:cubicBezTo>
                  <a:cubicBezTo>
                    <a:pt x="4276" y="5076"/>
                    <a:pt x="4397" y="4363"/>
                    <a:pt x="4939" y="4060"/>
                  </a:cubicBezTo>
                  <a:cubicBezTo>
                    <a:pt x="5449" y="3776"/>
                    <a:pt x="5654" y="3138"/>
                    <a:pt x="6307" y="3049"/>
                  </a:cubicBezTo>
                  <a:cubicBezTo>
                    <a:pt x="6484" y="2597"/>
                    <a:pt x="7017" y="2606"/>
                    <a:pt x="7355" y="2357"/>
                  </a:cubicBezTo>
                  <a:cubicBezTo>
                    <a:pt x="7578" y="2192"/>
                    <a:pt x="7940" y="2110"/>
                    <a:pt x="8189" y="1912"/>
                  </a:cubicBezTo>
                  <a:cubicBezTo>
                    <a:pt x="8238" y="1984"/>
                    <a:pt x="8274" y="2007"/>
                    <a:pt x="8300" y="2007"/>
                  </a:cubicBezTo>
                  <a:cubicBezTo>
                    <a:pt x="8315" y="2007"/>
                    <a:pt x="8328" y="1999"/>
                    <a:pt x="8338" y="1989"/>
                  </a:cubicBezTo>
                  <a:cubicBezTo>
                    <a:pt x="8828" y="1501"/>
                    <a:pt x="9519" y="1650"/>
                    <a:pt x="10114" y="1502"/>
                  </a:cubicBezTo>
                  <a:cubicBezTo>
                    <a:pt x="10625" y="1375"/>
                    <a:pt x="11170" y="1343"/>
                    <a:pt x="11702" y="1321"/>
                  </a:cubicBezTo>
                  <a:cubicBezTo>
                    <a:pt x="11884" y="1314"/>
                    <a:pt x="12071" y="1259"/>
                    <a:pt x="12261" y="1259"/>
                  </a:cubicBezTo>
                  <a:close/>
                  <a:moveTo>
                    <a:pt x="12129" y="1"/>
                  </a:moveTo>
                  <a:cubicBezTo>
                    <a:pt x="11806" y="1"/>
                    <a:pt x="11480" y="29"/>
                    <a:pt x="11154" y="127"/>
                  </a:cubicBezTo>
                  <a:cubicBezTo>
                    <a:pt x="10624" y="286"/>
                    <a:pt x="10026" y="226"/>
                    <a:pt x="9481" y="354"/>
                  </a:cubicBezTo>
                  <a:cubicBezTo>
                    <a:pt x="9236" y="413"/>
                    <a:pt x="8989" y="362"/>
                    <a:pt x="8768" y="444"/>
                  </a:cubicBezTo>
                  <a:cubicBezTo>
                    <a:pt x="8426" y="571"/>
                    <a:pt x="8072" y="733"/>
                    <a:pt x="7747" y="833"/>
                  </a:cubicBezTo>
                  <a:cubicBezTo>
                    <a:pt x="7002" y="1061"/>
                    <a:pt x="6388" y="1499"/>
                    <a:pt x="5687" y="1783"/>
                  </a:cubicBezTo>
                  <a:cubicBezTo>
                    <a:pt x="5521" y="1850"/>
                    <a:pt x="5315" y="1901"/>
                    <a:pt x="5332" y="2141"/>
                  </a:cubicBezTo>
                  <a:cubicBezTo>
                    <a:pt x="5282" y="2120"/>
                    <a:pt x="5235" y="2111"/>
                    <a:pt x="5191" y="2111"/>
                  </a:cubicBezTo>
                  <a:cubicBezTo>
                    <a:pt x="5060" y="2111"/>
                    <a:pt x="4959" y="2194"/>
                    <a:pt x="4907" y="2307"/>
                  </a:cubicBezTo>
                  <a:cubicBezTo>
                    <a:pt x="4823" y="2492"/>
                    <a:pt x="4660" y="2556"/>
                    <a:pt x="4518" y="2671"/>
                  </a:cubicBezTo>
                  <a:cubicBezTo>
                    <a:pt x="4069" y="3035"/>
                    <a:pt x="3526" y="3374"/>
                    <a:pt x="3266" y="3847"/>
                  </a:cubicBezTo>
                  <a:cubicBezTo>
                    <a:pt x="2989" y="4353"/>
                    <a:pt x="2511" y="4710"/>
                    <a:pt x="2292" y="5243"/>
                  </a:cubicBezTo>
                  <a:cubicBezTo>
                    <a:pt x="2111" y="5679"/>
                    <a:pt x="1832" y="6067"/>
                    <a:pt x="1559" y="6464"/>
                  </a:cubicBezTo>
                  <a:cubicBezTo>
                    <a:pt x="1272" y="6880"/>
                    <a:pt x="1072" y="7371"/>
                    <a:pt x="857" y="7840"/>
                  </a:cubicBezTo>
                  <a:cubicBezTo>
                    <a:pt x="655" y="8280"/>
                    <a:pt x="546" y="8746"/>
                    <a:pt x="434" y="9183"/>
                  </a:cubicBezTo>
                  <a:cubicBezTo>
                    <a:pt x="281" y="9777"/>
                    <a:pt x="292" y="10423"/>
                    <a:pt x="209" y="11043"/>
                  </a:cubicBezTo>
                  <a:cubicBezTo>
                    <a:pt x="181" y="11247"/>
                    <a:pt x="402" y="11413"/>
                    <a:pt x="333" y="11567"/>
                  </a:cubicBezTo>
                  <a:cubicBezTo>
                    <a:pt x="1" y="12301"/>
                    <a:pt x="421" y="13013"/>
                    <a:pt x="384" y="13744"/>
                  </a:cubicBezTo>
                  <a:cubicBezTo>
                    <a:pt x="356" y="14327"/>
                    <a:pt x="640" y="14921"/>
                    <a:pt x="759" y="15516"/>
                  </a:cubicBezTo>
                  <a:cubicBezTo>
                    <a:pt x="925" y="16346"/>
                    <a:pt x="1316" y="17095"/>
                    <a:pt x="1664" y="17860"/>
                  </a:cubicBezTo>
                  <a:cubicBezTo>
                    <a:pt x="1839" y="18241"/>
                    <a:pt x="2105" y="18583"/>
                    <a:pt x="2309" y="18931"/>
                  </a:cubicBezTo>
                  <a:cubicBezTo>
                    <a:pt x="2548" y="19342"/>
                    <a:pt x="2764" y="19764"/>
                    <a:pt x="2957" y="20197"/>
                  </a:cubicBezTo>
                  <a:cubicBezTo>
                    <a:pt x="3346" y="21066"/>
                    <a:pt x="3976" y="21807"/>
                    <a:pt x="4456" y="22631"/>
                  </a:cubicBezTo>
                  <a:cubicBezTo>
                    <a:pt x="4649" y="22962"/>
                    <a:pt x="4970" y="23233"/>
                    <a:pt x="5175" y="23535"/>
                  </a:cubicBezTo>
                  <a:cubicBezTo>
                    <a:pt x="5544" y="24079"/>
                    <a:pt x="5905" y="24615"/>
                    <a:pt x="6375" y="25082"/>
                  </a:cubicBezTo>
                  <a:cubicBezTo>
                    <a:pt x="6599" y="25304"/>
                    <a:pt x="6810" y="25520"/>
                    <a:pt x="6973" y="25801"/>
                  </a:cubicBezTo>
                  <a:cubicBezTo>
                    <a:pt x="7232" y="26252"/>
                    <a:pt x="7658" y="26601"/>
                    <a:pt x="7981" y="27006"/>
                  </a:cubicBezTo>
                  <a:cubicBezTo>
                    <a:pt x="8304" y="27412"/>
                    <a:pt x="8587" y="27824"/>
                    <a:pt x="8996" y="28177"/>
                  </a:cubicBezTo>
                  <a:cubicBezTo>
                    <a:pt x="9204" y="28356"/>
                    <a:pt x="9529" y="28583"/>
                    <a:pt x="9552" y="28977"/>
                  </a:cubicBezTo>
                  <a:cubicBezTo>
                    <a:pt x="9560" y="29105"/>
                    <a:pt x="9658" y="29261"/>
                    <a:pt x="9848" y="29261"/>
                  </a:cubicBezTo>
                  <a:cubicBezTo>
                    <a:pt x="9921" y="29261"/>
                    <a:pt x="10007" y="29238"/>
                    <a:pt x="10106" y="29182"/>
                  </a:cubicBezTo>
                  <a:cubicBezTo>
                    <a:pt x="10408" y="29014"/>
                    <a:pt x="10639" y="28810"/>
                    <a:pt x="10898" y="28601"/>
                  </a:cubicBezTo>
                  <a:cubicBezTo>
                    <a:pt x="11698" y="27954"/>
                    <a:pt x="12314" y="27127"/>
                    <a:pt x="13187" y="26554"/>
                  </a:cubicBezTo>
                  <a:cubicBezTo>
                    <a:pt x="13498" y="26352"/>
                    <a:pt x="13685" y="26005"/>
                    <a:pt x="13987" y="25757"/>
                  </a:cubicBezTo>
                  <a:cubicBezTo>
                    <a:pt x="14494" y="25340"/>
                    <a:pt x="14991" y="24898"/>
                    <a:pt x="15333" y="24322"/>
                  </a:cubicBezTo>
                  <a:cubicBezTo>
                    <a:pt x="15439" y="24144"/>
                    <a:pt x="15792" y="24001"/>
                    <a:pt x="15867" y="23886"/>
                  </a:cubicBezTo>
                  <a:cubicBezTo>
                    <a:pt x="16084" y="23554"/>
                    <a:pt x="16342" y="23281"/>
                    <a:pt x="16608" y="22987"/>
                  </a:cubicBezTo>
                  <a:cubicBezTo>
                    <a:pt x="16911" y="22656"/>
                    <a:pt x="17086" y="22220"/>
                    <a:pt x="17487" y="21945"/>
                  </a:cubicBezTo>
                  <a:cubicBezTo>
                    <a:pt x="17603" y="21866"/>
                    <a:pt x="17559" y="21622"/>
                    <a:pt x="17784" y="21622"/>
                  </a:cubicBezTo>
                  <a:cubicBezTo>
                    <a:pt x="17792" y="21622"/>
                    <a:pt x="17799" y="21622"/>
                    <a:pt x="17807" y="21623"/>
                  </a:cubicBezTo>
                  <a:cubicBezTo>
                    <a:pt x="17816" y="21152"/>
                    <a:pt x="18271" y="20911"/>
                    <a:pt x="18518" y="20620"/>
                  </a:cubicBezTo>
                  <a:cubicBezTo>
                    <a:pt x="19002" y="20051"/>
                    <a:pt x="19386" y="19414"/>
                    <a:pt x="19869" y="18845"/>
                  </a:cubicBezTo>
                  <a:cubicBezTo>
                    <a:pt x="20095" y="18578"/>
                    <a:pt x="20390" y="18237"/>
                    <a:pt x="20450" y="17815"/>
                  </a:cubicBezTo>
                  <a:cubicBezTo>
                    <a:pt x="20483" y="17582"/>
                    <a:pt x="20619" y="17363"/>
                    <a:pt x="20813" y="17169"/>
                  </a:cubicBezTo>
                  <a:cubicBezTo>
                    <a:pt x="20937" y="17043"/>
                    <a:pt x="21242" y="16919"/>
                    <a:pt x="21062" y="16615"/>
                  </a:cubicBezTo>
                  <a:cubicBezTo>
                    <a:pt x="21025" y="16552"/>
                    <a:pt x="21133" y="16320"/>
                    <a:pt x="21205" y="16306"/>
                  </a:cubicBezTo>
                  <a:cubicBezTo>
                    <a:pt x="21550" y="16237"/>
                    <a:pt x="21441" y="15952"/>
                    <a:pt x="21520" y="15766"/>
                  </a:cubicBezTo>
                  <a:cubicBezTo>
                    <a:pt x="21687" y="15369"/>
                    <a:pt x="21588" y="14933"/>
                    <a:pt x="21686" y="14518"/>
                  </a:cubicBezTo>
                  <a:cubicBezTo>
                    <a:pt x="21726" y="14344"/>
                    <a:pt x="21952" y="14153"/>
                    <a:pt x="21870" y="14095"/>
                  </a:cubicBezTo>
                  <a:cubicBezTo>
                    <a:pt x="21516" y="13846"/>
                    <a:pt x="22181" y="13599"/>
                    <a:pt x="21841" y="13386"/>
                  </a:cubicBezTo>
                  <a:cubicBezTo>
                    <a:pt x="22287" y="13248"/>
                    <a:pt x="21730" y="12748"/>
                    <a:pt x="22154" y="12601"/>
                  </a:cubicBezTo>
                  <a:cubicBezTo>
                    <a:pt x="21943" y="12403"/>
                    <a:pt x="22474" y="12140"/>
                    <a:pt x="22090" y="11957"/>
                  </a:cubicBezTo>
                  <a:cubicBezTo>
                    <a:pt x="22117" y="11912"/>
                    <a:pt x="22139" y="11864"/>
                    <a:pt x="22168" y="11820"/>
                  </a:cubicBezTo>
                  <a:cubicBezTo>
                    <a:pt x="22364" y="11533"/>
                    <a:pt x="22365" y="11218"/>
                    <a:pt x="22266" y="10910"/>
                  </a:cubicBezTo>
                  <a:cubicBezTo>
                    <a:pt x="22248" y="10854"/>
                    <a:pt x="22106" y="10828"/>
                    <a:pt x="22154" y="10701"/>
                  </a:cubicBezTo>
                  <a:cubicBezTo>
                    <a:pt x="22336" y="10220"/>
                    <a:pt x="22048" y="9715"/>
                    <a:pt x="22227" y="9236"/>
                  </a:cubicBezTo>
                  <a:cubicBezTo>
                    <a:pt x="22267" y="9126"/>
                    <a:pt x="22221" y="9017"/>
                    <a:pt x="22239" y="8961"/>
                  </a:cubicBezTo>
                  <a:cubicBezTo>
                    <a:pt x="22349" y="8619"/>
                    <a:pt x="22057" y="8338"/>
                    <a:pt x="22131" y="7901"/>
                  </a:cubicBezTo>
                  <a:cubicBezTo>
                    <a:pt x="22273" y="7349"/>
                    <a:pt x="21654" y="6890"/>
                    <a:pt x="21604" y="6274"/>
                  </a:cubicBezTo>
                  <a:cubicBezTo>
                    <a:pt x="21580" y="5981"/>
                    <a:pt x="21271" y="5762"/>
                    <a:pt x="21215" y="5532"/>
                  </a:cubicBezTo>
                  <a:cubicBezTo>
                    <a:pt x="21082" y="4992"/>
                    <a:pt x="20382" y="4863"/>
                    <a:pt x="20351" y="4301"/>
                  </a:cubicBezTo>
                  <a:cubicBezTo>
                    <a:pt x="19726" y="3952"/>
                    <a:pt x="19349" y="3353"/>
                    <a:pt x="18815" y="2917"/>
                  </a:cubicBezTo>
                  <a:cubicBezTo>
                    <a:pt x="17984" y="2241"/>
                    <a:pt x="17110" y="1612"/>
                    <a:pt x="16155" y="1100"/>
                  </a:cubicBezTo>
                  <a:cubicBezTo>
                    <a:pt x="15790" y="903"/>
                    <a:pt x="15382" y="737"/>
                    <a:pt x="15035" y="543"/>
                  </a:cubicBezTo>
                  <a:cubicBezTo>
                    <a:pt x="14390" y="182"/>
                    <a:pt x="13705" y="79"/>
                    <a:pt x="13025" y="41"/>
                  </a:cubicBezTo>
                  <a:cubicBezTo>
                    <a:pt x="12729" y="25"/>
                    <a:pt x="12430" y="1"/>
                    <a:pt x="121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8" name="Google Shape;848;p30"/>
            <p:cNvSpPr/>
            <p:nvPr/>
          </p:nvSpPr>
          <p:spPr>
            <a:xfrm>
              <a:off x="5304325" y="2107313"/>
              <a:ext cx="291525" cy="317775"/>
            </a:xfrm>
            <a:custGeom>
              <a:avLst/>
              <a:gdLst/>
              <a:ahLst/>
              <a:cxnLst/>
              <a:rect l="l" t="t" r="r" b="b"/>
              <a:pathLst>
                <a:path w="11661" h="12711" extrusionOk="0">
                  <a:moveTo>
                    <a:pt x="3483" y="732"/>
                  </a:moveTo>
                  <a:cubicBezTo>
                    <a:pt x="3494" y="732"/>
                    <a:pt x="3504" y="733"/>
                    <a:pt x="3514" y="734"/>
                  </a:cubicBezTo>
                  <a:cubicBezTo>
                    <a:pt x="3624" y="755"/>
                    <a:pt x="3735" y="760"/>
                    <a:pt x="3845" y="760"/>
                  </a:cubicBezTo>
                  <a:cubicBezTo>
                    <a:pt x="3942" y="760"/>
                    <a:pt x="4038" y="756"/>
                    <a:pt x="4135" y="756"/>
                  </a:cubicBezTo>
                  <a:cubicBezTo>
                    <a:pt x="4312" y="756"/>
                    <a:pt x="4488" y="768"/>
                    <a:pt x="4660" y="838"/>
                  </a:cubicBezTo>
                  <a:cubicBezTo>
                    <a:pt x="5098" y="1018"/>
                    <a:pt x="5290" y="1393"/>
                    <a:pt x="5506" y="1725"/>
                  </a:cubicBezTo>
                  <a:cubicBezTo>
                    <a:pt x="5670" y="1974"/>
                    <a:pt x="5922" y="2199"/>
                    <a:pt x="5915" y="2543"/>
                  </a:cubicBezTo>
                  <a:cubicBezTo>
                    <a:pt x="5912" y="2802"/>
                    <a:pt x="5896" y="3059"/>
                    <a:pt x="5812" y="3295"/>
                  </a:cubicBezTo>
                  <a:cubicBezTo>
                    <a:pt x="5669" y="3701"/>
                    <a:pt x="5435" y="4077"/>
                    <a:pt x="5308" y="4491"/>
                  </a:cubicBezTo>
                  <a:cubicBezTo>
                    <a:pt x="5296" y="4530"/>
                    <a:pt x="5290" y="4585"/>
                    <a:pt x="5260" y="4607"/>
                  </a:cubicBezTo>
                  <a:cubicBezTo>
                    <a:pt x="4880" y="4873"/>
                    <a:pt x="5159" y="5056"/>
                    <a:pt x="5362" y="5237"/>
                  </a:cubicBezTo>
                  <a:cubicBezTo>
                    <a:pt x="5583" y="5434"/>
                    <a:pt x="5559" y="5652"/>
                    <a:pt x="5301" y="5830"/>
                  </a:cubicBezTo>
                  <a:cubicBezTo>
                    <a:pt x="5264" y="5855"/>
                    <a:pt x="5235" y="5865"/>
                    <a:pt x="5211" y="5865"/>
                  </a:cubicBezTo>
                  <a:cubicBezTo>
                    <a:pt x="5148" y="5865"/>
                    <a:pt x="5125" y="5795"/>
                    <a:pt x="5087" y="5761"/>
                  </a:cubicBezTo>
                  <a:cubicBezTo>
                    <a:pt x="4813" y="5515"/>
                    <a:pt x="4483" y="5369"/>
                    <a:pt x="4131" y="5369"/>
                  </a:cubicBezTo>
                  <a:cubicBezTo>
                    <a:pt x="4045" y="5369"/>
                    <a:pt x="3959" y="5378"/>
                    <a:pt x="3871" y="5396"/>
                  </a:cubicBezTo>
                  <a:cubicBezTo>
                    <a:pt x="3580" y="5456"/>
                    <a:pt x="3293" y="5523"/>
                    <a:pt x="3000" y="5532"/>
                  </a:cubicBezTo>
                  <a:cubicBezTo>
                    <a:pt x="2973" y="5532"/>
                    <a:pt x="2945" y="5533"/>
                    <a:pt x="2918" y="5533"/>
                  </a:cubicBezTo>
                  <a:cubicBezTo>
                    <a:pt x="2366" y="5533"/>
                    <a:pt x="1882" y="5358"/>
                    <a:pt x="1446" y="5027"/>
                  </a:cubicBezTo>
                  <a:cubicBezTo>
                    <a:pt x="802" y="4540"/>
                    <a:pt x="808" y="3867"/>
                    <a:pt x="814" y="3221"/>
                  </a:cubicBezTo>
                  <a:cubicBezTo>
                    <a:pt x="816" y="3061"/>
                    <a:pt x="881" y="2794"/>
                    <a:pt x="1055" y="2614"/>
                  </a:cubicBezTo>
                  <a:cubicBezTo>
                    <a:pt x="1114" y="2553"/>
                    <a:pt x="1159" y="2526"/>
                    <a:pt x="1194" y="2526"/>
                  </a:cubicBezTo>
                  <a:cubicBezTo>
                    <a:pt x="1242" y="2526"/>
                    <a:pt x="1272" y="2574"/>
                    <a:pt x="1299" y="2651"/>
                  </a:cubicBezTo>
                  <a:cubicBezTo>
                    <a:pt x="1426" y="3004"/>
                    <a:pt x="1644" y="3322"/>
                    <a:pt x="1817" y="3652"/>
                  </a:cubicBezTo>
                  <a:cubicBezTo>
                    <a:pt x="1929" y="3866"/>
                    <a:pt x="2187" y="4119"/>
                    <a:pt x="2581" y="4119"/>
                  </a:cubicBezTo>
                  <a:cubicBezTo>
                    <a:pt x="2582" y="4119"/>
                    <a:pt x="2583" y="4119"/>
                    <a:pt x="2584" y="4119"/>
                  </a:cubicBezTo>
                  <a:cubicBezTo>
                    <a:pt x="3330" y="4117"/>
                    <a:pt x="3738" y="3685"/>
                    <a:pt x="4152" y="3217"/>
                  </a:cubicBezTo>
                  <a:cubicBezTo>
                    <a:pt x="4439" y="2892"/>
                    <a:pt x="4456" y="2557"/>
                    <a:pt x="4357" y="2182"/>
                  </a:cubicBezTo>
                  <a:cubicBezTo>
                    <a:pt x="4328" y="2069"/>
                    <a:pt x="4285" y="1957"/>
                    <a:pt x="4196" y="1896"/>
                  </a:cubicBezTo>
                  <a:cubicBezTo>
                    <a:pt x="3783" y="1614"/>
                    <a:pt x="3414" y="1276"/>
                    <a:pt x="2898" y="1057"/>
                  </a:cubicBezTo>
                  <a:lnTo>
                    <a:pt x="2899" y="1057"/>
                  </a:lnTo>
                  <a:cubicBezTo>
                    <a:pt x="3109" y="939"/>
                    <a:pt x="3319" y="732"/>
                    <a:pt x="3483" y="732"/>
                  </a:cubicBezTo>
                  <a:close/>
                  <a:moveTo>
                    <a:pt x="8479" y="8048"/>
                  </a:moveTo>
                  <a:cubicBezTo>
                    <a:pt x="8591" y="8066"/>
                    <a:pt x="8652" y="8133"/>
                    <a:pt x="8716" y="8201"/>
                  </a:cubicBezTo>
                  <a:cubicBezTo>
                    <a:pt x="9058" y="8563"/>
                    <a:pt x="9407" y="8918"/>
                    <a:pt x="9743" y="9284"/>
                  </a:cubicBezTo>
                  <a:cubicBezTo>
                    <a:pt x="9799" y="9345"/>
                    <a:pt x="9853" y="9396"/>
                    <a:pt x="9927" y="9432"/>
                  </a:cubicBezTo>
                  <a:cubicBezTo>
                    <a:pt x="10114" y="9526"/>
                    <a:pt x="10021" y="9667"/>
                    <a:pt x="9927" y="9713"/>
                  </a:cubicBezTo>
                  <a:cubicBezTo>
                    <a:pt x="9535" y="9907"/>
                    <a:pt x="9353" y="10294"/>
                    <a:pt x="8967" y="10501"/>
                  </a:cubicBezTo>
                  <a:cubicBezTo>
                    <a:pt x="8872" y="10552"/>
                    <a:pt x="8758" y="10578"/>
                    <a:pt x="8648" y="10578"/>
                  </a:cubicBezTo>
                  <a:cubicBezTo>
                    <a:pt x="8455" y="10578"/>
                    <a:pt x="8273" y="10496"/>
                    <a:pt x="8226" y="10316"/>
                  </a:cubicBezTo>
                  <a:cubicBezTo>
                    <a:pt x="8175" y="10116"/>
                    <a:pt x="8068" y="9973"/>
                    <a:pt x="7878" y="9879"/>
                  </a:cubicBezTo>
                  <a:cubicBezTo>
                    <a:pt x="7814" y="9847"/>
                    <a:pt x="7812" y="9806"/>
                    <a:pt x="7789" y="9756"/>
                  </a:cubicBezTo>
                  <a:cubicBezTo>
                    <a:pt x="7621" y="9402"/>
                    <a:pt x="7449" y="9046"/>
                    <a:pt x="7172" y="8748"/>
                  </a:cubicBezTo>
                  <a:cubicBezTo>
                    <a:pt x="7074" y="8643"/>
                    <a:pt x="7192" y="8582"/>
                    <a:pt x="7223" y="8582"/>
                  </a:cubicBezTo>
                  <a:cubicBezTo>
                    <a:pt x="7223" y="8582"/>
                    <a:pt x="7224" y="8582"/>
                    <a:pt x="7225" y="8582"/>
                  </a:cubicBezTo>
                  <a:cubicBezTo>
                    <a:pt x="7249" y="8584"/>
                    <a:pt x="7273" y="8585"/>
                    <a:pt x="7296" y="8585"/>
                  </a:cubicBezTo>
                  <a:cubicBezTo>
                    <a:pt x="7748" y="8585"/>
                    <a:pt x="8037" y="8273"/>
                    <a:pt x="8395" y="8095"/>
                  </a:cubicBezTo>
                  <a:cubicBezTo>
                    <a:pt x="8425" y="8080"/>
                    <a:pt x="8454" y="8062"/>
                    <a:pt x="8479" y="8048"/>
                  </a:cubicBezTo>
                  <a:close/>
                  <a:moveTo>
                    <a:pt x="8675" y="2645"/>
                  </a:moveTo>
                  <a:cubicBezTo>
                    <a:pt x="8800" y="2645"/>
                    <a:pt x="8940" y="2770"/>
                    <a:pt x="9031" y="2823"/>
                  </a:cubicBezTo>
                  <a:cubicBezTo>
                    <a:pt x="9508" y="3105"/>
                    <a:pt x="9884" y="3496"/>
                    <a:pt x="10257" y="3885"/>
                  </a:cubicBezTo>
                  <a:cubicBezTo>
                    <a:pt x="10283" y="3908"/>
                    <a:pt x="10311" y="3928"/>
                    <a:pt x="10341" y="3944"/>
                  </a:cubicBezTo>
                  <a:cubicBezTo>
                    <a:pt x="10894" y="4274"/>
                    <a:pt x="10927" y="4430"/>
                    <a:pt x="10507" y="4887"/>
                  </a:cubicBezTo>
                  <a:cubicBezTo>
                    <a:pt x="10052" y="5381"/>
                    <a:pt x="9549" y="5840"/>
                    <a:pt x="9070" y="6314"/>
                  </a:cubicBezTo>
                  <a:cubicBezTo>
                    <a:pt x="8662" y="6720"/>
                    <a:pt x="8265" y="7144"/>
                    <a:pt x="7825" y="7522"/>
                  </a:cubicBezTo>
                  <a:cubicBezTo>
                    <a:pt x="7665" y="7660"/>
                    <a:pt x="7519" y="7910"/>
                    <a:pt x="7253" y="7910"/>
                  </a:cubicBezTo>
                  <a:cubicBezTo>
                    <a:pt x="7180" y="7910"/>
                    <a:pt x="7099" y="7891"/>
                    <a:pt x="7006" y="7847"/>
                  </a:cubicBezTo>
                  <a:cubicBezTo>
                    <a:pt x="6996" y="7842"/>
                    <a:pt x="6984" y="7840"/>
                    <a:pt x="6970" y="7840"/>
                  </a:cubicBezTo>
                  <a:cubicBezTo>
                    <a:pt x="6891" y="7840"/>
                    <a:pt x="6758" y="7910"/>
                    <a:pt x="6687" y="7969"/>
                  </a:cubicBezTo>
                  <a:cubicBezTo>
                    <a:pt x="6207" y="8371"/>
                    <a:pt x="5687" y="8730"/>
                    <a:pt x="5299" y="9222"/>
                  </a:cubicBezTo>
                  <a:cubicBezTo>
                    <a:pt x="5074" y="9507"/>
                    <a:pt x="4715" y="9702"/>
                    <a:pt x="4478" y="9994"/>
                  </a:cubicBezTo>
                  <a:cubicBezTo>
                    <a:pt x="4303" y="10208"/>
                    <a:pt x="4035" y="10374"/>
                    <a:pt x="4095" y="10705"/>
                  </a:cubicBezTo>
                  <a:cubicBezTo>
                    <a:pt x="4223" y="10939"/>
                    <a:pt x="3988" y="11124"/>
                    <a:pt x="3861" y="11248"/>
                  </a:cubicBezTo>
                  <a:cubicBezTo>
                    <a:pt x="3646" y="11457"/>
                    <a:pt x="3429" y="11676"/>
                    <a:pt x="3191" y="11872"/>
                  </a:cubicBezTo>
                  <a:cubicBezTo>
                    <a:pt x="3079" y="11964"/>
                    <a:pt x="2967" y="11999"/>
                    <a:pt x="2868" y="11999"/>
                  </a:cubicBezTo>
                  <a:cubicBezTo>
                    <a:pt x="2809" y="11999"/>
                    <a:pt x="2755" y="11987"/>
                    <a:pt x="2708" y="11966"/>
                  </a:cubicBezTo>
                  <a:cubicBezTo>
                    <a:pt x="2570" y="11905"/>
                    <a:pt x="2465" y="11739"/>
                    <a:pt x="2497" y="11552"/>
                  </a:cubicBezTo>
                  <a:cubicBezTo>
                    <a:pt x="2515" y="11447"/>
                    <a:pt x="2555" y="11348"/>
                    <a:pt x="2568" y="11241"/>
                  </a:cubicBezTo>
                  <a:cubicBezTo>
                    <a:pt x="2610" y="10937"/>
                    <a:pt x="2691" y="10640"/>
                    <a:pt x="2810" y="10357"/>
                  </a:cubicBezTo>
                  <a:cubicBezTo>
                    <a:pt x="2830" y="10307"/>
                    <a:pt x="2891" y="10171"/>
                    <a:pt x="3031" y="10171"/>
                  </a:cubicBezTo>
                  <a:cubicBezTo>
                    <a:pt x="3077" y="10171"/>
                    <a:pt x="3132" y="10186"/>
                    <a:pt x="3197" y="10224"/>
                  </a:cubicBezTo>
                  <a:cubicBezTo>
                    <a:pt x="3276" y="10270"/>
                    <a:pt x="3355" y="10293"/>
                    <a:pt x="3432" y="10293"/>
                  </a:cubicBezTo>
                  <a:cubicBezTo>
                    <a:pt x="3581" y="10293"/>
                    <a:pt x="3727" y="10208"/>
                    <a:pt x="3877" y="10040"/>
                  </a:cubicBezTo>
                  <a:cubicBezTo>
                    <a:pt x="4241" y="9634"/>
                    <a:pt x="4672" y="9266"/>
                    <a:pt x="4980" y="8823"/>
                  </a:cubicBezTo>
                  <a:cubicBezTo>
                    <a:pt x="5197" y="8511"/>
                    <a:pt x="5499" y="8251"/>
                    <a:pt x="5659" y="7904"/>
                  </a:cubicBezTo>
                  <a:cubicBezTo>
                    <a:pt x="5751" y="7707"/>
                    <a:pt x="5751" y="7521"/>
                    <a:pt x="5731" y="7307"/>
                  </a:cubicBezTo>
                  <a:cubicBezTo>
                    <a:pt x="5694" y="6924"/>
                    <a:pt x="5670" y="6520"/>
                    <a:pt x="6036" y="6217"/>
                  </a:cubicBezTo>
                  <a:cubicBezTo>
                    <a:pt x="6064" y="6193"/>
                    <a:pt x="6061" y="6138"/>
                    <a:pt x="6080" y="6102"/>
                  </a:cubicBezTo>
                  <a:cubicBezTo>
                    <a:pt x="6191" y="5883"/>
                    <a:pt x="6199" y="5643"/>
                    <a:pt x="6505" y="5489"/>
                  </a:cubicBezTo>
                  <a:cubicBezTo>
                    <a:pt x="6725" y="5379"/>
                    <a:pt x="6846" y="5076"/>
                    <a:pt x="6963" y="4840"/>
                  </a:cubicBezTo>
                  <a:cubicBezTo>
                    <a:pt x="7021" y="4725"/>
                    <a:pt x="7027" y="4609"/>
                    <a:pt x="7188" y="4609"/>
                  </a:cubicBezTo>
                  <a:cubicBezTo>
                    <a:pt x="7198" y="4609"/>
                    <a:pt x="7208" y="4610"/>
                    <a:pt x="7220" y="4611"/>
                  </a:cubicBezTo>
                  <a:cubicBezTo>
                    <a:pt x="7137" y="4319"/>
                    <a:pt x="7505" y="4287"/>
                    <a:pt x="7593" y="4079"/>
                  </a:cubicBezTo>
                  <a:cubicBezTo>
                    <a:pt x="7802" y="3587"/>
                    <a:pt x="8244" y="3221"/>
                    <a:pt x="8513" y="2753"/>
                  </a:cubicBezTo>
                  <a:cubicBezTo>
                    <a:pt x="8559" y="2674"/>
                    <a:pt x="8615" y="2645"/>
                    <a:pt x="8675" y="2645"/>
                  </a:cubicBezTo>
                  <a:close/>
                  <a:moveTo>
                    <a:pt x="4013" y="0"/>
                  </a:moveTo>
                  <a:cubicBezTo>
                    <a:pt x="3797" y="0"/>
                    <a:pt x="3578" y="44"/>
                    <a:pt x="3359" y="148"/>
                  </a:cubicBezTo>
                  <a:cubicBezTo>
                    <a:pt x="2945" y="344"/>
                    <a:pt x="2341" y="389"/>
                    <a:pt x="2282" y="1014"/>
                  </a:cubicBezTo>
                  <a:cubicBezTo>
                    <a:pt x="2246" y="1401"/>
                    <a:pt x="2281" y="1543"/>
                    <a:pt x="2685" y="1707"/>
                  </a:cubicBezTo>
                  <a:cubicBezTo>
                    <a:pt x="2820" y="1762"/>
                    <a:pt x="3076" y="1792"/>
                    <a:pt x="3075" y="1823"/>
                  </a:cubicBezTo>
                  <a:cubicBezTo>
                    <a:pt x="3069" y="2019"/>
                    <a:pt x="3181" y="2040"/>
                    <a:pt x="3353" y="2085"/>
                  </a:cubicBezTo>
                  <a:cubicBezTo>
                    <a:pt x="3484" y="2119"/>
                    <a:pt x="3623" y="2238"/>
                    <a:pt x="3688" y="2353"/>
                  </a:cubicBezTo>
                  <a:cubicBezTo>
                    <a:pt x="3825" y="2597"/>
                    <a:pt x="3529" y="3175"/>
                    <a:pt x="3231" y="3303"/>
                  </a:cubicBezTo>
                  <a:cubicBezTo>
                    <a:pt x="2998" y="3404"/>
                    <a:pt x="2841" y="3459"/>
                    <a:pt x="2715" y="3459"/>
                  </a:cubicBezTo>
                  <a:cubicBezTo>
                    <a:pt x="2530" y="3459"/>
                    <a:pt x="2414" y="3340"/>
                    <a:pt x="2226" y="3072"/>
                  </a:cubicBezTo>
                  <a:cubicBezTo>
                    <a:pt x="1996" y="2743"/>
                    <a:pt x="1894" y="2356"/>
                    <a:pt x="1622" y="2047"/>
                  </a:cubicBezTo>
                  <a:cubicBezTo>
                    <a:pt x="1523" y="1936"/>
                    <a:pt x="1278" y="1870"/>
                    <a:pt x="1072" y="1870"/>
                  </a:cubicBezTo>
                  <a:cubicBezTo>
                    <a:pt x="911" y="1870"/>
                    <a:pt x="773" y="1911"/>
                    <a:pt x="748" y="2003"/>
                  </a:cubicBezTo>
                  <a:cubicBezTo>
                    <a:pt x="670" y="2301"/>
                    <a:pt x="377" y="2442"/>
                    <a:pt x="265" y="2729"/>
                  </a:cubicBezTo>
                  <a:cubicBezTo>
                    <a:pt x="130" y="3076"/>
                    <a:pt x="1" y="3397"/>
                    <a:pt x="90" y="3752"/>
                  </a:cubicBezTo>
                  <a:cubicBezTo>
                    <a:pt x="172" y="4077"/>
                    <a:pt x="61" y="4451"/>
                    <a:pt x="371" y="4722"/>
                  </a:cubicBezTo>
                  <a:cubicBezTo>
                    <a:pt x="151" y="5088"/>
                    <a:pt x="583" y="5253"/>
                    <a:pt x="735" y="5422"/>
                  </a:cubicBezTo>
                  <a:cubicBezTo>
                    <a:pt x="944" y="5656"/>
                    <a:pt x="1201" y="5946"/>
                    <a:pt x="1597" y="6011"/>
                  </a:cubicBezTo>
                  <a:cubicBezTo>
                    <a:pt x="1851" y="6054"/>
                    <a:pt x="2065" y="6196"/>
                    <a:pt x="2343" y="6196"/>
                  </a:cubicBezTo>
                  <a:cubicBezTo>
                    <a:pt x="2370" y="6196"/>
                    <a:pt x="2398" y="6195"/>
                    <a:pt x="2426" y="6192"/>
                  </a:cubicBezTo>
                  <a:cubicBezTo>
                    <a:pt x="2994" y="6132"/>
                    <a:pt x="3572" y="6152"/>
                    <a:pt x="4125" y="5993"/>
                  </a:cubicBezTo>
                  <a:cubicBezTo>
                    <a:pt x="4168" y="5981"/>
                    <a:pt x="4209" y="5974"/>
                    <a:pt x="4247" y="5974"/>
                  </a:cubicBezTo>
                  <a:cubicBezTo>
                    <a:pt x="4340" y="5974"/>
                    <a:pt x="4415" y="6013"/>
                    <a:pt x="4461" y="6097"/>
                  </a:cubicBezTo>
                  <a:cubicBezTo>
                    <a:pt x="4631" y="6406"/>
                    <a:pt x="4813" y="6715"/>
                    <a:pt x="4781" y="7081"/>
                  </a:cubicBezTo>
                  <a:cubicBezTo>
                    <a:pt x="4777" y="7130"/>
                    <a:pt x="4794" y="7216"/>
                    <a:pt x="4829" y="7229"/>
                  </a:cubicBezTo>
                  <a:cubicBezTo>
                    <a:pt x="5283" y="7404"/>
                    <a:pt x="5040" y="7655"/>
                    <a:pt x="4892" y="7854"/>
                  </a:cubicBezTo>
                  <a:cubicBezTo>
                    <a:pt x="4578" y="8281"/>
                    <a:pt x="4224" y="8682"/>
                    <a:pt x="3898" y="9101"/>
                  </a:cubicBezTo>
                  <a:cubicBezTo>
                    <a:pt x="3675" y="9387"/>
                    <a:pt x="3414" y="9594"/>
                    <a:pt x="3039" y="9594"/>
                  </a:cubicBezTo>
                  <a:cubicBezTo>
                    <a:pt x="2976" y="9594"/>
                    <a:pt x="2911" y="9588"/>
                    <a:pt x="2842" y="9576"/>
                  </a:cubicBezTo>
                  <a:cubicBezTo>
                    <a:pt x="2826" y="9574"/>
                    <a:pt x="2812" y="9572"/>
                    <a:pt x="2798" y="9572"/>
                  </a:cubicBezTo>
                  <a:cubicBezTo>
                    <a:pt x="2767" y="9572"/>
                    <a:pt x="2739" y="9580"/>
                    <a:pt x="2707" y="9601"/>
                  </a:cubicBezTo>
                  <a:cubicBezTo>
                    <a:pt x="2366" y="9823"/>
                    <a:pt x="2126" y="10186"/>
                    <a:pt x="2101" y="10492"/>
                  </a:cubicBezTo>
                  <a:cubicBezTo>
                    <a:pt x="2073" y="10859"/>
                    <a:pt x="1928" y="11181"/>
                    <a:pt x="1861" y="11525"/>
                  </a:cubicBezTo>
                  <a:cubicBezTo>
                    <a:pt x="1810" y="11785"/>
                    <a:pt x="1821" y="12019"/>
                    <a:pt x="1950" y="12250"/>
                  </a:cubicBezTo>
                  <a:cubicBezTo>
                    <a:pt x="2100" y="12517"/>
                    <a:pt x="2465" y="12710"/>
                    <a:pt x="2796" y="12710"/>
                  </a:cubicBezTo>
                  <a:cubicBezTo>
                    <a:pt x="2931" y="12710"/>
                    <a:pt x="3061" y="12678"/>
                    <a:pt x="3168" y="12605"/>
                  </a:cubicBezTo>
                  <a:cubicBezTo>
                    <a:pt x="3357" y="12475"/>
                    <a:pt x="3696" y="12450"/>
                    <a:pt x="3737" y="12191"/>
                  </a:cubicBezTo>
                  <a:cubicBezTo>
                    <a:pt x="3765" y="12008"/>
                    <a:pt x="3903" y="11931"/>
                    <a:pt x="4021" y="11865"/>
                  </a:cubicBezTo>
                  <a:cubicBezTo>
                    <a:pt x="4527" y="11579"/>
                    <a:pt x="4693" y="11132"/>
                    <a:pt x="4815" y="10679"/>
                  </a:cubicBezTo>
                  <a:cubicBezTo>
                    <a:pt x="4722" y="10530"/>
                    <a:pt x="4787" y="10459"/>
                    <a:pt x="4887" y="10394"/>
                  </a:cubicBezTo>
                  <a:cubicBezTo>
                    <a:pt x="5200" y="10195"/>
                    <a:pt x="5362" y="9872"/>
                    <a:pt x="5663" y="9654"/>
                  </a:cubicBezTo>
                  <a:cubicBezTo>
                    <a:pt x="5838" y="9529"/>
                    <a:pt x="6063" y="9383"/>
                    <a:pt x="6136" y="9214"/>
                  </a:cubicBezTo>
                  <a:cubicBezTo>
                    <a:pt x="6202" y="9062"/>
                    <a:pt x="6312" y="8972"/>
                    <a:pt x="6415" y="8964"/>
                  </a:cubicBezTo>
                  <a:cubicBezTo>
                    <a:pt x="6419" y="8964"/>
                    <a:pt x="6424" y="8964"/>
                    <a:pt x="6428" y="8964"/>
                  </a:cubicBezTo>
                  <a:cubicBezTo>
                    <a:pt x="6560" y="8964"/>
                    <a:pt x="6636" y="9104"/>
                    <a:pt x="6701" y="9223"/>
                  </a:cubicBezTo>
                  <a:cubicBezTo>
                    <a:pt x="6804" y="9413"/>
                    <a:pt x="6911" y="9609"/>
                    <a:pt x="7060" y="9768"/>
                  </a:cubicBezTo>
                  <a:cubicBezTo>
                    <a:pt x="7381" y="10108"/>
                    <a:pt x="7650" y="10478"/>
                    <a:pt x="7886" y="10867"/>
                  </a:cubicBezTo>
                  <a:cubicBezTo>
                    <a:pt x="8081" y="11190"/>
                    <a:pt x="8383" y="11417"/>
                    <a:pt x="8647" y="11417"/>
                  </a:cubicBezTo>
                  <a:cubicBezTo>
                    <a:pt x="8705" y="11417"/>
                    <a:pt x="8762" y="11405"/>
                    <a:pt x="8816" y="11381"/>
                  </a:cubicBezTo>
                  <a:cubicBezTo>
                    <a:pt x="9074" y="11262"/>
                    <a:pt x="9309" y="11098"/>
                    <a:pt x="9508" y="10895"/>
                  </a:cubicBezTo>
                  <a:cubicBezTo>
                    <a:pt x="9843" y="10552"/>
                    <a:pt x="10250" y="10267"/>
                    <a:pt x="10529" y="9880"/>
                  </a:cubicBezTo>
                  <a:cubicBezTo>
                    <a:pt x="10552" y="9849"/>
                    <a:pt x="10609" y="9828"/>
                    <a:pt x="10654" y="9819"/>
                  </a:cubicBezTo>
                  <a:cubicBezTo>
                    <a:pt x="11064" y="9741"/>
                    <a:pt x="10864" y="9541"/>
                    <a:pt x="10750" y="9382"/>
                  </a:cubicBezTo>
                  <a:cubicBezTo>
                    <a:pt x="10668" y="9267"/>
                    <a:pt x="10539" y="9182"/>
                    <a:pt x="10436" y="9079"/>
                  </a:cubicBezTo>
                  <a:cubicBezTo>
                    <a:pt x="10042" y="8677"/>
                    <a:pt x="9665" y="8261"/>
                    <a:pt x="9251" y="7876"/>
                  </a:cubicBezTo>
                  <a:cubicBezTo>
                    <a:pt x="8923" y="7572"/>
                    <a:pt x="8904" y="7588"/>
                    <a:pt x="9231" y="7263"/>
                  </a:cubicBezTo>
                  <a:cubicBezTo>
                    <a:pt x="9361" y="7134"/>
                    <a:pt x="9470" y="6990"/>
                    <a:pt x="9579" y="6848"/>
                  </a:cubicBezTo>
                  <a:cubicBezTo>
                    <a:pt x="9809" y="6550"/>
                    <a:pt x="10131" y="6300"/>
                    <a:pt x="10452" y="6074"/>
                  </a:cubicBezTo>
                  <a:cubicBezTo>
                    <a:pt x="10605" y="5966"/>
                    <a:pt x="10512" y="5786"/>
                    <a:pt x="10703" y="5695"/>
                  </a:cubicBezTo>
                  <a:cubicBezTo>
                    <a:pt x="11161" y="5480"/>
                    <a:pt x="11454" y="5143"/>
                    <a:pt x="11465" y="4646"/>
                  </a:cubicBezTo>
                  <a:cubicBezTo>
                    <a:pt x="11468" y="4476"/>
                    <a:pt x="11306" y="4244"/>
                    <a:pt x="11648" y="4176"/>
                  </a:cubicBezTo>
                  <a:cubicBezTo>
                    <a:pt x="11655" y="4175"/>
                    <a:pt x="11660" y="4094"/>
                    <a:pt x="11644" y="4086"/>
                  </a:cubicBezTo>
                  <a:cubicBezTo>
                    <a:pt x="11426" y="3976"/>
                    <a:pt x="11448" y="3654"/>
                    <a:pt x="11144" y="3624"/>
                  </a:cubicBezTo>
                  <a:cubicBezTo>
                    <a:pt x="11034" y="3613"/>
                    <a:pt x="10976" y="3547"/>
                    <a:pt x="10927" y="3469"/>
                  </a:cubicBezTo>
                  <a:cubicBezTo>
                    <a:pt x="10758" y="3203"/>
                    <a:pt x="10419" y="3087"/>
                    <a:pt x="10226" y="2847"/>
                  </a:cubicBezTo>
                  <a:cubicBezTo>
                    <a:pt x="9992" y="2558"/>
                    <a:pt x="9601" y="2441"/>
                    <a:pt x="9358" y="2162"/>
                  </a:cubicBezTo>
                  <a:cubicBezTo>
                    <a:pt x="9184" y="1963"/>
                    <a:pt x="8927" y="1859"/>
                    <a:pt x="8685" y="1859"/>
                  </a:cubicBezTo>
                  <a:cubicBezTo>
                    <a:pt x="8490" y="1859"/>
                    <a:pt x="8305" y="1927"/>
                    <a:pt x="8183" y="2068"/>
                  </a:cubicBezTo>
                  <a:cubicBezTo>
                    <a:pt x="7773" y="2543"/>
                    <a:pt x="7375" y="3024"/>
                    <a:pt x="6988" y="3515"/>
                  </a:cubicBezTo>
                  <a:cubicBezTo>
                    <a:pt x="6679" y="3907"/>
                    <a:pt x="6397" y="4316"/>
                    <a:pt x="6094" y="4713"/>
                  </a:cubicBezTo>
                  <a:cubicBezTo>
                    <a:pt x="6059" y="4760"/>
                    <a:pt x="6037" y="4863"/>
                    <a:pt x="5962" y="4863"/>
                  </a:cubicBezTo>
                  <a:cubicBezTo>
                    <a:pt x="5943" y="4863"/>
                    <a:pt x="5921" y="4856"/>
                    <a:pt x="5893" y="4840"/>
                  </a:cubicBezTo>
                  <a:cubicBezTo>
                    <a:pt x="5804" y="4787"/>
                    <a:pt x="5794" y="4693"/>
                    <a:pt x="5858" y="4581"/>
                  </a:cubicBezTo>
                  <a:cubicBezTo>
                    <a:pt x="6024" y="4292"/>
                    <a:pt x="6171" y="3993"/>
                    <a:pt x="6311" y="3691"/>
                  </a:cubicBezTo>
                  <a:cubicBezTo>
                    <a:pt x="6609" y="3054"/>
                    <a:pt x="6627" y="2406"/>
                    <a:pt x="6353" y="1760"/>
                  </a:cubicBezTo>
                  <a:cubicBezTo>
                    <a:pt x="6312" y="1664"/>
                    <a:pt x="6257" y="1572"/>
                    <a:pt x="6217" y="1473"/>
                  </a:cubicBezTo>
                  <a:cubicBezTo>
                    <a:pt x="6030" y="1019"/>
                    <a:pt x="5670" y="669"/>
                    <a:pt x="5236" y="406"/>
                  </a:cubicBezTo>
                  <a:cubicBezTo>
                    <a:pt x="4856" y="175"/>
                    <a:pt x="4441" y="0"/>
                    <a:pt x="40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9" name="Google Shape;849;p30"/>
            <p:cNvSpPr/>
            <p:nvPr/>
          </p:nvSpPr>
          <p:spPr>
            <a:xfrm>
              <a:off x="5542925" y="2080963"/>
              <a:ext cx="35775" cy="62375"/>
            </a:xfrm>
            <a:custGeom>
              <a:avLst/>
              <a:gdLst/>
              <a:ahLst/>
              <a:cxnLst/>
              <a:rect l="l" t="t" r="r" b="b"/>
              <a:pathLst>
                <a:path w="1431" h="2495" extrusionOk="0">
                  <a:moveTo>
                    <a:pt x="1086" y="0"/>
                  </a:moveTo>
                  <a:cubicBezTo>
                    <a:pt x="1059" y="0"/>
                    <a:pt x="1031" y="1"/>
                    <a:pt x="1000" y="3"/>
                  </a:cubicBezTo>
                  <a:cubicBezTo>
                    <a:pt x="725" y="20"/>
                    <a:pt x="552" y="69"/>
                    <a:pt x="478" y="366"/>
                  </a:cubicBezTo>
                  <a:cubicBezTo>
                    <a:pt x="432" y="553"/>
                    <a:pt x="347" y="757"/>
                    <a:pt x="279" y="947"/>
                  </a:cubicBezTo>
                  <a:cubicBezTo>
                    <a:pt x="173" y="1247"/>
                    <a:pt x="113" y="1565"/>
                    <a:pt x="1" y="1858"/>
                  </a:cubicBezTo>
                  <a:cubicBezTo>
                    <a:pt x="36" y="1977"/>
                    <a:pt x="51" y="2089"/>
                    <a:pt x="103" y="2185"/>
                  </a:cubicBezTo>
                  <a:cubicBezTo>
                    <a:pt x="170" y="2309"/>
                    <a:pt x="236" y="2494"/>
                    <a:pt x="390" y="2494"/>
                  </a:cubicBezTo>
                  <a:cubicBezTo>
                    <a:pt x="400" y="2494"/>
                    <a:pt x="410" y="2494"/>
                    <a:pt x="421" y="2492"/>
                  </a:cubicBezTo>
                  <a:cubicBezTo>
                    <a:pt x="581" y="2469"/>
                    <a:pt x="751" y="2328"/>
                    <a:pt x="785" y="2160"/>
                  </a:cubicBezTo>
                  <a:cubicBezTo>
                    <a:pt x="912" y="1541"/>
                    <a:pt x="1144" y="950"/>
                    <a:pt x="1345" y="350"/>
                  </a:cubicBezTo>
                  <a:cubicBezTo>
                    <a:pt x="1431" y="94"/>
                    <a:pt x="1345" y="0"/>
                    <a:pt x="108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0" name="Google Shape;850;p30"/>
            <p:cNvSpPr/>
            <p:nvPr/>
          </p:nvSpPr>
          <p:spPr>
            <a:xfrm>
              <a:off x="5464450" y="2393088"/>
              <a:ext cx="31825" cy="48725"/>
            </a:xfrm>
            <a:custGeom>
              <a:avLst/>
              <a:gdLst/>
              <a:ahLst/>
              <a:cxnLst/>
              <a:rect l="l" t="t" r="r" b="b"/>
              <a:pathLst>
                <a:path w="1273" h="1949" extrusionOk="0">
                  <a:moveTo>
                    <a:pt x="707" y="1"/>
                  </a:moveTo>
                  <a:cubicBezTo>
                    <a:pt x="624" y="1"/>
                    <a:pt x="522" y="40"/>
                    <a:pt x="398" y="114"/>
                  </a:cubicBezTo>
                  <a:cubicBezTo>
                    <a:pt x="243" y="205"/>
                    <a:pt x="0" y="285"/>
                    <a:pt x="137" y="500"/>
                  </a:cubicBezTo>
                  <a:cubicBezTo>
                    <a:pt x="255" y="687"/>
                    <a:pt x="242" y="881"/>
                    <a:pt x="283" y="1070"/>
                  </a:cubicBezTo>
                  <a:cubicBezTo>
                    <a:pt x="338" y="1313"/>
                    <a:pt x="450" y="1535"/>
                    <a:pt x="564" y="1756"/>
                  </a:cubicBezTo>
                  <a:cubicBezTo>
                    <a:pt x="657" y="1936"/>
                    <a:pt x="882" y="1930"/>
                    <a:pt x="1035" y="1948"/>
                  </a:cubicBezTo>
                  <a:cubicBezTo>
                    <a:pt x="1038" y="1949"/>
                    <a:pt x="1042" y="1949"/>
                    <a:pt x="1046" y="1949"/>
                  </a:cubicBezTo>
                  <a:cubicBezTo>
                    <a:pt x="1155" y="1949"/>
                    <a:pt x="1263" y="1774"/>
                    <a:pt x="1273" y="1637"/>
                  </a:cubicBezTo>
                  <a:cubicBezTo>
                    <a:pt x="1170" y="1167"/>
                    <a:pt x="1093" y="706"/>
                    <a:pt x="962" y="259"/>
                  </a:cubicBezTo>
                  <a:cubicBezTo>
                    <a:pt x="910" y="83"/>
                    <a:pt x="828" y="1"/>
                    <a:pt x="70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1" name="Google Shape;851;p30"/>
            <p:cNvSpPr/>
            <p:nvPr/>
          </p:nvSpPr>
          <p:spPr>
            <a:xfrm>
              <a:off x="5579400" y="2112363"/>
              <a:ext cx="47025" cy="45525"/>
            </a:xfrm>
            <a:custGeom>
              <a:avLst/>
              <a:gdLst/>
              <a:ahLst/>
              <a:cxnLst/>
              <a:rect l="l" t="t" r="r" b="b"/>
              <a:pathLst>
                <a:path w="1881" h="1821" extrusionOk="0">
                  <a:moveTo>
                    <a:pt x="1599" y="0"/>
                  </a:moveTo>
                  <a:cubicBezTo>
                    <a:pt x="1586" y="0"/>
                    <a:pt x="1573" y="1"/>
                    <a:pt x="1560" y="1"/>
                  </a:cubicBezTo>
                  <a:cubicBezTo>
                    <a:pt x="1387" y="7"/>
                    <a:pt x="1202" y="73"/>
                    <a:pt x="1119" y="193"/>
                  </a:cubicBezTo>
                  <a:cubicBezTo>
                    <a:pt x="965" y="415"/>
                    <a:pt x="723" y="535"/>
                    <a:pt x="524" y="705"/>
                  </a:cubicBezTo>
                  <a:cubicBezTo>
                    <a:pt x="55" y="1105"/>
                    <a:pt x="0" y="1270"/>
                    <a:pt x="162" y="1693"/>
                  </a:cubicBezTo>
                  <a:cubicBezTo>
                    <a:pt x="198" y="1786"/>
                    <a:pt x="229" y="1821"/>
                    <a:pt x="264" y="1821"/>
                  </a:cubicBezTo>
                  <a:cubicBezTo>
                    <a:pt x="300" y="1821"/>
                    <a:pt x="341" y="1784"/>
                    <a:pt x="397" y="1735"/>
                  </a:cubicBezTo>
                  <a:cubicBezTo>
                    <a:pt x="756" y="1419"/>
                    <a:pt x="1096" y="1077"/>
                    <a:pt x="1492" y="807"/>
                  </a:cubicBezTo>
                  <a:cubicBezTo>
                    <a:pt x="1729" y="646"/>
                    <a:pt x="1784" y="457"/>
                    <a:pt x="1848" y="241"/>
                  </a:cubicBezTo>
                  <a:cubicBezTo>
                    <a:pt x="1880" y="44"/>
                    <a:pt x="1751" y="0"/>
                    <a:pt x="15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2" name="Google Shape;852;p30"/>
            <p:cNvSpPr/>
            <p:nvPr/>
          </p:nvSpPr>
          <p:spPr>
            <a:xfrm>
              <a:off x="5423225" y="2392663"/>
              <a:ext cx="27875" cy="56150"/>
            </a:xfrm>
            <a:custGeom>
              <a:avLst/>
              <a:gdLst/>
              <a:ahLst/>
              <a:cxnLst/>
              <a:rect l="l" t="t" r="r" b="b"/>
              <a:pathLst>
                <a:path w="1115" h="2246" extrusionOk="0">
                  <a:moveTo>
                    <a:pt x="776" y="1"/>
                  </a:moveTo>
                  <a:cubicBezTo>
                    <a:pt x="720" y="1"/>
                    <a:pt x="662" y="45"/>
                    <a:pt x="595" y="172"/>
                  </a:cubicBezTo>
                  <a:cubicBezTo>
                    <a:pt x="302" y="733"/>
                    <a:pt x="267" y="1342"/>
                    <a:pt x="71" y="1918"/>
                  </a:cubicBezTo>
                  <a:cubicBezTo>
                    <a:pt x="57" y="2026"/>
                    <a:pt x="0" y="2129"/>
                    <a:pt x="168" y="2191"/>
                  </a:cubicBezTo>
                  <a:cubicBezTo>
                    <a:pt x="225" y="2212"/>
                    <a:pt x="281" y="2246"/>
                    <a:pt x="336" y="2246"/>
                  </a:cubicBezTo>
                  <a:cubicBezTo>
                    <a:pt x="363" y="2246"/>
                    <a:pt x="391" y="2237"/>
                    <a:pt x="418" y="2214"/>
                  </a:cubicBezTo>
                  <a:cubicBezTo>
                    <a:pt x="544" y="2106"/>
                    <a:pt x="698" y="2014"/>
                    <a:pt x="739" y="1842"/>
                  </a:cubicBezTo>
                  <a:cubicBezTo>
                    <a:pt x="848" y="1397"/>
                    <a:pt x="953" y="954"/>
                    <a:pt x="1073" y="512"/>
                  </a:cubicBezTo>
                  <a:cubicBezTo>
                    <a:pt x="1114" y="359"/>
                    <a:pt x="1101" y="225"/>
                    <a:pt x="979" y="124"/>
                  </a:cubicBezTo>
                  <a:cubicBezTo>
                    <a:pt x="907" y="64"/>
                    <a:pt x="843" y="1"/>
                    <a:pt x="7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3" name="Google Shape;853;p30"/>
            <p:cNvSpPr/>
            <p:nvPr/>
          </p:nvSpPr>
          <p:spPr>
            <a:xfrm>
              <a:off x="5594175" y="2156063"/>
              <a:ext cx="51125" cy="26775"/>
            </a:xfrm>
            <a:custGeom>
              <a:avLst/>
              <a:gdLst/>
              <a:ahLst/>
              <a:cxnLst/>
              <a:rect l="l" t="t" r="r" b="b"/>
              <a:pathLst>
                <a:path w="2045" h="1071" extrusionOk="0">
                  <a:moveTo>
                    <a:pt x="1615" y="1"/>
                  </a:moveTo>
                  <a:cubicBezTo>
                    <a:pt x="1563" y="1"/>
                    <a:pt x="1507" y="14"/>
                    <a:pt x="1446" y="44"/>
                  </a:cubicBezTo>
                  <a:cubicBezTo>
                    <a:pt x="1174" y="177"/>
                    <a:pt x="873" y="204"/>
                    <a:pt x="592" y="288"/>
                  </a:cubicBezTo>
                  <a:cubicBezTo>
                    <a:pt x="402" y="345"/>
                    <a:pt x="0" y="343"/>
                    <a:pt x="113" y="709"/>
                  </a:cubicBezTo>
                  <a:cubicBezTo>
                    <a:pt x="103" y="967"/>
                    <a:pt x="117" y="1071"/>
                    <a:pt x="237" y="1071"/>
                  </a:cubicBezTo>
                  <a:cubicBezTo>
                    <a:pt x="294" y="1071"/>
                    <a:pt x="377" y="1047"/>
                    <a:pt x="492" y="1005"/>
                  </a:cubicBezTo>
                  <a:cubicBezTo>
                    <a:pt x="866" y="867"/>
                    <a:pt x="1235" y="736"/>
                    <a:pt x="1632" y="655"/>
                  </a:cubicBezTo>
                  <a:cubicBezTo>
                    <a:pt x="1759" y="630"/>
                    <a:pt x="2044" y="491"/>
                    <a:pt x="1946" y="259"/>
                  </a:cubicBezTo>
                  <a:cubicBezTo>
                    <a:pt x="1887" y="121"/>
                    <a:pt x="1773" y="1"/>
                    <a:pt x="16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54" name="Google Shape;854;p30"/>
          <p:cNvGrpSpPr/>
          <p:nvPr/>
        </p:nvGrpSpPr>
        <p:grpSpPr>
          <a:xfrm>
            <a:off x="10739901" y="1776304"/>
            <a:ext cx="1049705" cy="1240445"/>
            <a:chOff x="6968188" y="1859688"/>
            <a:chExt cx="574750" cy="747275"/>
          </a:xfrm>
        </p:grpSpPr>
        <p:sp>
          <p:nvSpPr>
            <p:cNvPr id="855" name="Google Shape;855;p30"/>
            <p:cNvSpPr/>
            <p:nvPr/>
          </p:nvSpPr>
          <p:spPr>
            <a:xfrm>
              <a:off x="6968188" y="1859688"/>
              <a:ext cx="574750" cy="747175"/>
            </a:xfrm>
            <a:custGeom>
              <a:avLst/>
              <a:gdLst/>
              <a:ahLst/>
              <a:cxnLst/>
              <a:rect l="l" t="t" r="r" b="b"/>
              <a:pathLst>
                <a:path w="22990" h="29887" extrusionOk="0">
                  <a:moveTo>
                    <a:pt x="12589" y="0"/>
                  </a:moveTo>
                  <a:cubicBezTo>
                    <a:pt x="12421" y="0"/>
                    <a:pt x="12257" y="17"/>
                    <a:pt x="12114" y="29"/>
                  </a:cubicBezTo>
                  <a:cubicBezTo>
                    <a:pt x="11600" y="74"/>
                    <a:pt x="11062" y="183"/>
                    <a:pt x="10546" y="183"/>
                  </a:cubicBezTo>
                  <a:cubicBezTo>
                    <a:pt x="10520" y="183"/>
                    <a:pt x="10493" y="182"/>
                    <a:pt x="10467" y="182"/>
                  </a:cubicBezTo>
                  <a:cubicBezTo>
                    <a:pt x="10435" y="181"/>
                    <a:pt x="10403" y="181"/>
                    <a:pt x="10371" y="181"/>
                  </a:cubicBezTo>
                  <a:cubicBezTo>
                    <a:pt x="9202" y="181"/>
                    <a:pt x="8145" y="671"/>
                    <a:pt x="7124" y="1055"/>
                  </a:cubicBezTo>
                  <a:cubicBezTo>
                    <a:pt x="6261" y="1380"/>
                    <a:pt x="5355" y="1867"/>
                    <a:pt x="4604" y="2538"/>
                  </a:cubicBezTo>
                  <a:cubicBezTo>
                    <a:pt x="3877" y="3189"/>
                    <a:pt x="3169" y="3861"/>
                    <a:pt x="2642" y="4660"/>
                  </a:cubicBezTo>
                  <a:cubicBezTo>
                    <a:pt x="2185" y="5357"/>
                    <a:pt x="1676" y="6062"/>
                    <a:pt x="1563" y="6673"/>
                  </a:cubicBezTo>
                  <a:cubicBezTo>
                    <a:pt x="1057" y="7782"/>
                    <a:pt x="839" y="8717"/>
                    <a:pt x="579" y="9644"/>
                  </a:cubicBezTo>
                  <a:cubicBezTo>
                    <a:pt x="63" y="11484"/>
                    <a:pt x="1" y="13352"/>
                    <a:pt x="306" y="15203"/>
                  </a:cubicBezTo>
                  <a:cubicBezTo>
                    <a:pt x="552" y="16687"/>
                    <a:pt x="1243" y="18058"/>
                    <a:pt x="1801" y="19454"/>
                  </a:cubicBezTo>
                  <a:cubicBezTo>
                    <a:pt x="2441" y="21056"/>
                    <a:pt x="3452" y="22461"/>
                    <a:pt x="4506" y="23797"/>
                  </a:cubicBezTo>
                  <a:cubicBezTo>
                    <a:pt x="5405" y="24939"/>
                    <a:pt x="6355" y="26055"/>
                    <a:pt x="7371" y="27114"/>
                  </a:cubicBezTo>
                  <a:cubicBezTo>
                    <a:pt x="8305" y="28087"/>
                    <a:pt x="9343" y="28958"/>
                    <a:pt x="10464" y="29710"/>
                  </a:cubicBezTo>
                  <a:cubicBezTo>
                    <a:pt x="10637" y="29827"/>
                    <a:pt x="10800" y="29887"/>
                    <a:pt x="10978" y="29887"/>
                  </a:cubicBezTo>
                  <a:cubicBezTo>
                    <a:pt x="11103" y="29887"/>
                    <a:pt x="11235" y="29857"/>
                    <a:pt x="11382" y="29797"/>
                  </a:cubicBezTo>
                  <a:cubicBezTo>
                    <a:pt x="12213" y="29455"/>
                    <a:pt x="12575" y="28612"/>
                    <a:pt x="13275" y="28121"/>
                  </a:cubicBezTo>
                  <a:cubicBezTo>
                    <a:pt x="13867" y="27705"/>
                    <a:pt x="14253" y="26993"/>
                    <a:pt x="14851" y="26591"/>
                  </a:cubicBezTo>
                  <a:cubicBezTo>
                    <a:pt x="15519" y="26142"/>
                    <a:pt x="15799" y="25321"/>
                    <a:pt x="16551" y="24988"/>
                  </a:cubicBezTo>
                  <a:cubicBezTo>
                    <a:pt x="16628" y="24955"/>
                    <a:pt x="16683" y="24834"/>
                    <a:pt x="16714" y="24742"/>
                  </a:cubicBezTo>
                  <a:cubicBezTo>
                    <a:pt x="16897" y="24178"/>
                    <a:pt x="17424" y="23862"/>
                    <a:pt x="17814" y="23537"/>
                  </a:cubicBezTo>
                  <a:cubicBezTo>
                    <a:pt x="18356" y="23081"/>
                    <a:pt x="18622" y="22445"/>
                    <a:pt x="19084" y="21950"/>
                  </a:cubicBezTo>
                  <a:cubicBezTo>
                    <a:pt x="19400" y="21612"/>
                    <a:pt x="19663" y="21026"/>
                    <a:pt x="19971" y="20603"/>
                  </a:cubicBezTo>
                  <a:cubicBezTo>
                    <a:pt x="20701" y="19597"/>
                    <a:pt x="21172" y="18470"/>
                    <a:pt x="21721" y="17381"/>
                  </a:cubicBezTo>
                  <a:cubicBezTo>
                    <a:pt x="22076" y="16673"/>
                    <a:pt x="22093" y="15847"/>
                    <a:pt x="22376" y="15099"/>
                  </a:cubicBezTo>
                  <a:cubicBezTo>
                    <a:pt x="22705" y="14238"/>
                    <a:pt x="22561" y="13286"/>
                    <a:pt x="22840" y="12399"/>
                  </a:cubicBezTo>
                  <a:cubicBezTo>
                    <a:pt x="22989" y="11924"/>
                    <a:pt x="22776" y="11389"/>
                    <a:pt x="22700" y="10923"/>
                  </a:cubicBezTo>
                  <a:cubicBezTo>
                    <a:pt x="22519" y="9820"/>
                    <a:pt x="22518" y="8685"/>
                    <a:pt x="22071" y="7605"/>
                  </a:cubicBezTo>
                  <a:cubicBezTo>
                    <a:pt x="21607" y="6477"/>
                    <a:pt x="21252" y="5313"/>
                    <a:pt x="20424" y="4383"/>
                  </a:cubicBezTo>
                  <a:cubicBezTo>
                    <a:pt x="19826" y="3711"/>
                    <a:pt x="19381" y="2881"/>
                    <a:pt x="18481" y="2518"/>
                  </a:cubicBezTo>
                  <a:cubicBezTo>
                    <a:pt x="18354" y="2467"/>
                    <a:pt x="18261" y="2336"/>
                    <a:pt x="18244" y="2175"/>
                  </a:cubicBezTo>
                  <a:cubicBezTo>
                    <a:pt x="18232" y="2064"/>
                    <a:pt x="18195" y="1945"/>
                    <a:pt x="18083" y="1945"/>
                  </a:cubicBezTo>
                  <a:cubicBezTo>
                    <a:pt x="18064" y="1945"/>
                    <a:pt x="18043" y="1949"/>
                    <a:pt x="18019" y="1956"/>
                  </a:cubicBezTo>
                  <a:cubicBezTo>
                    <a:pt x="17989" y="1966"/>
                    <a:pt x="17961" y="1970"/>
                    <a:pt x="17934" y="1970"/>
                  </a:cubicBezTo>
                  <a:cubicBezTo>
                    <a:pt x="17651" y="1970"/>
                    <a:pt x="17551" y="1476"/>
                    <a:pt x="17275" y="1476"/>
                  </a:cubicBezTo>
                  <a:cubicBezTo>
                    <a:pt x="17202" y="1476"/>
                    <a:pt x="17118" y="1510"/>
                    <a:pt x="17014" y="1597"/>
                  </a:cubicBezTo>
                  <a:cubicBezTo>
                    <a:pt x="17002" y="1561"/>
                    <a:pt x="16972" y="1519"/>
                    <a:pt x="16980" y="1487"/>
                  </a:cubicBezTo>
                  <a:cubicBezTo>
                    <a:pt x="17027" y="1289"/>
                    <a:pt x="17009" y="1231"/>
                    <a:pt x="16960" y="1231"/>
                  </a:cubicBezTo>
                  <a:cubicBezTo>
                    <a:pt x="16899" y="1231"/>
                    <a:pt x="16792" y="1321"/>
                    <a:pt x="16706" y="1347"/>
                  </a:cubicBezTo>
                  <a:cubicBezTo>
                    <a:pt x="16669" y="1358"/>
                    <a:pt x="16630" y="1364"/>
                    <a:pt x="16592" y="1364"/>
                  </a:cubicBezTo>
                  <a:cubicBezTo>
                    <a:pt x="16481" y="1364"/>
                    <a:pt x="16375" y="1316"/>
                    <a:pt x="16320" y="1215"/>
                  </a:cubicBezTo>
                  <a:cubicBezTo>
                    <a:pt x="15961" y="543"/>
                    <a:pt x="15303" y="745"/>
                    <a:pt x="14744" y="665"/>
                  </a:cubicBezTo>
                  <a:cubicBezTo>
                    <a:pt x="14739" y="665"/>
                    <a:pt x="14733" y="664"/>
                    <a:pt x="14727" y="664"/>
                  </a:cubicBezTo>
                  <a:cubicBezTo>
                    <a:pt x="14665" y="664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5"/>
                  </a:cubicBezTo>
                  <a:cubicBezTo>
                    <a:pt x="14541" y="354"/>
                    <a:pt x="14500" y="263"/>
                    <a:pt x="14417" y="263"/>
                  </a:cubicBezTo>
                  <a:cubicBezTo>
                    <a:pt x="14304" y="263"/>
                    <a:pt x="14111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5" y="400"/>
                    <a:pt x="13867" y="396"/>
                    <a:pt x="13816" y="396"/>
                  </a:cubicBezTo>
                  <a:cubicBezTo>
                    <a:pt x="13793" y="396"/>
                    <a:pt x="13770" y="396"/>
                    <a:pt x="13746" y="396"/>
                  </a:cubicBezTo>
                  <a:cubicBezTo>
                    <a:pt x="13667" y="396"/>
                    <a:pt x="13584" y="388"/>
                    <a:pt x="13507" y="311"/>
                  </a:cubicBezTo>
                  <a:cubicBezTo>
                    <a:pt x="13252" y="59"/>
                    <a:pt x="12911" y="0"/>
                    <a:pt x="1258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6" name="Google Shape;856;p30"/>
            <p:cNvSpPr/>
            <p:nvPr/>
          </p:nvSpPr>
          <p:spPr>
            <a:xfrm>
              <a:off x="6968188" y="1859738"/>
              <a:ext cx="574750" cy="747225"/>
            </a:xfrm>
            <a:custGeom>
              <a:avLst/>
              <a:gdLst/>
              <a:ahLst/>
              <a:cxnLst/>
              <a:rect l="l" t="t" r="r" b="b"/>
              <a:pathLst>
                <a:path w="22990" h="29889" extrusionOk="0">
                  <a:moveTo>
                    <a:pt x="10998" y="1566"/>
                  </a:moveTo>
                  <a:cubicBezTo>
                    <a:pt x="11155" y="1566"/>
                    <a:pt x="11313" y="1576"/>
                    <a:pt x="11472" y="1599"/>
                  </a:cubicBezTo>
                  <a:cubicBezTo>
                    <a:pt x="12175" y="1699"/>
                    <a:pt x="12887" y="1689"/>
                    <a:pt x="13590" y="1847"/>
                  </a:cubicBezTo>
                  <a:cubicBezTo>
                    <a:pt x="14346" y="2017"/>
                    <a:pt x="15102" y="2107"/>
                    <a:pt x="15813" y="2476"/>
                  </a:cubicBezTo>
                  <a:cubicBezTo>
                    <a:pt x="17107" y="3147"/>
                    <a:pt x="18286" y="3956"/>
                    <a:pt x="19213" y="5083"/>
                  </a:cubicBezTo>
                  <a:cubicBezTo>
                    <a:pt x="19895" y="5914"/>
                    <a:pt x="20243" y="6947"/>
                    <a:pt x="20784" y="7865"/>
                  </a:cubicBezTo>
                  <a:cubicBezTo>
                    <a:pt x="20961" y="8166"/>
                    <a:pt x="20929" y="8536"/>
                    <a:pt x="20985" y="8862"/>
                  </a:cubicBezTo>
                  <a:cubicBezTo>
                    <a:pt x="21208" y="10132"/>
                    <a:pt x="21552" y="11393"/>
                    <a:pt x="21370" y="12711"/>
                  </a:cubicBezTo>
                  <a:lnTo>
                    <a:pt x="21370" y="12712"/>
                  </a:lnTo>
                  <a:cubicBezTo>
                    <a:pt x="21259" y="13511"/>
                    <a:pt x="21370" y="14376"/>
                    <a:pt x="21105" y="15112"/>
                  </a:cubicBezTo>
                  <a:cubicBezTo>
                    <a:pt x="20769" y="16049"/>
                    <a:pt x="20686" y="17131"/>
                    <a:pt x="19867" y="17867"/>
                  </a:cubicBezTo>
                  <a:cubicBezTo>
                    <a:pt x="19675" y="18039"/>
                    <a:pt x="19942" y="18327"/>
                    <a:pt x="19770" y="18562"/>
                  </a:cubicBezTo>
                  <a:cubicBezTo>
                    <a:pt x="19343" y="19138"/>
                    <a:pt x="19019" y="19792"/>
                    <a:pt x="18521" y="20314"/>
                  </a:cubicBezTo>
                  <a:cubicBezTo>
                    <a:pt x="18265" y="20582"/>
                    <a:pt x="18122" y="20923"/>
                    <a:pt x="17925" y="21219"/>
                  </a:cubicBezTo>
                  <a:cubicBezTo>
                    <a:pt x="17264" y="22213"/>
                    <a:pt x="16372" y="22994"/>
                    <a:pt x="15625" y="23904"/>
                  </a:cubicBezTo>
                  <a:cubicBezTo>
                    <a:pt x="14584" y="25174"/>
                    <a:pt x="13293" y="26198"/>
                    <a:pt x="12207" y="27428"/>
                  </a:cubicBezTo>
                  <a:cubicBezTo>
                    <a:pt x="11912" y="27764"/>
                    <a:pt x="11671" y="28305"/>
                    <a:pt x="11063" y="28350"/>
                  </a:cubicBezTo>
                  <a:cubicBezTo>
                    <a:pt x="11012" y="28354"/>
                    <a:pt x="10962" y="28357"/>
                    <a:pt x="10915" y="28357"/>
                  </a:cubicBezTo>
                  <a:cubicBezTo>
                    <a:pt x="10747" y="28357"/>
                    <a:pt x="10607" y="28323"/>
                    <a:pt x="10512" y="28189"/>
                  </a:cubicBezTo>
                  <a:cubicBezTo>
                    <a:pt x="9988" y="27448"/>
                    <a:pt x="9080" y="27122"/>
                    <a:pt x="8557" y="26413"/>
                  </a:cubicBezTo>
                  <a:cubicBezTo>
                    <a:pt x="7960" y="25604"/>
                    <a:pt x="7162" y="24991"/>
                    <a:pt x="6576" y="24164"/>
                  </a:cubicBezTo>
                  <a:cubicBezTo>
                    <a:pt x="6271" y="23734"/>
                    <a:pt x="5984" y="23259"/>
                    <a:pt x="5591" y="22861"/>
                  </a:cubicBezTo>
                  <a:cubicBezTo>
                    <a:pt x="5140" y="22408"/>
                    <a:pt x="4890" y="21760"/>
                    <a:pt x="4590" y="21189"/>
                  </a:cubicBezTo>
                  <a:cubicBezTo>
                    <a:pt x="4222" y="20485"/>
                    <a:pt x="3815" y="19782"/>
                    <a:pt x="3519" y="19060"/>
                  </a:cubicBezTo>
                  <a:cubicBezTo>
                    <a:pt x="3270" y="18451"/>
                    <a:pt x="2986" y="17833"/>
                    <a:pt x="2789" y="17187"/>
                  </a:cubicBezTo>
                  <a:cubicBezTo>
                    <a:pt x="2441" y="16049"/>
                    <a:pt x="2176" y="14888"/>
                    <a:pt x="1938" y="13729"/>
                  </a:cubicBezTo>
                  <a:cubicBezTo>
                    <a:pt x="1868" y="13392"/>
                    <a:pt x="1674" y="12884"/>
                    <a:pt x="2007" y="12498"/>
                  </a:cubicBezTo>
                  <a:cubicBezTo>
                    <a:pt x="1547" y="12078"/>
                    <a:pt x="1972" y="11574"/>
                    <a:pt x="1877" y="11145"/>
                  </a:cubicBezTo>
                  <a:cubicBezTo>
                    <a:pt x="1727" y="10463"/>
                    <a:pt x="2034" y="9874"/>
                    <a:pt x="2076" y="9239"/>
                  </a:cubicBezTo>
                  <a:cubicBezTo>
                    <a:pt x="2153" y="8073"/>
                    <a:pt x="2757" y="7092"/>
                    <a:pt x="3171" y="5981"/>
                  </a:cubicBezTo>
                  <a:cubicBezTo>
                    <a:pt x="3641" y="5608"/>
                    <a:pt x="3866" y="5006"/>
                    <a:pt x="4339" y="4560"/>
                  </a:cubicBezTo>
                  <a:cubicBezTo>
                    <a:pt x="4693" y="4226"/>
                    <a:pt x="5024" y="3844"/>
                    <a:pt x="5357" y="3481"/>
                  </a:cubicBezTo>
                  <a:cubicBezTo>
                    <a:pt x="5588" y="3229"/>
                    <a:pt x="5859" y="3261"/>
                    <a:pt x="6092" y="3125"/>
                  </a:cubicBezTo>
                  <a:cubicBezTo>
                    <a:pt x="6793" y="2718"/>
                    <a:pt x="7432" y="2222"/>
                    <a:pt x="8294" y="2068"/>
                  </a:cubicBezTo>
                  <a:cubicBezTo>
                    <a:pt x="9197" y="1906"/>
                    <a:pt x="10080" y="1566"/>
                    <a:pt x="10998" y="1566"/>
                  </a:cubicBezTo>
                  <a:close/>
                  <a:moveTo>
                    <a:pt x="12590" y="0"/>
                  </a:moveTo>
                  <a:cubicBezTo>
                    <a:pt x="12421" y="0"/>
                    <a:pt x="12258" y="17"/>
                    <a:pt x="12114" y="30"/>
                  </a:cubicBezTo>
                  <a:cubicBezTo>
                    <a:pt x="11599" y="75"/>
                    <a:pt x="11058" y="183"/>
                    <a:pt x="10541" y="183"/>
                  </a:cubicBezTo>
                  <a:cubicBezTo>
                    <a:pt x="10516" y="183"/>
                    <a:pt x="10492" y="183"/>
                    <a:pt x="10468" y="182"/>
                  </a:cubicBezTo>
                  <a:cubicBezTo>
                    <a:pt x="10436" y="182"/>
                    <a:pt x="10404" y="181"/>
                    <a:pt x="10371" y="181"/>
                  </a:cubicBezTo>
                  <a:cubicBezTo>
                    <a:pt x="9202" y="181"/>
                    <a:pt x="8145" y="670"/>
                    <a:pt x="7124" y="1055"/>
                  </a:cubicBezTo>
                  <a:cubicBezTo>
                    <a:pt x="6261" y="1379"/>
                    <a:pt x="5355" y="1868"/>
                    <a:pt x="4605" y="2538"/>
                  </a:cubicBezTo>
                  <a:cubicBezTo>
                    <a:pt x="3878" y="3188"/>
                    <a:pt x="3170" y="3861"/>
                    <a:pt x="2644" y="4661"/>
                  </a:cubicBezTo>
                  <a:cubicBezTo>
                    <a:pt x="2185" y="5357"/>
                    <a:pt x="1676" y="6061"/>
                    <a:pt x="1563" y="6672"/>
                  </a:cubicBezTo>
                  <a:cubicBezTo>
                    <a:pt x="1059" y="7781"/>
                    <a:pt x="840" y="8718"/>
                    <a:pt x="580" y="9646"/>
                  </a:cubicBezTo>
                  <a:cubicBezTo>
                    <a:pt x="63" y="11486"/>
                    <a:pt x="1" y="13353"/>
                    <a:pt x="306" y="15205"/>
                  </a:cubicBezTo>
                  <a:cubicBezTo>
                    <a:pt x="552" y="16689"/>
                    <a:pt x="1243" y="18060"/>
                    <a:pt x="1801" y="19456"/>
                  </a:cubicBezTo>
                  <a:cubicBezTo>
                    <a:pt x="2441" y="21058"/>
                    <a:pt x="3453" y="22463"/>
                    <a:pt x="4506" y="23799"/>
                  </a:cubicBezTo>
                  <a:cubicBezTo>
                    <a:pt x="5406" y="24940"/>
                    <a:pt x="6355" y="26057"/>
                    <a:pt x="7371" y="27115"/>
                  </a:cubicBezTo>
                  <a:cubicBezTo>
                    <a:pt x="8307" y="28089"/>
                    <a:pt x="9343" y="28960"/>
                    <a:pt x="10464" y="29712"/>
                  </a:cubicBezTo>
                  <a:cubicBezTo>
                    <a:pt x="10637" y="29828"/>
                    <a:pt x="10800" y="29888"/>
                    <a:pt x="10978" y="29888"/>
                  </a:cubicBezTo>
                  <a:cubicBezTo>
                    <a:pt x="11103" y="29888"/>
                    <a:pt x="11235" y="29859"/>
                    <a:pt x="11382" y="29799"/>
                  </a:cubicBezTo>
                  <a:cubicBezTo>
                    <a:pt x="12213" y="29457"/>
                    <a:pt x="12575" y="28614"/>
                    <a:pt x="13275" y="28122"/>
                  </a:cubicBezTo>
                  <a:cubicBezTo>
                    <a:pt x="13867" y="27707"/>
                    <a:pt x="14254" y="26995"/>
                    <a:pt x="14851" y="26593"/>
                  </a:cubicBezTo>
                  <a:cubicBezTo>
                    <a:pt x="15519" y="26143"/>
                    <a:pt x="15799" y="25323"/>
                    <a:pt x="16552" y="24989"/>
                  </a:cubicBezTo>
                  <a:cubicBezTo>
                    <a:pt x="16628" y="24956"/>
                    <a:pt x="16683" y="24835"/>
                    <a:pt x="16714" y="24744"/>
                  </a:cubicBezTo>
                  <a:cubicBezTo>
                    <a:pt x="16897" y="24180"/>
                    <a:pt x="17424" y="23863"/>
                    <a:pt x="17814" y="23538"/>
                  </a:cubicBezTo>
                  <a:cubicBezTo>
                    <a:pt x="18357" y="23083"/>
                    <a:pt x="18624" y="22447"/>
                    <a:pt x="19084" y="21952"/>
                  </a:cubicBezTo>
                  <a:cubicBezTo>
                    <a:pt x="19400" y="21614"/>
                    <a:pt x="19664" y="21028"/>
                    <a:pt x="19971" y="20604"/>
                  </a:cubicBezTo>
                  <a:cubicBezTo>
                    <a:pt x="20701" y="19599"/>
                    <a:pt x="21172" y="18472"/>
                    <a:pt x="21721" y="17381"/>
                  </a:cubicBezTo>
                  <a:cubicBezTo>
                    <a:pt x="22076" y="16675"/>
                    <a:pt x="22093" y="15847"/>
                    <a:pt x="22378" y="15101"/>
                  </a:cubicBezTo>
                  <a:cubicBezTo>
                    <a:pt x="22705" y="14240"/>
                    <a:pt x="22561" y="13286"/>
                    <a:pt x="22840" y="12401"/>
                  </a:cubicBezTo>
                  <a:cubicBezTo>
                    <a:pt x="22989" y="11924"/>
                    <a:pt x="22776" y="11388"/>
                    <a:pt x="22700" y="10923"/>
                  </a:cubicBezTo>
                  <a:cubicBezTo>
                    <a:pt x="22521" y="9819"/>
                    <a:pt x="22518" y="8686"/>
                    <a:pt x="22072" y="7604"/>
                  </a:cubicBezTo>
                  <a:cubicBezTo>
                    <a:pt x="21607" y="6477"/>
                    <a:pt x="21253" y="5313"/>
                    <a:pt x="20425" y="4383"/>
                  </a:cubicBezTo>
                  <a:cubicBezTo>
                    <a:pt x="19826" y="3712"/>
                    <a:pt x="19381" y="2881"/>
                    <a:pt x="18481" y="2518"/>
                  </a:cubicBezTo>
                  <a:cubicBezTo>
                    <a:pt x="18354" y="2467"/>
                    <a:pt x="18261" y="2335"/>
                    <a:pt x="18244" y="2174"/>
                  </a:cubicBezTo>
                  <a:cubicBezTo>
                    <a:pt x="18232" y="2064"/>
                    <a:pt x="18196" y="1946"/>
                    <a:pt x="18083" y="1946"/>
                  </a:cubicBezTo>
                  <a:cubicBezTo>
                    <a:pt x="18064" y="1946"/>
                    <a:pt x="18043" y="1949"/>
                    <a:pt x="18019" y="1957"/>
                  </a:cubicBezTo>
                  <a:cubicBezTo>
                    <a:pt x="17989" y="1966"/>
                    <a:pt x="17961" y="1971"/>
                    <a:pt x="17934" y="1971"/>
                  </a:cubicBezTo>
                  <a:cubicBezTo>
                    <a:pt x="17652" y="1971"/>
                    <a:pt x="17552" y="1476"/>
                    <a:pt x="17276" y="1476"/>
                  </a:cubicBezTo>
                  <a:cubicBezTo>
                    <a:pt x="17203" y="1476"/>
                    <a:pt x="17118" y="1511"/>
                    <a:pt x="17014" y="1598"/>
                  </a:cubicBezTo>
                  <a:cubicBezTo>
                    <a:pt x="17002" y="1561"/>
                    <a:pt x="16972" y="1520"/>
                    <a:pt x="16980" y="1488"/>
                  </a:cubicBezTo>
                  <a:cubicBezTo>
                    <a:pt x="17028" y="1290"/>
                    <a:pt x="17009" y="1231"/>
                    <a:pt x="16961" y="1231"/>
                  </a:cubicBezTo>
                  <a:cubicBezTo>
                    <a:pt x="16900" y="1231"/>
                    <a:pt x="16793" y="1321"/>
                    <a:pt x="16707" y="1347"/>
                  </a:cubicBezTo>
                  <a:cubicBezTo>
                    <a:pt x="16670" y="1359"/>
                    <a:pt x="16631" y="1364"/>
                    <a:pt x="16593" y="1364"/>
                  </a:cubicBezTo>
                  <a:cubicBezTo>
                    <a:pt x="16482" y="1364"/>
                    <a:pt x="16375" y="1316"/>
                    <a:pt x="16322" y="1215"/>
                  </a:cubicBezTo>
                  <a:cubicBezTo>
                    <a:pt x="15961" y="544"/>
                    <a:pt x="15303" y="744"/>
                    <a:pt x="14744" y="666"/>
                  </a:cubicBezTo>
                  <a:cubicBezTo>
                    <a:pt x="14739" y="665"/>
                    <a:pt x="14733" y="665"/>
                    <a:pt x="14727" y="665"/>
                  </a:cubicBezTo>
                  <a:cubicBezTo>
                    <a:pt x="14665" y="665"/>
                    <a:pt x="14568" y="703"/>
                    <a:pt x="14516" y="703"/>
                  </a:cubicBezTo>
                  <a:cubicBezTo>
                    <a:pt x="14490" y="703"/>
                    <a:pt x="14475" y="694"/>
                    <a:pt x="14480" y="666"/>
                  </a:cubicBezTo>
                  <a:cubicBezTo>
                    <a:pt x="14541" y="354"/>
                    <a:pt x="14500" y="264"/>
                    <a:pt x="14417" y="264"/>
                  </a:cubicBezTo>
                  <a:cubicBezTo>
                    <a:pt x="14303" y="264"/>
                    <a:pt x="14110" y="435"/>
                    <a:pt x="13998" y="435"/>
                  </a:cubicBezTo>
                  <a:cubicBezTo>
                    <a:pt x="13983" y="435"/>
                    <a:pt x="13969" y="432"/>
                    <a:pt x="13957" y="425"/>
                  </a:cubicBezTo>
                  <a:cubicBezTo>
                    <a:pt x="13914" y="399"/>
                    <a:pt x="13865" y="395"/>
                    <a:pt x="13814" y="395"/>
                  </a:cubicBezTo>
                  <a:cubicBezTo>
                    <a:pt x="13792" y="395"/>
                    <a:pt x="13769" y="396"/>
                    <a:pt x="13747" y="396"/>
                  </a:cubicBezTo>
                  <a:cubicBezTo>
                    <a:pt x="13668" y="396"/>
                    <a:pt x="13585" y="388"/>
                    <a:pt x="13508" y="312"/>
                  </a:cubicBezTo>
                  <a:cubicBezTo>
                    <a:pt x="13252" y="59"/>
                    <a:pt x="12911" y="0"/>
                    <a:pt x="125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7" name="Google Shape;857;p30"/>
            <p:cNvSpPr/>
            <p:nvPr/>
          </p:nvSpPr>
          <p:spPr>
            <a:xfrm>
              <a:off x="7084048" y="2049579"/>
              <a:ext cx="343037" cy="261066"/>
            </a:xfrm>
            <a:custGeom>
              <a:avLst/>
              <a:gdLst/>
              <a:ahLst/>
              <a:cxnLst/>
              <a:rect l="l" t="t" r="r" b="b"/>
              <a:pathLst>
                <a:path w="16618" h="12647" extrusionOk="0">
                  <a:moveTo>
                    <a:pt x="11792" y="819"/>
                  </a:moveTo>
                  <a:cubicBezTo>
                    <a:pt x="11851" y="864"/>
                    <a:pt x="11919" y="875"/>
                    <a:pt x="11993" y="875"/>
                  </a:cubicBezTo>
                  <a:cubicBezTo>
                    <a:pt x="12064" y="875"/>
                    <a:pt x="12140" y="865"/>
                    <a:pt x="12218" y="865"/>
                  </a:cubicBezTo>
                  <a:cubicBezTo>
                    <a:pt x="12304" y="865"/>
                    <a:pt x="12391" y="877"/>
                    <a:pt x="12476" y="930"/>
                  </a:cubicBezTo>
                  <a:cubicBezTo>
                    <a:pt x="12570" y="989"/>
                    <a:pt x="12668" y="1009"/>
                    <a:pt x="12767" y="1009"/>
                  </a:cubicBezTo>
                  <a:cubicBezTo>
                    <a:pt x="12977" y="1009"/>
                    <a:pt x="13196" y="918"/>
                    <a:pt x="13414" y="918"/>
                  </a:cubicBezTo>
                  <a:cubicBezTo>
                    <a:pt x="13427" y="918"/>
                    <a:pt x="13441" y="918"/>
                    <a:pt x="13454" y="919"/>
                  </a:cubicBezTo>
                  <a:cubicBezTo>
                    <a:pt x="13895" y="946"/>
                    <a:pt x="13886" y="1178"/>
                    <a:pt x="13921" y="1465"/>
                  </a:cubicBezTo>
                  <a:cubicBezTo>
                    <a:pt x="14007" y="2190"/>
                    <a:pt x="13847" y="2911"/>
                    <a:pt x="13991" y="3656"/>
                  </a:cubicBezTo>
                  <a:cubicBezTo>
                    <a:pt x="14082" y="4117"/>
                    <a:pt x="13960" y="4668"/>
                    <a:pt x="13995" y="5182"/>
                  </a:cubicBezTo>
                  <a:cubicBezTo>
                    <a:pt x="14034" y="5753"/>
                    <a:pt x="14079" y="6319"/>
                    <a:pt x="14168" y="6888"/>
                  </a:cubicBezTo>
                  <a:cubicBezTo>
                    <a:pt x="14225" y="7246"/>
                    <a:pt x="14101" y="7646"/>
                    <a:pt x="14148" y="8034"/>
                  </a:cubicBezTo>
                  <a:cubicBezTo>
                    <a:pt x="14232" y="8734"/>
                    <a:pt x="14121" y="9442"/>
                    <a:pt x="14239" y="10143"/>
                  </a:cubicBezTo>
                  <a:cubicBezTo>
                    <a:pt x="14327" y="10668"/>
                    <a:pt x="13918" y="10781"/>
                    <a:pt x="13610" y="10781"/>
                  </a:cubicBezTo>
                  <a:cubicBezTo>
                    <a:pt x="13577" y="10781"/>
                    <a:pt x="13544" y="10779"/>
                    <a:pt x="13514" y="10777"/>
                  </a:cubicBezTo>
                  <a:cubicBezTo>
                    <a:pt x="13312" y="10762"/>
                    <a:pt x="13111" y="10755"/>
                    <a:pt x="12911" y="10755"/>
                  </a:cubicBezTo>
                  <a:cubicBezTo>
                    <a:pt x="12440" y="10755"/>
                    <a:pt x="11973" y="10791"/>
                    <a:pt x="11504" y="10833"/>
                  </a:cubicBezTo>
                  <a:cubicBezTo>
                    <a:pt x="11461" y="10837"/>
                    <a:pt x="11418" y="10841"/>
                    <a:pt x="11381" y="10841"/>
                  </a:cubicBezTo>
                  <a:cubicBezTo>
                    <a:pt x="11274" y="10841"/>
                    <a:pt x="11207" y="10806"/>
                    <a:pt x="11297" y="10618"/>
                  </a:cubicBezTo>
                  <a:cubicBezTo>
                    <a:pt x="11444" y="10313"/>
                    <a:pt x="11410" y="9992"/>
                    <a:pt x="11385" y="9672"/>
                  </a:cubicBezTo>
                  <a:cubicBezTo>
                    <a:pt x="11328" y="8888"/>
                    <a:pt x="11235" y="8105"/>
                    <a:pt x="11229" y="7321"/>
                  </a:cubicBezTo>
                  <a:cubicBezTo>
                    <a:pt x="11228" y="6997"/>
                    <a:pt x="11178" y="6642"/>
                    <a:pt x="11258" y="6345"/>
                  </a:cubicBezTo>
                  <a:cubicBezTo>
                    <a:pt x="11393" y="5841"/>
                    <a:pt x="11226" y="5373"/>
                    <a:pt x="11180" y="4903"/>
                  </a:cubicBezTo>
                  <a:cubicBezTo>
                    <a:pt x="11156" y="4651"/>
                    <a:pt x="11080" y="4381"/>
                    <a:pt x="11159" y="4155"/>
                  </a:cubicBezTo>
                  <a:cubicBezTo>
                    <a:pt x="11334" y="3651"/>
                    <a:pt x="11341" y="3106"/>
                    <a:pt x="11296" y="2625"/>
                  </a:cubicBezTo>
                  <a:cubicBezTo>
                    <a:pt x="11257" y="2199"/>
                    <a:pt x="11335" y="1797"/>
                    <a:pt x="11327" y="1386"/>
                  </a:cubicBezTo>
                  <a:cubicBezTo>
                    <a:pt x="11323" y="1146"/>
                    <a:pt x="11386" y="851"/>
                    <a:pt x="11792" y="819"/>
                  </a:cubicBezTo>
                  <a:close/>
                  <a:moveTo>
                    <a:pt x="8789" y="3363"/>
                  </a:moveTo>
                  <a:lnTo>
                    <a:pt x="8789" y="3363"/>
                  </a:lnTo>
                  <a:cubicBezTo>
                    <a:pt x="8657" y="4332"/>
                    <a:pt x="8884" y="5182"/>
                    <a:pt x="8838" y="6056"/>
                  </a:cubicBezTo>
                  <a:cubicBezTo>
                    <a:pt x="8783" y="7036"/>
                    <a:pt x="8910" y="8027"/>
                    <a:pt x="8944" y="9013"/>
                  </a:cubicBezTo>
                  <a:cubicBezTo>
                    <a:pt x="8964" y="9551"/>
                    <a:pt x="8928" y="10089"/>
                    <a:pt x="9073" y="10617"/>
                  </a:cubicBezTo>
                  <a:cubicBezTo>
                    <a:pt x="9109" y="10749"/>
                    <a:pt x="9149" y="10860"/>
                    <a:pt x="8893" y="10893"/>
                  </a:cubicBezTo>
                  <a:cubicBezTo>
                    <a:pt x="8770" y="10909"/>
                    <a:pt x="8647" y="10915"/>
                    <a:pt x="8524" y="10915"/>
                  </a:cubicBezTo>
                  <a:cubicBezTo>
                    <a:pt x="8245" y="10915"/>
                    <a:pt x="7967" y="10886"/>
                    <a:pt x="7689" y="10886"/>
                  </a:cubicBezTo>
                  <a:cubicBezTo>
                    <a:pt x="7488" y="10886"/>
                    <a:pt x="7288" y="10901"/>
                    <a:pt x="7088" y="10953"/>
                  </a:cubicBezTo>
                  <a:cubicBezTo>
                    <a:pt x="7057" y="10961"/>
                    <a:pt x="7030" y="10964"/>
                    <a:pt x="7004" y="10964"/>
                  </a:cubicBezTo>
                  <a:cubicBezTo>
                    <a:pt x="6836" y="10964"/>
                    <a:pt x="6781" y="10800"/>
                    <a:pt x="6807" y="10636"/>
                  </a:cubicBezTo>
                  <a:cubicBezTo>
                    <a:pt x="6854" y="10330"/>
                    <a:pt x="6861" y="10021"/>
                    <a:pt x="6939" y="9714"/>
                  </a:cubicBezTo>
                  <a:cubicBezTo>
                    <a:pt x="7065" y="9221"/>
                    <a:pt x="6504" y="8744"/>
                    <a:pt x="6856" y="8213"/>
                  </a:cubicBezTo>
                  <a:cubicBezTo>
                    <a:pt x="6867" y="8198"/>
                    <a:pt x="6712" y="8093"/>
                    <a:pt x="6666" y="8011"/>
                  </a:cubicBezTo>
                  <a:cubicBezTo>
                    <a:pt x="6638" y="7957"/>
                    <a:pt x="6431" y="7797"/>
                    <a:pt x="6619" y="7797"/>
                  </a:cubicBezTo>
                  <a:cubicBezTo>
                    <a:pt x="6649" y="7797"/>
                    <a:pt x="6689" y="7801"/>
                    <a:pt x="6742" y="7810"/>
                  </a:cubicBezTo>
                  <a:cubicBezTo>
                    <a:pt x="6743" y="7811"/>
                    <a:pt x="6744" y="7811"/>
                    <a:pt x="6744" y="7811"/>
                  </a:cubicBezTo>
                  <a:cubicBezTo>
                    <a:pt x="6775" y="7811"/>
                    <a:pt x="6859" y="7700"/>
                    <a:pt x="6848" y="7682"/>
                  </a:cubicBezTo>
                  <a:cubicBezTo>
                    <a:pt x="6548" y="7177"/>
                    <a:pt x="6719" y="6587"/>
                    <a:pt x="6674" y="6064"/>
                  </a:cubicBezTo>
                  <a:cubicBezTo>
                    <a:pt x="6636" y="5629"/>
                    <a:pt x="6438" y="5090"/>
                    <a:pt x="6707" y="4615"/>
                  </a:cubicBezTo>
                  <a:cubicBezTo>
                    <a:pt x="6751" y="4538"/>
                    <a:pt x="6618" y="4379"/>
                    <a:pt x="6614" y="4254"/>
                  </a:cubicBezTo>
                  <a:cubicBezTo>
                    <a:pt x="6610" y="4130"/>
                    <a:pt x="6293" y="4064"/>
                    <a:pt x="6539" y="3914"/>
                  </a:cubicBezTo>
                  <a:cubicBezTo>
                    <a:pt x="6686" y="3826"/>
                    <a:pt x="6731" y="3659"/>
                    <a:pt x="6997" y="3659"/>
                  </a:cubicBezTo>
                  <a:cubicBezTo>
                    <a:pt x="7013" y="3659"/>
                    <a:pt x="7030" y="3659"/>
                    <a:pt x="7047" y="3661"/>
                  </a:cubicBezTo>
                  <a:cubicBezTo>
                    <a:pt x="7319" y="3679"/>
                    <a:pt x="7611" y="3759"/>
                    <a:pt x="7904" y="3759"/>
                  </a:cubicBezTo>
                  <a:cubicBezTo>
                    <a:pt x="8204" y="3759"/>
                    <a:pt x="8506" y="3676"/>
                    <a:pt x="8789" y="3363"/>
                  </a:cubicBezTo>
                  <a:close/>
                  <a:moveTo>
                    <a:pt x="4156" y="6143"/>
                  </a:moveTo>
                  <a:cubicBezTo>
                    <a:pt x="4179" y="6871"/>
                    <a:pt x="4209" y="7607"/>
                    <a:pt x="4221" y="8342"/>
                  </a:cubicBezTo>
                  <a:cubicBezTo>
                    <a:pt x="4236" y="9095"/>
                    <a:pt x="4168" y="9849"/>
                    <a:pt x="4243" y="10605"/>
                  </a:cubicBezTo>
                  <a:cubicBezTo>
                    <a:pt x="4277" y="10948"/>
                    <a:pt x="4182" y="11088"/>
                    <a:pt x="3856" y="11088"/>
                  </a:cubicBezTo>
                  <a:cubicBezTo>
                    <a:pt x="3754" y="11088"/>
                    <a:pt x="3630" y="11074"/>
                    <a:pt x="3480" y="11049"/>
                  </a:cubicBezTo>
                  <a:cubicBezTo>
                    <a:pt x="3387" y="11033"/>
                    <a:pt x="3304" y="11015"/>
                    <a:pt x="3222" y="11015"/>
                  </a:cubicBezTo>
                  <a:cubicBezTo>
                    <a:pt x="3157" y="11015"/>
                    <a:pt x="3092" y="11026"/>
                    <a:pt x="3022" y="11060"/>
                  </a:cubicBezTo>
                  <a:cubicBezTo>
                    <a:pt x="2947" y="11096"/>
                    <a:pt x="2883" y="11111"/>
                    <a:pt x="2828" y="11111"/>
                  </a:cubicBezTo>
                  <a:cubicBezTo>
                    <a:pt x="2596" y="11111"/>
                    <a:pt x="2530" y="10839"/>
                    <a:pt x="2534" y="10687"/>
                  </a:cubicBezTo>
                  <a:cubicBezTo>
                    <a:pt x="2557" y="9607"/>
                    <a:pt x="2525" y="8526"/>
                    <a:pt x="2438" y="7449"/>
                  </a:cubicBezTo>
                  <a:cubicBezTo>
                    <a:pt x="2409" y="7084"/>
                    <a:pt x="2523" y="6716"/>
                    <a:pt x="2397" y="6351"/>
                  </a:cubicBezTo>
                  <a:cubicBezTo>
                    <a:pt x="2359" y="6242"/>
                    <a:pt x="2424" y="6169"/>
                    <a:pt x="2565" y="6169"/>
                  </a:cubicBezTo>
                  <a:cubicBezTo>
                    <a:pt x="2589" y="6169"/>
                    <a:pt x="2615" y="6171"/>
                    <a:pt x="2644" y="6175"/>
                  </a:cubicBezTo>
                  <a:cubicBezTo>
                    <a:pt x="2749" y="6192"/>
                    <a:pt x="2856" y="6197"/>
                    <a:pt x="2963" y="6197"/>
                  </a:cubicBezTo>
                  <a:cubicBezTo>
                    <a:pt x="3081" y="6197"/>
                    <a:pt x="3199" y="6191"/>
                    <a:pt x="3318" y="6191"/>
                  </a:cubicBezTo>
                  <a:cubicBezTo>
                    <a:pt x="3459" y="6191"/>
                    <a:pt x="3600" y="6199"/>
                    <a:pt x="3740" y="6231"/>
                  </a:cubicBezTo>
                  <a:cubicBezTo>
                    <a:pt x="3758" y="6236"/>
                    <a:pt x="3777" y="6238"/>
                    <a:pt x="3796" y="6238"/>
                  </a:cubicBezTo>
                  <a:cubicBezTo>
                    <a:pt x="3908" y="6238"/>
                    <a:pt x="4036" y="6172"/>
                    <a:pt x="4156" y="6143"/>
                  </a:cubicBezTo>
                  <a:close/>
                  <a:moveTo>
                    <a:pt x="11163" y="0"/>
                  </a:moveTo>
                  <a:cubicBezTo>
                    <a:pt x="10673" y="0"/>
                    <a:pt x="10286" y="533"/>
                    <a:pt x="10379" y="1028"/>
                  </a:cubicBezTo>
                  <a:cubicBezTo>
                    <a:pt x="10500" y="1673"/>
                    <a:pt x="10322" y="2309"/>
                    <a:pt x="10357" y="2955"/>
                  </a:cubicBezTo>
                  <a:cubicBezTo>
                    <a:pt x="10392" y="3614"/>
                    <a:pt x="10256" y="4284"/>
                    <a:pt x="10302" y="4941"/>
                  </a:cubicBezTo>
                  <a:cubicBezTo>
                    <a:pt x="10374" y="5941"/>
                    <a:pt x="10296" y="6940"/>
                    <a:pt x="10356" y="7937"/>
                  </a:cubicBezTo>
                  <a:cubicBezTo>
                    <a:pt x="10395" y="8604"/>
                    <a:pt x="10409" y="9272"/>
                    <a:pt x="10441" y="9939"/>
                  </a:cubicBezTo>
                  <a:cubicBezTo>
                    <a:pt x="10451" y="10142"/>
                    <a:pt x="10611" y="10323"/>
                    <a:pt x="10496" y="10552"/>
                  </a:cubicBezTo>
                  <a:cubicBezTo>
                    <a:pt x="10440" y="10663"/>
                    <a:pt x="10549" y="10872"/>
                    <a:pt x="10318" y="10876"/>
                  </a:cubicBezTo>
                  <a:cubicBezTo>
                    <a:pt x="10317" y="10876"/>
                    <a:pt x="10315" y="10876"/>
                    <a:pt x="10314" y="10876"/>
                  </a:cubicBezTo>
                  <a:cubicBezTo>
                    <a:pt x="10093" y="10876"/>
                    <a:pt x="9958" y="10669"/>
                    <a:pt x="9976" y="10522"/>
                  </a:cubicBezTo>
                  <a:cubicBezTo>
                    <a:pt x="10050" y="9942"/>
                    <a:pt x="9870" y="9398"/>
                    <a:pt x="9818" y="8839"/>
                  </a:cubicBezTo>
                  <a:cubicBezTo>
                    <a:pt x="9752" y="8105"/>
                    <a:pt x="9783" y="7364"/>
                    <a:pt x="9723" y="6630"/>
                  </a:cubicBezTo>
                  <a:cubicBezTo>
                    <a:pt x="9669" y="5965"/>
                    <a:pt x="9704" y="5297"/>
                    <a:pt x="9689" y="4636"/>
                  </a:cubicBezTo>
                  <a:cubicBezTo>
                    <a:pt x="9677" y="4003"/>
                    <a:pt x="9746" y="3447"/>
                    <a:pt x="9202" y="2974"/>
                  </a:cubicBezTo>
                  <a:cubicBezTo>
                    <a:pt x="9079" y="2868"/>
                    <a:pt x="9030" y="2775"/>
                    <a:pt x="8864" y="2775"/>
                  </a:cubicBezTo>
                  <a:cubicBezTo>
                    <a:pt x="8851" y="2775"/>
                    <a:pt x="8837" y="2775"/>
                    <a:pt x="8823" y="2777"/>
                  </a:cubicBezTo>
                  <a:cubicBezTo>
                    <a:pt x="8308" y="2814"/>
                    <a:pt x="7789" y="2816"/>
                    <a:pt x="7271" y="2833"/>
                  </a:cubicBezTo>
                  <a:lnTo>
                    <a:pt x="7272" y="2830"/>
                  </a:lnTo>
                  <a:lnTo>
                    <a:pt x="7272" y="2830"/>
                  </a:lnTo>
                  <a:cubicBezTo>
                    <a:pt x="7195" y="2833"/>
                    <a:pt x="7118" y="2840"/>
                    <a:pt x="7040" y="2840"/>
                  </a:cubicBezTo>
                  <a:cubicBezTo>
                    <a:pt x="7022" y="2840"/>
                    <a:pt x="7004" y="2840"/>
                    <a:pt x="6985" y="2839"/>
                  </a:cubicBezTo>
                  <a:cubicBezTo>
                    <a:pt x="6945" y="2837"/>
                    <a:pt x="6906" y="2836"/>
                    <a:pt x="6869" y="2836"/>
                  </a:cubicBezTo>
                  <a:cubicBezTo>
                    <a:pt x="6081" y="2836"/>
                    <a:pt x="5761" y="3246"/>
                    <a:pt x="5754" y="3926"/>
                  </a:cubicBezTo>
                  <a:cubicBezTo>
                    <a:pt x="5744" y="5027"/>
                    <a:pt x="5851" y="6125"/>
                    <a:pt x="5836" y="7232"/>
                  </a:cubicBezTo>
                  <a:cubicBezTo>
                    <a:pt x="5821" y="8286"/>
                    <a:pt x="5860" y="9348"/>
                    <a:pt x="6004" y="10400"/>
                  </a:cubicBezTo>
                  <a:cubicBezTo>
                    <a:pt x="6064" y="10837"/>
                    <a:pt x="5882" y="11008"/>
                    <a:pt x="5448" y="11010"/>
                  </a:cubicBezTo>
                  <a:cubicBezTo>
                    <a:pt x="5446" y="11010"/>
                    <a:pt x="5445" y="11010"/>
                    <a:pt x="5443" y="11010"/>
                  </a:cubicBezTo>
                  <a:cubicBezTo>
                    <a:pt x="5012" y="11010"/>
                    <a:pt x="4930" y="10826"/>
                    <a:pt x="5064" y="10452"/>
                  </a:cubicBezTo>
                  <a:cubicBezTo>
                    <a:pt x="5087" y="10386"/>
                    <a:pt x="5036" y="10294"/>
                    <a:pt x="5032" y="10214"/>
                  </a:cubicBezTo>
                  <a:cubicBezTo>
                    <a:pt x="4998" y="9464"/>
                    <a:pt x="4897" y="8709"/>
                    <a:pt x="4953" y="7966"/>
                  </a:cubicBezTo>
                  <a:cubicBezTo>
                    <a:pt x="5015" y="7144"/>
                    <a:pt x="4925" y="6346"/>
                    <a:pt x="4820" y="5544"/>
                  </a:cubicBezTo>
                  <a:cubicBezTo>
                    <a:pt x="4799" y="5376"/>
                    <a:pt x="4593" y="5257"/>
                    <a:pt x="4411" y="5257"/>
                  </a:cubicBezTo>
                  <a:cubicBezTo>
                    <a:pt x="4332" y="5257"/>
                    <a:pt x="4257" y="5280"/>
                    <a:pt x="4203" y="5330"/>
                  </a:cubicBezTo>
                  <a:cubicBezTo>
                    <a:pt x="4161" y="5369"/>
                    <a:pt x="4124" y="5380"/>
                    <a:pt x="4085" y="5380"/>
                  </a:cubicBezTo>
                  <a:cubicBezTo>
                    <a:pt x="4054" y="5380"/>
                    <a:pt x="4022" y="5373"/>
                    <a:pt x="3987" y="5369"/>
                  </a:cubicBezTo>
                  <a:cubicBezTo>
                    <a:pt x="3556" y="5320"/>
                    <a:pt x="3114" y="5322"/>
                    <a:pt x="2694" y="5224"/>
                  </a:cubicBezTo>
                  <a:cubicBezTo>
                    <a:pt x="2601" y="5202"/>
                    <a:pt x="2512" y="5192"/>
                    <a:pt x="2427" y="5192"/>
                  </a:cubicBezTo>
                  <a:cubicBezTo>
                    <a:pt x="2034" y="5192"/>
                    <a:pt x="1751" y="5423"/>
                    <a:pt x="1722" y="5858"/>
                  </a:cubicBezTo>
                  <a:cubicBezTo>
                    <a:pt x="1672" y="6593"/>
                    <a:pt x="1757" y="7327"/>
                    <a:pt x="1770" y="8056"/>
                  </a:cubicBezTo>
                  <a:cubicBezTo>
                    <a:pt x="1783" y="8753"/>
                    <a:pt x="1937" y="9460"/>
                    <a:pt x="1799" y="10158"/>
                  </a:cubicBezTo>
                  <a:cubicBezTo>
                    <a:pt x="1744" y="10441"/>
                    <a:pt x="1962" y="10799"/>
                    <a:pt x="1747" y="10975"/>
                  </a:cubicBezTo>
                  <a:cubicBezTo>
                    <a:pt x="1560" y="11129"/>
                    <a:pt x="1233" y="11157"/>
                    <a:pt x="959" y="11157"/>
                  </a:cubicBezTo>
                  <a:cubicBezTo>
                    <a:pt x="946" y="11157"/>
                    <a:pt x="934" y="11157"/>
                    <a:pt x="922" y="11157"/>
                  </a:cubicBezTo>
                  <a:cubicBezTo>
                    <a:pt x="919" y="11157"/>
                    <a:pt x="917" y="11157"/>
                    <a:pt x="914" y="11157"/>
                  </a:cubicBezTo>
                  <a:cubicBezTo>
                    <a:pt x="284" y="11157"/>
                    <a:pt x="114" y="11466"/>
                    <a:pt x="47" y="12060"/>
                  </a:cubicBezTo>
                  <a:cubicBezTo>
                    <a:pt x="1" y="12473"/>
                    <a:pt x="229" y="12513"/>
                    <a:pt x="438" y="12587"/>
                  </a:cubicBezTo>
                  <a:cubicBezTo>
                    <a:pt x="564" y="12631"/>
                    <a:pt x="690" y="12646"/>
                    <a:pt x="817" y="12646"/>
                  </a:cubicBezTo>
                  <a:cubicBezTo>
                    <a:pt x="1122" y="12646"/>
                    <a:pt x="1431" y="12557"/>
                    <a:pt x="1743" y="12557"/>
                  </a:cubicBezTo>
                  <a:cubicBezTo>
                    <a:pt x="1774" y="12557"/>
                    <a:pt x="1804" y="12558"/>
                    <a:pt x="1835" y="12560"/>
                  </a:cubicBezTo>
                  <a:cubicBezTo>
                    <a:pt x="1971" y="12568"/>
                    <a:pt x="2108" y="12571"/>
                    <a:pt x="2244" y="12571"/>
                  </a:cubicBezTo>
                  <a:cubicBezTo>
                    <a:pt x="2832" y="12571"/>
                    <a:pt x="3424" y="12509"/>
                    <a:pt x="4015" y="12489"/>
                  </a:cubicBezTo>
                  <a:cubicBezTo>
                    <a:pt x="4803" y="12462"/>
                    <a:pt x="5592" y="12443"/>
                    <a:pt x="6381" y="12423"/>
                  </a:cubicBezTo>
                  <a:cubicBezTo>
                    <a:pt x="6913" y="12410"/>
                    <a:pt x="7448" y="12428"/>
                    <a:pt x="7977" y="12384"/>
                  </a:cubicBezTo>
                  <a:cubicBezTo>
                    <a:pt x="8756" y="12321"/>
                    <a:pt x="9538" y="12405"/>
                    <a:pt x="10319" y="12277"/>
                  </a:cubicBezTo>
                  <a:cubicBezTo>
                    <a:pt x="10665" y="12219"/>
                    <a:pt x="11022" y="12192"/>
                    <a:pt x="11378" y="12192"/>
                  </a:cubicBezTo>
                  <a:cubicBezTo>
                    <a:pt x="11615" y="12192"/>
                    <a:pt x="11852" y="12204"/>
                    <a:pt x="12085" y="12228"/>
                  </a:cubicBezTo>
                  <a:cubicBezTo>
                    <a:pt x="12228" y="12242"/>
                    <a:pt x="12371" y="12247"/>
                    <a:pt x="12514" y="12247"/>
                  </a:cubicBezTo>
                  <a:cubicBezTo>
                    <a:pt x="12965" y="12247"/>
                    <a:pt x="13413" y="12194"/>
                    <a:pt x="13865" y="12194"/>
                  </a:cubicBezTo>
                  <a:cubicBezTo>
                    <a:pt x="14047" y="12194"/>
                    <a:pt x="14229" y="12202"/>
                    <a:pt x="14411" y="12226"/>
                  </a:cubicBezTo>
                  <a:cubicBezTo>
                    <a:pt x="14467" y="12234"/>
                    <a:pt x="14524" y="12237"/>
                    <a:pt x="14581" y="12237"/>
                  </a:cubicBezTo>
                  <a:cubicBezTo>
                    <a:pt x="14973" y="12237"/>
                    <a:pt x="15387" y="12084"/>
                    <a:pt x="15805" y="12084"/>
                  </a:cubicBezTo>
                  <a:cubicBezTo>
                    <a:pt x="15819" y="12084"/>
                    <a:pt x="15833" y="12084"/>
                    <a:pt x="15846" y="12085"/>
                  </a:cubicBezTo>
                  <a:cubicBezTo>
                    <a:pt x="15849" y="12085"/>
                    <a:pt x="15851" y="12085"/>
                    <a:pt x="15854" y="12085"/>
                  </a:cubicBezTo>
                  <a:cubicBezTo>
                    <a:pt x="16051" y="12085"/>
                    <a:pt x="16314" y="11943"/>
                    <a:pt x="16405" y="11743"/>
                  </a:cubicBezTo>
                  <a:cubicBezTo>
                    <a:pt x="16617" y="11272"/>
                    <a:pt x="16169" y="10684"/>
                    <a:pt x="15645" y="10684"/>
                  </a:cubicBezTo>
                  <a:cubicBezTo>
                    <a:pt x="15610" y="10684"/>
                    <a:pt x="15574" y="10687"/>
                    <a:pt x="15539" y="10693"/>
                  </a:cubicBezTo>
                  <a:cubicBezTo>
                    <a:pt x="15512" y="10697"/>
                    <a:pt x="15487" y="10699"/>
                    <a:pt x="15463" y="10699"/>
                  </a:cubicBezTo>
                  <a:cubicBezTo>
                    <a:pt x="15144" y="10699"/>
                    <a:pt x="15070" y="10350"/>
                    <a:pt x="15090" y="10253"/>
                  </a:cubicBezTo>
                  <a:cubicBezTo>
                    <a:pt x="15253" y="9507"/>
                    <a:pt x="15053" y="8769"/>
                    <a:pt x="15078" y="8028"/>
                  </a:cubicBezTo>
                  <a:cubicBezTo>
                    <a:pt x="15093" y="7602"/>
                    <a:pt x="15017" y="7113"/>
                    <a:pt x="15023" y="6702"/>
                  </a:cubicBezTo>
                  <a:cubicBezTo>
                    <a:pt x="15032" y="6266"/>
                    <a:pt x="14838" y="5871"/>
                    <a:pt x="14888" y="5425"/>
                  </a:cubicBezTo>
                  <a:cubicBezTo>
                    <a:pt x="14917" y="5167"/>
                    <a:pt x="14941" y="4847"/>
                    <a:pt x="14905" y="4546"/>
                  </a:cubicBezTo>
                  <a:cubicBezTo>
                    <a:pt x="14824" y="3887"/>
                    <a:pt x="14808" y="3216"/>
                    <a:pt x="14807" y="2551"/>
                  </a:cubicBezTo>
                  <a:cubicBezTo>
                    <a:pt x="14806" y="2366"/>
                    <a:pt x="14708" y="2210"/>
                    <a:pt x="14733" y="2035"/>
                  </a:cubicBezTo>
                  <a:cubicBezTo>
                    <a:pt x="14793" y="1613"/>
                    <a:pt x="14835" y="1194"/>
                    <a:pt x="14540" y="832"/>
                  </a:cubicBezTo>
                  <a:cubicBezTo>
                    <a:pt x="14492" y="775"/>
                    <a:pt x="14463" y="746"/>
                    <a:pt x="14520" y="680"/>
                  </a:cubicBezTo>
                  <a:cubicBezTo>
                    <a:pt x="14725" y="448"/>
                    <a:pt x="14534" y="389"/>
                    <a:pt x="14366" y="275"/>
                  </a:cubicBezTo>
                  <a:cubicBezTo>
                    <a:pt x="14226" y="179"/>
                    <a:pt x="14081" y="155"/>
                    <a:pt x="13935" y="155"/>
                  </a:cubicBezTo>
                  <a:cubicBezTo>
                    <a:pt x="13789" y="155"/>
                    <a:pt x="13641" y="179"/>
                    <a:pt x="13496" y="179"/>
                  </a:cubicBezTo>
                  <a:cubicBezTo>
                    <a:pt x="13463" y="179"/>
                    <a:pt x="13430" y="178"/>
                    <a:pt x="13398" y="175"/>
                  </a:cubicBezTo>
                  <a:cubicBezTo>
                    <a:pt x="12661" y="108"/>
                    <a:pt x="11924" y="25"/>
                    <a:pt x="11185" y="1"/>
                  </a:cubicBezTo>
                  <a:cubicBezTo>
                    <a:pt x="11178" y="0"/>
                    <a:pt x="11171" y="0"/>
                    <a:pt x="1116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8" name="Google Shape;858;p30"/>
            <p:cNvSpPr/>
            <p:nvPr/>
          </p:nvSpPr>
          <p:spPr>
            <a:xfrm>
              <a:off x="7100768" y="1995911"/>
              <a:ext cx="180354" cy="114236"/>
            </a:xfrm>
            <a:custGeom>
              <a:avLst/>
              <a:gdLst/>
              <a:ahLst/>
              <a:cxnLst/>
              <a:rect l="l" t="t" r="r" b="b"/>
              <a:pathLst>
                <a:path w="8737" h="5534" extrusionOk="0">
                  <a:moveTo>
                    <a:pt x="7595" y="1"/>
                  </a:moveTo>
                  <a:cubicBezTo>
                    <a:pt x="7486" y="1"/>
                    <a:pt x="7377" y="7"/>
                    <a:pt x="7269" y="13"/>
                  </a:cubicBezTo>
                  <a:cubicBezTo>
                    <a:pt x="6140" y="74"/>
                    <a:pt x="5054" y="455"/>
                    <a:pt x="3918" y="503"/>
                  </a:cubicBezTo>
                  <a:cubicBezTo>
                    <a:pt x="3801" y="507"/>
                    <a:pt x="3662" y="589"/>
                    <a:pt x="3582" y="680"/>
                  </a:cubicBezTo>
                  <a:cubicBezTo>
                    <a:pt x="3491" y="782"/>
                    <a:pt x="3391" y="1000"/>
                    <a:pt x="3568" y="1055"/>
                  </a:cubicBezTo>
                  <a:cubicBezTo>
                    <a:pt x="3870" y="1149"/>
                    <a:pt x="4096" y="1422"/>
                    <a:pt x="4450" y="1422"/>
                  </a:cubicBezTo>
                  <a:cubicBezTo>
                    <a:pt x="4521" y="1422"/>
                    <a:pt x="4596" y="1411"/>
                    <a:pt x="4679" y="1386"/>
                  </a:cubicBezTo>
                  <a:cubicBezTo>
                    <a:pt x="5320" y="1189"/>
                    <a:pt x="6007" y="1140"/>
                    <a:pt x="6721" y="1019"/>
                  </a:cubicBezTo>
                  <a:lnTo>
                    <a:pt x="6721" y="1019"/>
                  </a:lnTo>
                  <a:cubicBezTo>
                    <a:pt x="6680" y="1128"/>
                    <a:pt x="6676" y="1184"/>
                    <a:pt x="6648" y="1210"/>
                  </a:cubicBezTo>
                  <a:cubicBezTo>
                    <a:pt x="5982" y="1762"/>
                    <a:pt x="5425" y="2428"/>
                    <a:pt x="4633" y="2851"/>
                  </a:cubicBezTo>
                  <a:cubicBezTo>
                    <a:pt x="4281" y="3039"/>
                    <a:pt x="3909" y="3275"/>
                    <a:pt x="3563" y="3502"/>
                  </a:cubicBezTo>
                  <a:cubicBezTo>
                    <a:pt x="2982" y="3882"/>
                    <a:pt x="2284" y="4093"/>
                    <a:pt x="1653" y="4414"/>
                  </a:cubicBezTo>
                  <a:cubicBezTo>
                    <a:pt x="1334" y="4577"/>
                    <a:pt x="995" y="4721"/>
                    <a:pt x="628" y="4721"/>
                  </a:cubicBezTo>
                  <a:cubicBezTo>
                    <a:pt x="542" y="4721"/>
                    <a:pt x="456" y="4714"/>
                    <a:pt x="367" y="4696"/>
                  </a:cubicBezTo>
                  <a:cubicBezTo>
                    <a:pt x="335" y="4690"/>
                    <a:pt x="308" y="4687"/>
                    <a:pt x="285" y="4687"/>
                  </a:cubicBezTo>
                  <a:cubicBezTo>
                    <a:pt x="66" y="4687"/>
                    <a:pt x="219" y="4949"/>
                    <a:pt x="126" y="5044"/>
                  </a:cubicBezTo>
                  <a:cubicBezTo>
                    <a:pt x="1" y="5171"/>
                    <a:pt x="45" y="5386"/>
                    <a:pt x="170" y="5400"/>
                  </a:cubicBezTo>
                  <a:cubicBezTo>
                    <a:pt x="436" y="5428"/>
                    <a:pt x="692" y="5534"/>
                    <a:pt x="963" y="5534"/>
                  </a:cubicBezTo>
                  <a:cubicBezTo>
                    <a:pt x="1079" y="5534"/>
                    <a:pt x="1198" y="5514"/>
                    <a:pt x="1322" y="5461"/>
                  </a:cubicBezTo>
                  <a:cubicBezTo>
                    <a:pt x="2359" y="5011"/>
                    <a:pt x="3479" y="4756"/>
                    <a:pt x="4412" y="4069"/>
                  </a:cubicBezTo>
                  <a:cubicBezTo>
                    <a:pt x="4597" y="3933"/>
                    <a:pt x="4909" y="3982"/>
                    <a:pt x="5047" y="3750"/>
                  </a:cubicBezTo>
                  <a:cubicBezTo>
                    <a:pt x="5282" y="3353"/>
                    <a:pt x="5736" y="3247"/>
                    <a:pt x="6064" y="2969"/>
                  </a:cubicBezTo>
                  <a:cubicBezTo>
                    <a:pt x="6419" y="2668"/>
                    <a:pt x="6833" y="2417"/>
                    <a:pt x="7153" y="2078"/>
                  </a:cubicBezTo>
                  <a:cubicBezTo>
                    <a:pt x="7297" y="1928"/>
                    <a:pt x="7327" y="1669"/>
                    <a:pt x="7725" y="1570"/>
                  </a:cubicBezTo>
                  <a:lnTo>
                    <a:pt x="7725" y="1570"/>
                  </a:lnTo>
                  <a:cubicBezTo>
                    <a:pt x="7455" y="1831"/>
                    <a:pt x="7575" y="2146"/>
                    <a:pt x="7536" y="2215"/>
                  </a:cubicBezTo>
                  <a:cubicBezTo>
                    <a:pt x="7244" y="2722"/>
                    <a:pt x="7475" y="3254"/>
                    <a:pt x="7395" y="3763"/>
                  </a:cubicBezTo>
                  <a:cubicBezTo>
                    <a:pt x="7352" y="4041"/>
                    <a:pt x="7742" y="4130"/>
                    <a:pt x="7965" y="4215"/>
                  </a:cubicBezTo>
                  <a:cubicBezTo>
                    <a:pt x="7990" y="4225"/>
                    <a:pt x="8012" y="4229"/>
                    <a:pt x="8033" y="4229"/>
                  </a:cubicBezTo>
                  <a:cubicBezTo>
                    <a:pt x="8173" y="4229"/>
                    <a:pt x="8231" y="4031"/>
                    <a:pt x="8256" y="3888"/>
                  </a:cubicBezTo>
                  <a:cubicBezTo>
                    <a:pt x="8320" y="3521"/>
                    <a:pt x="8312" y="3132"/>
                    <a:pt x="8432" y="2786"/>
                  </a:cubicBezTo>
                  <a:cubicBezTo>
                    <a:pt x="8674" y="2088"/>
                    <a:pt x="8649" y="1362"/>
                    <a:pt x="8719" y="647"/>
                  </a:cubicBezTo>
                  <a:cubicBezTo>
                    <a:pt x="8736" y="477"/>
                    <a:pt x="8621" y="321"/>
                    <a:pt x="8422" y="200"/>
                  </a:cubicBezTo>
                  <a:cubicBezTo>
                    <a:pt x="8154" y="38"/>
                    <a:pt x="7873" y="1"/>
                    <a:pt x="75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59" name="Google Shape;859;p30"/>
            <p:cNvSpPr/>
            <p:nvPr/>
          </p:nvSpPr>
          <p:spPr>
            <a:xfrm>
              <a:off x="7234919" y="2334910"/>
              <a:ext cx="21633" cy="84634"/>
            </a:xfrm>
            <a:custGeom>
              <a:avLst/>
              <a:gdLst/>
              <a:ahLst/>
              <a:cxnLst/>
              <a:rect l="l" t="t" r="r" b="b"/>
              <a:pathLst>
                <a:path w="1048" h="4100" extrusionOk="0">
                  <a:moveTo>
                    <a:pt x="811" y="1"/>
                  </a:moveTo>
                  <a:cubicBezTo>
                    <a:pt x="532" y="204"/>
                    <a:pt x="1" y="205"/>
                    <a:pt x="52" y="660"/>
                  </a:cubicBezTo>
                  <a:cubicBezTo>
                    <a:pt x="159" y="1604"/>
                    <a:pt x="30" y="2547"/>
                    <a:pt x="126" y="3488"/>
                  </a:cubicBezTo>
                  <a:cubicBezTo>
                    <a:pt x="157" y="3798"/>
                    <a:pt x="228" y="4077"/>
                    <a:pt x="544" y="4098"/>
                  </a:cubicBezTo>
                  <a:cubicBezTo>
                    <a:pt x="554" y="4099"/>
                    <a:pt x="564" y="4099"/>
                    <a:pt x="573" y="4099"/>
                  </a:cubicBezTo>
                  <a:cubicBezTo>
                    <a:pt x="879" y="4099"/>
                    <a:pt x="861" y="3768"/>
                    <a:pt x="910" y="3542"/>
                  </a:cubicBezTo>
                  <a:cubicBezTo>
                    <a:pt x="1033" y="2968"/>
                    <a:pt x="943" y="2391"/>
                    <a:pt x="951" y="1817"/>
                  </a:cubicBezTo>
                  <a:cubicBezTo>
                    <a:pt x="962" y="1214"/>
                    <a:pt x="1048" y="624"/>
                    <a:pt x="8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0" name="Google Shape;860;p30"/>
            <p:cNvSpPr/>
            <p:nvPr/>
          </p:nvSpPr>
          <p:spPr>
            <a:xfrm>
              <a:off x="7274303" y="2331133"/>
              <a:ext cx="47829" cy="63022"/>
            </a:xfrm>
            <a:custGeom>
              <a:avLst/>
              <a:gdLst/>
              <a:ahLst/>
              <a:cxnLst/>
              <a:rect l="l" t="t" r="r" b="b"/>
              <a:pathLst>
                <a:path w="2317" h="3053" extrusionOk="0">
                  <a:moveTo>
                    <a:pt x="802" y="1"/>
                  </a:moveTo>
                  <a:cubicBezTo>
                    <a:pt x="756" y="1"/>
                    <a:pt x="708" y="13"/>
                    <a:pt x="661" y="40"/>
                  </a:cubicBezTo>
                  <a:cubicBezTo>
                    <a:pt x="589" y="82"/>
                    <a:pt x="527" y="104"/>
                    <a:pt x="460" y="104"/>
                  </a:cubicBezTo>
                  <a:cubicBezTo>
                    <a:pt x="411" y="104"/>
                    <a:pt x="359" y="92"/>
                    <a:pt x="300" y="67"/>
                  </a:cubicBezTo>
                  <a:cubicBezTo>
                    <a:pt x="231" y="37"/>
                    <a:pt x="176" y="23"/>
                    <a:pt x="134" y="23"/>
                  </a:cubicBezTo>
                  <a:cubicBezTo>
                    <a:pt x="20" y="23"/>
                    <a:pt x="0" y="128"/>
                    <a:pt x="56" y="319"/>
                  </a:cubicBezTo>
                  <a:cubicBezTo>
                    <a:pt x="150" y="646"/>
                    <a:pt x="75" y="991"/>
                    <a:pt x="430" y="1276"/>
                  </a:cubicBezTo>
                  <a:cubicBezTo>
                    <a:pt x="556" y="1376"/>
                    <a:pt x="743" y="1741"/>
                    <a:pt x="835" y="2034"/>
                  </a:cubicBezTo>
                  <a:cubicBezTo>
                    <a:pt x="997" y="2556"/>
                    <a:pt x="1370" y="2928"/>
                    <a:pt x="1950" y="3053"/>
                  </a:cubicBezTo>
                  <a:cubicBezTo>
                    <a:pt x="2044" y="2912"/>
                    <a:pt x="1806" y="2705"/>
                    <a:pt x="2111" y="2608"/>
                  </a:cubicBezTo>
                  <a:cubicBezTo>
                    <a:pt x="2278" y="2554"/>
                    <a:pt x="2316" y="2201"/>
                    <a:pt x="2139" y="2058"/>
                  </a:cubicBezTo>
                  <a:cubicBezTo>
                    <a:pt x="1887" y="1855"/>
                    <a:pt x="1781" y="1581"/>
                    <a:pt x="1635" y="1322"/>
                  </a:cubicBezTo>
                  <a:cubicBezTo>
                    <a:pt x="1422" y="945"/>
                    <a:pt x="992" y="697"/>
                    <a:pt x="1003" y="180"/>
                  </a:cubicBezTo>
                  <a:cubicBezTo>
                    <a:pt x="1006" y="74"/>
                    <a:pt x="913" y="1"/>
                    <a:pt x="8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61" name="Google Shape;861;p30"/>
            <p:cNvSpPr/>
            <p:nvPr/>
          </p:nvSpPr>
          <p:spPr>
            <a:xfrm>
              <a:off x="7167400" y="2328037"/>
              <a:ext cx="53154" cy="60689"/>
            </a:xfrm>
            <a:custGeom>
              <a:avLst/>
              <a:gdLst/>
              <a:ahLst/>
              <a:cxnLst/>
              <a:rect l="l" t="t" r="r" b="b"/>
              <a:pathLst>
                <a:path w="2575" h="2940" extrusionOk="0">
                  <a:moveTo>
                    <a:pt x="2008" y="0"/>
                  </a:moveTo>
                  <a:cubicBezTo>
                    <a:pt x="1991" y="51"/>
                    <a:pt x="1946" y="59"/>
                    <a:pt x="1898" y="59"/>
                  </a:cubicBezTo>
                  <a:cubicBezTo>
                    <a:pt x="1875" y="59"/>
                    <a:pt x="1851" y="58"/>
                    <a:pt x="1829" y="58"/>
                  </a:cubicBezTo>
                  <a:cubicBezTo>
                    <a:pt x="1763" y="58"/>
                    <a:pt x="1715" y="75"/>
                    <a:pt x="1759" y="215"/>
                  </a:cubicBezTo>
                  <a:cubicBezTo>
                    <a:pt x="1339" y="220"/>
                    <a:pt x="1588" y="714"/>
                    <a:pt x="1313" y="826"/>
                  </a:cubicBezTo>
                  <a:cubicBezTo>
                    <a:pt x="1115" y="907"/>
                    <a:pt x="1036" y="1075"/>
                    <a:pt x="957" y="1263"/>
                  </a:cubicBezTo>
                  <a:cubicBezTo>
                    <a:pt x="806" y="1617"/>
                    <a:pt x="589" y="2011"/>
                    <a:pt x="363" y="2240"/>
                  </a:cubicBezTo>
                  <a:cubicBezTo>
                    <a:pt x="0" y="2608"/>
                    <a:pt x="412" y="2699"/>
                    <a:pt x="445" y="2898"/>
                  </a:cubicBezTo>
                  <a:cubicBezTo>
                    <a:pt x="450" y="2928"/>
                    <a:pt x="500" y="2939"/>
                    <a:pt x="570" y="2939"/>
                  </a:cubicBezTo>
                  <a:cubicBezTo>
                    <a:pt x="742" y="2939"/>
                    <a:pt x="1037" y="2871"/>
                    <a:pt x="1106" y="2824"/>
                  </a:cubicBezTo>
                  <a:cubicBezTo>
                    <a:pt x="1796" y="2349"/>
                    <a:pt x="1704" y="1350"/>
                    <a:pt x="2418" y="885"/>
                  </a:cubicBezTo>
                  <a:cubicBezTo>
                    <a:pt x="2575" y="782"/>
                    <a:pt x="2560" y="568"/>
                    <a:pt x="2417" y="407"/>
                  </a:cubicBezTo>
                  <a:cubicBezTo>
                    <a:pt x="2291" y="267"/>
                    <a:pt x="2236" y="47"/>
                    <a:pt x="20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7" name="Google Shape;328;p23">
            <a:extLst>
              <a:ext uri="{FF2B5EF4-FFF2-40B4-BE49-F238E27FC236}">
                <a16:creationId xmlns:a16="http://schemas.microsoft.com/office/drawing/2014/main" id="{87F03A7E-0663-432B-A717-1006EA088C7D}"/>
              </a:ext>
            </a:extLst>
          </p:cNvPr>
          <p:cNvSpPr txBox="1">
            <a:spLocks/>
          </p:cNvSpPr>
          <p:nvPr/>
        </p:nvSpPr>
        <p:spPr>
          <a:xfrm>
            <a:off x="3982768" y="0"/>
            <a:ext cx="4295629" cy="1155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ermanent Marker"/>
              <a:buNone/>
              <a:defRPr sz="24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pPr algn="ctr"/>
            <a:r>
              <a:rPr lang="fa-IR" sz="6400" dirty="0">
                <a:solidFill>
                  <a:schemeClr val="tx1">
                    <a:lumMod val="85000"/>
                    <a:lumOff val="15000"/>
                  </a:schemeClr>
                </a:solidFill>
                <a:latin typeface="Lalezar" panose="00000500000000000000" pitchFamily="2" charset="-78"/>
                <a:cs typeface="Dast Nevis" panose="03000400000000000000" pitchFamily="66" charset="-78"/>
              </a:rPr>
              <a:t>علائم</a:t>
            </a:r>
          </a:p>
        </p:txBody>
      </p:sp>
      <p:sp>
        <p:nvSpPr>
          <p:cNvPr id="48" name="Google Shape;329;p23">
            <a:extLst>
              <a:ext uri="{FF2B5EF4-FFF2-40B4-BE49-F238E27FC236}">
                <a16:creationId xmlns:a16="http://schemas.microsoft.com/office/drawing/2014/main" id="{B263BD66-811C-48C5-B291-755521CF743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92268" y="2106429"/>
            <a:ext cx="1693555" cy="10961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fa-IR" sz="2800" dirty="0">
                <a:solidFill>
                  <a:schemeClr val="tx1"/>
                </a:solidFill>
                <a:latin typeface="Adobe Arabic" panose="02040503050201020203" pitchFamily="18" charset="-78"/>
                <a:ea typeface="Comfortaa Regular"/>
                <a:cs typeface="Dast Nevis" panose="03000400000000000000" pitchFamily="66" charset="-78"/>
                <a:sym typeface="Comfortaa Regular"/>
              </a:rPr>
              <a:t>اتساع شکم و حساسیت</a:t>
            </a:r>
            <a:endParaRPr sz="2800" dirty="0">
              <a:solidFill>
                <a:schemeClr val="tx1"/>
              </a:solidFill>
              <a:latin typeface="Adobe Arabic" panose="02040503050201020203" pitchFamily="18" charset="-78"/>
              <a:ea typeface="Comfortaa Regular"/>
              <a:cs typeface="Dast Nevis" panose="03000400000000000000" pitchFamily="66" charset="-78"/>
              <a:sym typeface="Comfortaa Regular"/>
            </a:endParaRPr>
          </a:p>
        </p:txBody>
      </p:sp>
      <p:sp>
        <p:nvSpPr>
          <p:cNvPr id="49" name="Google Shape;329;p23">
            <a:extLst>
              <a:ext uri="{FF2B5EF4-FFF2-40B4-BE49-F238E27FC236}">
                <a16:creationId xmlns:a16="http://schemas.microsoft.com/office/drawing/2014/main" id="{8CE283B7-C758-45E0-A245-73B0708BDE14}"/>
              </a:ext>
            </a:extLst>
          </p:cNvPr>
          <p:cNvSpPr txBox="1">
            <a:spLocks/>
          </p:cNvSpPr>
          <p:nvPr/>
        </p:nvSpPr>
        <p:spPr>
          <a:xfrm>
            <a:off x="8993186" y="5006363"/>
            <a:ext cx="1693555" cy="109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/>
            <a:r>
              <a:rPr lang="fa-IR" sz="2800" dirty="0">
                <a:latin typeface="Adobe Arabic" panose="02040503050201020203" pitchFamily="18" charset="-78"/>
                <a:ea typeface="Comfortaa Regular"/>
                <a:cs typeface="Dast Nevis" panose="03000400000000000000" pitchFamily="66" charset="-78"/>
                <a:sym typeface="Comfortaa Regular"/>
              </a:rPr>
              <a:t>تب</a:t>
            </a:r>
          </a:p>
        </p:txBody>
      </p:sp>
      <p:sp>
        <p:nvSpPr>
          <p:cNvPr id="50" name="Google Shape;329;p23">
            <a:extLst>
              <a:ext uri="{FF2B5EF4-FFF2-40B4-BE49-F238E27FC236}">
                <a16:creationId xmlns:a16="http://schemas.microsoft.com/office/drawing/2014/main" id="{1798EC9E-B8AC-451B-8746-2237AEA8AC6D}"/>
              </a:ext>
            </a:extLst>
          </p:cNvPr>
          <p:cNvSpPr txBox="1">
            <a:spLocks/>
          </p:cNvSpPr>
          <p:nvPr/>
        </p:nvSpPr>
        <p:spPr>
          <a:xfrm>
            <a:off x="8617752" y="3213231"/>
            <a:ext cx="1937698" cy="109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/>
            <a:r>
              <a:rPr lang="fa-IR" sz="2800" dirty="0">
                <a:latin typeface="Adobe Arabic" panose="02040503050201020203" pitchFamily="18" charset="-78"/>
                <a:ea typeface="Comfortaa Regular"/>
                <a:cs typeface="Dast Nevis" panose="03000400000000000000" pitchFamily="66" charset="-78"/>
                <a:sym typeface="Comfortaa Regular"/>
              </a:rPr>
              <a:t>حالت تهوع و استفراغ</a:t>
            </a:r>
          </a:p>
        </p:txBody>
      </p:sp>
      <p:sp>
        <p:nvSpPr>
          <p:cNvPr id="51" name="Google Shape;329;p23">
            <a:extLst>
              <a:ext uri="{FF2B5EF4-FFF2-40B4-BE49-F238E27FC236}">
                <a16:creationId xmlns:a16="http://schemas.microsoft.com/office/drawing/2014/main" id="{22604795-37C3-4DEE-8B3D-E708523651AA}"/>
              </a:ext>
            </a:extLst>
          </p:cNvPr>
          <p:cNvSpPr txBox="1">
            <a:spLocks/>
          </p:cNvSpPr>
          <p:nvPr/>
        </p:nvSpPr>
        <p:spPr>
          <a:xfrm>
            <a:off x="8712883" y="2073143"/>
            <a:ext cx="1987579" cy="109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None/>
              <a:defRPr sz="14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/>
            <a:r>
              <a:rPr lang="fa-IR" sz="2800" dirty="0">
                <a:latin typeface="Adobe Arabic" panose="02040503050201020203" pitchFamily="18" charset="-78"/>
                <a:ea typeface="Comfortaa Regular"/>
                <a:cs typeface="Dast Nevis" panose="03000400000000000000" pitchFamily="66" charset="-78"/>
                <a:sym typeface="Comfortaa Regular"/>
              </a:rPr>
              <a:t>درد حاد شکمی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75D5A1-C744-01D0-96DD-20AA15A58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5893" y="4980794"/>
            <a:ext cx="1048603" cy="12436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A565C54-02D8-B180-6E5F-F4BD421EE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478" y="3419696"/>
            <a:ext cx="1012024" cy="12071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B338E0-A33D-66CE-9D8B-129B0797AF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7740" y="1966171"/>
            <a:ext cx="1018120" cy="12558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876D92-380A-57AC-3329-6AD654EE1CD6}"/>
              </a:ext>
            </a:extLst>
          </p:cNvPr>
          <p:cNvSpPr txBox="1"/>
          <p:nvPr/>
        </p:nvSpPr>
        <p:spPr>
          <a:xfrm>
            <a:off x="3931517" y="1971899"/>
            <a:ext cx="162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/>
              <a:t>زردی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6DA05D-2CBB-2DD4-C2C8-67D651122466}"/>
              </a:ext>
            </a:extLst>
          </p:cNvPr>
          <p:cNvSpPr txBox="1"/>
          <p:nvPr/>
        </p:nvSpPr>
        <p:spPr>
          <a:xfrm>
            <a:off x="3394441" y="3599963"/>
            <a:ext cx="2191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/>
              <a:t>مشکل در تنفس به دلیل درد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16507F-3B6A-866D-B81B-0D9CBD37B965}"/>
              </a:ext>
            </a:extLst>
          </p:cNvPr>
          <p:cNvSpPr txBox="1"/>
          <p:nvPr/>
        </p:nvSpPr>
        <p:spPr>
          <a:xfrm>
            <a:off x="3267283" y="5277679"/>
            <a:ext cx="2340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/>
              <a:t>ضربان قلب سریع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32"/>
          <p:cNvSpPr/>
          <p:nvPr/>
        </p:nvSpPr>
        <p:spPr>
          <a:xfrm rot="10800000">
            <a:off x="9082755" y="3007692"/>
            <a:ext cx="2612152" cy="2255952"/>
          </a:xfrm>
          <a:custGeom>
            <a:avLst/>
            <a:gdLst/>
            <a:ahLst/>
            <a:cxnLst/>
            <a:rect l="l" t="t" r="r" b="b"/>
            <a:pathLst>
              <a:path w="47865" h="41338" extrusionOk="0">
                <a:moveTo>
                  <a:pt x="23947" y="1954"/>
                </a:moveTo>
                <a:cubicBezTo>
                  <a:pt x="24079" y="1954"/>
                  <a:pt x="24218" y="2007"/>
                  <a:pt x="24367" y="2112"/>
                </a:cubicBezTo>
                <a:cubicBezTo>
                  <a:pt x="24463" y="2179"/>
                  <a:pt x="24550" y="2258"/>
                  <a:pt x="24627" y="2347"/>
                </a:cubicBezTo>
                <a:cubicBezTo>
                  <a:pt x="25445" y="3331"/>
                  <a:pt x="26268" y="4313"/>
                  <a:pt x="27073" y="5308"/>
                </a:cubicBezTo>
                <a:cubicBezTo>
                  <a:pt x="27427" y="5747"/>
                  <a:pt x="27837" y="6125"/>
                  <a:pt x="28111" y="6652"/>
                </a:cubicBezTo>
                <a:cubicBezTo>
                  <a:pt x="28335" y="7080"/>
                  <a:pt x="28856" y="7346"/>
                  <a:pt x="29214" y="7715"/>
                </a:cubicBezTo>
                <a:cubicBezTo>
                  <a:pt x="29491" y="8002"/>
                  <a:pt x="29711" y="8345"/>
                  <a:pt x="29977" y="8647"/>
                </a:cubicBezTo>
                <a:cubicBezTo>
                  <a:pt x="30209" y="8912"/>
                  <a:pt x="30217" y="9210"/>
                  <a:pt x="30153" y="9488"/>
                </a:cubicBezTo>
                <a:lnTo>
                  <a:pt x="30152" y="9488"/>
                </a:lnTo>
                <a:cubicBezTo>
                  <a:pt x="30540" y="9885"/>
                  <a:pt x="30957" y="9852"/>
                  <a:pt x="31309" y="9983"/>
                </a:cubicBezTo>
                <a:cubicBezTo>
                  <a:pt x="31681" y="10119"/>
                  <a:pt x="32012" y="10136"/>
                  <a:pt x="32389" y="10155"/>
                </a:cubicBezTo>
                <a:cubicBezTo>
                  <a:pt x="33194" y="10197"/>
                  <a:pt x="34001" y="10281"/>
                  <a:pt x="34785" y="10507"/>
                </a:cubicBezTo>
                <a:cubicBezTo>
                  <a:pt x="35110" y="10601"/>
                  <a:pt x="35540" y="10551"/>
                  <a:pt x="35759" y="10749"/>
                </a:cubicBezTo>
                <a:cubicBezTo>
                  <a:pt x="36037" y="11002"/>
                  <a:pt x="36314" y="10917"/>
                  <a:pt x="36590" y="10984"/>
                </a:cubicBezTo>
                <a:cubicBezTo>
                  <a:pt x="36727" y="11020"/>
                  <a:pt x="36859" y="11070"/>
                  <a:pt x="36982" y="11135"/>
                </a:cubicBezTo>
                <a:cubicBezTo>
                  <a:pt x="37260" y="11278"/>
                  <a:pt x="37544" y="11412"/>
                  <a:pt x="37799" y="11587"/>
                </a:cubicBezTo>
                <a:cubicBezTo>
                  <a:pt x="38157" y="11832"/>
                  <a:pt x="38611" y="11843"/>
                  <a:pt x="38955" y="12153"/>
                </a:cubicBezTo>
                <a:cubicBezTo>
                  <a:pt x="39281" y="12449"/>
                  <a:pt x="39712" y="12623"/>
                  <a:pt x="40068" y="12890"/>
                </a:cubicBezTo>
                <a:cubicBezTo>
                  <a:pt x="40343" y="13095"/>
                  <a:pt x="40591" y="13343"/>
                  <a:pt x="40817" y="13603"/>
                </a:cubicBezTo>
                <a:cubicBezTo>
                  <a:pt x="41008" y="13823"/>
                  <a:pt x="41392" y="13792"/>
                  <a:pt x="41466" y="14179"/>
                </a:cubicBezTo>
                <a:cubicBezTo>
                  <a:pt x="41520" y="14467"/>
                  <a:pt x="42061" y="14305"/>
                  <a:pt x="42070" y="14710"/>
                </a:cubicBezTo>
                <a:cubicBezTo>
                  <a:pt x="42644" y="15000"/>
                  <a:pt x="42898" y="15597"/>
                  <a:pt x="43311" y="16039"/>
                </a:cubicBezTo>
                <a:cubicBezTo>
                  <a:pt x="43728" y="16489"/>
                  <a:pt x="44031" y="17048"/>
                  <a:pt x="44371" y="17567"/>
                </a:cubicBezTo>
                <a:cubicBezTo>
                  <a:pt x="44465" y="17709"/>
                  <a:pt x="44503" y="17887"/>
                  <a:pt x="44578" y="18041"/>
                </a:cubicBezTo>
                <a:cubicBezTo>
                  <a:pt x="44780" y="18449"/>
                  <a:pt x="45066" y="18833"/>
                  <a:pt x="45174" y="19264"/>
                </a:cubicBezTo>
                <a:cubicBezTo>
                  <a:pt x="45272" y="19653"/>
                  <a:pt x="45538" y="19941"/>
                  <a:pt x="45636" y="20318"/>
                </a:cubicBezTo>
                <a:cubicBezTo>
                  <a:pt x="45712" y="20613"/>
                  <a:pt x="45801" y="20946"/>
                  <a:pt x="45998" y="21156"/>
                </a:cubicBezTo>
                <a:cubicBezTo>
                  <a:pt x="46298" y="21475"/>
                  <a:pt x="46095" y="21788"/>
                  <a:pt x="46115" y="22103"/>
                </a:cubicBezTo>
                <a:cubicBezTo>
                  <a:pt x="46117" y="22132"/>
                  <a:pt x="46101" y="22173"/>
                  <a:pt x="46117" y="22188"/>
                </a:cubicBezTo>
                <a:cubicBezTo>
                  <a:pt x="46530" y="22631"/>
                  <a:pt x="46437" y="23225"/>
                  <a:pt x="46592" y="23744"/>
                </a:cubicBezTo>
                <a:cubicBezTo>
                  <a:pt x="46650" y="23932"/>
                  <a:pt x="46830" y="24071"/>
                  <a:pt x="46652" y="24289"/>
                </a:cubicBezTo>
                <a:cubicBezTo>
                  <a:pt x="46609" y="24341"/>
                  <a:pt x="46600" y="24478"/>
                  <a:pt x="46637" y="24533"/>
                </a:cubicBezTo>
                <a:cubicBezTo>
                  <a:pt x="46975" y="25010"/>
                  <a:pt x="46796" y="25517"/>
                  <a:pt x="46790" y="26034"/>
                </a:cubicBezTo>
                <a:cubicBezTo>
                  <a:pt x="46777" y="27268"/>
                  <a:pt x="46681" y="28487"/>
                  <a:pt x="46435" y="29696"/>
                </a:cubicBezTo>
                <a:cubicBezTo>
                  <a:pt x="46377" y="29982"/>
                  <a:pt x="46396" y="30290"/>
                  <a:pt x="46298" y="30560"/>
                </a:cubicBezTo>
                <a:cubicBezTo>
                  <a:pt x="46203" y="30822"/>
                  <a:pt x="46006" y="31048"/>
                  <a:pt x="45840" y="31311"/>
                </a:cubicBezTo>
                <a:cubicBezTo>
                  <a:pt x="46101" y="31507"/>
                  <a:pt x="46156" y="31843"/>
                  <a:pt x="45882" y="31980"/>
                </a:cubicBezTo>
                <a:cubicBezTo>
                  <a:pt x="45470" y="32185"/>
                  <a:pt x="45564" y="32637"/>
                  <a:pt x="45272" y="32901"/>
                </a:cubicBezTo>
                <a:cubicBezTo>
                  <a:pt x="45011" y="33137"/>
                  <a:pt x="44740" y="33529"/>
                  <a:pt x="44740" y="33852"/>
                </a:cubicBezTo>
                <a:cubicBezTo>
                  <a:pt x="44740" y="34309"/>
                  <a:pt x="44085" y="34277"/>
                  <a:pt x="44223" y="34734"/>
                </a:cubicBezTo>
                <a:cubicBezTo>
                  <a:pt x="44190" y="34728"/>
                  <a:pt x="44161" y="34725"/>
                  <a:pt x="44134" y="34725"/>
                </a:cubicBezTo>
                <a:cubicBezTo>
                  <a:pt x="43842" y="34725"/>
                  <a:pt x="43933" y="35068"/>
                  <a:pt x="43805" y="35215"/>
                </a:cubicBezTo>
                <a:cubicBezTo>
                  <a:pt x="43500" y="35563"/>
                  <a:pt x="43269" y="35939"/>
                  <a:pt x="42850" y="36227"/>
                </a:cubicBezTo>
                <a:cubicBezTo>
                  <a:pt x="42484" y="36482"/>
                  <a:pt x="42170" y="36899"/>
                  <a:pt x="41771" y="37154"/>
                </a:cubicBezTo>
                <a:cubicBezTo>
                  <a:pt x="41458" y="37355"/>
                  <a:pt x="41214" y="37637"/>
                  <a:pt x="40848" y="37783"/>
                </a:cubicBezTo>
                <a:cubicBezTo>
                  <a:pt x="40297" y="38006"/>
                  <a:pt x="39825" y="38370"/>
                  <a:pt x="39198" y="38472"/>
                </a:cubicBezTo>
                <a:cubicBezTo>
                  <a:pt x="38481" y="38589"/>
                  <a:pt x="37805" y="38956"/>
                  <a:pt x="37090" y="39089"/>
                </a:cubicBezTo>
                <a:cubicBezTo>
                  <a:pt x="35722" y="39343"/>
                  <a:pt x="34400" y="39875"/>
                  <a:pt x="32987" y="39875"/>
                </a:cubicBezTo>
                <a:cubicBezTo>
                  <a:pt x="32854" y="39875"/>
                  <a:pt x="32720" y="39871"/>
                  <a:pt x="32586" y="39861"/>
                </a:cubicBezTo>
                <a:cubicBezTo>
                  <a:pt x="32529" y="39856"/>
                  <a:pt x="32466" y="39851"/>
                  <a:pt x="32404" y="39851"/>
                </a:cubicBezTo>
                <a:cubicBezTo>
                  <a:pt x="32314" y="39851"/>
                  <a:pt x="32225" y="39862"/>
                  <a:pt x="32158" y="39902"/>
                </a:cubicBezTo>
                <a:cubicBezTo>
                  <a:pt x="31617" y="40233"/>
                  <a:pt x="31004" y="40104"/>
                  <a:pt x="30429" y="40179"/>
                </a:cubicBezTo>
                <a:cubicBezTo>
                  <a:pt x="29474" y="40305"/>
                  <a:pt x="28514" y="40341"/>
                  <a:pt x="27553" y="40341"/>
                </a:cubicBezTo>
                <a:cubicBezTo>
                  <a:pt x="26828" y="40341"/>
                  <a:pt x="26103" y="40321"/>
                  <a:pt x="25378" y="40304"/>
                </a:cubicBezTo>
                <a:cubicBezTo>
                  <a:pt x="25342" y="40303"/>
                  <a:pt x="25305" y="40303"/>
                  <a:pt x="25269" y="40303"/>
                </a:cubicBezTo>
                <a:cubicBezTo>
                  <a:pt x="24819" y="40303"/>
                  <a:pt x="24368" y="40362"/>
                  <a:pt x="23918" y="40380"/>
                </a:cubicBezTo>
                <a:cubicBezTo>
                  <a:pt x="23849" y="40382"/>
                  <a:pt x="23781" y="40384"/>
                  <a:pt x="23712" y="40384"/>
                </a:cubicBezTo>
                <a:cubicBezTo>
                  <a:pt x="23184" y="40384"/>
                  <a:pt x="22655" y="40314"/>
                  <a:pt x="22127" y="40314"/>
                </a:cubicBezTo>
                <a:cubicBezTo>
                  <a:pt x="21782" y="40314"/>
                  <a:pt x="21436" y="40344"/>
                  <a:pt x="21093" y="40443"/>
                </a:cubicBezTo>
                <a:cubicBezTo>
                  <a:pt x="20996" y="40350"/>
                  <a:pt x="20890" y="40320"/>
                  <a:pt x="20779" y="40320"/>
                </a:cubicBezTo>
                <a:cubicBezTo>
                  <a:pt x="20576" y="40320"/>
                  <a:pt x="20358" y="40420"/>
                  <a:pt x="20156" y="40420"/>
                </a:cubicBezTo>
                <a:cubicBezTo>
                  <a:pt x="20023" y="40420"/>
                  <a:pt x="19898" y="40377"/>
                  <a:pt x="19787" y="40237"/>
                </a:cubicBezTo>
                <a:cubicBezTo>
                  <a:pt x="19551" y="40320"/>
                  <a:pt x="19313" y="40349"/>
                  <a:pt x="19077" y="40349"/>
                </a:cubicBezTo>
                <a:cubicBezTo>
                  <a:pt x="18617" y="40349"/>
                  <a:pt x="18160" y="40239"/>
                  <a:pt x="17708" y="40199"/>
                </a:cubicBezTo>
                <a:cubicBezTo>
                  <a:pt x="17087" y="40144"/>
                  <a:pt x="16452" y="40192"/>
                  <a:pt x="15832" y="39940"/>
                </a:cubicBezTo>
                <a:cubicBezTo>
                  <a:pt x="15548" y="39826"/>
                  <a:pt x="15220" y="39820"/>
                  <a:pt x="14890" y="39820"/>
                </a:cubicBezTo>
                <a:cubicBezTo>
                  <a:pt x="14854" y="39820"/>
                  <a:pt x="14818" y="39821"/>
                  <a:pt x="14783" y="39821"/>
                </a:cubicBezTo>
                <a:cubicBezTo>
                  <a:pt x="14661" y="39821"/>
                  <a:pt x="14540" y="39820"/>
                  <a:pt x="14421" y="39813"/>
                </a:cubicBezTo>
                <a:cubicBezTo>
                  <a:pt x="13493" y="39761"/>
                  <a:pt x="12599" y="39564"/>
                  <a:pt x="11704" y="39312"/>
                </a:cubicBezTo>
                <a:cubicBezTo>
                  <a:pt x="11427" y="39234"/>
                  <a:pt x="11169" y="39193"/>
                  <a:pt x="10887" y="39068"/>
                </a:cubicBezTo>
                <a:cubicBezTo>
                  <a:pt x="10605" y="38945"/>
                  <a:pt x="10219" y="38914"/>
                  <a:pt x="9878" y="38837"/>
                </a:cubicBezTo>
                <a:cubicBezTo>
                  <a:pt x="9542" y="38762"/>
                  <a:pt x="9208" y="38683"/>
                  <a:pt x="8871" y="38615"/>
                </a:cubicBezTo>
                <a:cubicBezTo>
                  <a:pt x="8275" y="38495"/>
                  <a:pt x="7775" y="38151"/>
                  <a:pt x="7272" y="37857"/>
                </a:cubicBezTo>
                <a:cubicBezTo>
                  <a:pt x="6669" y="37504"/>
                  <a:pt x="6178" y="36958"/>
                  <a:pt x="5569" y="36623"/>
                </a:cubicBezTo>
                <a:cubicBezTo>
                  <a:pt x="5162" y="36400"/>
                  <a:pt x="4941" y="36039"/>
                  <a:pt x="4654" y="35743"/>
                </a:cubicBezTo>
                <a:cubicBezTo>
                  <a:pt x="4287" y="35369"/>
                  <a:pt x="3978" y="34943"/>
                  <a:pt x="3735" y="34479"/>
                </a:cubicBezTo>
                <a:cubicBezTo>
                  <a:pt x="3475" y="33978"/>
                  <a:pt x="3030" y="33574"/>
                  <a:pt x="2673" y="33123"/>
                </a:cubicBezTo>
                <a:cubicBezTo>
                  <a:pt x="2442" y="32832"/>
                  <a:pt x="2285" y="32539"/>
                  <a:pt x="2270" y="32125"/>
                </a:cubicBezTo>
                <a:cubicBezTo>
                  <a:pt x="2255" y="31766"/>
                  <a:pt x="1971" y="31426"/>
                  <a:pt x="1869" y="31059"/>
                </a:cubicBezTo>
                <a:cubicBezTo>
                  <a:pt x="1651" y="30264"/>
                  <a:pt x="1155" y="29534"/>
                  <a:pt x="1287" y="28653"/>
                </a:cubicBezTo>
                <a:cubicBezTo>
                  <a:pt x="762" y="27994"/>
                  <a:pt x="1316" y="27141"/>
                  <a:pt x="895" y="26464"/>
                </a:cubicBezTo>
                <a:cubicBezTo>
                  <a:pt x="1150" y="25829"/>
                  <a:pt x="1127" y="25167"/>
                  <a:pt x="1087" y="24504"/>
                </a:cubicBezTo>
                <a:cubicBezTo>
                  <a:pt x="1472" y="24344"/>
                  <a:pt x="1155" y="23999"/>
                  <a:pt x="1280" y="23757"/>
                </a:cubicBezTo>
                <a:cubicBezTo>
                  <a:pt x="1398" y="23528"/>
                  <a:pt x="1451" y="23262"/>
                  <a:pt x="1509" y="23006"/>
                </a:cubicBezTo>
                <a:cubicBezTo>
                  <a:pt x="1564" y="22766"/>
                  <a:pt x="1590" y="22518"/>
                  <a:pt x="1625" y="22274"/>
                </a:cubicBezTo>
                <a:cubicBezTo>
                  <a:pt x="1629" y="22248"/>
                  <a:pt x="1607" y="22198"/>
                  <a:pt x="1609" y="22198"/>
                </a:cubicBezTo>
                <a:cubicBezTo>
                  <a:pt x="2028" y="22051"/>
                  <a:pt x="1810" y="21637"/>
                  <a:pt x="1945" y="21367"/>
                </a:cubicBezTo>
                <a:cubicBezTo>
                  <a:pt x="2089" y="21077"/>
                  <a:pt x="2049" y="20698"/>
                  <a:pt x="2180" y="20397"/>
                </a:cubicBezTo>
                <a:cubicBezTo>
                  <a:pt x="2315" y="20080"/>
                  <a:pt x="2768" y="19929"/>
                  <a:pt x="2684" y="19479"/>
                </a:cubicBezTo>
                <a:cubicBezTo>
                  <a:pt x="3108" y="19294"/>
                  <a:pt x="2863" y="18869"/>
                  <a:pt x="3003" y="18594"/>
                </a:cubicBezTo>
                <a:cubicBezTo>
                  <a:pt x="3155" y="18294"/>
                  <a:pt x="3422" y="18052"/>
                  <a:pt x="3600" y="17762"/>
                </a:cubicBezTo>
                <a:cubicBezTo>
                  <a:pt x="3781" y="17468"/>
                  <a:pt x="3926" y="17149"/>
                  <a:pt x="4071" y="16833"/>
                </a:cubicBezTo>
                <a:cubicBezTo>
                  <a:pt x="4407" y="16103"/>
                  <a:pt x="4925" y="15485"/>
                  <a:pt x="5398" y="14853"/>
                </a:cubicBezTo>
                <a:cubicBezTo>
                  <a:pt x="5885" y="14204"/>
                  <a:pt x="6527" y="13672"/>
                  <a:pt x="7272" y="13294"/>
                </a:cubicBezTo>
                <a:cubicBezTo>
                  <a:pt x="7477" y="13189"/>
                  <a:pt x="7662" y="13035"/>
                  <a:pt x="7835" y="12881"/>
                </a:cubicBezTo>
                <a:cubicBezTo>
                  <a:pt x="8557" y="12242"/>
                  <a:pt x="9374" y="11770"/>
                  <a:pt x="10281" y="11445"/>
                </a:cubicBezTo>
                <a:cubicBezTo>
                  <a:pt x="10972" y="11197"/>
                  <a:pt x="11649" y="10900"/>
                  <a:pt x="12351" y="10690"/>
                </a:cubicBezTo>
                <a:cubicBezTo>
                  <a:pt x="13033" y="10485"/>
                  <a:pt x="13742" y="10222"/>
                  <a:pt x="14435" y="10222"/>
                </a:cubicBezTo>
                <a:cubicBezTo>
                  <a:pt x="14452" y="10222"/>
                  <a:pt x="14469" y="10222"/>
                  <a:pt x="14486" y="10222"/>
                </a:cubicBezTo>
                <a:cubicBezTo>
                  <a:pt x="14516" y="10223"/>
                  <a:pt x="14547" y="10223"/>
                  <a:pt x="14577" y="10223"/>
                </a:cubicBezTo>
                <a:cubicBezTo>
                  <a:pt x="15490" y="10223"/>
                  <a:pt x="16337" y="9963"/>
                  <a:pt x="17214" y="9827"/>
                </a:cubicBezTo>
                <a:cubicBezTo>
                  <a:pt x="17338" y="9807"/>
                  <a:pt x="17554" y="9640"/>
                  <a:pt x="17543" y="9611"/>
                </a:cubicBezTo>
                <a:cubicBezTo>
                  <a:pt x="17389" y="9205"/>
                  <a:pt x="17783" y="9145"/>
                  <a:pt x="17936" y="8938"/>
                </a:cubicBezTo>
                <a:cubicBezTo>
                  <a:pt x="18064" y="8762"/>
                  <a:pt x="18183" y="8577"/>
                  <a:pt x="18289" y="8388"/>
                </a:cubicBezTo>
                <a:cubicBezTo>
                  <a:pt x="18542" y="7936"/>
                  <a:pt x="18891" y="7484"/>
                  <a:pt x="19314" y="7195"/>
                </a:cubicBezTo>
                <a:cubicBezTo>
                  <a:pt x="19879" y="6807"/>
                  <a:pt x="20077" y="6164"/>
                  <a:pt x="20548" y="5723"/>
                </a:cubicBezTo>
                <a:cubicBezTo>
                  <a:pt x="20896" y="5397"/>
                  <a:pt x="21171" y="4991"/>
                  <a:pt x="21474" y="4617"/>
                </a:cubicBezTo>
                <a:cubicBezTo>
                  <a:pt x="21563" y="4507"/>
                  <a:pt x="21642" y="4387"/>
                  <a:pt x="21723" y="4270"/>
                </a:cubicBezTo>
                <a:cubicBezTo>
                  <a:pt x="22083" y="3747"/>
                  <a:pt x="22396" y="3192"/>
                  <a:pt x="22956" y="2829"/>
                </a:cubicBezTo>
                <a:cubicBezTo>
                  <a:pt x="23164" y="2695"/>
                  <a:pt x="23290" y="2437"/>
                  <a:pt x="23455" y="2237"/>
                </a:cubicBezTo>
                <a:cubicBezTo>
                  <a:pt x="23610" y="2048"/>
                  <a:pt x="23772" y="1954"/>
                  <a:pt x="23947" y="1954"/>
                </a:cubicBezTo>
                <a:close/>
                <a:moveTo>
                  <a:pt x="23833" y="1"/>
                </a:moveTo>
                <a:cubicBezTo>
                  <a:pt x="23493" y="360"/>
                  <a:pt x="23203" y="667"/>
                  <a:pt x="22909" y="970"/>
                </a:cubicBezTo>
                <a:cubicBezTo>
                  <a:pt x="22788" y="1094"/>
                  <a:pt x="22637" y="1193"/>
                  <a:pt x="22530" y="1326"/>
                </a:cubicBezTo>
                <a:cubicBezTo>
                  <a:pt x="21999" y="1986"/>
                  <a:pt x="21456" y="2639"/>
                  <a:pt x="20957" y="3324"/>
                </a:cubicBezTo>
                <a:cubicBezTo>
                  <a:pt x="20444" y="4030"/>
                  <a:pt x="20055" y="4826"/>
                  <a:pt x="19383" y="5414"/>
                </a:cubicBezTo>
                <a:cubicBezTo>
                  <a:pt x="19282" y="5505"/>
                  <a:pt x="19221" y="5654"/>
                  <a:pt x="19172" y="5787"/>
                </a:cubicBezTo>
                <a:cubicBezTo>
                  <a:pt x="18902" y="6520"/>
                  <a:pt x="18412" y="7120"/>
                  <a:pt x="17872" y="7636"/>
                </a:cubicBezTo>
                <a:cubicBezTo>
                  <a:pt x="17374" y="8111"/>
                  <a:pt x="17049" y="8634"/>
                  <a:pt x="16860" y="9315"/>
                </a:cubicBezTo>
                <a:cubicBezTo>
                  <a:pt x="16416" y="9164"/>
                  <a:pt x="15929" y="9335"/>
                  <a:pt x="15512" y="9020"/>
                </a:cubicBezTo>
                <a:cubicBezTo>
                  <a:pt x="15467" y="8986"/>
                  <a:pt x="15382" y="8970"/>
                  <a:pt x="15296" y="8970"/>
                </a:cubicBezTo>
                <a:cubicBezTo>
                  <a:pt x="15185" y="8970"/>
                  <a:pt x="15071" y="8996"/>
                  <a:pt x="15034" y="9045"/>
                </a:cubicBezTo>
                <a:cubicBezTo>
                  <a:pt x="14869" y="9262"/>
                  <a:pt x="14715" y="9337"/>
                  <a:pt x="14568" y="9337"/>
                </a:cubicBezTo>
                <a:cubicBezTo>
                  <a:pt x="14313" y="9337"/>
                  <a:pt x="14077" y="9109"/>
                  <a:pt x="13836" y="8996"/>
                </a:cubicBezTo>
                <a:cubicBezTo>
                  <a:pt x="13540" y="9226"/>
                  <a:pt x="13327" y="9459"/>
                  <a:pt x="13064" y="9574"/>
                </a:cubicBezTo>
                <a:cubicBezTo>
                  <a:pt x="12823" y="9679"/>
                  <a:pt x="12481" y="9579"/>
                  <a:pt x="12265" y="9707"/>
                </a:cubicBezTo>
                <a:cubicBezTo>
                  <a:pt x="12185" y="9754"/>
                  <a:pt x="12113" y="9772"/>
                  <a:pt x="12044" y="9772"/>
                </a:cubicBezTo>
                <a:cubicBezTo>
                  <a:pt x="11821" y="9772"/>
                  <a:pt x="11645" y="9578"/>
                  <a:pt x="11418" y="9565"/>
                </a:cubicBezTo>
                <a:cubicBezTo>
                  <a:pt x="11360" y="9763"/>
                  <a:pt x="11312" y="9921"/>
                  <a:pt x="11262" y="10091"/>
                </a:cubicBezTo>
                <a:cubicBezTo>
                  <a:pt x="11051" y="9920"/>
                  <a:pt x="10858" y="9858"/>
                  <a:pt x="10677" y="9858"/>
                </a:cubicBezTo>
                <a:cubicBezTo>
                  <a:pt x="10308" y="9858"/>
                  <a:pt x="9993" y="10113"/>
                  <a:pt x="9700" y="10221"/>
                </a:cubicBezTo>
                <a:lnTo>
                  <a:pt x="9536" y="10669"/>
                </a:lnTo>
                <a:cubicBezTo>
                  <a:pt x="9462" y="10618"/>
                  <a:pt x="9397" y="10595"/>
                  <a:pt x="9338" y="10595"/>
                </a:cubicBezTo>
                <a:cubicBezTo>
                  <a:pt x="9232" y="10595"/>
                  <a:pt x="9145" y="10671"/>
                  <a:pt x="9055" y="10794"/>
                </a:cubicBezTo>
                <a:cubicBezTo>
                  <a:pt x="8990" y="10882"/>
                  <a:pt x="8841" y="10976"/>
                  <a:pt x="8739" y="10976"/>
                </a:cubicBezTo>
                <a:cubicBezTo>
                  <a:pt x="8729" y="10976"/>
                  <a:pt x="8720" y="10975"/>
                  <a:pt x="8712" y="10973"/>
                </a:cubicBezTo>
                <a:cubicBezTo>
                  <a:pt x="8633" y="10958"/>
                  <a:pt x="8560" y="10951"/>
                  <a:pt x="8490" y="10951"/>
                </a:cubicBezTo>
                <a:cubicBezTo>
                  <a:pt x="8043" y="10951"/>
                  <a:pt x="7774" y="11255"/>
                  <a:pt x="7555" y="11624"/>
                </a:cubicBezTo>
                <a:cubicBezTo>
                  <a:pt x="7476" y="11759"/>
                  <a:pt x="7429" y="11853"/>
                  <a:pt x="7295" y="11853"/>
                </a:cubicBezTo>
                <a:cubicBezTo>
                  <a:pt x="7263" y="11853"/>
                  <a:pt x="7226" y="11847"/>
                  <a:pt x="7182" y="11836"/>
                </a:cubicBezTo>
                <a:cubicBezTo>
                  <a:pt x="7175" y="11834"/>
                  <a:pt x="7167" y="11833"/>
                  <a:pt x="7159" y="11833"/>
                </a:cubicBezTo>
                <a:cubicBezTo>
                  <a:pt x="7071" y="11833"/>
                  <a:pt x="6939" y="11941"/>
                  <a:pt x="6861" y="12023"/>
                </a:cubicBezTo>
                <a:cubicBezTo>
                  <a:pt x="6646" y="12247"/>
                  <a:pt x="6480" y="12528"/>
                  <a:pt x="6241" y="12722"/>
                </a:cubicBezTo>
                <a:cubicBezTo>
                  <a:pt x="5345" y="13454"/>
                  <a:pt x="4512" y="14227"/>
                  <a:pt x="3848" y="15199"/>
                </a:cubicBezTo>
                <a:cubicBezTo>
                  <a:pt x="3652" y="15484"/>
                  <a:pt x="3522" y="15852"/>
                  <a:pt x="3238" y="16067"/>
                </a:cubicBezTo>
                <a:cubicBezTo>
                  <a:pt x="2491" y="16636"/>
                  <a:pt x="2250" y="17525"/>
                  <a:pt x="1827" y="18291"/>
                </a:cubicBezTo>
                <a:cubicBezTo>
                  <a:pt x="1625" y="18654"/>
                  <a:pt x="1471" y="19042"/>
                  <a:pt x="1369" y="19446"/>
                </a:cubicBezTo>
                <a:cubicBezTo>
                  <a:pt x="1270" y="19849"/>
                  <a:pt x="1084" y="20239"/>
                  <a:pt x="979" y="20669"/>
                </a:cubicBezTo>
                <a:cubicBezTo>
                  <a:pt x="847" y="21207"/>
                  <a:pt x="509" y="21720"/>
                  <a:pt x="582" y="22293"/>
                </a:cubicBezTo>
                <a:cubicBezTo>
                  <a:pt x="657" y="22876"/>
                  <a:pt x="25" y="23336"/>
                  <a:pt x="358" y="23933"/>
                </a:cubicBezTo>
                <a:cubicBezTo>
                  <a:pt x="207" y="24911"/>
                  <a:pt x="152" y="25901"/>
                  <a:pt x="195" y="26890"/>
                </a:cubicBezTo>
                <a:cubicBezTo>
                  <a:pt x="207" y="27192"/>
                  <a:pt x="372" y="27557"/>
                  <a:pt x="231" y="27790"/>
                </a:cubicBezTo>
                <a:cubicBezTo>
                  <a:pt x="1" y="28166"/>
                  <a:pt x="554" y="28402"/>
                  <a:pt x="306" y="28724"/>
                </a:cubicBezTo>
                <a:cubicBezTo>
                  <a:pt x="45" y="29065"/>
                  <a:pt x="593" y="29232"/>
                  <a:pt x="488" y="29563"/>
                </a:cubicBezTo>
                <a:cubicBezTo>
                  <a:pt x="456" y="29663"/>
                  <a:pt x="717" y="29872"/>
                  <a:pt x="677" y="29952"/>
                </a:cubicBezTo>
                <a:cubicBezTo>
                  <a:pt x="422" y="30483"/>
                  <a:pt x="1188" y="30869"/>
                  <a:pt x="858" y="31390"/>
                </a:cubicBezTo>
                <a:cubicBezTo>
                  <a:pt x="1207" y="31568"/>
                  <a:pt x="1078" y="32011"/>
                  <a:pt x="1283" y="32219"/>
                </a:cubicBezTo>
                <a:cubicBezTo>
                  <a:pt x="1587" y="32526"/>
                  <a:pt x="1454" y="33016"/>
                  <a:pt x="1676" y="33226"/>
                </a:cubicBezTo>
                <a:cubicBezTo>
                  <a:pt x="2324" y="33839"/>
                  <a:pt x="2399" y="34822"/>
                  <a:pt x="3143" y="35354"/>
                </a:cubicBezTo>
                <a:cubicBezTo>
                  <a:pt x="3240" y="35424"/>
                  <a:pt x="3209" y="35651"/>
                  <a:pt x="3291" y="35766"/>
                </a:cubicBezTo>
                <a:cubicBezTo>
                  <a:pt x="3396" y="35914"/>
                  <a:pt x="3567" y="36014"/>
                  <a:pt x="3690" y="36151"/>
                </a:cubicBezTo>
                <a:cubicBezTo>
                  <a:pt x="4014" y="36514"/>
                  <a:pt x="4198" y="36983"/>
                  <a:pt x="4665" y="37246"/>
                </a:cubicBezTo>
                <a:cubicBezTo>
                  <a:pt x="5019" y="37446"/>
                  <a:pt x="5269" y="37827"/>
                  <a:pt x="5620" y="38036"/>
                </a:cubicBezTo>
                <a:cubicBezTo>
                  <a:pt x="6405" y="38505"/>
                  <a:pt x="7051" y="39234"/>
                  <a:pt x="8024" y="39361"/>
                </a:cubicBezTo>
                <a:cubicBezTo>
                  <a:pt x="8252" y="39693"/>
                  <a:pt x="8697" y="39461"/>
                  <a:pt x="8950" y="39717"/>
                </a:cubicBezTo>
                <a:cubicBezTo>
                  <a:pt x="9437" y="40209"/>
                  <a:pt x="10134" y="40048"/>
                  <a:pt x="10714" y="40273"/>
                </a:cubicBezTo>
                <a:cubicBezTo>
                  <a:pt x="11163" y="40449"/>
                  <a:pt x="11749" y="40283"/>
                  <a:pt x="12191" y="40468"/>
                </a:cubicBezTo>
                <a:cubicBezTo>
                  <a:pt x="12619" y="40646"/>
                  <a:pt x="13104" y="40447"/>
                  <a:pt x="13503" y="40801"/>
                </a:cubicBezTo>
                <a:cubicBezTo>
                  <a:pt x="13556" y="40849"/>
                  <a:pt x="13635" y="40863"/>
                  <a:pt x="13727" y="40863"/>
                </a:cubicBezTo>
                <a:cubicBezTo>
                  <a:pt x="13860" y="40863"/>
                  <a:pt x="14021" y="40833"/>
                  <a:pt x="14167" y="40833"/>
                </a:cubicBezTo>
                <a:cubicBezTo>
                  <a:pt x="14230" y="40833"/>
                  <a:pt x="14289" y="40838"/>
                  <a:pt x="14343" y="40854"/>
                </a:cubicBezTo>
                <a:cubicBezTo>
                  <a:pt x="15382" y="41154"/>
                  <a:pt x="16464" y="40987"/>
                  <a:pt x="17512" y="41180"/>
                </a:cubicBezTo>
                <a:cubicBezTo>
                  <a:pt x="17535" y="41184"/>
                  <a:pt x="17558" y="41185"/>
                  <a:pt x="17583" y="41185"/>
                </a:cubicBezTo>
                <a:cubicBezTo>
                  <a:pt x="17737" y="41185"/>
                  <a:pt x="17927" y="41115"/>
                  <a:pt x="18057" y="41115"/>
                </a:cubicBezTo>
                <a:cubicBezTo>
                  <a:pt x="18103" y="41115"/>
                  <a:pt x="18142" y="41125"/>
                  <a:pt x="18168" y="41149"/>
                </a:cubicBezTo>
                <a:cubicBezTo>
                  <a:pt x="18269" y="41242"/>
                  <a:pt x="18365" y="41272"/>
                  <a:pt x="18458" y="41272"/>
                </a:cubicBezTo>
                <a:cubicBezTo>
                  <a:pt x="18639" y="41272"/>
                  <a:pt x="18809" y="41157"/>
                  <a:pt x="18983" y="41157"/>
                </a:cubicBezTo>
                <a:cubicBezTo>
                  <a:pt x="19009" y="41157"/>
                  <a:pt x="19035" y="41159"/>
                  <a:pt x="19061" y="41165"/>
                </a:cubicBezTo>
                <a:cubicBezTo>
                  <a:pt x="19360" y="41232"/>
                  <a:pt x="19670" y="41261"/>
                  <a:pt x="19978" y="41281"/>
                </a:cubicBezTo>
                <a:cubicBezTo>
                  <a:pt x="20018" y="41284"/>
                  <a:pt x="20058" y="41285"/>
                  <a:pt x="20099" y="41285"/>
                </a:cubicBezTo>
                <a:cubicBezTo>
                  <a:pt x="20520" y="41285"/>
                  <a:pt x="20944" y="41150"/>
                  <a:pt x="21366" y="41150"/>
                </a:cubicBezTo>
                <a:cubicBezTo>
                  <a:pt x="21597" y="41150"/>
                  <a:pt x="21827" y="41190"/>
                  <a:pt x="22055" y="41315"/>
                </a:cubicBezTo>
                <a:cubicBezTo>
                  <a:pt x="22062" y="41319"/>
                  <a:pt x="22069" y="41320"/>
                  <a:pt x="22078" y="41320"/>
                </a:cubicBezTo>
                <a:cubicBezTo>
                  <a:pt x="22097" y="41320"/>
                  <a:pt x="22120" y="41314"/>
                  <a:pt x="22139" y="41313"/>
                </a:cubicBezTo>
                <a:cubicBezTo>
                  <a:pt x="22378" y="41298"/>
                  <a:pt x="22617" y="41296"/>
                  <a:pt x="22856" y="41296"/>
                </a:cubicBezTo>
                <a:cubicBezTo>
                  <a:pt x="23010" y="41296"/>
                  <a:pt x="23164" y="41297"/>
                  <a:pt x="23318" y="41297"/>
                </a:cubicBezTo>
                <a:cubicBezTo>
                  <a:pt x="23574" y="41297"/>
                  <a:pt x="23829" y="41293"/>
                  <a:pt x="24080" y="41276"/>
                </a:cubicBezTo>
                <a:cubicBezTo>
                  <a:pt x="24120" y="41273"/>
                  <a:pt x="24160" y="41272"/>
                  <a:pt x="24200" y="41272"/>
                </a:cubicBezTo>
                <a:cubicBezTo>
                  <a:pt x="24492" y="41272"/>
                  <a:pt x="24781" y="41338"/>
                  <a:pt x="25060" y="41338"/>
                </a:cubicBezTo>
                <a:cubicBezTo>
                  <a:pt x="25175" y="41338"/>
                  <a:pt x="25289" y="41326"/>
                  <a:pt x="25400" y="41294"/>
                </a:cubicBezTo>
                <a:cubicBezTo>
                  <a:pt x="25996" y="41123"/>
                  <a:pt x="26592" y="41170"/>
                  <a:pt x="27188" y="41138"/>
                </a:cubicBezTo>
                <a:cubicBezTo>
                  <a:pt x="27551" y="41119"/>
                  <a:pt x="27915" y="41130"/>
                  <a:pt x="28277" y="41119"/>
                </a:cubicBezTo>
                <a:cubicBezTo>
                  <a:pt x="28498" y="41112"/>
                  <a:pt x="28719" y="41109"/>
                  <a:pt x="28939" y="41109"/>
                </a:cubicBezTo>
                <a:cubicBezTo>
                  <a:pt x="29677" y="41109"/>
                  <a:pt x="30415" y="41138"/>
                  <a:pt x="31152" y="41139"/>
                </a:cubicBezTo>
                <a:cubicBezTo>
                  <a:pt x="31156" y="41139"/>
                  <a:pt x="31161" y="41139"/>
                  <a:pt x="31165" y="41139"/>
                </a:cubicBezTo>
                <a:cubicBezTo>
                  <a:pt x="32038" y="41139"/>
                  <a:pt x="32915" y="41014"/>
                  <a:pt x="33783" y="40889"/>
                </a:cubicBezTo>
                <a:cubicBezTo>
                  <a:pt x="34451" y="40794"/>
                  <a:pt x="35102" y="40571"/>
                  <a:pt x="35771" y="40482"/>
                </a:cubicBezTo>
                <a:cubicBezTo>
                  <a:pt x="36350" y="40404"/>
                  <a:pt x="36894" y="40206"/>
                  <a:pt x="37492" y="40159"/>
                </a:cubicBezTo>
                <a:cubicBezTo>
                  <a:pt x="38124" y="40109"/>
                  <a:pt x="38706" y="39579"/>
                  <a:pt x="39347" y="39445"/>
                </a:cubicBezTo>
                <a:cubicBezTo>
                  <a:pt x="40045" y="39301"/>
                  <a:pt x="40619" y="38961"/>
                  <a:pt x="41233" y="38659"/>
                </a:cubicBezTo>
                <a:cubicBezTo>
                  <a:pt x="42104" y="38230"/>
                  <a:pt x="42841" y="37633"/>
                  <a:pt x="43531" y="36968"/>
                </a:cubicBezTo>
                <a:cubicBezTo>
                  <a:pt x="43625" y="36875"/>
                  <a:pt x="43708" y="36772"/>
                  <a:pt x="43777" y="36660"/>
                </a:cubicBezTo>
                <a:cubicBezTo>
                  <a:pt x="44175" y="36011"/>
                  <a:pt x="44902" y="35632"/>
                  <a:pt x="45207" y="34907"/>
                </a:cubicBezTo>
                <a:cubicBezTo>
                  <a:pt x="45297" y="34697"/>
                  <a:pt x="45355" y="34464"/>
                  <a:pt x="45487" y="34285"/>
                </a:cubicBezTo>
                <a:cubicBezTo>
                  <a:pt x="45612" y="34116"/>
                  <a:pt x="45912" y="34035"/>
                  <a:pt x="45966" y="33863"/>
                </a:cubicBezTo>
                <a:cubicBezTo>
                  <a:pt x="46247" y="32964"/>
                  <a:pt x="46887" y="32244"/>
                  <a:pt x="47062" y="31267"/>
                </a:cubicBezTo>
                <a:cubicBezTo>
                  <a:pt x="47216" y="30408"/>
                  <a:pt x="47445" y="29545"/>
                  <a:pt x="47614" y="28684"/>
                </a:cubicBezTo>
                <a:cubicBezTo>
                  <a:pt x="47760" y="27952"/>
                  <a:pt x="47567" y="27184"/>
                  <a:pt x="47738" y="26433"/>
                </a:cubicBezTo>
                <a:cubicBezTo>
                  <a:pt x="47829" y="26033"/>
                  <a:pt x="47865" y="25605"/>
                  <a:pt x="47673" y="25184"/>
                </a:cubicBezTo>
                <a:cubicBezTo>
                  <a:pt x="47603" y="25034"/>
                  <a:pt x="47735" y="24789"/>
                  <a:pt x="47772" y="24609"/>
                </a:cubicBezTo>
                <a:lnTo>
                  <a:pt x="47507" y="24355"/>
                </a:lnTo>
                <a:cubicBezTo>
                  <a:pt x="47568" y="23992"/>
                  <a:pt x="47767" y="23599"/>
                  <a:pt x="47645" y="23402"/>
                </a:cubicBezTo>
                <a:cubicBezTo>
                  <a:pt x="47231" y="22734"/>
                  <a:pt x="47398" y="21893"/>
                  <a:pt x="46917" y="21260"/>
                </a:cubicBezTo>
                <a:cubicBezTo>
                  <a:pt x="46718" y="20996"/>
                  <a:pt x="47202" y="21082"/>
                  <a:pt x="47153" y="20811"/>
                </a:cubicBezTo>
                <a:cubicBezTo>
                  <a:pt x="46723" y="20621"/>
                  <a:pt x="46567" y="20218"/>
                  <a:pt x="46502" y="19733"/>
                </a:cubicBezTo>
                <a:cubicBezTo>
                  <a:pt x="46427" y="19172"/>
                  <a:pt x="46300" y="18644"/>
                  <a:pt x="45827" y="18215"/>
                </a:cubicBezTo>
                <a:cubicBezTo>
                  <a:pt x="45557" y="17969"/>
                  <a:pt x="45464" y="17522"/>
                  <a:pt x="45306" y="17159"/>
                </a:cubicBezTo>
                <a:cubicBezTo>
                  <a:pt x="45217" y="16951"/>
                  <a:pt x="45212" y="16688"/>
                  <a:pt x="45079" y="16523"/>
                </a:cubicBezTo>
                <a:cubicBezTo>
                  <a:pt x="44693" y="16040"/>
                  <a:pt x="44254" y="15601"/>
                  <a:pt x="43851" y="15132"/>
                </a:cubicBezTo>
                <a:cubicBezTo>
                  <a:pt x="43484" y="14702"/>
                  <a:pt x="43126" y="14262"/>
                  <a:pt x="42787" y="13812"/>
                </a:cubicBezTo>
                <a:cubicBezTo>
                  <a:pt x="42594" y="13554"/>
                  <a:pt x="42386" y="13385"/>
                  <a:pt x="42072" y="13249"/>
                </a:cubicBezTo>
                <a:cubicBezTo>
                  <a:pt x="41679" y="13078"/>
                  <a:pt x="41257" y="12838"/>
                  <a:pt x="41100" y="12350"/>
                </a:cubicBezTo>
                <a:cubicBezTo>
                  <a:pt x="41064" y="12236"/>
                  <a:pt x="40937" y="12140"/>
                  <a:pt x="40832" y="12064"/>
                </a:cubicBezTo>
                <a:cubicBezTo>
                  <a:pt x="40420" y="11765"/>
                  <a:pt x="39755" y="11811"/>
                  <a:pt x="39603" y="11152"/>
                </a:cubicBezTo>
                <a:cubicBezTo>
                  <a:pt x="39597" y="11125"/>
                  <a:pt x="39446" y="11146"/>
                  <a:pt x="39370" y="11119"/>
                </a:cubicBezTo>
                <a:cubicBezTo>
                  <a:pt x="38897" y="10954"/>
                  <a:pt x="38388" y="10846"/>
                  <a:pt x="37962" y="10597"/>
                </a:cubicBezTo>
                <a:cubicBezTo>
                  <a:pt x="37155" y="10124"/>
                  <a:pt x="36324" y="9834"/>
                  <a:pt x="35389" y="9673"/>
                </a:cubicBezTo>
                <a:cubicBezTo>
                  <a:pt x="34181" y="9465"/>
                  <a:pt x="32971" y="9286"/>
                  <a:pt x="31759" y="9106"/>
                </a:cubicBezTo>
                <a:cubicBezTo>
                  <a:pt x="31467" y="9063"/>
                  <a:pt x="31185" y="8902"/>
                  <a:pt x="30916" y="8762"/>
                </a:cubicBezTo>
                <a:cubicBezTo>
                  <a:pt x="30554" y="8571"/>
                  <a:pt x="30551" y="8140"/>
                  <a:pt x="30354" y="7836"/>
                </a:cubicBezTo>
                <a:cubicBezTo>
                  <a:pt x="30139" y="7505"/>
                  <a:pt x="29690" y="7466"/>
                  <a:pt x="29516" y="7029"/>
                </a:cubicBezTo>
                <a:cubicBezTo>
                  <a:pt x="29279" y="6438"/>
                  <a:pt x="28889" y="5897"/>
                  <a:pt x="28516" y="5383"/>
                </a:cubicBezTo>
                <a:cubicBezTo>
                  <a:pt x="28202" y="4950"/>
                  <a:pt x="27841" y="4531"/>
                  <a:pt x="27490" y="4126"/>
                </a:cubicBezTo>
                <a:cubicBezTo>
                  <a:pt x="27133" y="3714"/>
                  <a:pt x="27023" y="3123"/>
                  <a:pt x="26501" y="2836"/>
                </a:cubicBezTo>
                <a:cubicBezTo>
                  <a:pt x="26375" y="2768"/>
                  <a:pt x="26338" y="2541"/>
                  <a:pt x="26255" y="2388"/>
                </a:cubicBezTo>
                <a:cubicBezTo>
                  <a:pt x="26190" y="2267"/>
                  <a:pt x="26135" y="2067"/>
                  <a:pt x="26044" y="2046"/>
                </a:cubicBezTo>
                <a:cubicBezTo>
                  <a:pt x="25719" y="1971"/>
                  <a:pt x="25732" y="1653"/>
                  <a:pt x="25564" y="1478"/>
                </a:cubicBezTo>
                <a:cubicBezTo>
                  <a:pt x="25405" y="1313"/>
                  <a:pt x="25007" y="1173"/>
                  <a:pt x="25024" y="1077"/>
                </a:cubicBezTo>
                <a:cubicBezTo>
                  <a:pt x="25101" y="632"/>
                  <a:pt x="24606" y="840"/>
                  <a:pt x="24571" y="630"/>
                </a:cubicBezTo>
                <a:cubicBezTo>
                  <a:pt x="24488" y="133"/>
                  <a:pt x="24123" y="62"/>
                  <a:pt x="23833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87" name="Google Shape;887;p32"/>
          <p:cNvSpPr/>
          <p:nvPr/>
        </p:nvSpPr>
        <p:spPr>
          <a:xfrm rot="10800000">
            <a:off x="3291799" y="2371481"/>
            <a:ext cx="1473335" cy="483956"/>
          </a:xfrm>
          <a:custGeom>
            <a:avLst/>
            <a:gdLst/>
            <a:ahLst/>
            <a:cxnLst/>
            <a:rect l="l" t="t" r="r" b="b"/>
            <a:pathLst>
              <a:path w="44201" h="14519" extrusionOk="0">
                <a:moveTo>
                  <a:pt x="36197" y="1"/>
                </a:moveTo>
                <a:cubicBezTo>
                  <a:pt x="35851" y="1"/>
                  <a:pt x="35604" y="208"/>
                  <a:pt x="35432" y="382"/>
                </a:cubicBezTo>
                <a:cubicBezTo>
                  <a:pt x="35081" y="736"/>
                  <a:pt x="35129" y="1375"/>
                  <a:pt x="35317" y="1732"/>
                </a:cubicBezTo>
                <a:cubicBezTo>
                  <a:pt x="35643" y="2347"/>
                  <a:pt x="35926" y="2985"/>
                  <a:pt x="36251" y="3595"/>
                </a:cubicBezTo>
                <a:cubicBezTo>
                  <a:pt x="36952" y="4915"/>
                  <a:pt x="37604" y="6259"/>
                  <a:pt x="38281" y="7591"/>
                </a:cubicBezTo>
                <a:cubicBezTo>
                  <a:pt x="38338" y="7706"/>
                  <a:pt x="38557" y="7776"/>
                  <a:pt x="38435" y="7949"/>
                </a:cubicBezTo>
                <a:cubicBezTo>
                  <a:pt x="38387" y="8016"/>
                  <a:pt x="38328" y="8035"/>
                  <a:pt x="38264" y="8035"/>
                </a:cubicBezTo>
                <a:cubicBezTo>
                  <a:pt x="38183" y="8035"/>
                  <a:pt x="38094" y="8005"/>
                  <a:pt x="38011" y="8005"/>
                </a:cubicBezTo>
                <a:cubicBezTo>
                  <a:pt x="37998" y="8005"/>
                  <a:pt x="37984" y="8006"/>
                  <a:pt x="37971" y="8008"/>
                </a:cubicBezTo>
                <a:cubicBezTo>
                  <a:pt x="37954" y="8010"/>
                  <a:pt x="37938" y="8011"/>
                  <a:pt x="37922" y="8011"/>
                </a:cubicBezTo>
                <a:cubicBezTo>
                  <a:pt x="37722" y="8011"/>
                  <a:pt x="37606" y="7819"/>
                  <a:pt x="37474" y="7686"/>
                </a:cubicBezTo>
                <a:cubicBezTo>
                  <a:pt x="37266" y="7480"/>
                  <a:pt x="37014" y="7279"/>
                  <a:pt x="36744" y="7279"/>
                </a:cubicBezTo>
                <a:cubicBezTo>
                  <a:pt x="36727" y="7279"/>
                  <a:pt x="36709" y="7279"/>
                  <a:pt x="36692" y="7281"/>
                </a:cubicBezTo>
                <a:cubicBezTo>
                  <a:pt x="36656" y="7284"/>
                  <a:pt x="36622" y="7286"/>
                  <a:pt x="36588" y="7286"/>
                </a:cubicBezTo>
                <a:cubicBezTo>
                  <a:pt x="36311" y="7286"/>
                  <a:pt x="36110" y="7173"/>
                  <a:pt x="35910" y="7015"/>
                </a:cubicBezTo>
                <a:cubicBezTo>
                  <a:pt x="35637" y="6796"/>
                  <a:pt x="35278" y="6764"/>
                  <a:pt x="34972" y="6596"/>
                </a:cubicBezTo>
                <a:cubicBezTo>
                  <a:pt x="34314" y="6236"/>
                  <a:pt x="33511" y="6105"/>
                  <a:pt x="32750" y="5983"/>
                </a:cubicBezTo>
                <a:cubicBezTo>
                  <a:pt x="32487" y="5940"/>
                  <a:pt x="32447" y="5702"/>
                  <a:pt x="32166" y="5658"/>
                </a:cubicBezTo>
                <a:cubicBezTo>
                  <a:pt x="31465" y="5549"/>
                  <a:pt x="30804" y="5218"/>
                  <a:pt x="30089" y="5110"/>
                </a:cubicBezTo>
                <a:cubicBezTo>
                  <a:pt x="29934" y="5086"/>
                  <a:pt x="29954" y="4822"/>
                  <a:pt x="29724" y="4822"/>
                </a:cubicBezTo>
                <a:cubicBezTo>
                  <a:pt x="29696" y="4822"/>
                  <a:pt x="29665" y="4826"/>
                  <a:pt x="29628" y="4835"/>
                </a:cubicBezTo>
                <a:cubicBezTo>
                  <a:pt x="29524" y="4860"/>
                  <a:pt x="29419" y="4870"/>
                  <a:pt x="29313" y="4870"/>
                </a:cubicBezTo>
                <a:cubicBezTo>
                  <a:pt x="28904" y="4870"/>
                  <a:pt x="28486" y="4719"/>
                  <a:pt x="28080" y="4681"/>
                </a:cubicBezTo>
                <a:cubicBezTo>
                  <a:pt x="27375" y="4614"/>
                  <a:pt x="26717" y="4238"/>
                  <a:pt x="25925" y="4238"/>
                </a:cubicBezTo>
                <a:cubicBezTo>
                  <a:pt x="25917" y="4238"/>
                  <a:pt x="25910" y="4238"/>
                  <a:pt x="25902" y="4238"/>
                </a:cubicBezTo>
                <a:cubicBezTo>
                  <a:pt x="25892" y="4238"/>
                  <a:pt x="25883" y="4238"/>
                  <a:pt x="25873" y="4238"/>
                </a:cubicBezTo>
                <a:cubicBezTo>
                  <a:pt x="25234" y="4238"/>
                  <a:pt x="24603" y="3994"/>
                  <a:pt x="23919" y="3994"/>
                </a:cubicBezTo>
                <a:cubicBezTo>
                  <a:pt x="23850" y="3994"/>
                  <a:pt x="23781" y="3997"/>
                  <a:pt x="23711" y="4002"/>
                </a:cubicBezTo>
                <a:cubicBezTo>
                  <a:pt x="23559" y="4014"/>
                  <a:pt x="23405" y="4019"/>
                  <a:pt x="23248" y="4019"/>
                </a:cubicBezTo>
                <a:cubicBezTo>
                  <a:pt x="22726" y="4019"/>
                  <a:pt x="22186" y="3962"/>
                  <a:pt x="21657" y="3896"/>
                </a:cubicBezTo>
                <a:cubicBezTo>
                  <a:pt x="21473" y="3872"/>
                  <a:pt x="21279" y="3862"/>
                  <a:pt x="21079" y="3862"/>
                </a:cubicBezTo>
                <a:cubicBezTo>
                  <a:pt x="20588" y="3862"/>
                  <a:pt x="20062" y="3924"/>
                  <a:pt x="19567" y="4004"/>
                </a:cubicBezTo>
                <a:cubicBezTo>
                  <a:pt x="19499" y="4015"/>
                  <a:pt x="19426" y="4019"/>
                  <a:pt x="19350" y="4019"/>
                </a:cubicBezTo>
                <a:cubicBezTo>
                  <a:pt x="19144" y="4019"/>
                  <a:pt x="18918" y="3989"/>
                  <a:pt x="18725" y="3989"/>
                </a:cubicBezTo>
                <a:cubicBezTo>
                  <a:pt x="18556" y="3989"/>
                  <a:pt x="18412" y="4012"/>
                  <a:pt x="18326" y="4098"/>
                </a:cubicBezTo>
                <a:cubicBezTo>
                  <a:pt x="18186" y="4238"/>
                  <a:pt x="18081" y="4294"/>
                  <a:pt x="17994" y="4294"/>
                </a:cubicBezTo>
                <a:cubicBezTo>
                  <a:pt x="17824" y="4294"/>
                  <a:pt x="17722" y="4083"/>
                  <a:pt x="17552" y="3875"/>
                </a:cubicBezTo>
                <a:lnTo>
                  <a:pt x="17552" y="3875"/>
                </a:lnTo>
                <a:cubicBezTo>
                  <a:pt x="17569" y="4206"/>
                  <a:pt x="17467" y="4362"/>
                  <a:pt x="17281" y="4362"/>
                </a:cubicBezTo>
                <a:cubicBezTo>
                  <a:pt x="17235" y="4362"/>
                  <a:pt x="17184" y="4353"/>
                  <a:pt x="17129" y="4334"/>
                </a:cubicBezTo>
                <a:cubicBezTo>
                  <a:pt x="16935" y="4269"/>
                  <a:pt x="16745" y="4243"/>
                  <a:pt x="16557" y="4243"/>
                </a:cubicBezTo>
                <a:cubicBezTo>
                  <a:pt x="16178" y="4243"/>
                  <a:pt x="15808" y="4349"/>
                  <a:pt x="15441" y="4454"/>
                </a:cubicBezTo>
                <a:cubicBezTo>
                  <a:pt x="15188" y="4526"/>
                  <a:pt x="14908" y="4679"/>
                  <a:pt x="14667" y="4679"/>
                </a:cubicBezTo>
                <a:cubicBezTo>
                  <a:pt x="14609" y="4679"/>
                  <a:pt x="14553" y="4670"/>
                  <a:pt x="14501" y="4649"/>
                </a:cubicBezTo>
                <a:cubicBezTo>
                  <a:pt x="14269" y="4556"/>
                  <a:pt x="14037" y="4519"/>
                  <a:pt x="13810" y="4519"/>
                </a:cubicBezTo>
                <a:cubicBezTo>
                  <a:pt x="13274" y="4519"/>
                  <a:pt x="12764" y="4726"/>
                  <a:pt x="12342" y="4886"/>
                </a:cubicBezTo>
                <a:cubicBezTo>
                  <a:pt x="11528" y="5195"/>
                  <a:pt x="10600" y="4963"/>
                  <a:pt x="9854" y="5531"/>
                </a:cubicBezTo>
                <a:cubicBezTo>
                  <a:pt x="9721" y="5634"/>
                  <a:pt x="9359" y="5717"/>
                  <a:pt x="9098" y="5787"/>
                </a:cubicBezTo>
                <a:cubicBezTo>
                  <a:pt x="8608" y="5919"/>
                  <a:pt x="8008" y="5695"/>
                  <a:pt x="7640" y="6248"/>
                </a:cubicBezTo>
                <a:cubicBezTo>
                  <a:pt x="7575" y="6344"/>
                  <a:pt x="7395" y="6364"/>
                  <a:pt x="7253" y="6402"/>
                </a:cubicBezTo>
                <a:cubicBezTo>
                  <a:pt x="6972" y="6477"/>
                  <a:pt x="6636" y="6455"/>
                  <a:pt x="6422" y="6553"/>
                </a:cubicBezTo>
                <a:cubicBezTo>
                  <a:pt x="5961" y="6762"/>
                  <a:pt x="5371" y="6725"/>
                  <a:pt x="5029" y="7164"/>
                </a:cubicBezTo>
                <a:cubicBezTo>
                  <a:pt x="4934" y="7286"/>
                  <a:pt x="4815" y="7318"/>
                  <a:pt x="4688" y="7318"/>
                </a:cubicBezTo>
                <a:cubicBezTo>
                  <a:pt x="4552" y="7318"/>
                  <a:pt x="4407" y="7282"/>
                  <a:pt x="4271" y="7282"/>
                </a:cubicBezTo>
                <a:cubicBezTo>
                  <a:pt x="4120" y="7282"/>
                  <a:pt x="3979" y="7326"/>
                  <a:pt x="3875" y="7511"/>
                </a:cubicBezTo>
                <a:cubicBezTo>
                  <a:pt x="3797" y="7650"/>
                  <a:pt x="3510" y="7552"/>
                  <a:pt x="3309" y="7640"/>
                </a:cubicBezTo>
                <a:cubicBezTo>
                  <a:pt x="2424" y="8028"/>
                  <a:pt x="1612" y="8461"/>
                  <a:pt x="841" y="9109"/>
                </a:cubicBezTo>
                <a:cubicBezTo>
                  <a:pt x="93" y="9738"/>
                  <a:pt x="124" y="10446"/>
                  <a:pt x="41" y="11189"/>
                </a:cubicBezTo>
                <a:cubicBezTo>
                  <a:pt x="0" y="11558"/>
                  <a:pt x="803" y="12313"/>
                  <a:pt x="1223" y="12313"/>
                </a:cubicBezTo>
                <a:cubicBezTo>
                  <a:pt x="1251" y="12313"/>
                  <a:pt x="1278" y="12310"/>
                  <a:pt x="1302" y="12303"/>
                </a:cubicBezTo>
                <a:cubicBezTo>
                  <a:pt x="1367" y="12284"/>
                  <a:pt x="1430" y="12276"/>
                  <a:pt x="1493" y="12276"/>
                </a:cubicBezTo>
                <a:cubicBezTo>
                  <a:pt x="1749" y="12276"/>
                  <a:pt x="1987" y="12402"/>
                  <a:pt x="2216" y="12402"/>
                </a:cubicBezTo>
                <a:cubicBezTo>
                  <a:pt x="2303" y="12402"/>
                  <a:pt x="2389" y="12384"/>
                  <a:pt x="2473" y="12335"/>
                </a:cubicBezTo>
                <a:cubicBezTo>
                  <a:pt x="3331" y="11826"/>
                  <a:pt x="4157" y="11263"/>
                  <a:pt x="5020" y="10757"/>
                </a:cubicBezTo>
                <a:cubicBezTo>
                  <a:pt x="5527" y="10459"/>
                  <a:pt x="6046" y="10157"/>
                  <a:pt x="6559" y="9881"/>
                </a:cubicBezTo>
                <a:cubicBezTo>
                  <a:pt x="7564" y="9341"/>
                  <a:pt x="8613" y="8888"/>
                  <a:pt x="9695" y="8525"/>
                </a:cubicBezTo>
                <a:cubicBezTo>
                  <a:pt x="11026" y="8081"/>
                  <a:pt x="12392" y="7721"/>
                  <a:pt x="13762" y="7413"/>
                </a:cubicBezTo>
                <a:cubicBezTo>
                  <a:pt x="15344" y="7056"/>
                  <a:pt x="16967" y="6861"/>
                  <a:pt x="18577" y="6795"/>
                </a:cubicBezTo>
                <a:cubicBezTo>
                  <a:pt x="19461" y="6759"/>
                  <a:pt x="20349" y="6706"/>
                  <a:pt x="21239" y="6706"/>
                </a:cubicBezTo>
                <a:cubicBezTo>
                  <a:pt x="21904" y="6706"/>
                  <a:pt x="22571" y="6736"/>
                  <a:pt x="23239" y="6826"/>
                </a:cubicBezTo>
                <a:cubicBezTo>
                  <a:pt x="24848" y="7042"/>
                  <a:pt x="26462" y="7238"/>
                  <a:pt x="28072" y="7458"/>
                </a:cubicBezTo>
                <a:cubicBezTo>
                  <a:pt x="28725" y="7547"/>
                  <a:pt x="29330" y="7773"/>
                  <a:pt x="29973" y="7878"/>
                </a:cubicBezTo>
                <a:cubicBezTo>
                  <a:pt x="30394" y="7947"/>
                  <a:pt x="30909" y="7944"/>
                  <a:pt x="31221" y="8102"/>
                </a:cubicBezTo>
                <a:cubicBezTo>
                  <a:pt x="32421" y="8711"/>
                  <a:pt x="33799" y="8800"/>
                  <a:pt x="34952" y="9460"/>
                </a:cubicBezTo>
                <a:cubicBezTo>
                  <a:pt x="35297" y="9656"/>
                  <a:pt x="35789" y="9413"/>
                  <a:pt x="35954" y="9797"/>
                </a:cubicBezTo>
                <a:cubicBezTo>
                  <a:pt x="36085" y="10103"/>
                  <a:pt x="36278" y="10026"/>
                  <a:pt x="36477" y="10086"/>
                </a:cubicBezTo>
                <a:cubicBezTo>
                  <a:pt x="36486" y="10089"/>
                  <a:pt x="36495" y="10090"/>
                  <a:pt x="36504" y="10090"/>
                </a:cubicBezTo>
                <a:cubicBezTo>
                  <a:pt x="36582" y="10090"/>
                  <a:pt x="36687" y="10015"/>
                  <a:pt x="36767" y="10015"/>
                </a:cubicBezTo>
                <a:cubicBezTo>
                  <a:pt x="36830" y="10015"/>
                  <a:pt x="36876" y="10061"/>
                  <a:pt x="36881" y="10224"/>
                </a:cubicBezTo>
                <a:cubicBezTo>
                  <a:pt x="36890" y="10487"/>
                  <a:pt x="36705" y="10617"/>
                  <a:pt x="36514" y="10655"/>
                </a:cubicBezTo>
                <a:cubicBezTo>
                  <a:pt x="35275" y="10901"/>
                  <a:pt x="34020" y="11068"/>
                  <a:pt x="32796" y="11372"/>
                </a:cubicBezTo>
                <a:cubicBezTo>
                  <a:pt x="32024" y="11565"/>
                  <a:pt x="31196" y="11406"/>
                  <a:pt x="30469" y="11779"/>
                </a:cubicBezTo>
                <a:cubicBezTo>
                  <a:pt x="30002" y="12019"/>
                  <a:pt x="29445" y="12258"/>
                  <a:pt x="29281" y="12756"/>
                </a:cubicBezTo>
                <a:cubicBezTo>
                  <a:pt x="29169" y="13098"/>
                  <a:pt x="29281" y="13635"/>
                  <a:pt x="29503" y="13929"/>
                </a:cubicBezTo>
                <a:cubicBezTo>
                  <a:pt x="29662" y="14142"/>
                  <a:pt x="29894" y="14462"/>
                  <a:pt x="30213" y="14462"/>
                </a:cubicBezTo>
                <a:cubicBezTo>
                  <a:pt x="30343" y="14462"/>
                  <a:pt x="30487" y="14410"/>
                  <a:pt x="30647" y="14275"/>
                </a:cubicBezTo>
                <a:cubicBezTo>
                  <a:pt x="30677" y="14249"/>
                  <a:pt x="30710" y="14238"/>
                  <a:pt x="30743" y="14238"/>
                </a:cubicBezTo>
                <a:cubicBezTo>
                  <a:pt x="30808" y="14238"/>
                  <a:pt x="30872" y="14283"/>
                  <a:pt x="30913" y="14346"/>
                </a:cubicBezTo>
                <a:cubicBezTo>
                  <a:pt x="30999" y="14478"/>
                  <a:pt x="31096" y="14518"/>
                  <a:pt x="31199" y="14518"/>
                </a:cubicBezTo>
                <a:cubicBezTo>
                  <a:pt x="31320" y="14518"/>
                  <a:pt x="31449" y="14462"/>
                  <a:pt x="31571" y="14437"/>
                </a:cubicBezTo>
                <a:cubicBezTo>
                  <a:pt x="31823" y="14389"/>
                  <a:pt x="32059" y="14313"/>
                  <a:pt x="32330" y="14306"/>
                </a:cubicBezTo>
                <a:cubicBezTo>
                  <a:pt x="33216" y="14278"/>
                  <a:pt x="34130" y="14271"/>
                  <a:pt x="34981" y="14131"/>
                </a:cubicBezTo>
                <a:cubicBezTo>
                  <a:pt x="36376" y="13901"/>
                  <a:pt x="37801" y="13970"/>
                  <a:pt x="39171" y="13611"/>
                </a:cubicBezTo>
                <a:cubicBezTo>
                  <a:pt x="39272" y="13584"/>
                  <a:pt x="39375" y="13575"/>
                  <a:pt x="39479" y="13575"/>
                </a:cubicBezTo>
                <a:cubicBezTo>
                  <a:pt x="39748" y="13575"/>
                  <a:pt x="40020" y="13639"/>
                  <a:pt x="40269" y="13639"/>
                </a:cubicBezTo>
                <a:cubicBezTo>
                  <a:pt x="40380" y="13639"/>
                  <a:pt x="40487" y="13626"/>
                  <a:pt x="40588" y="13589"/>
                </a:cubicBezTo>
                <a:cubicBezTo>
                  <a:pt x="41499" y="13250"/>
                  <a:pt x="42509" y="13310"/>
                  <a:pt x="43375" y="12734"/>
                </a:cubicBezTo>
                <a:cubicBezTo>
                  <a:pt x="43924" y="12367"/>
                  <a:pt x="44200" y="12054"/>
                  <a:pt x="44036" y="11400"/>
                </a:cubicBezTo>
                <a:cubicBezTo>
                  <a:pt x="43807" y="10484"/>
                  <a:pt x="43329" y="9662"/>
                  <a:pt x="42943" y="8833"/>
                </a:cubicBezTo>
                <a:cubicBezTo>
                  <a:pt x="42506" y="7890"/>
                  <a:pt x="41964" y="6937"/>
                  <a:pt x="41283" y="6114"/>
                </a:cubicBezTo>
                <a:cubicBezTo>
                  <a:pt x="40851" y="5593"/>
                  <a:pt x="40626" y="4948"/>
                  <a:pt x="40264" y="4392"/>
                </a:cubicBezTo>
                <a:cubicBezTo>
                  <a:pt x="39940" y="3895"/>
                  <a:pt x="39533" y="3435"/>
                  <a:pt x="39257" y="2910"/>
                </a:cubicBezTo>
                <a:cubicBezTo>
                  <a:pt x="39045" y="2508"/>
                  <a:pt x="38718" y="2229"/>
                  <a:pt x="38477" y="1881"/>
                </a:cubicBezTo>
                <a:cubicBezTo>
                  <a:pt x="37930" y="1086"/>
                  <a:pt x="37472" y="274"/>
                  <a:pt x="36414" y="27"/>
                </a:cubicBezTo>
                <a:cubicBezTo>
                  <a:pt x="36337" y="9"/>
                  <a:pt x="36265" y="1"/>
                  <a:pt x="3619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92" name="Google Shape;892;p32"/>
          <p:cNvSpPr/>
          <p:nvPr/>
        </p:nvSpPr>
        <p:spPr>
          <a:xfrm rot="10800000">
            <a:off x="1214489" y="380193"/>
            <a:ext cx="2612152" cy="2255952"/>
          </a:xfrm>
          <a:custGeom>
            <a:avLst/>
            <a:gdLst/>
            <a:ahLst/>
            <a:cxnLst/>
            <a:rect l="l" t="t" r="r" b="b"/>
            <a:pathLst>
              <a:path w="47865" h="41338" extrusionOk="0">
                <a:moveTo>
                  <a:pt x="23947" y="1954"/>
                </a:moveTo>
                <a:cubicBezTo>
                  <a:pt x="24079" y="1954"/>
                  <a:pt x="24218" y="2007"/>
                  <a:pt x="24367" y="2112"/>
                </a:cubicBezTo>
                <a:cubicBezTo>
                  <a:pt x="24463" y="2179"/>
                  <a:pt x="24550" y="2258"/>
                  <a:pt x="24627" y="2347"/>
                </a:cubicBezTo>
                <a:cubicBezTo>
                  <a:pt x="25445" y="3331"/>
                  <a:pt x="26268" y="4313"/>
                  <a:pt x="27073" y="5308"/>
                </a:cubicBezTo>
                <a:cubicBezTo>
                  <a:pt x="27427" y="5747"/>
                  <a:pt x="27837" y="6125"/>
                  <a:pt x="28111" y="6652"/>
                </a:cubicBezTo>
                <a:cubicBezTo>
                  <a:pt x="28335" y="7080"/>
                  <a:pt x="28856" y="7346"/>
                  <a:pt x="29214" y="7715"/>
                </a:cubicBezTo>
                <a:cubicBezTo>
                  <a:pt x="29491" y="8002"/>
                  <a:pt x="29711" y="8345"/>
                  <a:pt x="29977" y="8647"/>
                </a:cubicBezTo>
                <a:cubicBezTo>
                  <a:pt x="30209" y="8912"/>
                  <a:pt x="30217" y="9210"/>
                  <a:pt x="30153" y="9488"/>
                </a:cubicBezTo>
                <a:lnTo>
                  <a:pt x="30152" y="9488"/>
                </a:lnTo>
                <a:cubicBezTo>
                  <a:pt x="30540" y="9885"/>
                  <a:pt x="30957" y="9852"/>
                  <a:pt x="31309" y="9983"/>
                </a:cubicBezTo>
                <a:cubicBezTo>
                  <a:pt x="31681" y="10119"/>
                  <a:pt x="32012" y="10136"/>
                  <a:pt x="32389" y="10155"/>
                </a:cubicBezTo>
                <a:cubicBezTo>
                  <a:pt x="33194" y="10197"/>
                  <a:pt x="34001" y="10281"/>
                  <a:pt x="34785" y="10507"/>
                </a:cubicBezTo>
                <a:cubicBezTo>
                  <a:pt x="35110" y="10601"/>
                  <a:pt x="35540" y="10551"/>
                  <a:pt x="35759" y="10749"/>
                </a:cubicBezTo>
                <a:cubicBezTo>
                  <a:pt x="36037" y="11002"/>
                  <a:pt x="36314" y="10917"/>
                  <a:pt x="36590" y="10984"/>
                </a:cubicBezTo>
                <a:cubicBezTo>
                  <a:pt x="36727" y="11020"/>
                  <a:pt x="36859" y="11070"/>
                  <a:pt x="36982" y="11135"/>
                </a:cubicBezTo>
                <a:cubicBezTo>
                  <a:pt x="37260" y="11278"/>
                  <a:pt x="37544" y="11412"/>
                  <a:pt x="37799" y="11587"/>
                </a:cubicBezTo>
                <a:cubicBezTo>
                  <a:pt x="38157" y="11832"/>
                  <a:pt x="38611" y="11843"/>
                  <a:pt x="38955" y="12153"/>
                </a:cubicBezTo>
                <a:cubicBezTo>
                  <a:pt x="39281" y="12449"/>
                  <a:pt x="39712" y="12623"/>
                  <a:pt x="40068" y="12890"/>
                </a:cubicBezTo>
                <a:cubicBezTo>
                  <a:pt x="40343" y="13095"/>
                  <a:pt x="40591" y="13343"/>
                  <a:pt x="40817" y="13603"/>
                </a:cubicBezTo>
                <a:cubicBezTo>
                  <a:pt x="41008" y="13823"/>
                  <a:pt x="41392" y="13792"/>
                  <a:pt x="41466" y="14179"/>
                </a:cubicBezTo>
                <a:cubicBezTo>
                  <a:pt x="41520" y="14467"/>
                  <a:pt x="42061" y="14305"/>
                  <a:pt x="42070" y="14710"/>
                </a:cubicBezTo>
                <a:cubicBezTo>
                  <a:pt x="42644" y="15000"/>
                  <a:pt x="42898" y="15597"/>
                  <a:pt x="43311" y="16039"/>
                </a:cubicBezTo>
                <a:cubicBezTo>
                  <a:pt x="43728" y="16489"/>
                  <a:pt x="44031" y="17048"/>
                  <a:pt x="44371" y="17567"/>
                </a:cubicBezTo>
                <a:cubicBezTo>
                  <a:pt x="44465" y="17709"/>
                  <a:pt x="44503" y="17887"/>
                  <a:pt x="44578" y="18041"/>
                </a:cubicBezTo>
                <a:cubicBezTo>
                  <a:pt x="44780" y="18449"/>
                  <a:pt x="45066" y="18833"/>
                  <a:pt x="45174" y="19264"/>
                </a:cubicBezTo>
                <a:cubicBezTo>
                  <a:pt x="45272" y="19653"/>
                  <a:pt x="45538" y="19941"/>
                  <a:pt x="45636" y="20318"/>
                </a:cubicBezTo>
                <a:cubicBezTo>
                  <a:pt x="45712" y="20613"/>
                  <a:pt x="45801" y="20946"/>
                  <a:pt x="45998" y="21156"/>
                </a:cubicBezTo>
                <a:cubicBezTo>
                  <a:pt x="46298" y="21475"/>
                  <a:pt x="46095" y="21788"/>
                  <a:pt x="46115" y="22103"/>
                </a:cubicBezTo>
                <a:cubicBezTo>
                  <a:pt x="46117" y="22132"/>
                  <a:pt x="46101" y="22173"/>
                  <a:pt x="46117" y="22188"/>
                </a:cubicBezTo>
                <a:cubicBezTo>
                  <a:pt x="46530" y="22631"/>
                  <a:pt x="46437" y="23225"/>
                  <a:pt x="46592" y="23744"/>
                </a:cubicBezTo>
                <a:cubicBezTo>
                  <a:pt x="46650" y="23932"/>
                  <a:pt x="46830" y="24071"/>
                  <a:pt x="46652" y="24289"/>
                </a:cubicBezTo>
                <a:cubicBezTo>
                  <a:pt x="46609" y="24341"/>
                  <a:pt x="46600" y="24478"/>
                  <a:pt x="46637" y="24533"/>
                </a:cubicBezTo>
                <a:cubicBezTo>
                  <a:pt x="46975" y="25010"/>
                  <a:pt x="46796" y="25517"/>
                  <a:pt x="46790" y="26034"/>
                </a:cubicBezTo>
                <a:cubicBezTo>
                  <a:pt x="46777" y="27268"/>
                  <a:pt x="46681" y="28487"/>
                  <a:pt x="46435" y="29696"/>
                </a:cubicBezTo>
                <a:cubicBezTo>
                  <a:pt x="46377" y="29982"/>
                  <a:pt x="46396" y="30290"/>
                  <a:pt x="46298" y="30560"/>
                </a:cubicBezTo>
                <a:cubicBezTo>
                  <a:pt x="46203" y="30822"/>
                  <a:pt x="46006" y="31048"/>
                  <a:pt x="45840" y="31311"/>
                </a:cubicBezTo>
                <a:cubicBezTo>
                  <a:pt x="46101" y="31507"/>
                  <a:pt x="46156" y="31843"/>
                  <a:pt x="45882" y="31980"/>
                </a:cubicBezTo>
                <a:cubicBezTo>
                  <a:pt x="45470" y="32185"/>
                  <a:pt x="45564" y="32637"/>
                  <a:pt x="45272" y="32901"/>
                </a:cubicBezTo>
                <a:cubicBezTo>
                  <a:pt x="45011" y="33137"/>
                  <a:pt x="44740" y="33529"/>
                  <a:pt x="44740" y="33852"/>
                </a:cubicBezTo>
                <a:cubicBezTo>
                  <a:pt x="44740" y="34309"/>
                  <a:pt x="44085" y="34277"/>
                  <a:pt x="44223" y="34734"/>
                </a:cubicBezTo>
                <a:cubicBezTo>
                  <a:pt x="44190" y="34728"/>
                  <a:pt x="44161" y="34725"/>
                  <a:pt x="44134" y="34725"/>
                </a:cubicBezTo>
                <a:cubicBezTo>
                  <a:pt x="43842" y="34725"/>
                  <a:pt x="43933" y="35068"/>
                  <a:pt x="43805" y="35215"/>
                </a:cubicBezTo>
                <a:cubicBezTo>
                  <a:pt x="43500" y="35563"/>
                  <a:pt x="43269" y="35939"/>
                  <a:pt x="42850" y="36227"/>
                </a:cubicBezTo>
                <a:cubicBezTo>
                  <a:pt x="42484" y="36482"/>
                  <a:pt x="42170" y="36899"/>
                  <a:pt x="41771" y="37154"/>
                </a:cubicBezTo>
                <a:cubicBezTo>
                  <a:pt x="41458" y="37355"/>
                  <a:pt x="41214" y="37637"/>
                  <a:pt x="40848" y="37783"/>
                </a:cubicBezTo>
                <a:cubicBezTo>
                  <a:pt x="40297" y="38006"/>
                  <a:pt x="39825" y="38370"/>
                  <a:pt x="39198" y="38472"/>
                </a:cubicBezTo>
                <a:cubicBezTo>
                  <a:pt x="38481" y="38589"/>
                  <a:pt x="37805" y="38956"/>
                  <a:pt x="37090" y="39089"/>
                </a:cubicBezTo>
                <a:cubicBezTo>
                  <a:pt x="35722" y="39343"/>
                  <a:pt x="34400" y="39875"/>
                  <a:pt x="32987" y="39875"/>
                </a:cubicBezTo>
                <a:cubicBezTo>
                  <a:pt x="32854" y="39875"/>
                  <a:pt x="32720" y="39871"/>
                  <a:pt x="32586" y="39861"/>
                </a:cubicBezTo>
                <a:cubicBezTo>
                  <a:pt x="32529" y="39856"/>
                  <a:pt x="32466" y="39851"/>
                  <a:pt x="32404" y="39851"/>
                </a:cubicBezTo>
                <a:cubicBezTo>
                  <a:pt x="32314" y="39851"/>
                  <a:pt x="32225" y="39862"/>
                  <a:pt x="32158" y="39902"/>
                </a:cubicBezTo>
                <a:cubicBezTo>
                  <a:pt x="31617" y="40233"/>
                  <a:pt x="31004" y="40104"/>
                  <a:pt x="30429" y="40179"/>
                </a:cubicBezTo>
                <a:cubicBezTo>
                  <a:pt x="29474" y="40305"/>
                  <a:pt x="28514" y="40341"/>
                  <a:pt x="27553" y="40341"/>
                </a:cubicBezTo>
                <a:cubicBezTo>
                  <a:pt x="26828" y="40341"/>
                  <a:pt x="26103" y="40321"/>
                  <a:pt x="25378" y="40304"/>
                </a:cubicBezTo>
                <a:cubicBezTo>
                  <a:pt x="25342" y="40303"/>
                  <a:pt x="25305" y="40303"/>
                  <a:pt x="25269" y="40303"/>
                </a:cubicBezTo>
                <a:cubicBezTo>
                  <a:pt x="24819" y="40303"/>
                  <a:pt x="24368" y="40362"/>
                  <a:pt x="23918" y="40380"/>
                </a:cubicBezTo>
                <a:cubicBezTo>
                  <a:pt x="23849" y="40382"/>
                  <a:pt x="23781" y="40384"/>
                  <a:pt x="23712" y="40384"/>
                </a:cubicBezTo>
                <a:cubicBezTo>
                  <a:pt x="23184" y="40384"/>
                  <a:pt x="22655" y="40314"/>
                  <a:pt x="22127" y="40314"/>
                </a:cubicBezTo>
                <a:cubicBezTo>
                  <a:pt x="21782" y="40314"/>
                  <a:pt x="21436" y="40344"/>
                  <a:pt x="21093" y="40443"/>
                </a:cubicBezTo>
                <a:cubicBezTo>
                  <a:pt x="20996" y="40350"/>
                  <a:pt x="20890" y="40320"/>
                  <a:pt x="20779" y="40320"/>
                </a:cubicBezTo>
                <a:cubicBezTo>
                  <a:pt x="20576" y="40320"/>
                  <a:pt x="20358" y="40420"/>
                  <a:pt x="20156" y="40420"/>
                </a:cubicBezTo>
                <a:cubicBezTo>
                  <a:pt x="20023" y="40420"/>
                  <a:pt x="19898" y="40377"/>
                  <a:pt x="19787" y="40237"/>
                </a:cubicBezTo>
                <a:cubicBezTo>
                  <a:pt x="19551" y="40320"/>
                  <a:pt x="19313" y="40349"/>
                  <a:pt x="19077" y="40349"/>
                </a:cubicBezTo>
                <a:cubicBezTo>
                  <a:pt x="18617" y="40349"/>
                  <a:pt x="18160" y="40239"/>
                  <a:pt x="17708" y="40199"/>
                </a:cubicBezTo>
                <a:cubicBezTo>
                  <a:pt x="17087" y="40144"/>
                  <a:pt x="16452" y="40192"/>
                  <a:pt x="15832" y="39940"/>
                </a:cubicBezTo>
                <a:cubicBezTo>
                  <a:pt x="15548" y="39826"/>
                  <a:pt x="15220" y="39820"/>
                  <a:pt x="14890" y="39820"/>
                </a:cubicBezTo>
                <a:cubicBezTo>
                  <a:pt x="14854" y="39820"/>
                  <a:pt x="14818" y="39821"/>
                  <a:pt x="14783" y="39821"/>
                </a:cubicBezTo>
                <a:cubicBezTo>
                  <a:pt x="14661" y="39821"/>
                  <a:pt x="14540" y="39820"/>
                  <a:pt x="14421" y="39813"/>
                </a:cubicBezTo>
                <a:cubicBezTo>
                  <a:pt x="13493" y="39761"/>
                  <a:pt x="12599" y="39564"/>
                  <a:pt x="11704" y="39312"/>
                </a:cubicBezTo>
                <a:cubicBezTo>
                  <a:pt x="11427" y="39234"/>
                  <a:pt x="11169" y="39193"/>
                  <a:pt x="10887" y="39068"/>
                </a:cubicBezTo>
                <a:cubicBezTo>
                  <a:pt x="10605" y="38945"/>
                  <a:pt x="10219" y="38914"/>
                  <a:pt x="9878" y="38837"/>
                </a:cubicBezTo>
                <a:cubicBezTo>
                  <a:pt x="9542" y="38762"/>
                  <a:pt x="9208" y="38683"/>
                  <a:pt x="8871" y="38615"/>
                </a:cubicBezTo>
                <a:cubicBezTo>
                  <a:pt x="8275" y="38495"/>
                  <a:pt x="7775" y="38151"/>
                  <a:pt x="7272" y="37857"/>
                </a:cubicBezTo>
                <a:cubicBezTo>
                  <a:pt x="6669" y="37504"/>
                  <a:pt x="6178" y="36958"/>
                  <a:pt x="5569" y="36623"/>
                </a:cubicBezTo>
                <a:cubicBezTo>
                  <a:pt x="5162" y="36400"/>
                  <a:pt x="4941" y="36039"/>
                  <a:pt x="4654" y="35743"/>
                </a:cubicBezTo>
                <a:cubicBezTo>
                  <a:pt x="4287" y="35369"/>
                  <a:pt x="3978" y="34943"/>
                  <a:pt x="3735" y="34479"/>
                </a:cubicBezTo>
                <a:cubicBezTo>
                  <a:pt x="3475" y="33978"/>
                  <a:pt x="3030" y="33574"/>
                  <a:pt x="2673" y="33123"/>
                </a:cubicBezTo>
                <a:cubicBezTo>
                  <a:pt x="2442" y="32832"/>
                  <a:pt x="2285" y="32539"/>
                  <a:pt x="2270" y="32125"/>
                </a:cubicBezTo>
                <a:cubicBezTo>
                  <a:pt x="2255" y="31766"/>
                  <a:pt x="1971" y="31426"/>
                  <a:pt x="1869" y="31059"/>
                </a:cubicBezTo>
                <a:cubicBezTo>
                  <a:pt x="1651" y="30264"/>
                  <a:pt x="1155" y="29534"/>
                  <a:pt x="1287" y="28653"/>
                </a:cubicBezTo>
                <a:cubicBezTo>
                  <a:pt x="762" y="27994"/>
                  <a:pt x="1316" y="27141"/>
                  <a:pt x="895" y="26464"/>
                </a:cubicBezTo>
                <a:cubicBezTo>
                  <a:pt x="1150" y="25829"/>
                  <a:pt x="1127" y="25167"/>
                  <a:pt x="1087" y="24504"/>
                </a:cubicBezTo>
                <a:cubicBezTo>
                  <a:pt x="1472" y="24344"/>
                  <a:pt x="1155" y="23999"/>
                  <a:pt x="1280" y="23757"/>
                </a:cubicBezTo>
                <a:cubicBezTo>
                  <a:pt x="1398" y="23528"/>
                  <a:pt x="1451" y="23262"/>
                  <a:pt x="1509" y="23006"/>
                </a:cubicBezTo>
                <a:cubicBezTo>
                  <a:pt x="1564" y="22766"/>
                  <a:pt x="1590" y="22518"/>
                  <a:pt x="1625" y="22274"/>
                </a:cubicBezTo>
                <a:cubicBezTo>
                  <a:pt x="1629" y="22248"/>
                  <a:pt x="1607" y="22198"/>
                  <a:pt x="1609" y="22198"/>
                </a:cubicBezTo>
                <a:cubicBezTo>
                  <a:pt x="2028" y="22051"/>
                  <a:pt x="1810" y="21637"/>
                  <a:pt x="1945" y="21367"/>
                </a:cubicBezTo>
                <a:cubicBezTo>
                  <a:pt x="2089" y="21077"/>
                  <a:pt x="2049" y="20698"/>
                  <a:pt x="2180" y="20397"/>
                </a:cubicBezTo>
                <a:cubicBezTo>
                  <a:pt x="2315" y="20080"/>
                  <a:pt x="2768" y="19929"/>
                  <a:pt x="2684" y="19479"/>
                </a:cubicBezTo>
                <a:cubicBezTo>
                  <a:pt x="3108" y="19294"/>
                  <a:pt x="2863" y="18869"/>
                  <a:pt x="3003" y="18594"/>
                </a:cubicBezTo>
                <a:cubicBezTo>
                  <a:pt x="3155" y="18294"/>
                  <a:pt x="3422" y="18052"/>
                  <a:pt x="3600" y="17762"/>
                </a:cubicBezTo>
                <a:cubicBezTo>
                  <a:pt x="3781" y="17468"/>
                  <a:pt x="3926" y="17149"/>
                  <a:pt x="4071" y="16833"/>
                </a:cubicBezTo>
                <a:cubicBezTo>
                  <a:pt x="4407" y="16103"/>
                  <a:pt x="4925" y="15485"/>
                  <a:pt x="5398" y="14853"/>
                </a:cubicBezTo>
                <a:cubicBezTo>
                  <a:pt x="5885" y="14204"/>
                  <a:pt x="6527" y="13672"/>
                  <a:pt x="7272" y="13294"/>
                </a:cubicBezTo>
                <a:cubicBezTo>
                  <a:pt x="7477" y="13189"/>
                  <a:pt x="7662" y="13035"/>
                  <a:pt x="7835" y="12881"/>
                </a:cubicBezTo>
                <a:cubicBezTo>
                  <a:pt x="8557" y="12242"/>
                  <a:pt x="9374" y="11770"/>
                  <a:pt x="10281" y="11445"/>
                </a:cubicBezTo>
                <a:cubicBezTo>
                  <a:pt x="10972" y="11197"/>
                  <a:pt x="11649" y="10900"/>
                  <a:pt x="12351" y="10690"/>
                </a:cubicBezTo>
                <a:cubicBezTo>
                  <a:pt x="13033" y="10485"/>
                  <a:pt x="13742" y="10222"/>
                  <a:pt x="14435" y="10222"/>
                </a:cubicBezTo>
                <a:cubicBezTo>
                  <a:pt x="14452" y="10222"/>
                  <a:pt x="14469" y="10222"/>
                  <a:pt x="14486" y="10222"/>
                </a:cubicBezTo>
                <a:cubicBezTo>
                  <a:pt x="14516" y="10223"/>
                  <a:pt x="14547" y="10223"/>
                  <a:pt x="14577" y="10223"/>
                </a:cubicBezTo>
                <a:cubicBezTo>
                  <a:pt x="15490" y="10223"/>
                  <a:pt x="16337" y="9963"/>
                  <a:pt x="17214" y="9827"/>
                </a:cubicBezTo>
                <a:cubicBezTo>
                  <a:pt x="17338" y="9807"/>
                  <a:pt x="17554" y="9640"/>
                  <a:pt x="17543" y="9611"/>
                </a:cubicBezTo>
                <a:cubicBezTo>
                  <a:pt x="17389" y="9205"/>
                  <a:pt x="17783" y="9145"/>
                  <a:pt x="17936" y="8938"/>
                </a:cubicBezTo>
                <a:cubicBezTo>
                  <a:pt x="18064" y="8762"/>
                  <a:pt x="18183" y="8577"/>
                  <a:pt x="18289" y="8388"/>
                </a:cubicBezTo>
                <a:cubicBezTo>
                  <a:pt x="18542" y="7936"/>
                  <a:pt x="18891" y="7484"/>
                  <a:pt x="19314" y="7195"/>
                </a:cubicBezTo>
                <a:cubicBezTo>
                  <a:pt x="19879" y="6807"/>
                  <a:pt x="20077" y="6164"/>
                  <a:pt x="20548" y="5723"/>
                </a:cubicBezTo>
                <a:cubicBezTo>
                  <a:pt x="20896" y="5397"/>
                  <a:pt x="21171" y="4991"/>
                  <a:pt x="21474" y="4617"/>
                </a:cubicBezTo>
                <a:cubicBezTo>
                  <a:pt x="21563" y="4507"/>
                  <a:pt x="21642" y="4387"/>
                  <a:pt x="21723" y="4270"/>
                </a:cubicBezTo>
                <a:cubicBezTo>
                  <a:pt x="22083" y="3747"/>
                  <a:pt x="22396" y="3192"/>
                  <a:pt x="22956" y="2829"/>
                </a:cubicBezTo>
                <a:cubicBezTo>
                  <a:pt x="23164" y="2695"/>
                  <a:pt x="23290" y="2437"/>
                  <a:pt x="23455" y="2237"/>
                </a:cubicBezTo>
                <a:cubicBezTo>
                  <a:pt x="23610" y="2048"/>
                  <a:pt x="23772" y="1954"/>
                  <a:pt x="23947" y="1954"/>
                </a:cubicBezTo>
                <a:close/>
                <a:moveTo>
                  <a:pt x="23833" y="1"/>
                </a:moveTo>
                <a:cubicBezTo>
                  <a:pt x="23493" y="360"/>
                  <a:pt x="23203" y="667"/>
                  <a:pt x="22909" y="970"/>
                </a:cubicBezTo>
                <a:cubicBezTo>
                  <a:pt x="22788" y="1094"/>
                  <a:pt x="22637" y="1193"/>
                  <a:pt x="22530" y="1326"/>
                </a:cubicBezTo>
                <a:cubicBezTo>
                  <a:pt x="21999" y="1986"/>
                  <a:pt x="21456" y="2639"/>
                  <a:pt x="20957" y="3324"/>
                </a:cubicBezTo>
                <a:cubicBezTo>
                  <a:pt x="20444" y="4030"/>
                  <a:pt x="20055" y="4826"/>
                  <a:pt x="19383" y="5414"/>
                </a:cubicBezTo>
                <a:cubicBezTo>
                  <a:pt x="19282" y="5505"/>
                  <a:pt x="19221" y="5654"/>
                  <a:pt x="19172" y="5787"/>
                </a:cubicBezTo>
                <a:cubicBezTo>
                  <a:pt x="18902" y="6520"/>
                  <a:pt x="18412" y="7120"/>
                  <a:pt x="17872" y="7636"/>
                </a:cubicBezTo>
                <a:cubicBezTo>
                  <a:pt x="17374" y="8111"/>
                  <a:pt x="17049" y="8634"/>
                  <a:pt x="16860" y="9315"/>
                </a:cubicBezTo>
                <a:cubicBezTo>
                  <a:pt x="16416" y="9164"/>
                  <a:pt x="15929" y="9335"/>
                  <a:pt x="15512" y="9020"/>
                </a:cubicBezTo>
                <a:cubicBezTo>
                  <a:pt x="15467" y="8986"/>
                  <a:pt x="15382" y="8970"/>
                  <a:pt x="15296" y="8970"/>
                </a:cubicBezTo>
                <a:cubicBezTo>
                  <a:pt x="15185" y="8970"/>
                  <a:pt x="15071" y="8996"/>
                  <a:pt x="15034" y="9045"/>
                </a:cubicBezTo>
                <a:cubicBezTo>
                  <a:pt x="14869" y="9262"/>
                  <a:pt x="14715" y="9337"/>
                  <a:pt x="14568" y="9337"/>
                </a:cubicBezTo>
                <a:cubicBezTo>
                  <a:pt x="14313" y="9337"/>
                  <a:pt x="14077" y="9109"/>
                  <a:pt x="13836" y="8996"/>
                </a:cubicBezTo>
                <a:cubicBezTo>
                  <a:pt x="13540" y="9226"/>
                  <a:pt x="13327" y="9459"/>
                  <a:pt x="13064" y="9574"/>
                </a:cubicBezTo>
                <a:cubicBezTo>
                  <a:pt x="12823" y="9679"/>
                  <a:pt x="12481" y="9579"/>
                  <a:pt x="12265" y="9707"/>
                </a:cubicBezTo>
                <a:cubicBezTo>
                  <a:pt x="12185" y="9754"/>
                  <a:pt x="12113" y="9772"/>
                  <a:pt x="12044" y="9772"/>
                </a:cubicBezTo>
                <a:cubicBezTo>
                  <a:pt x="11821" y="9772"/>
                  <a:pt x="11645" y="9578"/>
                  <a:pt x="11418" y="9565"/>
                </a:cubicBezTo>
                <a:cubicBezTo>
                  <a:pt x="11360" y="9763"/>
                  <a:pt x="11312" y="9921"/>
                  <a:pt x="11262" y="10091"/>
                </a:cubicBezTo>
                <a:cubicBezTo>
                  <a:pt x="11051" y="9920"/>
                  <a:pt x="10858" y="9858"/>
                  <a:pt x="10677" y="9858"/>
                </a:cubicBezTo>
                <a:cubicBezTo>
                  <a:pt x="10308" y="9858"/>
                  <a:pt x="9993" y="10113"/>
                  <a:pt x="9700" y="10221"/>
                </a:cubicBezTo>
                <a:lnTo>
                  <a:pt x="9536" y="10669"/>
                </a:lnTo>
                <a:cubicBezTo>
                  <a:pt x="9462" y="10618"/>
                  <a:pt x="9397" y="10595"/>
                  <a:pt x="9338" y="10595"/>
                </a:cubicBezTo>
                <a:cubicBezTo>
                  <a:pt x="9232" y="10595"/>
                  <a:pt x="9145" y="10671"/>
                  <a:pt x="9055" y="10794"/>
                </a:cubicBezTo>
                <a:cubicBezTo>
                  <a:pt x="8990" y="10882"/>
                  <a:pt x="8841" y="10976"/>
                  <a:pt x="8739" y="10976"/>
                </a:cubicBezTo>
                <a:cubicBezTo>
                  <a:pt x="8729" y="10976"/>
                  <a:pt x="8720" y="10975"/>
                  <a:pt x="8712" y="10973"/>
                </a:cubicBezTo>
                <a:cubicBezTo>
                  <a:pt x="8633" y="10958"/>
                  <a:pt x="8560" y="10951"/>
                  <a:pt x="8490" y="10951"/>
                </a:cubicBezTo>
                <a:cubicBezTo>
                  <a:pt x="8043" y="10951"/>
                  <a:pt x="7774" y="11255"/>
                  <a:pt x="7555" y="11624"/>
                </a:cubicBezTo>
                <a:cubicBezTo>
                  <a:pt x="7476" y="11759"/>
                  <a:pt x="7429" y="11853"/>
                  <a:pt x="7295" y="11853"/>
                </a:cubicBezTo>
                <a:cubicBezTo>
                  <a:pt x="7263" y="11853"/>
                  <a:pt x="7226" y="11847"/>
                  <a:pt x="7182" y="11836"/>
                </a:cubicBezTo>
                <a:cubicBezTo>
                  <a:pt x="7175" y="11834"/>
                  <a:pt x="7167" y="11833"/>
                  <a:pt x="7159" y="11833"/>
                </a:cubicBezTo>
                <a:cubicBezTo>
                  <a:pt x="7071" y="11833"/>
                  <a:pt x="6939" y="11941"/>
                  <a:pt x="6861" y="12023"/>
                </a:cubicBezTo>
                <a:cubicBezTo>
                  <a:pt x="6646" y="12247"/>
                  <a:pt x="6480" y="12528"/>
                  <a:pt x="6241" y="12722"/>
                </a:cubicBezTo>
                <a:cubicBezTo>
                  <a:pt x="5345" y="13454"/>
                  <a:pt x="4512" y="14227"/>
                  <a:pt x="3848" y="15199"/>
                </a:cubicBezTo>
                <a:cubicBezTo>
                  <a:pt x="3652" y="15484"/>
                  <a:pt x="3522" y="15852"/>
                  <a:pt x="3238" y="16067"/>
                </a:cubicBezTo>
                <a:cubicBezTo>
                  <a:pt x="2491" y="16636"/>
                  <a:pt x="2250" y="17525"/>
                  <a:pt x="1827" y="18291"/>
                </a:cubicBezTo>
                <a:cubicBezTo>
                  <a:pt x="1625" y="18654"/>
                  <a:pt x="1471" y="19042"/>
                  <a:pt x="1369" y="19446"/>
                </a:cubicBezTo>
                <a:cubicBezTo>
                  <a:pt x="1270" y="19849"/>
                  <a:pt x="1084" y="20239"/>
                  <a:pt x="979" y="20669"/>
                </a:cubicBezTo>
                <a:cubicBezTo>
                  <a:pt x="847" y="21207"/>
                  <a:pt x="509" y="21720"/>
                  <a:pt x="582" y="22293"/>
                </a:cubicBezTo>
                <a:cubicBezTo>
                  <a:pt x="657" y="22876"/>
                  <a:pt x="25" y="23336"/>
                  <a:pt x="358" y="23933"/>
                </a:cubicBezTo>
                <a:cubicBezTo>
                  <a:pt x="207" y="24911"/>
                  <a:pt x="152" y="25901"/>
                  <a:pt x="195" y="26890"/>
                </a:cubicBezTo>
                <a:cubicBezTo>
                  <a:pt x="207" y="27192"/>
                  <a:pt x="372" y="27557"/>
                  <a:pt x="231" y="27790"/>
                </a:cubicBezTo>
                <a:cubicBezTo>
                  <a:pt x="1" y="28166"/>
                  <a:pt x="554" y="28402"/>
                  <a:pt x="306" y="28724"/>
                </a:cubicBezTo>
                <a:cubicBezTo>
                  <a:pt x="45" y="29065"/>
                  <a:pt x="593" y="29232"/>
                  <a:pt x="488" y="29563"/>
                </a:cubicBezTo>
                <a:cubicBezTo>
                  <a:pt x="456" y="29663"/>
                  <a:pt x="717" y="29872"/>
                  <a:pt x="677" y="29952"/>
                </a:cubicBezTo>
                <a:cubicBezTo>
                  <a:pt x="422" y="30483"/>
                  <a:pt x="1188" y="30869"/>
                  <a:pt x="858" y="31390"/>
                </a:cubicBezTo>
                <a:cubicBezTo>
                  <a:pt x="1207" y="31568"/>
                  <a:pt x="1078" y="32011"/>
                  <a:pt x="1283" y="32219"/>
                </a:cubicBezTo>
                <a:cubicBezTo>
                  <a:pt x="1587" y="32526"/>
                  <a:pt x="1454" y="33016"/>
                  <a:pt x="1676" y="33226"/>
                </a:cubicBezTo>
                <a:cubicBezTo>
                  <a:pt x="2324" y="33839"/>
                  <a:pt x="2399" y="34822"/>
                  <a:pt x="3143" y="35354"/>
                </a:cubicBezTo>
                <a:cubicBezTo>
                  <a:pt x="3240" y="35424"/>
                  <a:pt x="3209" y="35651"/>
                  <a:pt x="3291" y="35766"/>
                </a:cubicBezTo>
                <a:cubicBezTo>
                  <a:pt x="3396" y="35914"/>
                  <a:pt x="3567" y="36014"/>
                  <a:pt x="3690" y="36151"/>
                </a:cubicBezTo>
                <a:cubicBezTo>
                  <a:pt x="4014" y="36514"/>
                  <a:pt x="4198" y="36983"/>
                  <a:pt x="4665" y="37246"/>
                </a:cubicBezTo>
                <a:cubicBezTo>
                  <a:pt x="5019" y="37446"/>
                  <a:pt x="5269" y="37827"/>
                  <a:pt x="5620" y="38036"/>
                </a:cubicBezTo>
                <a:cubicBezTo>
                  <a:pt x="6405" y="38505"/>
                  <a:pt x="7051" y="39234"/>
                  <a:pt x="8024" y="39361"/>
                </a:cubicBezTo>
                <a:cubicBezTo>
                  <a:pt x="8252" y="39693"/>
                  <a:pt x="8697" y="39461"/>
                  <a:pt x="8950" y="39717"/>
                </a:cubicBezTo>
                <a:cubicBezTo>
                  <a:pt x="9437" y="40209"/>
                  <a:pt x="10134" y="40048"/>
                  <a:pt x="10714" y="40273"/>
                </a:cubicBezTo>
                <a:cubicBezTo>
                  <a:pt x="11163" y="40449"/>
                  <a:pt x="11749" y="40283"/>
                  <a:pt x="12191" y="40468"/>
                </a:cubicBezTo>
                <a:cubicBezTo>
                  <a:pt x="12619" y="40646"/>
                  <a:pt x="13104" y="40447"/>
                  <a:pt x="13503" y="40801"/>
                </a:cubicBezTo>
                <a:cubicBezTo>
                  <a:pt x="13556" y="40849"/>
                  <a:pt x="13635" y="40863"/>
                  <a:pt x="13727" y="40863"/>
                </a:cubicBezTo>
                <a:cubicBezTo>
                  <a:pt x="13860" y="40863"/>
                  <a:pt x="14021" y="40833"/>
                  <a:pt x="14167" y="40833"/>
                </a:cubicBezTo>
                <a:cubicBezTo>
                  <a:pt x="14230" y="40833"/>
                  <a:pt x="14289" y="40838"/>
                  <a:pt x="14343" y="40854"/>
                </a:cubicBezTo>
                <a:cubicBezTo>
                  <a:pt x="15382" y="41154"/>
                  <a:pt x="16464" y="40987"/>
                  <a:pt x="17512" y="41180"/>
                </a:cubicBezTo>
                <a:cubicBezTo>
                  <a:pt x="17535" y="41184"/>
                  <a:pt x="17558" y="41185"/>
                  <a:pt x="17583" y="41185"/>
                </a:cubicBezTo>
                <a:cubicBezTo>
                  <a:pt x="17737" y="41185"/>
                  <a:pt x="17927" y="41115"/>
                  <a:pt x="18057" y="41115"/>
                </a:cubicBezTo>
                <a:cubicBezTo>
                  <a:pt x="18103" y="41115"/>
                  <a:pt x="18142" y="41125"/>
                  <a:pt x="18168" y="41149"/>
                </a:cubicBezTo>
                <a:cubicBezTo>
                  <a:pt x="18269" y="41242"/>
                  <a:pt x="18365" y="41272"/>
                  <a:pt x="18458" y="41272"/>
                </a:cubicBezTo>
                <a:cubicBezTo>
                  <a:pt x="18639" y="41272"/>
                  <a:pt x="18809" y="41157"/>
                  <a:pt x="18983" y="41157"/>
                </a:cubicBezTo>
                <a:cubicBezTo>
                  <a:pt x="19009" y="41157"/>
                  <a:pt x="19035" y="41159"/>
                  <a:pt x="19061" y="41165"/>
                </a:cubicBezTo>
                <a:cubicBezTo>
                  <a:pt x="19360" y="41232"/>
                  <a:pt x="19670" y="41261"/>
                  <a:pt x="19978" y="41281"/>
                </a:cubicBezTo>
                <a:cubicBezTo>
                  <a:pt x="20018" y="41284"/>
                  <a:pt x="20058" y="41285"/>
                  <a:pt x="20099" y="41285"/>
                </a:cubicBezTo>
                <a:cubicBezTo>
                  <a:pt x="20520" y="41285"/>
                  <a:pt x="20944" y="41150"/>
                  <a:pt x="21366" y="41150"/>
                </a:cubicBezTo>
                <a:cubicBezTo>
                  <a:pt x="21597" y="41150"/>
                  <a:pt x="21827" y="41190"/>
                  <a:pt x="22055" y="41315"/>
                </a:cubicBezTo>
                <a:cubicBezTo>
                  <a:pt x="22062" y="41319"/>
                  <a:pt x="22069" y="41320"/>
                  <a:pt x="22078" y="41320"/>
                </a:cubicBezTo>
                <a:cubicBezTo>
                  <a:pt x="22097" y="41320"/>
                  <a:pt x="22120" y="41314"/>
                  <a:pt x="22139" y="41313"/>
                </a:cubicBezTo>
                <a:cubicBezTo>
                  <a:pt x="22378" y="41298"/>
                  <a:pt x="22617" y="41296"/>
                  <a:pt x="22856" y="41296"/>
                </a:cubicBezTo>
                <a:cubicBezTo>
                  <a:pt x="23010" y="41296"/>
                  <a:pt x="23164" y="41297"/>
                  <a:pt x="23318" y="41297"/>
                </a:cubicBezTo>
                <a:cubicBezTo>
                  <a:pt x="23574" y="41297"/>
                  <a:pt x="23829" y="41293"/>
                  <a:pt x="24080" y="41276"/>
                </a:cubicBezTo>
                <a:cubicBezTo>
                  <a:pt x="24120" y="41273"/>
                  <a:pt x="24160" y="41272"/>
                  <a:pt x="24200" y="41272"/>
                </a:cubicBezTo>
                <a:cubicBezTo>
                  <a:pt x="24492" y="41272"/>
                  <a:pt x="24781" y="41338"/>
                  <a:pt x="25060" y="41338"/>
                </a:cubicBezTo>
                <a:cubicBezTo>
                  <a:pt x="25175" y="41338"/>
                  <a:pt x="25289" y="41326"/>
                  <a:pt x="25400" y="41294"/>
                </a:cubicBezTo>
                <a:cubicBezTo>
                  <a:pt x="25996" y="41123"/>
                  <a:pt x="26592" y="41170"/>
                  <a:pt x="27188" y="41138"/>
                </a:cubicBezTo>
                <a:cubicBezTo>
                  <a:pt x="27551" y="41119"/>
                  <a:pt x="27915" y="41130"/>
                  <a:pt x="28277" y="41119"/>
                </a:cubicBezTo>
                <a:cubicBezTo>
                  <a:pt x="28498" y="41112"/>
                  <a:pt x="28719" y="41109"/>
                  <a:pt x="28939" y="41109"/>
                </a:cubicBezTo>
                <a:cubicBezTo>
                  <a:pt x="29677" y="41109"/>
                  <a:pt x="30415" y="41138"/>
                  <a:pt x="31152" y="41139"/>
                </a:cubicBezTo>
                <a:cubicBezTo>
                  <a:pt x="31156" y="41139"/>
                  <a:pt x="31161" y="41139"/>
                  <a:pt x="31165" y="41139"/>
                </a:cubicBezTo>
                <a:cubicBezTo>
                  <a:pt x="32038" y="41139"/>
                  <a:pt x="32915" y="41014"/>
                  <a:pt x="33783" y="40889"/>
                </a:cubicBezTo>
                <a:cubicBezTo>
                  <a:pt x="34451" y="40794"/>
                  <a:pt x="35102" y="40571"/>
                  <a:pt x="35771" y="40482"/>
                </a:cubicBezTo>
                <a:cubicBezTo>
                  <a:pt x="36350" y="40404"/>
                  <a:pt x="36894" y="40206"/>
                  <a:pt x="37492" y="40159"/>
                </a:cubicBezTo>
                <a:cubicBezTo>
                  <a:pt x="38124" y="40109"/>
                  <a:pt x="38706" y="39579"/>
                  <a:pt x="39347" y="39445"/>
                </a:cubicBezTo>
                <a:cubicBezTo>
                  <a:pt x="40045" y="39301"/>
                  <a:pt x="40619" y="38961"/>
                  <a:pt x="41233" y="38659"/>
                </a:cubicBezTo>
                <a:cubicBezTo>
                  <a:pt x="42104" y="38230"/>
                  <a:pt x="42841" y="37633"/>
                  <a:pt x="43531" y="36968"/>
                </a:cubicBezTo>
                <a:cubicBezTo>
                  <a:pt x="43625" y="36875"/>
                  <a:pt x="43708" y="36772"/>
                  <a:pt x="43777" y="36660"/>
                </a:cubicBezTo>
                <a:cubicBezTo>
                  <a:pt x="44175" y="36011"/>
                  <a:pt x="44902" y="35632"/>
                  <a:pt x="45207" y="34907"/>
                </a:cubicBezTo>
                <a:cubicBezTo>
                  <a:pt x="45297" y="34697"/>
                  <a:pt x="45355" y="34464"/>
                  <a:pt x="45487" y="34285"/>
                </a:cubicBezTo>
                <a:cubicBezTo>
                  <a:pt x="45612" y="34116"/>
                  <a:pt x="45912" y="34035"/>
                  <a:pt x="45966" y="33863"/>
                </a:cubicBezTo>
                <a:cubicBezTo>
                  <a:pt x="46247" y="32964"/>
                  <a:pt x="46887" y="32244"/>
                  <a:pt x="47062" y="31267"/>
                </a:cubicBezTo>
                <a:cubicBezTo>
                  <a:pt x="47216" y="30408"/>
                  <a:pt x="47445" y="29545"/>
                  <a:pt x="47614" y="28684"/>
                </a:cubicBezTo>
                <a:cubicBezTo>
                  <a:pt x="47760" y="27952"/>
                  <a:pt x="47567" y="27184"/>
                  <a:pt x="47738" y="26433"/>
                </a:cubicBezTo>
                <a:cubicBezTo>
                  <a:pt x="47829" y="26033"/>
                  <a:pt x="47865" y="25605"/>
                  <a:pt x="47673" y="25184"/>
                </a:cubicBezTo>
                <a:cubicBezTo>
                  <a:pt x="47603" y="25034"/>
                  <a:pt x="47735" y="24789"/>
                  <a:pt x="47772" y="24609"/>
                </a:cubicBezTo>
                <a:lnTo>
                  <a:pt x="47507" y="24355"/>
                </a:lnTo>
                <a:cubicBezTo>
                  <a:pt x="47568" y="23992"/>
                  <a:pt x="47767" y="23599"/>
                  <a:pt x="47645" y="23402"/>
                </a:cubicBezTo>
                <a:cubicBezTo>
                  <a:pt x="47231" y="22734"/>
                  <a:pt x="47398" y="21893"/>
                  <a:pt x="46917" y="21260"/>
                </a:cubicBezTo>
                <a:cubicBezTo>
                  <a:pt x="46718" y="20996"/>
                  <a:pt x="47202" y="21082"/>
                  <a:pt x="47153" y="20811"/>
                </a:cubicBezTo>
                <a:cubicBezTo>
                  <a:pt x="46723" y="20621"/>
                  <a:pt x="46567" y="20218"/>
                  <a:pt x="46502" y="19733"/>
                </a:cubicBezTo>
                <a:cubicBezTo>
                  <a:pt x="46427" y="19172"/>
                  <a:pt x="46300" y="18644"/>
                  <a:pt x="45827" y="18215"/>
                </a:cubicBezTo>
                <a:cubicBezTo>
                  <a:pt x="45557" y="17969"/>
                  <a:pt x="45464" y="17522"/>
                  <a:pt x="45306" y="17159"/>
                </a:cubicBezTo>
                <a:cubicBezTo>
                  <a:pt x="45217" y="16951"/>
                  <a:pt x="45212" y="16688"/>
                  <a:pt x="45079" y="16523"/>
                </a:cubicBezTo>
                <a:cubicBezTo>
                  <a:pt x="44693" y="16040"/>
                  <a:pt x="44254" y="15601"/>
                  <a:pt x="43851" y="15132"/>
                </a:cubicBezTo>
                <a:cubicBezTo>
                  <a:pt x="43484" y="14702"/>
                  <a:pt x="43126" y="14262"/>
                  <a:pt x="42787" y="13812"/>
                </a:cubicBezTo>
                <a:cubicBezTo>
                  <a:pt x="42594" y="13554"/>
                  <a:pt x="42386" y="13385"/>
                  <a:pt x="42072" y="13249"/>
                </a:cubicBezTo>
                <a:cubicBezTo>
                  <a:pt x="41679" y="13078"/>
                  <a:pt x="41257" y="12838"/>
                  <a:pt x="41100" y="12350"/>
                </a:cubicBezTo>
                <a:cubicBezTo>
                  <a:pt x="41064" y="12236"/>
                  <a:pt x="40937" y="12140"/>
                  <a:pt x="40832" y="12064"/>
                </a:cubicBezTo>
                <a:cubicBezTo>
                  <a:pt x="40420" y="11765"/>
                  <a:pt x="39755" y="11811"/>
                  <a:pt x="39603" y="11152"/>
                </a:cubicBezTo>
                <a:cubicBezTo>
                  <a:pt x="39597" y="11125"/>
                  <a:pt x="39446" y="11146"/>
                  <a:pt x="39370" y="11119"/>
                </a:cubicBezTo>
                <a:cubicBezTo>
                  <a:pt x="38897" y="10954"/>
                  <a:pt x="38388" y="10846"/>
                  <a:pt x="37962" y="10597"/>
                </a:cubicBezTo>
                <a:cubicBezTo>
                  <a:pt x="37155" y="10124"/>
                  <a:pt x="36324" y="9834"/>
                  <a:pt x="35389" y="9673"/>
                </a:cubicBezTo>
                <a:cubicBezTo>
                  <a:pt x="34181" y="9465"/>
                  <a:pt x="32971" y="9286"/>
                  <a:pt x="31759" y="9106"/>
                </a:cubicBezTo>
                <a:cubicBezTo>
                  <a:pt x="31467" y="9063"/>
                  <a:pt x="31185" y="8902"/>
                  <a:pt x="30916" y="8762"/>
                </a:cubicBezTo>
                <a:cubicBezTo>
                  <a:pt x="30554" y="8571"/>
                  <a:pt x="30551" y="8140"/>
                  <a:pt x="30354" y="7836"/>
                </a:cubicBezTo>
                <a:cubicBezTo>
                  <a:pt x="30139" y="7505"/>
                  <a:pt x="29690" y="7466"/>
                  <a:pt x="29516" y="7029"/>
                </a:cubicBezTo>
                <a:cubicBezTo>
                  <a:pt x="29279" y="6438"/>
                  <a:pt x="28889" y="5897"/>
                  <a:pt x="28516" y="5383"/>
                </a:cubicBezTo>
                <a:cubicBezTo>
                  <a:pt x="28202" y="4950"/>
                  <a:pt x="27841" y="4531"/>
                  <a:pt x="27490" y="4126"/>
                </a:cubicBezTo>
                <a:cubicBezTo>
                  <a:pt x="27133" y="3714"/>
                  <a:pt x="27023" y="3123"/>
                  <a:pt x="26501" y="2836"/>
                </a:cubicBezTo>
                <a:cubicBezTo>
                  <a:pt x="26375" y="2768"/>
                  <a:pt x="26338" y="2541"/>
                  <a:pt x="26255" y="2388"/>
                </a:cubicBezTo>
                <a:cubicBezTo>
                  <a:pt x="26190" y="2267"/>
                  <a:pt x="26135" y="2067"/>
                  <a:pt x="26044" y="2046"/>
                </a:cubicBezTo>
                <a:cubicBezTo>
                  <a:pt x="25719" y="1971"/>
                  <a:pt x="25732" y="1653"/>
                  <a:pt x="25564" y="1478"/>
                </a:cubicBezTo>
                <a:cubicBezTo>
                  <a:pt x="25405" y="1313"/>
                  <a:pt x="25007" y="1173"/>
                  <a:pt x="25024" y="1077"/>
                </a:cubicBezTo>
                <a:cubicBezTo>
                  <a:pt x="25101" y="632"/>
                  <a:pt x="24606" y="840"/>
                  <a:pt x="24571" y="630"/>
                </a:cubicBezTo>
                <a:cubicBezTo>
                  <a:pt x="24488" y="133"/>
                  <a:pt x="24123" y="62"/>
                  <a:pt x="23833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94" name="Google Shape;894;p32"/>
          <p:cNvSpPr/>
          <p:nvPr/>
        </p:nvSpPr>
        <p:spPr>
          <a:xfrm>
            <a:off x="7442484" y="2823061"/>
            <a:ext cx="1473367" cy="483967"/>
          </a:xfrm>
          <a:custGeom>
            <a:avLst/>
            <a:gdLst/>
            <a:ahLst/>
            <a:cxnLst/>
            <a:rect l="l" t="t" r="r" b="b"/>
            <a:pathLst>
              <a:path w="44201" h="14519" extrusionOk="0">
                <a:moveTo>
                  <a:pt x="36197" y="1"/>
                </a:moveTo>
                <a:cubicBezTo>
                  <a:pt x="35851" y="1"/>
                  <a:pt x="35604" y="208"/>
                  <a:pt x="35432" y="382"/>
                </a:cubicBezTo>
                <a:cubicBezTo>
                  <a:pt x="35081" y="736"/>
                  <a:pt x="35129" y="1375"/>
                  <a:pt x="35317" y="1732"/>
                </a:cubicBezTo>
                <a:cubicBezTo>
                  <a:pt x="35643" y="2347"/>
                  <a:pt x="35926" y="2985"/>
                  <a:pt x="36251" y="3595"/>
                </a:cubicBezTo>
                <a:cubicBezTo>
                  <a:pt x="36952" y="4915"/>
                  <a:pt x="37604" y="6259"/>
                  <a:pt x="38281" y="7591"/>
                </a:cubicBezTo>
                <a:cubicBezTo>
                  <a:pt x="38338" y="7706"/>
                  <a:pt x="38557" y="7776"/>
                  <a:pt x="38435" y="7949"/>
                </a:cubicBezTo>
                <a:cubicBezTo>
                  <a:pt x="38387" y="8016"/>
                  <a:pt x="38328" y="8035"/>
                  <a:pt x="38264" y="8035"/>
                </a:cubicBezTo>
                <a:cubicBezTo>
                  <a:pt x="38183" y="8035"/>
                  <a:pt x="38094" y="8005"/>
                  <a:pt x="38011" y="8005"/>
                </a:cubicBezTo>
                <a:cubicBezTo>
                  <a:pt x="37998" y="8005"/>
                  <a:pt x="37984" y="8006"/>
                  <a:pt x="37971" y="8008"/>
                </a:cubicBezTo>
                <a:cubicBezTo>
                  <a:pt x="37954" y="8010"/>
                  <a:pt x="37938" y="8011"/>
                  <a:pt x="37922" y="8011"/>
                </a:cubicBezTo>
                <a:cubicBezTo>
                  <a:pt x="37722" y="8011"/>
                  <a:pt x="37606" y="7819"/>
                  <a:pt x="37474" y="7686"/>
                </a:cubicBezTo>
                <a:cubicBezTo>
                  <a:pt x="37266" y="7480"/>
                  <a:pt x="37014" y="7279"/>
                  <a:pt x="36744" y="7279"/>
                </a:cubicBezTo>
                <a:cubicBezTo>
                  <a:pt x="36727" y="7279"/>
                  <a:pt x="36709" y="7279"/>
                  <a:pt x="36692" y="7281"/>
                </a:cubicBezTo>
                <a:cubicBezTo>
                  <a:pt x="36656" y="7284"/>
                  <a:pt x="36622" y="7286"/>
                  <a:pt x="36588" y="7286"/>
                </a:cubicBezTo>
                <a:cubicBezTo>
                  <a:pt x="36311" y="7286"/>
                  <a:pt x="36110" y="7173"/>
                  <a:pt x="35910" y="7015"/>
                </a:cubicBezTo>
                <a:cubicBezTo>
                  <a:pt x="35637" y="6796"/>
                  <a:pt x="35278" y="6764"/>
                  <a:pt x="34972" y="6596"/>
                </a:cubicBezTo>
                <a:cubicBezTo>
                  <a:pt x="34314" y="6236"/>
                  <a:pt x="33511" y="6105"/>
                  <a:pt x="32750" y="5983"/>
                </a:cubicBezTo>
                <a:cubicBezTo>
                  <a:pt x="32487" y="5940"/>
                  <a:pt x="32447" y="5702"/>
                  <a:pt x="32166" y="5658"/>
                </a:cubicBezTo>
                <a:cubicBezTo>
                  <a:pt x="31465" y="5549"/>
                  <a:pt x="30804" y="5218"/>
                  <a:pt x="30089" y="5110"/>
                </a:cubicBezTo>
                <a:cubicBezTo>
                  <a:pt x="29934" y="5086"/>
                  <a:pt x="29954" y="4822"/>
                  <a:pt x="29724" y="4822"/>
                </a:cubicBezTo>
                <a:cubicBezTo>
                  <a:pt x="29696" y="4822"/>
                  <a:pt x="29665" y="4826"/>
                  <a:pt x="29628" y="4835"/>
                </a:cubicBezTo>
                <a:cubicBezTo>
                  <a:pt x="29524" y="4860"/>
                  <a:pt x="29419" y="4870"/>
                  <a:pt x="29313" y="4870"/>
                </a:cubicBezTo>
                <a:cubicBezTo>
                  <a:pt x="28904" y="4870"/>
                  <a:pt x="28486" y="4719"/>
                  <a:pt x="28080" y="4681"/>
                </a:cubicBezTo>
                <a:cubicBezTo>
                  <a:pt x="27375" y="4614"/>
                  <a:pt x="26717" y="4238"/>
                  <a:pt x="25925" y="4238"/>
                </a:cubicBezTo>
                <a:cubicBezTo>
                  <a:pt x="25917" y="4238"/>
                  <a:pt x="25910" y="4238"/>
                  <a:pt x="25902" y="4238"/>
                </a:cubicBezTo>
                <a:cubicBezTo>
                  <a:pt x="25892" y="4238"/>
                  <a:pt x="25883" y="4238"/>
                  <a:pt x="25873" y="4238"/>
                </a:cubicBezTo>
                <a:cubicBezTo>
                  <a:pt x="25234" y="4238"/>
                  <a:pt x="24603" y="3994"/>
                  <a:pt x="23919" y="3994"/>
                </a:cubicBezTo>
                <a:cubicBezTo>
                  <a:pt x="23850" y="3994"/>
                  <a:pt x="23781" y="3997"/>
                  <a:pt x="23711" y="4002"/>
                </a:cubicBezTo>
                <a:cubicBezTo>
                  <a:pt x="23559" y="4014"/>
                  <a:pt x="23405" y="4019"/>
                  <a:pt x="23248" y="4019"/>
                </a:cubicBezTo>
                <a:cubicBezTo>
                  <a:pt x="22726" y="4019"/>
                  <a:pt x="22186" y="3962"/>
                  <a:pt x="21657" y="3896"/>
                </a:cubicBezTo>
                <a:cubicBezTo>
                  <a:pt x="21473" y="3872"/>
                  <a:pt x="21279" y="3862"/>
                  <a:pt x="21079" y="3862"/>
                </a:cubicBezTo>
                <a:cubicBezTo>
                  <a:pt x="20588" y="3862"/>
                  <a:pt x="20062" y="3924"/>
                  <a:pt x="19567" y="4004"/>
                </a:cubicBezTo>
                <a:cubicBezTo>
                  <a:pt x="19499" y="4015"/>
                  <a:pt x="19426" y="4019"/>
                  <a:pt x="19350" y="4019"/>
                </a:cubicBezTo>
                <a:cubicBezTo>
                  <a:pt x="19144" y="4019"/>
                  <a:pt x="18918" y="3989"/>
                  <a:pt x="18725" y="3989"/>
                </a:cubicBezTo>
                <a:cubicBezTo>
                  <a:pt x="18556" y="3989"/>
                  <a:pt x="18412" y="4012"/>
                  <a:pt x="18326" y="4098"/>
                </a:cubicBezTo>
                <a:cubicBezTo>
                  <a:pt x="18186" y="4238"/>
                  <a:pt x="18081" y="4294"/>
                  <a:pt x="17994" y="4294"/>
                </a:cubicBezTo>
                <a:cubicBezTo>
                  <a:pt x="17824" y="4294"/>
                  <a:pt x="17722" y="4083"/>
                  <a:pt x="17552" y="3875"/>
                </a:cubicBezTo>
                <a:lnTo>
                  <a:pt x="17552" y="3875"/>
                </a:lnTo>
                <a:cubicBezTo>
                  <a:pt x="17569" y="4206"/>
                  <a:pt x="17467" y="4362"/>
                  <a:pt x="17281" y="4362"/>
                </a:cubicBezTo>
                <a:cubicBezTo>
                  <a:pt x="17235" y="4362"/>
                  <a:pt x="17184" y="4353"/>
                  <a:pt x="17129" y="4334"/>
                </a:cubicBezTo>
                <a:cubicBezTo>
                  <a:pt x="16935" y="4269"/>
                  <a:pt x="16745" y="4243"/>
                  <a:pt x="16557" y="4243"/>
                </a:cubicBezTo>
                <a:cubicBezTo>
                  <a:pt x="16178" y="4243"/>
                  <a:pt x="15808" y="4349"/>
                  <a:pt x="15441" y="4454"/>
                </a:cubicBezTo>
                <a:cubicBezTo>
                  <a:pt x="15188" y="4526"/>
                  <a:pt x="14908" y="4679"/>
                  <a:pt x="14667" y="4679"/>
                </a:cubicBezTo>
                <a:cubicBezTo>
                  <a:pt x="14609" y="4679"/>
                  <a:pt x="14553" y="4670"/>
                  <a:pt x="14501" y="4649"/>
                </a:cubicBezTo>
                <a:cubicBezTo>
                  <a:pt x="14269" y="4556"/>
                  <a:pt x="14037" y="4519"/>
                  <a:pt x="13810" y="4519"/>
                </a:cubicBezTo>
                <a:cubicBezTo>
                  <a:pt x="13274" y="4519"/>
                  <a:pt x="12764" y="4726"/>
                  <a:pt x="12342" y="4886"/>
                </a:cubicBezTo>
                <a:cubicBezTo>
                  <a:pt x="11528" y="5195"/>
                  <a:pt x="10600" y="4963"/>
                  <a:pt x="9854" y="5531"/>
                </a:cubicBezTo>
                <a:cubicBezTo>
                  <a:pt x="9721" y="5634"/>
                  <a:pt x="9359" y="5717"/>
                  <a:pt x="9098" y="5787"/>
                </a:cubicBezTo>
                <a:cubicBezTo>
                  <a:pt x="8608" y="5919"/>
                  <a:pt x="8008" y="5695"/>
                  <a:pt x="7640" y="6248"/>
                </a:cubicBezTo>
                <a:cubicBezTo>
                  <a:pt x="7575" y="6344"/>
                  <a:pt x="7395" y="6364"/>
                  <a:pt x="7253" y="6402"/>
                </a:cubicBezTo>
                <a:cubicBezTo>
                  <a:pt x="6972" y="6477"/>
                  <a:pt x="6636" y="6455"/>
                  <a:pt x="6422" y="6553"/>
                </a:cubicBezTo>
                <a:cubicBezTo>
                  <a:pt x="5961" y="6762"/>
                  <a:pt x="5371" y="6725"/>
                  <a:pt x="5029" y="7164"/>
                </a:cubicBezTo>
                <a:cubicBezTo>
                  <a:pt x="4934" y="7286"/>
                  <a:pt x="4815" y="7318"/>
                  <a:pt x="4688" y="7318"/>
                </a:cubicBezTo>
                <a:cubicBezTo>
                  <a:pt x="4552" y="7318"/>
                  <a:pt x="4407" y="7282"/>
                  <a:pt x="4271" y="7282"/>
                </a:cubicBezTo>
                <a:cubicBezTo>
                  <a:pt x="4120" y="7282"/>
                  <a:pt x="3979" y="7326"/>
                  <a:pt x="3875" y="7511"/>
                </a:cubicBezTo>
                <a:cubicBezTo>
                  <a:pt x="3797" y="7650"/>
                  <a:pt x="3510" y="7552"/>
                  <a:pt x="3309" y="7640"/>
                </a:cubicBezTo>
                <a:cubicBezTo>
                  <a:pt x="2424" y="8028"/>
                  <a:pt x="1612" y="8461"/>
                  <a:pt x="841" y="9109"/>
                </a:cubicBezTo>
                <a:cubicBezTo>
                  <a:pt x="93" y="9738"/>
                  <a:pt x="124" y="10446"/>
                  <a:pt x="41" y="11189"/>
                </a:cubicBezTo>
                <a:cubicBezTo>
                  <a:pt x="0" y="11558"/>
                  <a:pt x="803" y="12313"/>
                  <a:pt x="1223" y="12313"/>
                </a:cubicBezTo>
                <a:cubicBezTo>
                  <a:pt x="1251" y="12313"/>
                  <a:pt x="1278" y="12310"/>
                  <a:pt x="1302" y="12303"/>
                </a:cubicBezTo>
                <a:cubicBezTo>
                  <a:pt x="1367" y="12284"/>
                  <a:pt x="1430" y="12276"/>
                  <a:pt x="1493" y="12276"/>
                </a:cubicBezTo>
                <a:cubicBezTo>
                  <a:pt x="1749" y="12276"/>
                  <a:pt x="1987" y="12402"/>
                  <a:pt x="2216" y="12402"/>
                </a:cubicBezTo>
                <a:cubicBezTo>
                  <a:pt x="2303" y="12402"/>
                  <a:pt x="2389" y="12384"/>
                  <a:pt x="2473" y="12335"/>
                </a:cubicBezTo>
                <a:cubicBezTo>
                  <a:pt x="3331" y="11826"/>
                  <a:pt x="4157" y="11263"/>
                  <a:pt x="5020" y="10757"/>
                </a:cubicBezTo>
                <a:cubicBezTo>
                  <a:pt x="5527" y="10459"/>
                  <a:pt x="6046" y="10157"/>
                  <a:pt x="6559" y="9881"/>
                </a:cubicBezTo>
                <a:cubicBezTo>
                  <a:pt x="7564" y="9341"/>
                  <a:pt x="8613" y="8888"/>
                  <a:pt x="9695" y="8525"/>
                </a:cubicBezTo>
                <a:cubicBezTo>
                  <a:pt x="11026" y="8081"/>
                  <a:pt x="12392" y="7721"/>
                  <a:pt x="13762" y="7413"/>
                </a:cubicBezTo>
                <a:cubicBezTo>
                  <a:pt x="15344" y="7056"/>
                  <a:pt x="16967" y="6861"/>
                  <a:pt x="18577" y="6795"/>
                </a:cubicBezTo>
                <a:cubicBezTo>
                  <a:pt x="19461" y="6759"/>
                  <a:pt x="20349" y="6706"/>
                  <a:pt x="21239" y="6706"/>
                </a:cubicBezTo>
                <a:cubicBezTo>
                  <a:pt x="21904" y="6706"/>
                  <a:pt x="22571" y="6736"/>
                  <a:pt x="23239" y="6826"/>
                </a:cubicBezTo>
                <a:cubicBezTo>
                  <a:pt x="24848" y="7042"/>
                  <a:pt x="26462" y="7238"/>
                  <a:pt x="28072" y="7458"/>
                </a:cubicBezTo>
                <a:cubicBezTo>
                  <a:pt x="28725" y="7547"/>
                  <a:pt x="29330" y="7773"/>
                  <a:pt x="29973" y="7878"/>
                </a:cubicBezTo>
                <a:cubicBezTo>
                  <a:pt x="30394" y="7947"/>
                  <a:pt x="30909" y="7944"/>
                  <a:pt x="31221" y="8102"/>
                </a:cubicBezTo>
                <a:cubicBezTo>
                  <a:pt x="32421" y="8711"/>
                  <a:pt x="33799" y="8800"/>
                  <a:pt x="34952" y="9460"/>
                </a:cubicBezTo>
                <a:cubicBezTo>
                  <a:pt x="35297" y="9656"/>
                  <a:pt x="35789" y="9413"/>
                  <a:pt x="35954" y="9797"/>
                </a:cubicBezTo>
                <a:cubicBezTo>
                  <a:pt x="36085" y="10103"/>
                  <a:pt x="36278" y="10026"/>
                  <a:pt x="36477" y="10086"/>
                </a:cubicBezTo>
                <a:cubicBezTo>
                  <a:pt x="36486" y="10089"/>
                  <a:pt x="36495" y="10090"/>
                  <a:pt x="36504" y="10090"/>
                </a:cubicBezTo>
                <a:cubicBezTo>
                  <a:pt x="36582" y="10090"/>
                  <a:pt x="36687" y="10015"/>
                  <a:pt x="36767" y="10015"/>
                </a:cubicBezTo>
                <a:cubicBezTo>
                  <a:pt x="36830" y="10015"/>
                  <a:pt x="36876" y="10061"/>
                  <a:pt x="36881" y="10224"/>
                </a:cubicBezTo>
                <a:cubicBezTo>
                  <a:pt x="36890" y="10487"/>
                  <a:pt x="36705" y="10617"/>
                  <a:pt x="36514" y="10655"/>
                </a:cubicBezTo>
                <a:cubicBezTo>
                  <a:pt x="35275" y="10901"/>
                  <a:pt x="34020" y="11068"/>
                  <a:pt x="32796" y="11372"/>
                </a:cubicBezTo>
                <a:cubicBezTo>
                  <a:pt x="32024" y="11565"/>
                  <a:pt x="31196" y="11406"/>
                  <a:pt x="30469" y="11779"/>
                </a:cubicBezTo>
                <a:cubicBezTo>
                  <a:pt x="30002" y="12019"/>
                  <a:pt x="29445" y="12258"/>
                  <a:pt x="29281" y="12756"/>
                </a:cubicBezTo>
                <a:cubicBezTo>
                  <a:pt x="29169" y="13098"/>
                  <a:pt x="29281" y="13635"/>
                  <a:pt x="29503" y="13929"/>
                </a:cubicBezTo>
                <a:cubicBezTo>
                  <a:pt x="29662" y="14142"/>
                  <a:pt x="29894" y="14462"/>
                  <a:pt x="30213" y="14462"/>
                </a:cubicBezTo>
                <a:cubicBezTo>
                  <a:pt x="30343" y="14462"/>
                  <a:pt x="30487" y="14410"/>
                  <a:pt x="30647" y="14275"/>
                </a:cubicBezTo>
                <a:cubicBezTo>
                  <a:pt x="30677" y="14249"/>
                  <a:pt x="30710" y="14238"/>
                  <a:pt x="30743" y="14238"/>
                </a:cubicBezTo>
                <a:cubicBezTo>
                  <a:pt x="30808" y="14238"/>
                  <a:pt x="30872" y="14283"/>
                  <a:pt x="30913" y="14346"/>
                </a:cubicBezTo>
                <a:cubicBezTo>
                  <a:pt x="30999" y="14478"/>
                  <a:pt x="31096" y="14518"/>
                  <a:pt x="31199" y="14518"/>
                </a:cubicBezTo>
                <a:cubicBezTo>
                  <a:pt x="31320" y="14518"/>
                  <a:pt x="31449" y="14462"/>
                  <a:pt x="31571" y="14437"/>
                </a:cubicBezTo>
                <a:cubicBezTo>
                  <a:pt x="31823" y="14389"/>
                  <a:pt x="32059" y="14313"/>
                  <a:pt x="32330" y="14306"/>
                </a:cubicBezTo>
                <a:cubicBezTo>
                  <a:pt x="33216" y="14278"/>
                  <a:pt x="34130" y="14271"/>
                  <a:pt x="34981" y="14131"/>
                </a:cubicBezTo>
                <a:cubicBezTo>
                  <a:pt x="36376" y="13901"/>
                  <a:pt x="37801" y="13970"/>
                  <a:pt x="39171" y="13611"/>
                </a:cubicBezTo>
                <a:cubicBezTo>
                  <a:pt x="39272" y="13584"/>
                  <a:pt x="39375" y="13575"/>
                  <a:pt x="39479" y="13575"/>
                </a:cubicBezTo>
                <a:cubicBezTo>
                  <a:pt x="39748" y="13575"/>
                  <a:pt x="40020" y="13639"/>
                  <a:pt x="40269" y="13639"/>
                </a:cubicBezTo>
                <a:cubicBezTo>
                  <a:pt x="40380" y="13639"/>
                  <a:pt x="40487" y="13626"/>
                  <a:pt x="40588" y="13589"/>
                </a:cubicBezTo>
                <a:cubicBezTo>
                  <a:pt x="41499" y="13250"/>
                  <a:pt x="42509" y="13310"/>
                  <a:pt x="43375" y="12734"/>
                </a:cubicBezTo>
                <a:cubicBezTo>
                  <a:pt x="43924" y="12367"/>
                  <a:pt x="44200" y="12054"/>
                  <a:pt x="44036" y="11400"/>
                </a:cubicBezTo>
                <a:cubicBezTo>
                  <a:pt x="43807" y="10484"/>
                  <a:pt x="43329" y="9662"/>
                  <a:pt x="42943" y="8833"/>
                </a:cubicBezTo>
                <a:cubicBezTo>
                  <a:pt x="42506" y="7890"/>
                  <a:pt x="41964" y="6937"/>
                  <a:pt x="41283" y="6114"/>
                </a:cubicBezTo>
                <a:cubicBezTo>
                  <a:pt x="40851" y="5593"/>
                  <a:pt x="40626" y="4948"/>
                  <a:pt x="40264" y="4392"/>
                </a:cubicBezTo>
                <a:cubicBezTo>
                  <a:pt x="39940" y="3895"/>
                  <a:pt x="39533" y="3435"/>
                  <a:pt x="39257" y="2910"/>
                </a:cubicBezTo>
                <a:cubicBezTo>
                  <a:pt x="39045" y="2508"/>
                  <a:pt x="38718" y="2229"/>
                  <a:pt x="38477" y="1881"/>
                </a:cubicBezTo>
                <a:cubicBezTo>
                  <a:pt x="37930" y="1086"/>
                  <a:pt x="37472" y="274"/>
                  <a:pt x="36414" y="27"/>
                </a:cubicBezTo>
                <a:cubicBezTo>
                  <a:pt x="36337" y="9"/>
                  <a:pt x="36265" y="1"/>
                  <a:pt x="3619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95" name="Google Shape;895;p32"/>
          <p:cNvSpPr/>
          <p:nvPr/>
        </p:nvSpPr>
        <p:spPr>
          <a:xfrm rot="10800000">
            <a:off x="1803170" y="4209233"/>
            <a:ext cx="2612152" cy="2255952"/>
          </a:xfrm>
          <a:custGeom>
            <a:avLst/>
            <a:gdLst/>
            <a:ahLst/>
            <a:cxnLst/>
            <a:rect l="l" t="t" r="r" b="b"/>
            <a:pathLst>
              <a:path w="47865" h="41338" extrusionOk="0">
                <a:moveTo>
                  <a:pt x="23947" y="1954"/>
                </a:moveTo>
                <a:cubicBezTo>
                  <a:pt x="24079" y="1954"/>
                  <a:pt x="24218" y="2007"/>
                  <a:pt x="24367" y="2112"/>
                </a:cubicBezTo>
                <a:cubicBezTo>
                  <a:pt x="24463" y="2179"/>
                  <a:pt x="24550" y="2258"/>
                  <a:pt x="24627" y="2347"/>
                </a:cubicBezTo>
                <a:cubicBezTo>
                  <a:pt x="25445" y="3331"/>
                  <a:pt x="26268" y="4313"/>
                  <a:pt x="27073" y="5308"/>
                </a:cubicBezTo>
                <a:cubicBezTo>
                  <a:pt x="27427" y="5747"/>
                  <a:pt x="27837" y="6125"/>
                  <a:pt x="28111" y="6652"/>
                </a:cubicBezTo>
                <a:cubicBezTo>
                  <a:pt x="28335" y="7080"/>
                  <a:pt x="28856" y="7346"/>
                  <a:pt x="29214" y="7715"/>
                </a:cubicBezTo>
                <a:cubicBezTo>
                  <a:pt x="29491" y="8002"/>
                  <a:pt x="29711" y="8345"/>
                  <a:pt x="29977" y="8647"/>
                </a:cubicBezTo>
                <a:cubicBezTo>
                  <a:pt x="30209" y="8912"/>
                  <a:pt x="30217" y="9210"/>
                  <a:pt x="30153" y="9488"/>
                </a:cubicBezTo>
                <a:lnTo>
                  <a:pt x="30152" y="9488"/>
                </a:lnTo>
                <a:cubicBezTo>
                  <a:pt x="30540" y="9885"/>
                  <a:pt x="30957" y="9852"/>
                  <a:pt x="31309" y="9983"/>
                </a:cubicBezTo>
                <a:cubicBezTo>
                  <a:pt x="31681" y="10119"/>
                  <a:pt x="32012" y="10136"/>
                  <a:pt x="32389" y="10155"/>
                </a:cubicBezTo>
                <a:cubicBezTo>
                  <a:pt x="33194" y="10197"/>
                  <a:pt x="34001" y="10281"/>
                  <a:pt x="34785" y="10507"/>
                </a:cubicBezTo>
                <a:cubicBezTo>
                  <a:pt x="35110" y="10601"/>
                  <a:pt x="35540" y="10551"/>
                  <a:pt x="35759" y="10749"/>
                </a:cubicBezTo>
                <a:cubicBezTo>
                  <a:pt x="36037" y="11002"/>
                  <a:pt x="36314" y="10917"/>
                  <a:pt x="36590" y="10984"/>
                </a:cubicBezTo>
                <a:cubicBezTo>
                  <a:pt x="36727" y="11020"/>
                  <a:pt x="36859" y="11070"/>
                  <a:pt x="36982" y="11135"/>
                </a:cubicBezTo>
                <a:cubicBezTo>
                  <a:pt x="37260" y="11278"/>
                  <a:pt x="37544" y="11412"/>
                  <a:pt x="37799" y="11587"/>
                </a:cubicBezTo>
                <a:cubicBezTo>
                  <a:pt x="38157" y="11832"/>
                  <a:pt x="38611" y="11843"/>
                  <a:pt x="38955" y="12153"/>
                </a:cubicBezTo>
                <a:cubicBezTo>
                  <a:pt x="39281" y="12449"/>
                  <a:pt x="39712" y="12623"/>
                  <a:pt x="40068" y="12890"/>
                </a:cubicBezTo>
                <a:cubicBezTo>
                  <a:pt x="40343" y="13095"/>
                  <a:pt x="40591" y="13343"/>
                  <a:pt x="40817" y="13603"/>
                </a:cubicBezTo>
                <a:cubicBezTo>
                  <a:pt x="41008" y="13823"/>
                  <a:pt x="41392" y="13792"/>
                  <a:pt x="41466" y="14179"/>
                </a:cubicBezTo>
                <a:cubicBezTo>
                  <a:pt x="41520" y="14467"/>
                  <a:pt x="42061" y="14305"/>
                  <a:pt x="42070" y="14710"/>
                </a:cubicBezTo>
                <a:cubicBezTo>
                  <a:pt x="42644" y="15000"/>
                  <a:pt x="42898" y="15597"/>
                  <a:pt x="43311" y="16039"/>
                </a:cubicBezTo>
                <a:cubicBezTo>
                  <a:pt x="43728" y="16489"/>
                  <a:pt x="44031" y="17048"/>
                  <a:pt x="44371" y="17567"/>
                </a:cubicBezTo>
                <a:cubicBezTo>
                  <a:pt x="44465" y="17709"/>
                  <a:pt x="44503" y="17887"/>
                  <a:pt x="44578" y="18041"/>
                </a:cubicBezTo>
                <a:cubicBezTo>
                  <a:pt x="44780" y="18449"/>
                  <a:pt x="45066" y="18833"/>
                  <a:pt x="45174" y="19264"/>
                </a:cubicBezTo>
                <a:cubicBezTo>
                  <a:pt x="45272" y="19653"/>
                  <a:pt x="45538" y="19941"/>
                  <a:pt x="45636" y="20318"/>
                </a:cubicBezTo>
                <a:cubicBezTo>
                  <a:pt x="45712" y="20613"/>
                  <a:pt x="45801" y="20946"/>
                  <a:pt x="45998" y="21156"/>
                </a:cubicBezTo>
                <a:cubicBezTo>
                  <a:pt x="46298" y="21475"/>
                  <a:pt x="46095" y="21788"/>
                  <a:pt x="46115" y="22103"/>
                </a:cubicBezTo>
                <a:cubicBezTo>
                  <a:pt x="46117" y="22132"/>
                  <a:pt x="46101" y="22173"/>
                  <a:pt x="46117" y="22188"/>
                </a:cubicBezTo>
                <a:cubicBezTo>
                  <a:pt x="46530" y="22631"/>
                  <a:pt x="46437" y="23225"/>
                  <a:pt x="46592" y="23744"/>
                </a:cubicBezTo>
                <a:cubicBezTo>
                  <a:pt x="46650" y="23932"/>
                  <a:pt x="46830" y="24071"/>
                  <a:pt x="46652" y="24289"/>
                </a:cubicBezTo>
                <a:cubicBezTo>
                  <a:pt x="46609" y="24341"/>
                  <a:pt x="46600" y="24478"/>
                  <a:pt x="46637" y="24533"/>
                </a:cubicBezTo>
                <a:cubicBezTo>
                  <a:pt x="46975" y="25010"/>
                  <a:pt x="46796" y="25517"/>
                  <a:pt x="46790" y="26034"/>
                </a:cubicBezTo>
                <a:cubicBezTo>
                  <a:pt x="46777" y="27268"/>
                  <a:pt x="46681" y="28487"/>
                  <a:pt x="46435" y="29696"/>
                </a:cubicBezTo>
                <a:cubicBezTo>
                  <a:pt x="46377" y="29982"/>
                  <a:pt x="46396" y="30290"/>
                  <a:pt x="46298" y="30560"/>
                </a:cubicBezTo>
                <a:cubicBezTo>
                  <a:pt x="46203" y="30822"/>
                  <a:pt x="46006" y="31048"/>
                  <a:pt x="45840" y="31311"/>
                </a:cubicBezTo>
                <a:cubicBezTo>
                  <a:pt x="46101" y="31507"/>
                  <a:pt x="46156" y="31843"/>
                  <a:pt x="45882" y="31980"/>
                </a:cubicBezTo>
                <a:cubicBezTo>
                  <a:pt x="45470" y="32185"/>
                  <a:pt x="45564" y="32637"/>
                  <a:pt x="45272" y="32901"/>
                </a:cubicBezTo>
                <a:cubicBezTo>
                  <a:pt x="45011" y="33137"/>
                  <a:pt x="44740" y="33529"/>
                  <a:pt x="44740" y="33852"/>
                </a:cubicBezTo>
                <a:cubicBezTo>
                  <a:pt x="44740" y="34309"/>
                  <a:pt x="44085" y="34277"/>
                  <a:pt x="44223" y="34734"/>
                </a:cubicBezTo>
                <a:cubicBezTo>
                  <a:pt x="44190" y="34728"/>
                  <a:pt x="44161" y="34725"/>
                  <a:pt x="44134" y="34725"/>
                </a:cubicBezTo>
                <a:cubicBezTo>
                  <a:pt x="43842" y="34725"/>
                  <a:pt x="43933" y="35068"/>
                  <a:pt x="43805" y="35215"/>
                </a:cubicBezTo>
                <a:cubicBezTo>
                  <a:pt x="43500" y="35563"/>
                  <a:pt x="43269" y="35939"/>
                  <a:pt x="42850" y="36227"/>
                </a:cubicBezTo>
                <a:cubicBezTo>
                  <a:pt x="42484" y="36482"/>
                  <a:pt x="42170" y="36899"/>
                  <a:pt x="41771" y="37154"/>
                </a:cubicBezTo>
                <a:cubicBezTo>
                  <a:pt x="41458" y="37355"/>
                  <a:pt x="41214" y="37637"/>
                  <a:pt x="40848" y="37783"/>
                </a:cubicBezTo>
                <a:cubicBezTo>
                  <a:pt x="40297" y="38006"/>
                  <a:pt x="39825" y="38370"/>
                  <a:pt x="39198" y="38472"/>
                </a:cubicBezTo>
                <a:cubicBezTo>
                  <a:pt x="38481" y="38589"/>
                  <a:pt x="37805" y="38956"/>
                  <a:pt x="37090" y="39089"/>
                </a:cubicBezTo>
                <a:cubicBezTo>
                  <a:pt x="35722" y="39343"/>
                  <a:pt x="34400" y="39875"/>
                  <a:pt x="32987" y="39875"/>
                </a:cubicBezTo>
                <a:cubicBezTo>
                  <a:pt x="32854" y="39875"/>
                  <a:pt x="32720" y="39871"/>
                  <a:pt x="32586" y="39861"/>
                </a:cubicBezTo>
                <a:cubicBezTo>
                  <a:pt x="32529" y="39856"/>
                  <a:pt x="32466" y="39851"/>
                  <a:pt x="32404" y="39851"/>
                </a:cubicBezTo>
                <a:cubicBezTo>
                  <a:pt x="32314" y="39851"/>
                  <a:pt x="32225" y="39862"/>
                  <a:pt x="32158" y="39902"/>
                </a:cubicBezTo>
                <a:cubicBezTo>
                  <a:pt x="31617" y="40233"/>
                  <a:pt x="31004" y="40104"/>
                  <a:pt x="30429" y="40179"/>
                </a:cubicBezTo>
                <a:cubicBezTo>
                  <a:pt x="29474" y="40305"/>
                  <a:pt x="28514" y="40341"/>
                  <a:pt x="27553" y="40341"/>
                </a:cubicBezTo>
                <a:cubicBezTo>
                  <a:pt x="26828" y="40341"/>
                  <a:pt x="26103" y="40321"/>
                  <a:pt x="25378" y="40304"/>
                </a:cubicBezTo>
                <a:cubicBezTo>
                  <a:pt x="25342" y="40303"/>
                  <a:pt x="25305" y="40303"/>
                  <a:pt x="25269" y="40303"/>
                </a:cubicBezTo>
                <a:cubicBezTo>
                  <a:pt x="24819" y="40303"/>
                  <a:pt x="24368" y="40362"/>
                  <a:pt x="23918" y="40380"/>
                </a:cubicBezTo>
                <a:cubicBezTo>
                  <a:pt x="23849" y="40382"/>
                  <a:pt x="23781" y="40384"/>
                  <a:pt x="23712" y="40384"/>
                </a:cubicBezTo>
                <a:cubicBezTo>
                  <a:pt x="23184" y="40384"/>
                  <a:pt x="22655" y="40314"/>
                  <a:pt x="22127" y="40314"/>
                </a:cubicBezTo>
                <a:cubicBezTo>
                  <a:pt x="21782" y="40314"/>
                  <a:pt x="21436" y="40344"/>
                  <a:pt x="21093" y="40443"/>
                </a:cubicBezTo>
                <a:cubicBezTo>
                  <a:pt x="20996" y="40350"/>
                  <a:pt x="20890" y="40320"/>
                  <a:pt x="20779" y="40320"/>
                </a:cubicBezTo>
                <a:cubicBezTo>
                  <a:pt x="20576" y="40320"/>
                  <a:pt x="20358" y="40420"/>
                  <a:pt x="20156" y="40420"/>
                </a:cubicBezTo>
                <a:cubicBezTo>
                  <a:pt x="20023" y="40420"/>
                  <a:pt x="19898" y="40377"/>
                  <a:pt x="19787" y="40237"/>
                </a:cubicBezTo>
                <a:cubicBezTo>
                  <a:pt x="19551" y="40320"/>
                  <a:pt x="19313" y="40349"/>
                  <a:pt x="19077" y="40349"/>
                </a:cubicBezTo>
                <a:cubicBezTo>
                  <a:pt x="18617" y="40349"/>
                  <a:pt x="18160" y="40239"/>
                  <a:pt x="17708" y="40199"/>
                </a:cubicBezTo>
                <a:cubicBezTo>
                  <a:pt x="17087" y="40144"/>
                  <a:pt x="16452" y="40192"/>
                  <a:pt x="15832" y="39940"/>
                </a:cubicBezTo>
                <a:cubicBezTo>
                  <a:pt x="15548" y="39826"/>
                  <a:pt x="15220" y="39820"/>
                  <a:pt x="14890" y="39820"/>
                </a:cubicBezTo>
                <a:cubicBezTo>
                  <a:pt x="14854" y="39820"/>
                  <a:pt x="14818" y="39821"/>
                  <a:pt x="14783" y="39821"/>
                </a:cubicBezTo>
                <a:cubicBezTo>
                  <a:pt x="14661" y="39821"/>
                  <a:pt x="14540" y="39820"/>
                  <a:pt x="14421" y="39813"/>
                </a:cubicBezTo>
                <a:cubicBezTo>
                  <a:pt x="13493" y="39761"/>
                  <a:pt x="12599" y="39564"/>
                  <a:pt x="11704" y="39312"/>
                </a:cubicBezTo>
                <a:cubicBezTo>
                  <a:pt x="11427" y="39234"/>
                  <a:pt x="11169" y="39193"/>
                  <a:pt x="10887" y="39068"/>
                </a:cubicBezTo>
                <a:cubicBezTo>
                  <a:pt x="10605" y="38945"/>
                  <a:pt x="10219" y="38914"/>
                  <a:pt x="9878" y="38837"/>
                </a:cubicBezTo>
                <a:cubicBezTo>
                  <a:pt x="9542" y="38762"/>
                  <a:pt x="9208" y="38683"/>
                  <a:pt x="8871" y="38615"/>
                </a:cubicBezTo>
                <a:cubicBezTo>
                  <a:pt x="8275" y="38495"/>
                  <a:pt x="7775" y="38151"/>
                  <a:pt x="7272" y="37857"/>
                </a:cubicBezTo>
                <a:cubicBezTo>
                  <a:pt x="6669" y="37504"/>
                  <a:pt x="6178" y="36958"/>
                  <a:pt x="5569" y="36623"/>
                </a:cubicBezTo>
                <a:cubicBezTo>
                  <a:pt x="5162" y="36400"/>
                  <a:pt x="4941" y="36039"/>
                  <a:pt x="4654" y="35743"/>
                </a:cubicBezTo>
                <a:cubicBezTo>
                  <a:pt x="4287" y="35369"/>
                  <a:pt x="3978" y="34943"/>
                  <a:pt x="3735" y="34479"/>
                </a:cubicBezTo>
                <a:cubicBezTo>
                  <a:pt x="3475" y="33978"/>
                  <a:pt x="3030" y="33574"/>
                  <a:pt x="2673" y="33123"/>
                </a:cubicBezTo>
                <a:cubicBezTo>
                  <a:pt x="2442" y="32832"/>
                  <a:pt x="2285" y="32539"/>
                  <a:pt x="2270" y="32125"/>
                </a:cubicBezTo>
                <a:cubicBezTo>
                  <a:pt x="2255" y="31766"/>
                  <a:pt x="1971" y="31426"/>
                  <a:pt x="1869" y="31059"/>
                </a:cubicBezTo>
                <a:cubicBezTo>
                  <a:pt x="1651" y="30264"/>
                  <a:pt x="1155" y="29534"/>
                  <a:pt x="1287" y="28653"/>
                </a:cubicBezTo>
                <a:cubicBezTo>
                  <a:pt x="762" y="27994"/>
                  <a:pt x="1316" y="27141"/>
                  <a:pt x="895" y="26464"/>
                </a:cubicBezTo>
                <a:cubicBezTo>
                  <a:pt x="1150" y="25829"/>
                  <a:pt x="1127" y="25167"/>
                  <a:pt x="1087" y="24504"/>
                </a:cubicBezTo>
                <a:cubicBezTo>
                  <a:pt x="1472" y="24344"/>
                  <a:pt x="1155" y="23999"/>
                  <a:pt x="1280" y="23757"/>
                </a:cubicBezTo>
                <a:cubicBezTo>
                  <a:pt x="1398" y="23528"/>
                  <a:pt x="1451" y="23262"/>
                  <a:pt x="1509" y="23006"/>
                </a:cubicBezTo>
                <a:cubicBezTo>
                  <a:pt x="1564" y="22766"/>
                  <a:pt x="1590" y="22518"/>
                  <a:pt x="1625" y="22274"/>
                </a:cubicBezTo>
                <a:cubicBezTo>
                  <a:pt x="1629" y="22248"/>
                  <a:pt x="1607" y="22198"/>
                  <a:pt x="1609" y="22198"/>
                </a:cubicBezTo>
                <a:cubicBezTo>
                  <a:pt x="2028" y="22051"/>
                  <a:pt x="1810" y="21637"/>
                  <a:pt x="1945" y="21367"/>
                </a:cubicBezTo>
                <a:cubicBezTo>
                  <a:pt x="2089" y="21077"/>
                  <a:pt x="2049" y="20698"/>
                  <a:pt x="2180" y="20397"/>
                </a:cubicBezTo>
                <a:cubicBezTo>
                  <a:pt x="2315" y="20080"/>
                  <a:pt x="2768" y="19929"/>
                  <a:pt x="2684" y="19479"/>
                </a:cubicBezTo>
                <a:cubicBezTo>
                  <a:pt x="3108" y="19294"/>
                  <a:pt x="2863" y="18869"/>
                  <a:pt x="3003" y="18594"/>
                </a:cubicBezTo>
                <a:cubicBezTo>
                  <a:pt x="3155" y="18294"/>
                  <a:pt x="3422" y="18052"/>
                  <a:pt x="3600" y="17762"/>
                </a:cubicBezTo>
                <a:cubicBezTo>
                  <a:pt x="3781" y="17468"/>
                  <a:pt x="3926" y="17149"/>
                  <a:pt x="4071" y="16833"/>
                </a:cubicBezTo>
                <a:cubicBezTo>
                  <a:pt x="4407" y="16103"/>
                  <a:pt x="4925" y="15485"/>
                  <a:pt x="5398" y="14853"/>
                </a:cubicBezTo>
                <a:cubicBezTo>
                  <a:pt x="5885" y="14204"/>
                  <a:pt x="6527" y="13672"/>
                  <a:pt x="7272" y="13294"/>
                </a:cubicBezTo>
                <a:cubicBezTo>
                  <a:pt x="7477" y="13189"/>
                  <a:pt x="7662" y="13035"/>
                  <a:pt x="7835" y="12881"/>
                </a:cubicBezTo>
                <a:cubicBezTo>
                  <a:pt x="8557" y="12242"/>
                  <a:pt x="9374" y="11770"/>
                  <a:pt x="10281" y="11445"/>
                </a:cubicBezTo>
                <a:cubicBezTo>
                  <a:pt x="10972" y="11197"/>
                  <a:pt x="11649" y="10900"/>
                  <a:pt x="12351" y="10690"/>
                </a:cubicBezTo>
                <a:cubicBezTo>
                  <a:pt x="13033" y="10485"/>
                  <a:pt x="13742" y="10222"/>
                  <a:pt x="14435" y="10222"/>
                </a:cubicBezTo>
                <a:cubicBezTo>
                  <a:pt x="14452" y="10222"/>
                  <a:pt x="14469" y="10222"/>
                  <a:pt x="14486" y="10222"/>
                </a:cubicBezTo>
                <a:cubicBezTo>
                  <a:pt x="14516" y="10223"/>
                  <a:pt x="14547" y="10223"/>
                  <a:pt x="14577" y="10223"/>
                </a:cubicBezTo>
                <a:cubicBezTo>
                  <a:pt x="15490" y="10223"/>
                  <a:pt x="16337" y="9963"/>
                  <a:pt x="17214" y="9827"/>
                </a:cubicBezTo>
                <a:cubicBezTo>
                  <a:pt x="17338" y="9807"/>
                  <a:pt x="17554" y="9640"/>
                  <a:pt x="17543" y="9611"/>
                </a:cubicBezTo>
                <a:cubicBezTo>
                  <a:pt x="17389" y="9205"/>
                  <a:pt x="17783" y="9145"/>
                  <a:pt x="17936" y="8938"/>
                </a:cubicBezTo>
                <a:cubicBezTo>
                  <a:pt x="18064" y="8762"/>
                  <a:pt x="18183" y="8577"/>
                  <a:pt x="18289" y="8388"/>
                </a:cubicBezTo>
                <a:cubicBezTo>
                  <a:pt x="18542" y="7936"/>
                  <a:pt x="18891" y="7484"/>
                  <a:pt x="19314" y="7195"/>
                </a:cubicBezTo>
                <a:cubicBezTo>
                  <a:pt x="19879" y="6807"/>
                  <a:pt x="20077" y="6164"/>
                  <a:pt x="20548" y="5723"/>
                </a:cubicBezTo>
                <a:cubicBezTo>
                  <a:pt x="20896" y="5397"/>
                  <a:pt x="21171" y="4991"/>
                  <a:pt x="21474" y="4617"/>
                </a:cubicBezTo>
                <a:cubicBezTo>
                  <a:pt x="21563" y="4507"/>
                  <a:pt x="21642" y="4387"/>
                  <a:pt x="21723" y="4270"/>
                </a:cubicBezTo>
                <a:cubicBezTo>
                  <a:pt x="22083" y="3747"/>
                  <a:pt x="22396" y="3192"/>
                  <a:pt x="22956" y="2829"/>
                </a:cubicBezTo>
                <a:cubicBezTo>
                  <a:pt x="23164" y="2695"/>
                  <a:pt x="23290" y="2437"/>
                  <a:pt x="23455" y="2237"/>
                </a:cubicBezTo>
                <a:cubicBezTo>
                  <a:pt x="23610" y="2048"/>
                  <a:pt x="23772" y="1954"/>
                  <a:pt x="23947" y="1954"/>
                </a:cubicBezTo>
                <a:close/>
                <a:moveTo>
                  <a:pt x="23833" y="1"/>
                </a:moveTo>
                <a:cubicBezTo>
                  <a:pt x="23493" y="360"/>
                  <a:pt x="23203" y="667"/>
                  <a:pt x="22909" y="970"/>
                </a:cubicBezTo>
                <a:cubicBezTo>
                  <a:pt x="22788" y="1094"/>
                  <a:pt x="22637" y="1193"/>
                  <a:pt x="22530" y="1326"/>
                </a:cubicBezTo>
                <a:cubicBezTo>
                  <a:pt x="21999" y="1986"/>
                  <a:pt x="21456" y="2639"/>
                  <a:pt x="20957" y="3324"/>
                </a:cubicBezTo>
                <a:cubicBezTo>
                  <a:pt x="20444" y="4030"/>
                  <a:pt x="20055" y="4826"/>
                  <a:pt x="19383" y="5414"/>
                </a:cubicBezTo>
                <a:cubicBezTo>
                  <a:pt x="19282" y="5505"/>
                  <a:pt x="19221" y="5654"/>
                  <a:pt x="19172" y="5787"/>
                </a:cubicBezTo>
                <a:cubicBezTo>
                  <a:pt x="18902" y="6520"/>
                  <a:pt x="18412" y="7120"/>
                  <a:pt x="17872" y="7636"/>
                </a:cubicBezTo>
                <a:cubicBezTo>
                  <a:pt x="17374" y="8111"/>
                  <a:pt x="17049" y="8634"/>
                  <a:pt x="16860" y="9315"/>
                </a:cubicBezTo>
                <a:cubicBezTo>
                  <a:pt x="16416" y="9164"/>
                  <a:pt x="15929" y="9335"/>
                  <a:pt x="15512" y="9020"/>
                </a:cubicBezTo>
                <a:cubicBezTo>
                  <a:pt x="15467" y="8986"/>
                  <a:pt x="15382" y="8970"/>
                  <a:pt x="15296" y="8970"/>
                </a:cubicBezTo>
                <a:cubicBezTo>
                  <a:pt x="15185" y="8970"/>
                  <a:pt x="15071" y="8996"/>
                  <a:pt x="15034" y="9045"/>
                </a:cubicBezTo>
                <a:cubicBezTo>
                  <a:pt x="14869" y="9262"/>
                  <a:pt x="14715" y="9337"/>
                  <a:pt x="14568" y="9337"/>
                </a:cubicBezTo>
                <a:cubicBezTo>
                  <a:pt x="14313" y="9337"/>
                  <a:pt x="14077" y="9109"/>
                  <a:pt x="13836" y="8996"/>
                </a:cubicBezTo>
                <a:cubicBezTo>
                  <a:pt x="13540" y="9226"/>
                  <a:pt x="13327" y="9459"/>
                  <a:pt x="13064" y="9574"/>
                </a:cubicBezTo>
                <a:cubicBezTo>
                  <a:pt x="12823" y="9679"/>
                  <a:pt x="12481" y="9579"/>
                  <a:pt x="12265" y="9707"/>
                </a:cubicBezTo>
                <a:cubicBezTo>
                  <a:pt x="12185" y="9754"/>
                  <a:pt x="12113" y="9772"/>
                  <a:pt x="12044" y="9772"/>
                </a:cubicBezTo>
                <a:cubicBezTo>
                  <a:pt x="11821" y="9772"/>
                  <a:pt x="11645" y="9578"/>
                  <a:pt x="11418" y="9565"/>
                </a:cubicBezTo>
                <a:cubicBezTo>
                  <a:pt x="11360" y="9763"/>
                  <a:pt x="11312" y="9921"/>
                  <a:pt x="11262" y="10091"/>
                </a:cubicBezTo>
                <a:cubicBezTo>
                  <a:pt x="11051" y="9920"/>
                  <a:pt x="10858" y="9858"/>
                  <a:pt x="10677" y="9858"/>
                </a:cubicBezTo>
                <a:cubicBezTo>
                  <a:pt x="10308" y="9858"/>
                  <a:pt x="9993" y="10113"/>
                  <a:pt x="9700" y="10221"/>
                </a:cubicBezTo>
                <a:lnTo>
                  <a:pt x="9536" y="10669"/>
                </a:lnTo>
                <a:cubicBezTo>
                  <a:pt x="9462" y="10618"/>
                  <a:pt x="9397" y="10595"/>
                  <a:pt x="9338" y="10595"/>
                </a:cubicBezTo>
                <a:cubicBezTo>
                  <a:pt x="9232" y="10595"/>
                  <a:pt x="9145" y="10671"/>
                  <a:pt x="9055" y="10794"/>
                </a:cubicBezTo>
                <a:cubicBezTo>
                  <a:pt x="8990" y="10882"/>
                  <a:pt x="8841" y="10976"/>
                  <a:pt x="8739" y="10976"/>
                </a:cubicBezTo>
                <a:cubicBezTo>
                  <a:pt x="8729" y="10976"/>
                  <a:pt x="8720" y="10975"/>
                  <a:pt x="8712" y="10973"/>
                </a:cubicBezTo>
                <a:cubicBezTo>
                  <a:pt x="8633" y="10958"/>
                  <a:pt x="8560" y="10951"/>
                  <a:pt x="8490" y="10951"/>
                </a:cubicBezTo>
                <a:cubicBezTo>
                  <a:pt x="8043" y="10951"/>
                  <a:pt x="7774" y="11255"/>
                  <a:pt x="7555" y="11624"/>
                </a:cubicBezTo>
                <a:cubicBezTo>
                  <a:pt x="7476" y="11759"/>
                  <a:pt x="7429" y="11853"/>
                  <a:pt x="7295" y="11853"/>
                </a:cubicBezTo>
                <a:cubicBezTo>
                  <a:pt x="7263" y="11853"/>
                  <a:pt x="7226" y="11847"/>
                  <a:pt x="7182" y="11836"/>
                </a:cubicBezTo>
                <a:cubicBezTo>
                  <a:pt x="7175" y="11834"/>
                  <a:pt x="7167" y="11833"/>
                  <a:pt x="7159" y="11833"/>
                </a:cubicBezTo>
                <a:cubicBezTo>
                  <a:pt x="7071" y="11833"/>
                  <a:pt x="6939" y="11941"/>
                  <a:pt x="6861" y="12023"/>
                </a:cubicBezTo>
                <a:cubicBezTo>
                  <a:pt x="6646" y="12247"/>
                  <a:pt x="6480" y="12528"/>
                  <a:pt x="6241" y="12722"/>
                </a:cubicBezTo>
                <a:cubicBezTo>
                  <a:pt x="5345" y="13454"/>
                  <a:pt x="4512" y="14227"/>
                  <a:pt x="3848" y="15199"/>
                </a:cubicBezTo>
                <a:cubicBezTo>
                  <a:pt x="3652" y="15484"/>
                  <a:pt x="3522" y="15852"/>
                  <a:pt x="3238" y="16067"/>
                </a:cubicBezTo>
                <a:cubicBezTo>
                  <a:pt x="2491" y="16636"/>
                  <a:pt x="2250" y="17525"/>
                  <a:pt x="1827" y="18291"/>
                </a:cubicBezTo>
                <a:cubicBezTo>
                  <a:pt x="1625" y="18654"/>
                  <a:pt x="1471" y="19042"/>
                  <a:pt x="1369" y="19446"/>
                </a:cubicBezTo>
                <a:cubicBezTo>
                  <a:pt x="1270" y="19849"/>
                  <a:pt x="1084" y="20239"/>
                  <a:pt x="979" y="20669"/>
                </a:cubicBezTo>
                <a:cubicBezTo>
                  <a:pt x="847" y="21207"/>
                  <a:pt x="509" y="21720"/>
                  <a:pt x="582" y="22293"/>
                </a:cubicBezTo>
                <a:cubicBezTo>
                  <a:pt x="657" y="22876"/>
                  <a:pt x="25" y="23336"/>
                  <a:pt x="358" y="23933"/>
                </a:cubicBezTo>
                <a:cubicBezTo>
                  <a:pt x="207" y="24911"/>
                  <a:pt x="152" y="25901"/>
                  <a:pt x="195" y="26890"/>
                </a:cubicBezTo>
                <a:cubicBezTo>
                  <a:pt x="207" y="27192"/>
                  <a:pt x="372" y="27557"/>
                  <a:pt x="231" y="27790"/>
                </a:cubicBezTo>
                <a:cubicBezTo>
                  <a:pt x="1" y="28166"/>
                  <a:pt x="554" y="28402"/>
                  <a:pt x="306" y="28724"/>
                </a:cubicBezTo>
                <a:cubicBezTo>
                  <a:pt x="45" y="29065"/>
                  <a:pt x="593" y="29232"/>
                  <a:pt x="488" y="29563"/>
                </a:cubicBezTo>
                <a:cubicBezTo>
                  <a:pt x="456" y="29663"/>
                  <a:pt x="717" y="29872"/>
                  <a:pt x="677" y="29952"/>
                </a:cubicBezTo>
                <a:cubicBezTo>
                  <a:pt x="422" y="30483"/>
                  <a:pt x="1188" y="30869"/>
                  <a:pt x="858" y="31390"/>
                </a:cubicBezTo>
                <a:cubicBezTo>
                  <a:pt x="1207" y="31568"/>
                  <a:pt x="1078" y="32011"/>
                  <a:pt x="1283" y="32219"/>
                </a:cubicBezTo>
                <a:cubicBezTo>
                  <a:pt x="1587" y="32526"/>
                  <a:pt x="1454" y="33016"/>
                  <a:pt x="1676" y="33226"/>
                </a:cubicBezTo>
                <a:cubicBezTo>
                  <a:pt x="2324" y="33839"/>
                  <a:pt x="2399" y="34822"/>
                  <a:pt x="3143" y="35354"/>
                </a:cubicBezTo>
                <a:cubicBezTo>
                  <a:pt x="3240" y="35424"/>
                  <a:pt x="3209" y="35651"/>
                  <a:pt x="3291" y="35766"/>
                </a:cubicBezTo>
                <a:cubicBezTo>
                  <a:pt x="3396" y="35914"/>
                  <a:pt x="3567" y="36014"/>
                  <a:pt x="3690" y="36151"/>
                </a:cubicBezTo>
                <a:cubicBezTo>
                  <a:pt x="4014" y="36514"/>
                  <a:pt x="4198" y="36983"/>
                  <a:pt x="4665" y="37246"/>
                </a:cubicBezTo>
                <a:cubicBezTo>
                  <a:pt x="5019" y="37446"/>
                  <a:pt x="5269" y="37827"/>
                  <a:pt x="5620" y="38036"/>
                </a:cubicBezTo>
                <a:cubicBezTo>
                  <a:pt x="6405" y="38505"/>
                  <a:pt x="7051" y="39234"/>
                  <a:pt x="8024" y="39361"/>
                </a:cubicBezTo>
                <a:cubicBezTo>
                  <a:pt x="8252" y="39693"/>
                  <a:pt x="8697" y="39461"/>
                  <a:pt x="8950" y="39717"/>
                </a:cubicBezTo>
                <a:cubicBezTo>
                  <a:pt x="9437" y="40209"/>
                  <a:pt x="10134" y="40048"/>
                  <a:pt x="10714" y="40273"/>
                </a:cubicBezTo>
                <a:cubicBezTo>
                  <a:pt x="11163" y="40449"/>
                  <a:pt x="11749" y="40283"/>
                  <a:pt x="12191" y="40468"/>
                </a:cubicBezTo>
                <a:cubicBezTo>
                  <a:pt x="12619" y="40646"/>
                  <a:pt x="13104" y="40447"/>
                  <a:pt x="13503" y="40801"/>
                </a:cubicBezTo>
                <a:cubicBezTo>
                  <a:pt x="13556" y="40849"/>
                  <a:pt x="13635" y="40863"/>
                  <a:pt x="13727" y="40863"/>
                </a:cubicBezTo>
                <a:cubicBezTo>
                  <a:pt x="13860" y="40863"/>
                  <a:pt x="14021" y="40833"/>
                  <a:pt x="14167" y="40833"/>
                </a:cubicBezTo>
                <a:cubicBezTo>
                  <a:pt x="14230" y="40833"/>
                  <a:pt x="14289" y="40838"/>
                  <a:pt x="14343" y="40854"/>
                </a:cubicBezTo>
                <a:cubicBezTo>
                  <a:pt x="15382" y="41154"/>
                  <a:pt x="16464" y="40987"/>
                  <a:pt x="17512" y="41180"/>
                </a:cubicBezTo>
                <a:cubicBezTo>
                  <a:pt x="17535" y="41184"/>
                  <a:pt x="17558" y="41185"/>
                  <a:pt x="17583" y="41185"/>
                </a:cubicBezTo>
                <a:cubicBezTo>
                  <a:pt x="17737" y="41185"/>
                  <a:pt x="17927" y="41115"/>
                  <a:pt x="18057" y="41115"/>
                </a:cubicBezTo>
                <a:cubicBezTo>
                  <a:pt x="18103" y="41115"/>
                  <a:pt x="18142" y="41125"/>
                  <a:pt x="18168" y="41149"/>
                </a:cubicBezTo>
                <a:cubicBezTo>
                  <a:pt x="18269" y="41242"/>
                  <a:pt x="18365" y="41272"/>
                  <a:pt x="18458" y="41272"/>
                </a:cubicBezTo>
                <a:cubicBezTo>
                  <a:pt x="18639" y="41272"/>
                  <a:pt x="18809" y="41157"/>
                  <a:pt x="18983" y="41157"/>
                </a:cubicBezTo>
                <a:cubicBezTo>
                  <a:pt x="19009" y="41157"/>
                  <a:pt x="19035" y="41159"/>
                  <a:pt x="19061" y="41165"/>
                </a:cubicBezTo>
                <a:cubicBezTo>
                  <a:pt x="19360" y="41232"/>
                  <a:pt x="19670" y="41261"/>
                  <a:pt x="19978" y="41281"/>
                </a:cubicBezTo>
                <a:cubicBezTo>
                  <a:pt x="20018" y="41284"/>
                  <a:pt x="20058" y="41285"/>
                  <a:pt x="20099" y="41285"/>
                </a:cubicBezTo>
                <a:cubicBezTo>
                  <a:pt x="20520" y="41285"/>
                  <a:pt x="20944" y="41150"/>
                  <a:pt x="21366" y="41150"/>
                </a:cubicBezTo>
                <a:cubicBezTo>
                  <a:pt x="21597" y="41150"/>
                  <a:pt x="21827" y="41190"/>
                  <a:pt x="22055" y="41315"/>
                </a:cubicBezTo>
                <a:cubicBezTo>
                  <a:pt x="22062" y="41319"/>
                  <a:pt x="22069" y="41320"/>
                  <a:pt x="22078" y="41320"/>
                </a:cubicBezTo>
                <a:cubicBezTo>
                  <a:pt x="22097" y="41320"/>
                  <a:pt x="22120" y="41314"/>
                  <a:pt x="22139" y="41313"/>
                </a:cubicBezTo>
                <a:cubicBezTo>
                  <a:pt x="22378" y="41298"/>
                  <a:pt x="22617" y="41296"/>
                  <a:pt x="22856" y="41296"/>
                </a:cubicBezTo>
                <a:cubicBezTo>
                  <a:pt x="23010" y="41296"/>
                  <a:pt x="23164" y="41297"/>
                  <a:pt x="23318" y="41297"/>
                </a:cubicBezTo>
                <a:cubicBezTo>
                  <a:pt x="23574" y="41297"/>
                  <a:pt x="23829" y="41293"/>
                  <a:pt x="24080" y="41276"/>
                </a:cubicBezTo>
                <a:cubicBezTo>
                  <a:pt x="24120" y="41273"/>
                  <a:pt x="24160" y="41272"/>
                  <a:pt x="24200" y="41272"/>
                </a:cubicBezTo>
                <a:cubicBezTo>
                  <a:pt x="24492" y="41272"/>
                  <a:pt x="24781" y="41338"/>
                  <a:pt x="25060" y="41338"/>
                </a:cubicBezTo>
                <a:cubicBezTo>
                  <a:pt x="25175" y="41338"/>
                  <a:pt x="25289" y="41326"/>
                  <a:pt x="25400" y="41294"/>
                </a:cubicBezTo>
                <a:cubicBezTo>
                  <a:pt x="25996" y="41123"/>
                  <a:pt x="26592" y="41170"/>
                  <a:pt x="27188" y="41138"/>
                </a:cubicBezTo>
                <a:cubicBezTo>
                  <a:pt x="27551" y="41119"/>
                  <a:pt x="27915" y="41130"/>
                  <a:pt x="28277" y="41119"/>
                </a:cubicBezTo>
                <a:cubicBezTo>
                  <a:pt x="28498" y="41112"/>
                  <a:pt x="28719" y="41109"/>
                  <a:pt x="28939" y="41109"/>
                </a:cubicBezTo>
                <a:cubicBezTo>
                  <a:pt x="29677" y="41109"/>
                  <a:pt x="30415" y="41138"/>
                  <a:pt x="31152" y="41139"/>
                </a:cubicBezTo>
                <a:cubicBezTo>
                  <a:pt x="31156" y="41139"/>
                  <a:pt x="31161" y="41139"/>
                  <a:pt x="31165" y="41139"/>
                </a:cubicBezTo>
                <a:cubicBezTo>
                  <a:pt x="32038" y="41139"/>
                  <a:pt x="32915" y="41014"/>
                  <a:pt x="33783" y="40889"/>
                </a:cubicBezTo>
                <a:cubicBezTo>
                  <a:pt x="34451" y="40794"/>
                  <a:pt x="35102" y="40571"/>
                  <a:pt x="35771" y="40482"/>
                </a:cubicBezTo>
                <a:cubicBezTo>
                  <a:pt x="36350" y="40404"/>
                  <a:pt x="36894" y="40206"/>
                  <a:pt x="37492" y="40159"/>
                </a:cubicBezTo>
                <a:cubicBezTo>
                  <a:pt x="38124" y="40109"/>
                  <a:pt x="38706" y="39579"/>
                  <a:pt x="39347" y="39445"/>
                </a:cubicBezTo>
                <a:cubicBezTo>
                  <a:pt x="40045" y="39301"/>
                  <a:pt x="40619" y="38961"/>
                  <a:pt x="41233" y="38659"/>
                </a:cubicBezTo>
                <a:cubicBezTo>
                  <a:pt x="42104" y="38230"/>
                  <a:pt x="42841" y="37633"/>
                  <a:pt x="43531" y="36968"/>
                </a:cubicBezTo>
                <a:cubicBezTo>
                  <a:pt x="43625" y="36875"/>
                  <a:pt x="43708" y="36772"/>
                  <a:pt x="43777" y="36660"/>
                </a:cubicBezTo>
                <a:cubicBezTo>
                  <a:pt x="44175" y="36011"/>
                  <a:pt x="44902" y="35632"/>
                  <a:pt x="45207" y="34907"/>
                </a:cubicBezTo>
                <a:cubicBezTo>
                  <a:pt x="45297" y="34697"/>
                  <a:pt x="45355" y="34464"/>
                  <a:pt x="45487" y="34285"/>
                </a:cubicBezTo>
                <a:cubicBezTo>
                  <a:pt x="45612" y="34116"/>
                  <a:pt x="45912" y="34035"/>
                  <a:pt x="45966" y="33863"/>
                </a:cubicBezTo>
                <a:cubicBezTo>
                  <a:pt x="46247" y="32964"/>
                  <a:pt x="46887" y="32244"/>
                  <a:pt x="47062" y="31267"/>
                </a:cubicBezTo>
                <a:cubicBezTo>
                  <a:pt x="47216" y="30408"/>
                  <a:pt x="47445" y="29545"/>
                  <a:pt x="47614" y="28684"/>
                </a:cubicBezTo>
                <a:cubicBezTo>
                  <a:pt x="47760" y="27952"/>
                  <a:pt x="47567" y="27184"/>
                  <a:pt x="47738" y="26433"/>
                </a:cubicBezTo>
                <a:cubicBezTo>
                  <a:pt x="47829" y="26033"/>
                  <a:pt x="47865" y="25605"/>
                  <a:pt x="47673" y="25184"/>
                </a:cubicBezTo>
                <a:cubicBezTo>
                  <a:pt x="47603" y="25034"/>
                  <a:pt x="47735" y="24789"/>
                  <a:pt x="47772" y="24609"/>
                </a:cubicBezTo>
                <a:lnTo>
                  <a:pt x="47507" y="24355"/>
                </a:lnTo>
                <a:cubicBezTo>
                  <a:pt x="47568" y="23992"/>
                  <a:pt x="47767" y="23599"/>
                  <a:pt x="47645" y="23402"/>
                </a:cubicBezTo>
                <a:cubicBezTo>
                  <a:pt x="47231" y="22734"/>
                  <a:pt x="47398" y="21893"/>
                  <a:pt x="46917" y="21260"/>
                </a:cubicBezTo>
                <a:cubicBezTo>
                  <a:pt x="46718" y="20996"/>
                  <a:pt x="47202" y="21082"/>
                  <a:pt x="47153" y="20811"/>
                </a:cubicBezTo>
                <a:cubicBezTo>
                  <a:pt x="46723" y="20621"/>
                  <a:pt x="46567" y="20218"/>
                  <a:pt x="46502" y="19733"/>
                </a:cubicBezTo>
                <a:cubicBezTo>
                  <a:pt x="46427" y="19172"/>
                  <a:pt x="46300" y="18644"/>
                  <a:pt x="45827" y="18215"/>
                </a:cubicBezTo>
                <a:cubicBezTo>
                  <a:pt x="45557" y="17969"/>
                  <a:pt x="45464" y="17522"/>
                  <a:pt x="45306" y="17159"/>
                </a:cubicBezTo>
                <a:cubicBezTo>
                  <a:pt x="45217" y="16951"/>
                  <a:pt x="45212" y="16688"/>
                  <a:pt x="45079" y="16523"/>
                </a:cubicBezTo>
                <a:cubicBezTo>
                  <a:pt x="44693" y="16040"/>
                  <a:pt x="44254" y="15601"/>
                  <a:pt x="43851" y="15132"/>
                </a:cubicBezTo>
                <a:cubicBezTo>
                  <a:pt x="43484" y="14702"/>
                  <a:pt x="43126" y="14262"/>
                  <a:pt x="42787" y="13812"/>
                </a:cubicBezTo>
                <a:cubicBezTo>
                  <a:pt x="42594" y="13554"/>
                  <a:pt x="42386" y="13385"/>
                  <a:pt x="42072" y="13249"/>
                </a:cubicBezTo>
                <a:cubicBezTo>
                  <a:pt x="41679" y="13078"/>
                  <a:pt x="41257" y="12838"/>
                  <a:pt x="41100" y="12350"/>
                </a:cubicBezTo>
                <a:cubicBezTo>
                  <a:pt x="41064" y="12236"/>
                  <a:pt x="40937" y="12140"/>
                  <a:pt x="40832" y="12064"/>
                </a:cubicBezTo>
                <a:cubicBezTo>
                  <a:pt x="40420" y="11765"/>
                  <a:pt x="39755" y="11811"/>
                  <a:pt x="39603" y="11152"/>
                </a:cubicBezTo>
                <a:cubicBezTo>
                  <a:pt x="39597" y="11125"/>
                  <a:pt x="39446" y="11146"/>
                  <a:pt x="39370" y="11119"/>
                </a:cubicBezTo>
                <a:cubicBezTo>
                  <a:pt x="38897" y="10954"/>
                  <a:pt x="38388" y="10846"/>
                  <a:pt x="37962" y="10597"/>
                </a:cubicBezTo>
                <a:cubicBezTo>
                  <a:pt x="37155" y="10124"/>
                  <a:pt x="36324" y="9834"/>
                  <a:pt x="35389" y="9673"/>
                </a:cubicBezTo>
                <a:cubicBezTo>
                  <a:pt x="34181" y="9465"/>
                  <a:pt x="32971" y="9286"/>
                  <a:pt x="31759" y="9106"/>
                </a:cubicBezTo>
                <a:cubicBezTo>
                  <a:pt x="31467" y="9063"/>
                  <a:pt x="31185" y="8902"/>
                  <a:pt x="30916" y="8762"/>
                </a:cubicBezTo>
                <a:cubicBezTo>
                  <a:pt x="30554" y="8571"/>
                  <a:pt x="30551" y="8140"/>
                  <a:pt x="30354" y="7836"/>
                </a:cubicBezTo>
                <a:cubicBezTo>
                  <a:pt x="30139" y="7505"/>
                  <a:pt x="29690" y="7466"/>
                  <a:pt x="29516" y="7029"/>
                </a:cubicBezTo>
                <a:cubicBezTo>
                  <a:pt x="29279" y="6438"/>
                  <a:pt x="28889" y="5897"/>
                  <a:pt x="28516" y="5383"/>
                </a:cubicBezTo>
                <a:cubicBezTo>
                  <a:pt x="28202" y="4950"/>
                  <a:pt x="27841" y="4531"/>
                  <a:pt x="27490" y="4126"/>
                </a:cubicBezTo>
                <a:cubicBezTo>
                  <a:pt x="27133" y="3714"/>
                  <a:pt x="27023" y="3123"/>
                  <a:pt x="26501" y="2836"/>
                </a:cubicBezTo>
                <a:cubicBezTo>
                  <a:pt x="26375" y="2768"/>
                  <a:pt x="26338" y="2541"/>
                  <a:pt x="26255" y="2388"/>
                </a:cubicBezTo>
                <a:cubicBezTo>
                  <a:pt x="26190" y="2267"/>
                  <a:pt x="26135" y="2067"/>
                  <a:pt x="26044" y="2046"/>
                </a:cubicBezTo>
                <a:cubicBezTo>
                  <a:pt x="25719" y="1971"/>
                  <a:pt x="25732" y="1653"/>
                  <a:pt x="25564" y="1478"/>
                </a:cubicBezTo>
                <a:cubicBezTo>
                  <a:pt x="25405" y="1313"/>
                  <a:pt x="25007" y="1173"/>
                  <a:pt x="25024" y="1077"/>
                </a:cubicBezTo>
                <a:cubicBezTo>
                  <a:pt x="25101" y="632"/>
                  <a:pt x="24606" y="840"/>
                  <a:pt x="24571" y="630"/>
                </a:cubicBezTo>
                <a:cubicBezTo>
                  <a:pt x="24488" y="133"/>
                  <a:pt x="24123" y="62"/>
                  <a:pt x="23833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97" name="Google Shape;897;p32"/>
          <p:cNvSpPr/>
          <p:nvPr/>
        </p:nvSpPr>
        <p:spPr>
          <a:xfrm rot="19549481" flipH="1">
            <a:off x="3267451" y="3379717"/>
            <a:ext cx="1473347" cy="483960"/>
          </a:xfrm>
          <a:custGeom>
            <a:avLst/>
            <a:gdLst/>
            <a:ahLst/>
            <a:cxnLst/>
            <a:rect l="l" t="t" r="r" b="b"/>
            <a:pathLst>
              <a:path w="44201" h="14519" extrusionOk="0">
                <a:moveTo>
                  <a:pt x="36197" y="1"/>
                </a:moveTo>
                <a:cubicBezTo>
                  <a:pt x="35851" y="1"/>
                  <a:pt x="35604" y="208"/>
                  <a:pt x="35432" y="382"/>
                </a:cubicBezTo>
                <a:cubicBezTo>
                  <a:pt x="35081" y="736"/>
                  <a:pt x="35129" y="1375"/>
                  <a:pt x="35317" y="1732"/>
                </a:cubicBezTo>
                <a:cubicBezTo>
                  <a:pt x="35643" y="2347"/>
                  <a:pt x="35926" y="2985"/>
                  <a:pt x="36251" y="3595"/>
                </a:cubicBezTo>
                <a:cubicBezTo>
                  <a:pt x="36952" y="4915"/>
                  <a:pt x="37604" y="6259"/>
                  <a:pt x="38281" y="7591"/>
                </a:cubicBezTo>
                <a:cubicBezTo>
                  <a:pt x="38338" y="7706"/>
                  <a:pt x="38557" y="7776"/>
                  <a:pt x="38435" y="7949"/>
                </a:cubicBezTo>
                <a:cubicBezTo>
                  <a:pt x="38387" y="8016"/>
                  <a:pt x="38328" y="8035"/>
                  <a:pt x="38264" y="8035"/>
                </a:cubicBezTo>
                <a:cubicBezTo>
                  <a:pt x="38183" y="8035"/>
                  <a:pt x="38094" y="8005"/>
                  <a:pt x="38011" y="8005"/>
                </a:cubicBezTo>
                <a:cubicBezTo>
                  <a:pt x="37998" y="8005"/>
                  <a:pt x="37984" y="8006"/>
                  <a:pt x="37971" y="8008"/>
                </a:cubicBezTo>
                <a:cubicBezTo>
                  <a:pt x="37954" y="8010"/>
                  <a:pt x="37938" y="8011"/>
                  <a:pt x="37922" y="8011"/>
                </a:cubicBezTo>
                <a:cubicBezTo>
                  <a:pt x="37722" y="8011"/>
                  <a:pt x="37606" y="7819"/>
                  <a:pt x="37474" y="7686"/>
                </a:cubicBezTo>
                <a:cubicBezTo>
                  <a:pt x="37266" y="7480"/>
                  <a:pt x="37014" y="7279"/>
                  <a:pt x="36744" y="7279"/>
                </a:cubicBezTo>
                <a:cubicBezTo>
                  <a:pt x="36727" y="7279"/>
                  <a:pt x="36709" y="7279"/>
                  <a:pt x="36692" y="7281"/>
                </a:cubicBezTo>
                <a:cubicBezTo>
                  <a:pt x="36656" y="7284"/>
                  <a:pt x="36622" y="7286"/>
                  <a:pt x="36588" y="7286"/>
                </a:cubicBezTo>
                <a:cubicBezTo>
                  <a:pt x="36311" y="7286"/>
                  <a:pt x="36110" y="7173"/>
                  <a:pt x="35910" y="7015"/>
                </a:cubicBezTo>
                <a:cubicBezTo>
                  <a:pt x="35637" y="6796"/>
                  <a:pt x="35278" y="6764"/>
                  <a:pt x="34972" y="6596"/>
                </a:cubicBezTo>
                <a:cubicBezTo>
                  <a:pt x="34314" y="6236"/>
                  <a:pt x="33511" y="6105"/>
                  <a:pt x="32750" y="5983"/>
                </a:cubicBezTo>
                <a:cubicBezTo>
                  <a:pt x="32487" y="5940"/>
                  <a:pt x="32447" y="5702"/>
                  <a:pt x="32166" y="5658"/>
                </a:cubicBezTo>
                <a:cubicBezTo>
                  <a:pt x="31465" y="5549"/>
                  <a:pt x="30804" y="5218"/>
                  <a:pt x="30089" y="5110"/>
                </a:cubicBezTo>
                <a:cubicBezTo>
                  <a:pt x="29934" y="5086"/>
                  <a:pt x="29954" y="4822"/>
                  <a:pt x="29724" y="4822"/>
                </a:cubicBezTo>
                <a:cubicBezTo>
                  <a:pt x="29696" y="4822"/>
                  <a:pt x="29665" y="4826"/>
                  <a:pt x="29628" y="4835"/>
                </a:cubicBezTo>
                <a:cubicBezTo>
                  <a:pt x="29524" y="4860"/>
                  <a:pt x="29419" y="4870"/>
                  <a:pt x="29313" y="4870"/>
                </a:cubicBezTo>
                <a:cubicBezTo>
                  <a:pt x="28904" y="4870"/>
                  <a:pt x="28486" y="4719"/>
                  <a:pt x="28080" y="4681"/>
                </a:cubicBezTo>
                <a:cubicBezTo>
                  <a:pt x="27375" y="4614"/>
                  <a:pt x="26717" y="4238"/>
                  <a:pt x="25925" y="4238"/>
                </a:cubicBezTo>
                <a:cubicBezTo>
                  <a:pt x="25917" y="4238"/>
                  <a:pt x="25910" y="4238"/>
                  <a:pt x="25902" y="4238"/>
                </a:cubicBezTo>
                <a:cubicBezTo>
                  <a:pt x="25892" y="4238"/>
                  <a:pt x="25883" y="4238"/>
                  <a:pt x="25873" y="4238"/>
                </a:cubicBezTo>
                <a:cubicBezTo>
                  <a:pt x="25234" y="4238"/>
                  <a:pt x="24603" y="3994"/>
                  <a:pt x="23919" y="3994"/>
                </a:cubicBezTo>
                <a:cubicBezTo>
                  <a:pt x="23850" y="3994"/>
                  <a:pt x="23781" y="3997"/>
                  <a:pt x="23711" y="4002"/>
                </a:cubicBezTo>
                <a:cubicBezTo>
                  <a:pt x="23559" y="4014"/>
                  <a:pt x="23405" y="4019"/>
                  <a:pt x="23248" y="4019"/>
                </a:cubicBezTo>
                <a:cubicBezTo>
                  <a:pt x="22726" y="4019"/>
                  <a:pt x="22186" y="3962"/>
                  <a:pt x="21657" y="3896"/>
                </a:cubicBezTo>
                <a:cubicBezTo>
                  <a:pt x="21473" y="3872"/>
                  <a:pt x="21279" y="3862"/>
                  <a:pt x="21079" y="3862"/>
                </a:cubicBezTo>
                <a:cubicBezTo>
                  <a:pt x="20588" y="3862"/>
                  <a:pt x="20062" y="3924"/>
                  <a:pt x="19567" y="4004"/>
                </a:cubicBezTo>
                <a:cubicBezTo>
                  <a:pt x="19499" y="4015"/>
                  <a:pt x="19426" y="4019"/>
                  <a:pt x="19350" y="4019"/>
                </a:cubicBezTo>
                <a:cubicBezTo>
                  <a:pt x="19144" y="4019"/>
                  <a:pt x="18918" y="3989"/>
                  <a:pt x="18725" y="3989"/>
                </a:cubicBezTo>
                <a:cubicBezTo>
                  <a:pt x="18556" y="3989"/>
                  <a:pt x="18412" y="4012"/>
                  <a:pt x="18326" y="4098"/>
                </a:cubicBezTo>
                <a:cubicBezTo>
                  <a:pt x="18186" y="4238"/>
                  <a:pt x="18081" y="4294"/>
                  <a:pt x="17994" y="4294"/>
                </a:cubicBezTo>
                <a:cubicBezTo>
                  <a:pt x="17824" y="4294"/>
                  <a:pt x="17722" y="4083"/>
                  <a:pt x="17552" y="3875"/>
                </a:cubicBezTo>
                <a:lnTo>
                  <a:pt x="17552" y="3875"/>
                </a:lnTo>
                <a:cubicBezTo>
                  <a:pt x="17569" y="4206"/>
                  <a:pt x="17467" y="4362"/>
                  <a:pt x="17281" y="4362"/>
                </a:cubicBezTo>
                <a:cubicBezTo>
                  <a:pt x="17235" y="4362"/>
                  <a:pt x="17184" y="4353"/>
                  <a:pt x="17129" y="4334"/>
                </a:cubicBezTo>
                <a:cubicBezTo>
                  <a:pt x="16935" y="4269"/>
                  <a:pt x="16745" y="4243"/>
                  <a:pt x="16557" y="4243"/>
                </a:cubicBezTo>
                <a:cubicBezTo>
                  <a:pt x="16178" y="4243"/>
                  <a:pt x="15808" y="4349"/>
                  <a:pt x="15441" y="4454"/>
                </a:cubicBezTo>
                <a:cubicBezTo>
                  <a:pt x="15188" y="4526"/>
                  <a:pt x="14908" y="4679"/>
                  <a:pt x="14667" y="4679"/>
                </a:cubicBezTo>
                <a:cubicBezTo>
                  <a:pt x="14609" y="4679"/>
                  <a:pt x="14553" y="4670"/>
                  <a:pt x="14501" y="4649"/>
                </a:cubicBezTo>
                <a:cubicBezTo>
                  <a:pt x="14269" y="4556"/>
                  <a:pt x="14037" y="4519"/>
                  <a:pt x="13810" y="4519"/>
                </a:cubicBezTo>
                <a:cubicBezTo>
                  <a:pt x="13274" y="4519"/>
                  <a:pt x="12764" y="4726"/>
                  <a:pt x="12342" y="4886"/>
                </a:cubicBezTo>
                <a:cubicBezTo>
                  <a:pt x="11528" y="5195"/>
                  <a:pt x="10600" y="4963"/>
                  <a:pt x="9854" y="5531"/>
                </a:cubicBezTo>
                <a:cubicBezTo>
                  <a:pt x="9721" y="5634"/>
                  <a:pt x="9359" y="5717"/>
                  <a:pt x="9098" y="5787"/>
                </a:cubicBezTo>
                <a:cubicBezTo>
                  <a:pt x="8608" y="5919"/>
                  <a:pt x="8008" y="5695"/>
                  <a:pt x="7640" y="6248"/>
                </a:cubicBezTo>
                <a:cubicBezTo>
                  <a:pt x="7575" y="6344"/>
                  <a:pt x="7395" y="6364"/>
                  <a:pt x="7253" y="6402"/>
                </a:cubicBezTo>
                <a:cubicBezTo>
                  <a:pt x="6972" y="6477"/>
                  <a:pt x="6636" y="6455"/>
                  <a:pt x="6422" y="6553"/>
                </a:cubicBezTo>
                <a:cubicBezTo>
                  <a:pt x="5961" y="6762"/>
                  <a:pt x="5371" y="6725"/>
                  <a:pt x="5029" y="7164"/>
                </a:cubicBezTo>
                <a:cubicBezTo>
                  <a:pt x="4934" y="7286"/>
                  <a:pt x="4815" y="7318"/>
                  <a:pt x="4688" y="7318"/>
                </a:cubicBezTo>
                <a:cubicBezTo>
                  <a:pt x="4552" y="7318"/>
                  <a:pt x="4407" y="7282"/>
                  <a:pt x="4271" y="7282"/>
                </a:cubicBezTo>
                <a:cubicBezTo>
                  <a:pt x="4120" y="7282"/>
                  <a:pt x="3979" y="7326"/>
                  <a:pt x="3875" y="7511"/>
                </a:cubicBezTo>
                <a:cubicBezTo>
                  <a:pt x="3797" y="7650"/>
                  <a:pt x="3510" y="7552"/>
                  <a:pt x="3309" y="7640"/>
                </a:cubicBezTo>
                <a:cubicBezTo>
                  <a:pt x="2424" y="8028"/>
                  <a:pt x="1612" y="8461"/>
                  <a:pt x="841" y="9109"/>
                </a:cubicBezTo>
                <a:cubicBezTo>
                  <a:pt x="93" y="9738"/>
                  <a:pt x="124" y="10446"/>
                  <a:pt x="41" y="11189"/>
                </a:cubicBezTo>
                <a:cubicBezTo>
                  <a:pt x="0" y="11558"/>
                  <a:pt x="803" y="12313"/>
                  <a:pt x="1223" y="12313"/>
                </a:cubicBezTo>
                <a:cubicBezTo>
                  <a:pt x="1251" y="12313"/>
                  <a:pt x="1278" y="12310"/>
                  <a:pt x="1302" y="12303"/>
                </a:cubicBezTo>
                <a:cubicBezTo>
                  <a:pt x="1367" y="12284"/>
                  <a:pt x="1430" y="12276"/>
                  <a:pt x="1493" y="12276"/>
                </a:cubicBezTo>
                <a:cubicBezTo>
                  <a:pt x="1749" y="12276"/>
                  <a:pt x="1987" y="12402"/>
                  <a:pt x="2216" y="12402"/>
                </a:cubicBezTo>
                <a:cubicBezTo>
                  <a:pt x="2303" y="12402"/>
                  <a:pt x="2389" y="12384"/>
                  <a:pt x="2473" y="12335"/>
                </a:cubicBezTo>
                <a:cubicBezTo>
                  <a:pt x="3331" y="11826"/>
                  <a:pt x="4157" y="11263"/>
                  <a:pt x="5020" y="10757"/>
                </a:cubicBezTo>
                <a:cubicBezTo>
                  <a:pt x="5527" y="10459"/>
                  <a:pt x="6046" y="10157"/>
                  <a:pt x="6559" y="9881"/>
                </a:cubicBezTo>
                <a:cubicBezTo>
                  <a:pt x="7564" y="9341"/>
                  <a:pt x="8613" y="8888"/>
                  <a:pt x="9695" y="8525"/>
                </a:cubicBezTo>
                <a:cubicBezTo>
                  <a:pt x="11026" y="8081"/>
                  <a:pt x="12392" y="7721"/>
                  <a:pt x="13762" y="7413"/>
                </a:cubicBezTo>
                <a:cubicBezTo>
                  <a:pt x="15344" y="7056"/>
                  <a:pt x="16967" y="6861"/>
                  <a:pt x="18577" y="6795"/>
                </a:cubicBezTo>
                <a:cubicBezTo>
                  <a:pt x="19461" y="6759"/>
                  <a:pt x="20349" y="6706"/>
                  <a:pt x="21239" y="6706"/>
                </a:cubicBezTo>
                <a:cubicBezTo>
                  <a:pt x="21904" y="6706"/>
                  <a:pt x="22571" y="6736"/>
                  <a:pt x="23239" y="6826"/>
                </a:cubicBezTo>
                <a:cubicBezTo>
                  <a:pt x="24848" y="7042"/>
                  <a:pt x="26462" y="7238"/>
                  <a:pt x="28072" y="7458"/>
                </a:cubicBezTo>
                <a:cubicBezTo>
                  <a:pt x="28725" y="7547"/>
                  <a:pt x="29330" y="7773"/>
                  <a:pt x="29973" y="7878"/>
                </a:cubicBezTo>
                <a:cubicBezTo>
                  <a:pt x="30394" y="7947"/>
                  <a:pt x="30909" y="7944"/>
                  <a:pt x="31221" y="8102"/>
                </a:cubicBezTo>
                <a:cubicBezTo>
                  <a:pt x="32421" y="8711"/>
                  <a:pt x="33799" y="8800"/>
                  <a:pt x="34952" y="9460"/>
                </a:cubicBezTo>
                <a:cubicBezTo>
                  <a:pt x="35297" y="9656"/>
                  <a:pt x="35789" y="9413"/>
                  <a:pt x="35954" y="9797"/>
                </a:cubicBezTo>
                <a:cubicBezTo>
                  <a:pt x="36085" y="10103"/>
                  <a:pt x="36278" y="10026"/>
                  <a:pt x="36477" y="10086"/>
                </a:cubicBezTo>
                <a:cubicBezTo>
                  <a:pt x="36486" y="10089"/>
                  <a:pt x="36495" y="10090"/>
                  <a:pt x="36504" y="10090"/>
                </a:cubicBezTo>
                <a:cubicBezTo>
                  <a:pt x="36582" y="10090"/>
                  <a:pt x="36687" y="10015"/>
                  <a:pt x="36767" y="10015"/>
                </a:cubicBezTo>
                <a:cubicBezTo>
                  <a:pt x="36830" y="10015"/>
                  <a:pt x="36876" y="10061"/>
                  <a:pt x="36881" y="10224"/>
                </a:cubicBezTo>
                <a:cubicBezTo>
                  <a:pt x="36890" y="10487"/>
                  <a:pt x="36705" y="10617"/>
                  <a:pt x="36514" y="10655"/>
                </a:cubicBezTo>
                <a:cubicBezTo>
                  <a:pt x="35275" y="10901"/>
                  <a:pt x="34020" y="11068"/>
                  <a:pt x="32796" y="11372"/>
                </a:cubicBezTo>
                <a:cubicBezTo>
                  <a:pt x="32024" y="11565"/>
                  <a:pt x="31196" y="11406"/>
                  <a:pt x="30469" y="11779"/>
                </a:cubicBezTo>
                <a:cubicBezTo>
                  <a:pt x="30002" y="12019"/>
                  <a:pt x="29445" y="12258"/>
                  <a:pt x="29281" y="12756"/>
                </a:cubicBezTo>
                <a:cubicBezTo>
                  <a:pt x="29169" y="13098"/>
                  <a:pt x="29281" y="13635"/>
                  <a:pt x="29503" y="13929"/>
                </a:cubicBezTo>
                <a:cubicBezTo>
                  <a:pt x="29662" y="14142"/>
                  <a:pt x="29894" y="14462"/>
                  <a:pt x="30213" y="14462"/>
                </a:cubicBezTo>
                <a:cubicBezTo>
                  <a:pt x="30343" y="14462"/>
                  <a:pt x="30487" y="14410"/>
                  <a:pt x="30647" y="14275"/>
                </a:cubicBezTo>
                <a:cubicBezTo>
                  <a:pt x="30677" y="14249"/>
                  <a:pt x="30710" y="14238"/>
                  <a:pt x="30743" y="14238"/>
                </a:cubicBezTo>
                <a:cubicBezTo>
                  <a:pt x="30808" y="14238"/>
                  <a:pt x="30872" y="14283"/>
                  <a:pt x="30913" y="14346"/>
                </a:cubicBezTo>
                <a:cubicBezTo>
                  <a:pt x="30999" y="14478"/>
                  <a:pt x="31096" y="14518"/>
                  <a:pt x="31199" y="14518"/>
                </a:cubicBezTo>
                <a:cubicBezTo>
                  <a:pt x="31320" y="14518"/>
                  <a:pt x="31449" y="14462"/>
                  <a:pt x="31571" y="14437"/>
                </a:cubicBezTo>
                <a:cubicBezTo>
                  <a:pt x="31823" y="14389"/>
                  <a:pt x="32059" y="14313"/>
                  <a:pt x="32330" y="14306"/>
                </a:cubicBezTo>
                <a:cubicBezTo>
                  <a:pt x="33216" y="14278"/>
                  <a:pt x="34130" y="14271"/>
                  <a:pt x="34981" y="14131"/>
                </a:cubicBezTo>
                <a:cubicBezTo>
                  <a:pt x="36376" y="13901"/>
                  <a:pt x="37801" y="13970"/>
                  <a:pt x="39171" y="13611"/>
                </a:cubicBezTo>
                <a:cubicBezTo>
                  <a:pt x="39272" y="13584"/>
                  <a:pt x="39375" y="13575"/>
                  <a:pt x="39479" y="13575"/>
                </a:cubicBezTo>
                <a:cubicBezTo>
                  <a:pt x="39748" y="13575"/>
                  <a:pt x="40020" y="13639"/>
                  <a:pt x="40269" y="13639"/>
                </a:cubicBezTo>
                <a:cubicBezTo>
                  <a:pt x="40380" y="13639"/>
                  <a:pt x="40487" y="13626"/>
                  <a:pt x="40588" y="13589"/>
                </a:cubicBezTo>
                <a:cubicBezTo>
                  <a:pt x="41499" y="13250"/>
                  <a:pt x="42509" y="13310"/>
                  <a:pt x="43375" y="12734"/>
                </a:cubicBezTo>
                <a:cubicBezTo>
                  <a:pt x="43924" y="12367"/>
                  <a:pt x="44200" y="12054"/>
                  <a:pt x="44036" y="11400"/>
                </a:cubicBezTo>
                <a:cubicBezTo>
                  <a:pt x="43807" y="10484"/>
                  <a:pt x="43329" y="9662"/>
                  <a:pt x="42943" y="8833"/>
                </a:cubicBezTo>
                <a:cubicBezTo>
                  <a:pt x="42506" y="7890"/>
                  <a:pt x="41964" y="6937"/>
                  <a:pt x="41283" y="6114"/>
                </a:cubicBezTo>
                <a:cubicBezTo>
                  <a:pt x="40851" y="5593"/>
                  <a:pt x="40626" y="4948"/>
                  <a:pt x="40264" y="4392"/>
                </a:cubicBezTo>
                <a:cubicBezTo>
                  <a:pt x="39940" y="3895"/>
                  <a:pt x="39533" y="3435"/>
                  <a:pt x="39257" y="2910"/>
                </a:cubicBezTo>
                <a:cubicBezTo>
                  <a:pt x="39045" y="2508"/>
                  <a:pt x="38718" y="2229"/>
                  <a:pt x="38477" y="1881"/>
                </a:cubicBezTo>
                <a:cubicBezTo>
                  <a:pt x="37930" y="1086"/>
                  <a:pt x="37472" y="274"/>
                  <a:pt x="36414" y="27"/>
                </a:cubicBezTo>
                <a:cubicBezTo>
                  <a:pt x="36337" y="9"/>
                  <a:pt x="36265" y="1"/>
                  <a:pt x="361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1" name="Google Shape;328;p23">
            <a:extLst>
              <a:ext uri="{FF2B5EF4-FFF2-40B4-BE49-F238E27FC236}">
                <a16:creationId xmlns:a16="http://schemas.microsoft.com/office/drawing/2014/main" id="{7A968329-74FD-4638-810B-AC23387A58BC}"/>
              </a:ext>
            </a:extLst>
          </p:cNvPr>
          <p:cNvSpPr txBox="1">
            <a:spLocks/>
          </p:cNvSpPr>
          <p:nvPr/>
        </p:nvSpPr>
        <p:spPr>
          <a:xfrm>
            <a:off x="4393777" y="2579311"/>
            <a:ext cx="3472783" cy="1654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ermanent Marker"/>
              <a:buNone/>
              <a:defRPr sz="24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Permanent Marker"/>
              <a:buNone/>
              <a:defRPr sz="3000" b="0" i="0" u="none" strike="noStrike" cap="non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pPr algn="ctr"/>
            <a:r>
              <a:rPr lang="fa-IR" sz="6400" dirty="0">
                <a:solidFill>
                  <a:schemeClr val="bg2">
                    <a:lumMod val="25000"/>
                  </a:schemeClr>
                </a:solidFill>
                <a:latin typeface="Lalezar" panose="00000500000000000000" pitchFamily="2" charset="-78"/>
                <a:cs typeface="Dast Nevis" panose="03000400000000000000" pitchFamily="66" charset="-78"/>
              </a:rPr>
              <a:t>روش های تشخیصی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3D3B160-9732-4F92-8F55-D4F8759CAAE6}"/>
              </a:ext>
            </a:extLst>
          </p:cNvPr>
          <p:cNvSpPr/>
          <p:nvPr/>
        </p:nvSpPr>
        <p:spPr>
          <a:xfrm>
            <a:off x="2011532" y="4702868"/>
            <a:ext cx="2074661" cy="6343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667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آزمایش خون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06D502C-20E6-4D07-98E7-E0D1896A1560}"/>
              </a:ext>
            </a:extLst>
          </p:cNvPr>
          <p:cNvSpPr/>
          <p:nvPr/>
        </p:nvSpPr>
        <p:spPr>
          <a:xfrm>
            <a:off x="1619744" y="626556"/>
            <a:ext cx="1850731" cy="12500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667" dirty="0">
                <a:latin typeface="Adobe Arabic" panose="02040503050201020203" pitchFamily="18" charset="-78"/>
                <a:cs typeface="Adobe Arabic" panose="02040503050201020203" pitchFamily="18" charset="-78"/>
              </a:rPr>
              <a:t>تست های تصویربرداری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AF98EC-A617-4518-98B0-EA6FFCBE6105}"/>
              </a:ext>
            </a:extLst>
          </p:cNvPr>
          <p:cNvSpPr/>
          <p:nvPr/>
        </p:nvSpPr>
        <p:spPr>
          <a:xfrm>
            <a:off x="9246273" y="3429000"/>
            <a:ext cx="2285116" cy="634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667" dirty="0">
                <a:solidFill>
                  <a:srgbClr val="0070C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معاینه فیزیکی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3" name="Google Shape;1323;p42"/>
          <p:cNvGrpSpPr/>
          <p:nvPr/>
        </p:nvGrpSpPr>
        <p:grpSpPr>
          <a:xfrm>
            <a:off x="5223017" y="2171601"/>
            <a:ext cx="1746000" cy="609433"/>
            <a:chOff x="3917263" y="1628700"/>
            <a:chExt cx="1309500" cy="457075"/>
          </a:xfrm>
        </p:grpSpPr>
        <p:sp>
          <p:nvSpPr>
            <p:cNvPr id="1324" name="Google Shape;1324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5" name="Google Shape;1325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26" name="Google Shape;1326;p42"/>
          <p:cNvGrpSpPr/>
          <p:nvPr/>
        </p:nvGrpSpPr>
        <p:grpSpPr>
          <a:xfrm>
            <a:off x="2253433" y="2171601"/>
            <a:ext cx="1746000" cy="609433"/>
            <a:chOff x="1690075" y="1628700"/>
            <a:chExt cx="1309500" cy="457075"/>
          </a:xfrm>
        </p:grpSpPr>
        <p:sp>
          <p:nvSpPr>
            <p:cNvPr id="1327" name="Google Shape;1327;p42"/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8" name="Google Shape;1328;p42"/>
            <p:cNvSpPr/>
            <p:nvPr/>
          </p:nvSpPr>
          <p:spPr>
            <a:xfrm>
              <a:off x="1690075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330" name="Google Shape;1330;p42"/>
          <p:cNvSpPr txBox="1">
            <a:spLocks noGrp="1"/>
          </p:cNvSpPr>
          <p:nvPr>
            <p:ph type="ctrTitle" idx="15"/>
          </p:nvPr>
        </p:nvSpPr>
        <p:spPr>
          <a:xfrm>
            <a:off x="2678367" y="502867"/>
            <a:ext cx="68352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Harlow Solid Italic" panose="04030604020F02020D02" pitchFamily="82" charset="0"/>
              </a:rPr>
              <a:t>Risk factors</a:t>
            </a:r>
            <a:endParaRPr sz="5400" dirty="0">
              <a:solidFill>
                <a:schemeClr val="tx1"/>
              </a:solidFill>
              <a:latin typeface="Harlow Solid Italic" panose="04030604020F02020D02" pitchFamily="82" charset="0"/>
            </a:endParaRPr>
          </a:p>
        </p:txBody>
      </p:sp>
      <p:grpSp>
        <p:nvGrpSpPr>
          <p:cNvPr id="1331" name="Google Shape;1331;p42"/>
          <p:cNvGrpSpPr/>
          <p:nvPr/>
        </p:nvGrpSpPr>
        <p:grpSpPr>
          <a:xfrm>
            <a:off x="8192617" y="2171601"/>
            <a:ext cx="1746000" cy="609433"/>
            <a:chOff x="3917263" y="1628700"/>
            <a:chExt cx="1309500" cy="457075"/>
          </a:xfrm>
        </p:grpSpPr>
        <p:sp>
          <p:nvSpPr>
            <p:cNvPr id="1332" name="Google Shape;1332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3" name="Google Shape;1333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334" name="Google Shape;1334;p42"/>
          <p:cNvSpPr txBox="1">
            <a:spLocks noGrp="1"/>
          </p:cNvSpPr>
          <p:nvPr>
            <p:ph type="ctrTitle"/>
          </p:nvPr>
        </p:nvSpPr>
        <p:spPr>
          <a:xfrm>
            <a:off x="1885017" y="1765733"/>
            <a:ext cx="24320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a-IR" dirty="0"/>
              <a:t>کاهش وزن سریع</a:t>
            </a:r>
            <a:endParaRPr dirty="0"/>
          </a:p>
        </p:txBody>
      </p:sp>
      <p:sp>
        <p:nvSpPr>
          <p:cNvPr id="1335" name="Google Shape;1335;p42"/>
          <p:cNvSpPr txBox="1">
            <a:spLocks noGrp="1"/>
          </p:cNvSpPr>
          <p:nvPr>
            <p:ph type="ctrTitle" idx="4"/>
          </p:nvPr>
        </p:nvSpPr>
        <p:spPr>
          <a:xfrm>
            <a:off x="4880020" y="1765733"/>
            <a:ext cx="24320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a-IR" dirty="0"/>
              <a:t>سن و جنسیت</a:t>
            </a:r>
            <a:endParaRPr dirty="0"/>
          </a:p>
        </p:txBody>
      </p:sp>
      <p:sp>
        <p:nvSpPr>
          <p:cNvPr id="1336" name="Google Shape;1336;p42"/>
          <p:cNvSpPr txBox="1">
            <a:spLocks noGrp="1"/>
          </p:cNvSpPr>
          <p:nvPr>
            <p:ph type="ctrTitle" idx="5"/>
          </p:nvPr>
        </p:nvSpPr>
        <p:spPr>
          <a:xfrm>
            <a:off x="7874997" y="1765733"/>
            <a:ext cx="24320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a-IR" dirty="0"/>
              <a:t>آناتومی غیرعادی</a:t>
            </a:r>
            <a:endParaRPr dirty="0"/>
          </a:p>
        </p:txBody>
      </p:sp>
      <p:grpSp>
        <p:nvGrpSpPr>
          <p:cNvPr id="1338" name="Google Shape;1338;p42"/>
          <p:cNvGrpSpPr/>
          <p:nvPr/>
        </p:nvGrpSpPr>
        <p:grpSpPr>
          <a:xfrm>
            <a:off x="5222967" y="4305201"/>
            <a:ext cx="1746000" cy="609433"/>
            <a:chOff x="3917263" y="1628700"/>
            <a:chExt cx="1309500" cy="457075"/>
          </a:xfrm>
        </p:grpSpPr>
        <p:sp>
          <p:nvSpPr>
            <p:cNvPr id="1339" name="Google Shape;1339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0" name="Google Shape;1340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41" name="Google Shape;1341;p42"/>
          <p:cNvGrpSpPr/>
          <p:nvPr/>
        </p:nvGrpSpPr>
        <p:grpSpPr>
          <a:xfrm>
            <a:off x="2249613" y="3342869"/>
            <a:ext cx="1746000" cy="609433"/>
            <a:chOff x="3917263" y="1628700"/>
            <a:chExt cx="1309500" cy="457075"/>
          </a:xfrm>
        </p:grpSpPr>
        <p:sp>
          <p:nvSpPr>
            <p:cNvPr id="1342" name="Google Shape;1342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3" name="Google Shape;1343;p42"/>
            <p:cNvSpPr/>
            <p:nvPr/>
          </p:nvSpPr>
          <p:spPr>
            <a:xfrm>
              <a:off x="3917263" y="16287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44" name="Google Shape;1344;p42"/>
          <p:cNvGrpSpPr/>
          <p:nvPr/>
        </p:nvGrpSpPr>
        <p:grpSpPr>
          <a:xfrm>
            <a:off x="8192617" y="3264499"/>
            <a:ext cx="1746000" cy="609433"/>
            <a:chOff x="6144425" y="3228900"/>
            <a:chExt cx="1309500" cy="457075"/>
          </a:xfrm>
        </p:grpSpPr>
        <p:sp>
          <p:nvSpPr>
            <p:cNvPr id="1345" name="Google Shape;1345;p42"/>
            <p:cNvSpPr/>
            <p:nvPr/>
          </p:nvSpPr>
          <p:spPr>
            <a:xfrm>
              <a:off x="6144425" y="32289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6" name="Google Shape;1346;p42"/>
            <p:cNvSpPr/>
            <p:nvPr/>
          </p:nvSpPr>
          <p:spPr>
            <a:xfrm>
              <a:off x="6144425" y="3228900"/>
              <a:ext cx="1309500" cy="457075"/>
            </a:xfrm>
            <a:custGeom>
              <a:avLst/>
              <a:gdLst/>
              <a:ahLst/>
              <a:cxnLst/>
              <a:rect l="l" t="t" r="r" b="b"/>
              <a:pathLst>
                <a:path w="41777" h="18283" extrusionOk="0">
                  <a:moveTo>
                    <a:pt x="31789" y="1291"/>
                  </a:moveTo>
                  <a:cubicBezTo>
                    <a:pt x="31974" y="1291"/>
                    <a:pt x="32159" y="1291"/>
                    <a:pt x="32343" y="1293"/>
                  </a:cubicBezTo>
                  <a:cubicBezTo>
                    <a:pt x="33959" y="1309"/>
                    <a:pt x="35586" y="1386"/>
                    <a:pt x="37170" y="1726"/>
                  </a:cubicBezTo>
                  <a:cubicBezTo>
                    <a:pt x="37989" y="1901"/>
                    <a:pt x="38650" y="2440"/>
                    <a:pt x="39116" y="3162"/>
                  </a:cubicBezTo>
                  <a:cubicBezTo>
                    <a:pt x="40148" y="4757"/>
                    <a:pt x="40208" y="6161"/>
                    <a:pt x="40214" y="7773"/>
                  </a:cubicBezTo>
                  <a:cubicBezTo>
                    <a:pt x="40214" y="8849"/>
                    <a:pt x="40393" y="9964"/>
                    <a:pt x="40164" y="10987"/>
                  </a:cubicBezTo>
                  <a:cubicBezTo>
                    <a:pt x="39940" y="11993"/>
                    <a:pt x="40151" y="13111"/>
                    <a:pt x="39513" y="14010"/>
                  </a:cubicBezTo>
                  <a:cubicBezTo>
                    <a:pt x="38667" y="15207"/>
                    <a:pt x="37409" y="15600"/>
                    <a:pt x="36022" y="15741"/>
                  </a:cubicBezTo>
                  <a:cubicBezTo>
                    <a:pt x="34725" y="15871"/>
                    <a:pt x="33416" y="15788"/>
                    <a:pt x="32122" y="16087"/>
                  </a:cubicBezTo>
                  <a:cubicBezTo>
                    <a:pt x="31980" y="16120"/>
                    <a:pt x="31827" y="16129"/>
                    <a:pt x="31668" y="16129"/>
                  </a:cubicBezTo>
                  <a:cubicBezTo>
                    <a:pt x="31493" y="16129"/>
                    <a:pt x="31310" y="16118"/>
                    <a:pt x="31129" y="16118"/>
                  </a:cubicBezTo>
                  <a:cubicBezTo>
                    <a:pt x="30994" y="16118"/>
                    <a:pt x="30860" y="16124"/>
                    <a:pt x="30729" y="16144"/>
                  </a:cubicBezTo>
                  <a:cubicBezTo>
                    <a:pt x="30311" y="16207"/>
                    <a:pt x="29948" y="16542"/>
                    <a:pt x="29523" y="16542"/>
                  </a:cubicBezTo>
                  <a:cubicBezTo>
                    <a:pt x="29426" y="16542"/>
                    <a:pt x="29326" y="16524"/>
                    <a:pt x="29221" y="16482"/>
                  </a:cubicBezTo>
                  <a:cubicBezTo>
                    <a:pt x="28967" y="16379"/>
                    <a:pt x="28715" y="16344"/>
                    <a:pt x="28465" y="16344"/>
                  </a:cubicBezTo>
                  <a:cubicBezTo>
                    <a:pt x="28082" y="16344"/>
                    <a:pt x="27700" y="16427"/>
                    <a:pt x="27312" y="16479"/>
                  </a:cubicBezTo>
                  <a:cubicBezTo>
                    <a:pt x="26701" y="16562"/>
                    <a:pt x="26078" y="16669"/>
                    <a:pt x="25466" y="16669"/>
                  </a:cubicBezTo>
                  <a:cubicBezTo>
                    <a:pt x="25330" y="16669"/>
                    <a:pt x="25194" y="16664"/>
                    <a:pt x="25059" y="16652"/>
                  </a:cubicBezTo>
                  <a:cubicBezTo>
                    <a:pt x="24942" y="16641"/>
                    <a:pt x="24826" y="16637"/>
                    <a:pt x="24710" y="16637"/>
                  </a:cubicBezTo>
                  <a:cubicBezTo>
                    <a:pt x="24140" y="16637"/>
                    <a:pt x="23584" y="16742"/>
                    <a:pt x="23016" y="16742"/>
                  </a:cubicBezTo>
                  <a:cubicBezTo>
                    <a:pt x="22981" y="16742"/>
                    <a:pt x="22947" y="16742"/>
                    <a:pt x="22912" y="16741"/>
                  </a:cubicBezTo>
                  <a:cubicBezTo>
                    <a:pt x="22534" y="16732"/>
                    <a:pt x="22150" y="16709"/>
                    <a:pt x="21768" y="16709"/>
                  </a:cubicBezTo>
                  <a:cubicBezTo>
                    <a:pt x="21114" y="16709"/>
                    <a:pt x="20463" y="16775"/>
                    <a:pt x="19847" y="17083"/>
                  </a:cubicBezTo>
                  <a:cubicBezTo>
                    <a:pt x="19808" y="17102"/>
                    <a:pt x="19773" y="17110"/>
                    <a:pt x="19741" y="17110"/>
                  </a:cubicBezTo>
                  <a:cubicBezTo>
                    <a:pt x="19686" y="17110"/>
                    <a:pt x="19643" y="17084"/>
                    <a:pt x="19618" y="17040"/>
                  </a:cubicBezTo>
                  <a:cubicBezTo>
                    <a:pt x="19526" y="16877"/>
                    <a:pt x="19419" y="16829"/>
                    <a:pt x="19309" y="16829"/>
                  </a:cubicBezTo>
                  <a:cubicBezTo>
                    <a:pt x="19150" y="16829"/>
                    <a:pt x="18983" y="16929"/>
                    <a:pt x="18840" y="16929"/>
                  </a:cubicBezTo>
                  <a:cubicBezTo>
                    <a:pt x="18818" y="16929"/>
                    <a:pt x="18797" y="16927"/>
                    <a:pt x="18777" y="16921"/>
                  </a:cubicBezTo>
                  <a:cubicBezTo>
                    <a:pt x="18579" y="16871"/>
                    <a:pt x="18381" y="16855"/>
                    <a:pt x="18181" y="16855"/>
                  </a:cubicBezTo>
                  <a:cubicBezTo>
                    <a:pt x="17779" y="16855"/>
                    <a:pt x="17374" y="16923"/>
                    <a:pt x="16974" y="16923"/>
                  </a:cubicBezTo>
                  <a:cubicBezTo>
                    <a:pt x="16675" y="16923"/>
                    <a:pt x="16379" y="16885"/>
                    <a:pt x="16090" y="16751"/>
                  </a:cubicBezTo>
                  <a:cubicBezTo>
                    <a:pt x="15987" y="16702"/>
                    <a:pt x="15883" y="16685"/>
                    <a:pt x="15780" y="16685"/>
                  </a:cubicBezTo>
                  <a:cubicBezTo>
                    <a:pt x="15539" y="16685"/>
                    <a:pt x="15297" y="16777"/>
                    <a:pt x="15051" y="16777"/>
                  </a:cubicBezTo>
                  <a:cubicBezTo>
                    <a:pt x="15036" y="16777"/>
                    <a:pt x="15021" y="16777"/>
                    <a:pt x="15007" y="16776"/>
                  </a:cubicBezTo>
                  <a:cubicBezTo>
                    <a:pt x="13871" y="16721"/>
                    <a:pt x="12734" y="16616"/>
                    <a:pt x="11596" y="16599"/>
                  </a:cubicBezTo>
                  <a:cubicBezTo>
                    <a:pt x="11446" y="16597"/>
                    <a:pt x="11273" y="16587"/>
                    <a:pt x="11107" y="16587"/>
                  </a:cubicBezTo>
                  <a:cubicBezTo>
                    <a:pt x="10878" y="16587"/>
                    <a:pt x="10659" y="16606"/>
                    <a:pt x="10524" y="16693"/>
                  </a:cubicBezTo>
                  <a:cubicBezTo>
                    <a:pt x="10408" y="16767"/>
                    <a:pt x="10300" y="16795"/>
                    <a:pt x="10197" y="16795"/>
                  </a:cubicBezTo>
                  <a:cubicBezTo>
                    <a:pt x="9896" y="16795"/>
                    <a:pt x="9641" y="16556"/>
                    <a:pt x="9366" y="16556"/>
                  </a:cubicBezTo>
                  <a:cubicBezTo>
                    <a:pt x="9302" y="16556"/>
                    <a:pt x="9237" y="16569"/>
                    <a:pt x="9169" y="16602"/>
                  </a:cubicBezTo>
                  <a:cubicBezTo>
                    <a:pt x="9140" y="16450"/>
                    <a:pt x="9085" y="16409"/>
                    <a:pt x="9017" y="16409"/>
                  </a:cubicBezTo>
                  <a:cubicBezTo>
                    <a:pt x="8938" y="16409"/>
                    <a:pt x="8841" y="16464"/>
                    <a:pt x="8747" y="16464"/>
                  </a:cubicBezTo>
                  <a:cubicBezTo>
                    <a:pt x="8743" y="16464"/>
                    <a:pt x="8738" y="16464"/>
                    <a:pt x="8733" y="16464"/>
                  </a:cubicBezTo>
                  <a:cubicBezTo>
                    <a:pt x="8714" y="16462"/>
                    <a:pt x="8695" y="16462"/>
                    <a:pt x="8676" y="16462"/>
                  </a:cubicBezTo>
                  <a:cubicBezTo>
                    <a:pt x="8438" y="16462"/>
                    <a:pt x="8183" y="16543"/>
                    <a:pt x="7941" y="16543"/>
                  </a:cubicBezTo>
                  <a:cubicBezTo>
                    <a:pt x="7720" y="16543"/>
                    <a:pt x="7511" y="16475"/>
                    <a:pt x="7337" y="16218"/>
                  </a:cubicBezTo>
                  <a:cubicBezTo>
                    <a:pt x="7322" y="16195"/>
                    <a:pt x="7270" y="16183"/>
                    <a:pt x="7221" y="16183"/>
                  </a:cubicBezTo>
                  <a:cubicBezTo>
                    <a:pt x="7194" y="16183"/>
                    <a:pt x="7168" y="16186"/>
                    <a:pt x="7149" y="16194"/>
                  </a:cubicBezTo>
                  <a:cubicBezTo>
                    <a:pt x="6932" y="16278"/>
                    <a:pt x="6721" y="16312"/>
                    <a:pt x="6514" y="16312"/>
                  </a:cubicBezTo>
                  <a:cubicBezTo>
                    <a:pt x="6050" y="16312"/>
                    <a:pt x="5608" y="16138"/>
                    <a:pt x="5162" y="15959"/>
                  </a:cubicBezTo>
                  <a:cubicBezTo>
                    <a:pt x="5025" y="15904"/>
                    <a:pt x="4862" y="15862"/>
                    <a:pt x="4711" y="15862"/>
                  </a:cubicBezTo>
                  <a:cubicBezTo>
                    <a:pt x="4664" y="15862"/>
                    <a:pt x="4618" y="15866"/>
                    <a:pt x="4575" y="15875"/>
                  </a:cubicBezTo>
                  <a:cubicBezTo>
                    <a:pt x="4445" y="15902"/>
                    <a:pt x="4324" y="15915"/>
                    <a:pt x="4211" y="15915"/>
                  </a:cubicBezTo>
                  <a:cubicBezTo>
                    <a:pt x="3396" y="15915"/>
                    <a:pt x="3006" y="15252"/>
                    <a:pt x="2470" y="14678"/>
                  </a:cubicBezTo>
                  <a:cubicBezTo>
                    <a:pt x="1414" y="13545"/>
                    <a:pt x="1477" y="12151"/>
                    <a:pt x="1224" y="10801"/>
                  </a:cubicBezTo>
                  <a:cubicBezTo>
                    <a:pt x="1009" y="9647"/>
                    <a:pt x="1240" y="8565"/>
                    <a:pt x="1383" y="7443"/>
                  </a:cubicBezTo>
                  <a:cubicBezTo>
                    <a:pt x="1468" y="6768"/>
                    <a:pt x="1515" y="6107"/>
                    <a:pt x="1720" y="5447"/>
                  </a:cubicBezTo>
                  <a:cubicBezTo>
                    <a:pt x="2026" y="4460"/>
                    <a:pt x="2603" y="3787"/>
                    <a:pt x="3489" y="3230"/>
                  </a:cubicBezTo>
                  <a:cubicBezTo>
                    <a:pt x="4713" y="2462"/>
                    <a:pt x="6001" y="2368"/>
                    <a:pt x="7377" y="2307"/>
                  </a:cubicBezTo>
                  <a:cubicBezTo>
                    <a:pt x="7843" y="2286"/>
                    <a:pt x="8402" y="2179"/>
                    <a:pt x="8910" y="2065"/>
                  </a:cubicBezTo>
                  <a:cubicBezTo>
                    <a:pt x="9991" y="1823"/>
                    <a:pt x="11114" y="1755"/>
                    <a:pt x="12224" y="1658"/>
                  </a:cubicBezTo>
                  <a:cubicBezTo>
                    <a:pt x="13237" y="1571"/>
                    <a:pt x="14284" y="1673"/>
                    <a:pt x="15269" y="1546"/>
                  </a:cubicBezTo>
                  <a:cubicBezTo>
                    <a:pt x="16647" y="1368"/>
                    <a:pt x="18024" y="1558"/>
                    <a:pt x="19406" y="1337"/>
                  </a:cubicBezTo>
                  <a:cubicBezTo>
                    <a:pt x="19586" y="1308"/>
                    <a:pt x="19778" y="1298"/>
                    <a:pt x="19978" y="1298"/>
                  </a:cubicBezTo>
                  <a:cubicBezTo>
                    <a:pt x="20455" y="1298"/>
                    <a:pt x="20972" y="1359"/>
                    <a:pt x="21455" y="1382"/>
                  </a:cubicBezTo>
                  <a:cubicBezTo>
                    <a:pt x="22531" y="1436"/>
                    <a:pt x="23610" y="1468"/>
                    <a:pt x="24688" y="1468"/>
                  </a:cubicBezTo>
                  <a:cubicBezTo>
                    <a:pt x="25296" y="1468"/>
                    <a:pt x="25903" y="1458"/>
                    <a:pt x="26510" y="1435"/>
                  </a:cubicBezTo>
                  <a:cubicBezTo>
                    <a:pt x="28269" y="1370"/>
                    <a:pt x="30029" y="1291"/>
                    <a:pt x="31789" y="1291"/>
                  </a:cubicBezTo>
                  <a:close/>
                  <a:moveTo>
                    <a:pt x="33366" y="1"/>
                  </a:moveTo>
                  <a:cubicBezTo>
                    <a:pt x="33266" y="1"/>
                    <a:pt x="33167" y="5"/>
                    <a:pt x="33066" y="16"/>
                  </a:cubicBezTo>
                  <a:cubicBezTo>
                    <a:pt x="32700" y="54"/>
                    <a:pt x="32331" y="62"/>
                    <a:pt x="31961" y="62"/>
                  </a:cubicBezTo>
                  <a:cubicBezTo>
                    <a:pt x="31645" y="62"/>
                    <a:pt x="31328" y="56"/>
                    <a:pt x="31012" y="56"/>
                  </a:cubicBezTo>
                  <a:cubicBezTo>
                    <a:pt x="30932" y="56"/>
                    <a:pt x="30852" y="56"/>
                    <a:pt x="30772" y="57"/>
                  </a:cubicBezTo>
                  <a:cubicBezTo>
                    <a:pt x="29856" y="68"/>
                    <a:pt x="28939" y="57"/>
                    <a:pt x="28024" y="103"/>
                  </a:cubicBezTo>
                  <a:cubicBezTo>
                    <a:pt x="27336" y="137"/>
                    <a:pt x="26634" y="316"/>
                    <a:pt x="25957" y="316"/>
                  </a:cubicBezTo>
                  <a:cubicBezTo>
                    <a:pt x="25806" y="316"/>
                    <a:pt x="25656" y="307"/>
                    <a:pt x="25508" y="286"/>
                  </a:cubicBezTo>
                  <a:cubicBezTo>
                    <a:pt x="24545" y="148"/>
                    <a:pt x="23576" y="191"/>
                    <a:pt x="22630" y="171"/>
                  </a:cubicBezTo>
                  <a:cubicBezTo>
                    <a:pt x="22114" y="161"/>
                    <a:pt x="21590" y="90"/>
                    <a:pt x="21062" y="90"/>
                  </a:cubicBezTo>
                  <a:cubicBezTo>
                    <a:pt x="20801" y="90"/>
                    <a:pt x="20540" y="107"/>
                    <a:pt x="20278" y="158"/>
                  </a:cubicBezTo>
                  <a:cubicBezTo>
                    <a:pt x="20070" y="198"/>
                    <a:pt x="19859" y="210"/>
                    <a:pt x="19646" y="210"/>
                  </a:cubicBezTo>
                  <a:cubicBezTo>
                    <a:pt x="19322" y="210"/>
                    <a:pt x="18993" y="181"/>
                    <a:pt x="18664" y="181"/>
                  </a:cubicBezTo>
                  <a:cubicBezTo>
                    <a:pt x="18452" y="181"/>
                    <a:pt x="18239" y="193"/>
                    <a:pt x="18028" y="232"/>
                  </a:cubicBezTo>
                  <a:cubicBezTo>
                    <a:pt x="17432" y="341"/>
                    <a:pt x="16798" y="409"/>
                    <a:pt x="16195" y="409"/>
                  </a:cubicBezTo>
                  <a:cubicBezTo>
                    <a:pt x="15835" y="409"/>
                    <a:pt x="15487" y="385"/>
                    <a:pt x="15162" y="331"/>
                  </a:cubicBezTo>
                  <a:cubicBezTo>
                    <a:pt x="14931" y="293"/>
                    <a:pt x="14705" y="278"/>
                    <a:pt x="14481" y="278"/>
                  </a:cubicBezTo>
                  <a:cubicBezTo>
                    <a:pt x="13635" y="278"/>
                    <a:pt x="12829" y="493"/>
                    <a:pt x="11989" y="493"/>
                  </a:cubicBezTo>
                  <a:cubicBezTo>
                    <a:pt x="11870" y="493"/>
                    <a:pt x="11750" y="489"/>
                    <a:pt x="11630" y="479"/>
                  </a:cubicBezTo>
                  <a:cubicBezTo>
                    <a:pt x="11485" y="467"/>
                    <a:pt x="11340" y="461"/>
                    <a:pt x="11194" y="461"/>
                  </a:cubicBezTo>
                  <a:cubicBezTo>
                    <a:pt x="10036" y="461"/>
                    <a:pt x="8838" y="806"/>
                    <a:pt x="7690" y="1092"/>
                  </a:cubicBezTo>
                  <a:cubicBezTo>
                    <a:pt x="6745" y="1327"/>
                    <a:pt x="5786" y="1114"/>
                    <a:pt x="4948" y="1395"/>
                  </a:cubicBezTo>
                  <a:cubicBezTo>
                    <a:pt x="4894" y="1391"/>
                    <a:pt x="4840" y="1390"/>
                    <a:pt x="4788" y="1390"/>
                  </a:cubicBezTo>
                  <a:cubicBezTo>
                    <a:pt x="3957" y="1390"/>
                    <a:pt x="3269" y="1784"/>
                    <a:pt x="2716" y="2146"/>
                  </a:cubicBezTo>
                  <a:cubicBezTo>
                    <a:pt x="1880" y="2692"/>
                    <a:pt x="967" y="3343"/>
                    <a:pt x="615" y="4388"/>
                  </a:cubicBezTo>
                  <a:cubicBezTo>
                    <a:pt x="363" y="5137"/>
                    <a:pt x="119" y="5891"/>
                    <a:pt x="60" y="6700"/>
                  </a:cubicBezTo>
                  <a:cubicBezTo>
                    <a:pt x="0" y="7520"/>
                    <a:pt x="164" y="8324"/>
                    <a:pt x="115" y="9148"/>
                  </a:cubicBezTo>
                  <a:cubicBezTo>
                    <a:pt x="72" y="9871"/>
                    <a:pt x="85" y="10649"/>
                    <a:pt x="230" y="11351"/>
                  </a:cubicBezTo>
                  <a:cubicBezTo>
                    <a:pt x="352" y="11945"/>
                    <a:pt x="418" y="12557"/>
                    <a:pt x="573" y="13149"/>
                  </a:cubicBezTo>
                  <a:cubicBezTo>
                    <a:pt x="828" y="14118"/>
                    <a:pt x="1215" y="15029"/>
                    <a:pt x="1923" y="15736"/>
                  </a:cubicBezTo>
                  <a:cubicBezTo>
                    <a:pt x="2786" y="16598"/>
                    <a:pt x="3851" y="17143"/>
                    <a:pt x="5076" y="17282"/>
                  </a:cubicBezTo>
                  <a:cubicBezTo>
                    <a:pt x="6489" y="17442"/>
                    <a:pt x="7909" y="17580"/>
                    <a:pt x="9312" y="17754"/>
                  </a:cubicBezTo>
                  <a:cubicBezTo>
                    <a:pt x="10653" y="17922"/>
                    <a:pt x="12003" y="17823"/>
                    <a:pt x="13329" y="18060"/>
                  </a:cubicBezTo>
                  <a:cubicBezTo>
                    <a:pt x="13635" y="18115"/>
                    <a:pt x="13950" y="18126"/>
                    <a:pt x="14262" y="18134"/>
                  </a:cubicBezTo>
                  <a:cubicBezTo>
                    <a:pt x="15593" y="18174"/>
                    <a:pt x="16927" y="18091"/>
                    <a:pt x="18255" y="18264"/>
                  </a:cubicBezTo>
                  <a:cubicBezTo>
                    <a:pt x="18294" y="18269"/>
                    <a:pt x="18335" y="18272"/>
                    <a:pt x="18377" y="18272"/>
                  </a:cubicBezTo>
                  <a:cubicBezTo>
                    <a:pt x="18508" y="18272"/>
                    <a:pt x="18644" y="18237"/>
                    <a:pt x="18730" y="18098"/>
                  </a:cubicBezTo>
                  <a:cubicBezTo>
                    <a:pt x="18775" y="18025"/>
                    <a:pt x="18856" y="17949"/>
                    <a:pt x="18922" y="17949"/>
                  </a:cubicBezTo>
                  <a:cubicBezTo>
                    <a:pt x="18949" y="17949"/>
                    <a:pt x="18973" y="17962"/>
                    <a:pt x="18990" y="17993"/>
                  </a:cubicBezTo>
                  <a:cubicBezTo>
                    <a:pt x="19121" y="18222"/>
                    <a:pt x="19280" y="18283"/>
                    <a:pt x="19450" y="18283"/>
                  </a:cubicBezTo>
                  <a:cubicBezTo>
                    <a:pt x="19640" y="18283"/>
                    <a:pt x="19842" y="18207"/>
                    <a:pt x="20030" y="18207"/>
                  </a:cubicBezTo>
                  <a:cubicBezTo>
                    <a:pt x="20040" y="18207"/>
                    <a:pt x="20050" y="18207"/>
                    <a:pt x="20059" y="18207"/>
                  </a:cubicBezTo>
                  <a:cubicBezTo>
                    <a:pt x="20116" y="18210"/>
                    <a:pt x="20173" y="18213"/>
                    <a:pt x="20230" y="18213"/>
                  </a:cubicBezTo>
                  <a:cubicBezTo>
                    <a:pt x="20441" y="18213"/>
                    <a:pt x="20640" y="18173"/>
                    <a:pt x="20758" y="17933"/>
                  </a:cubicBezTo>
                  <a:cubicBezTo>
                    <a:pt x="20976" y="18104"/>
                    <a:pt x="21195" y="18163"/>
                    <a:pt x="21416" y="18163"/>
                  </a:cubicBezTo>
                  <a:cubicBezTo>
                    <a:pt x="21741" y="18163"/>
                    <a:pt x="22069" y="18035"/>
                    <a:pt x="22395" y="17955"/>
                  </a:cubicBezTo>
                  <a:cubicBezTo>
                    <a:pt x="22441" y="17944"/>
                    <a:pt x="22499" y="17924"/>
                    <a:pt x="22544" y="17924"/>
                  </a:cubicBezTo>
                  <a:cubicBezTo>
                    <a:pt x="22561" y="17924"/>
                    <a:pt x="22577" y="17927"/>
                    <a:pt x="22588" y="17935"/>
                  </a:cubicBezTo>
                  <a:cubicBezTo>
                    <a:pt x="22795" y="18076"/>
                    <a:pt x="23007" y="18118"/>
                    <a:pt x="23221" y="18118"/>
                  </a:cubicBezTo>
                  <a:cubicBezTo>
                    <a:pt x="23537" y="18118"/>
                    <a:pt x="23857" y="18026"/>
                    <a:pt x="24171" y="18026"/>
                  </a:cubicBezTo>
                  <a:cubicBezTo>
                    <a:pt x="24228" y="18026"/>
                    <a:pt x="24285" y="18029"/>
                    <a:pt x="24342" y="18036"/>
                  </a:cubicBezTo>
                  <a:cubicBezTo>
                    <a:pt x="24471" y="18053"/>
                    <a:pt x="24600" y="18060"/>
                    <a:pt x="24728" y="18060"/>
                  </a:cubicBezTo>
                  <a:cubicBezTo>
                    <a:pt x="25506" y="18060"/>
                    <a:pt x="26262" y="17802"/>
                    <a:pt x="27042" y="17802"/>
                  </a:cubicBezTo>
                  <a:cubicBezTo>
                    <a:pt x="27174" y="17802"/>
                    <a:pt x="27306" y="17809"/>
                    <a:pt x="27439" y="17826"/>
                  </a:cubicBezTo>
                  <a:cubicBezTo>
                    <a:pt x="27536" y="17839"/>
                    <a:pt x="27635" y="17844"/>
                    <a:pt x="27734" y="17844"/>
                  </a:cubicBezTo>
                  <a:cubicBezTo>
                    <a:pt x="28119" y="17844"/>
                    <a:pt x="28516" y="17765"/>
                    <a:pt x="28904" y="17732"/>
                  </a:cubicBezTo>
                  <a:cubicBezTo>
                    <a:pt x="29889" y="17648"/>
                    <a:pt x="30874" y="17572"/>
                    <a:pt x="31857" y="17467"/>
                  </a:cubicBezTo>
                  <a:cubicBezTo>
                    <a:pt x="32506" y="17398"/>
                    <a:pt x="33172" y="17202"/>
                    <a:pt x="33795" y="17202"/>
                  </a:cubicBezTo>
                  <a:cubicBezTo>
                    <a:pt x="33817" y="17202"/>
                    <a:pt x="33839" y="17202"/>
                    <a:pt x="33860" y="17202"/>
                  </a:cubicBezTo>
                  <a:cubicBezTo>
                    <a:pt x="33922" y="17204"/>
                    <a:pt x="33984" y="17204"/>
                    <a:pt x="34045" y="17204"/>
                  </a:cubicBezTo>
                  <a:cubicBezTo>
                    <a:pt x="34818" y="17204"/>
                    <a:pt x="35572" y="17104"/>
                    <a:pt x="36332" y="17045"/>
                  </a:cubicBezTo>
                  <a:cubicBezTo>
                    <a:pt x="36944" y="16998"/>
                    <a:pt x="37728" y="16983"/>
                    <a:pt x="38103" y="16614"/>
                  </a:cubicBezTo>
                  <a:cubicBezTo>
                    <a:pt x="38611" y="16114"/>
                    <a:pt x="39274" y="15948"/>
                    <a:pt x="39788" y="15489"/>
                  </a:cubicBezTo>
                  <a:cubicBezTo>
                    <a:pt x="40289" y="15042"/>
                    <a:pt x="40619" y="14495"/>
                    <a:pt x="40959" y="13971"/>
                  </a:cubicBezTo>
                  <a:cubicBezTo>
                    <a:pt x="41423" y="13258"/>
                    <a:pt x="41108" y="12313"/>
                    <a:pt x="41487" y="11504"/>
                  </a:cubicBezTo>
                  <a:cubicBezTo>
                    <a:pt x="41572" y="11321"/>
                    <a:pt x="41671" y="10862"/>
                    <a:pt x="41683" y="10505"/>
                  </a:cubicBezTo>
                  <a:cubicBezTo>
                    <a:pt x="41708" y="9851"/>
                    <a:pt x="41415" y="9215"/>
                    <a:pt x="41548" y="8584"/>
                  </a:cubicBezTo>
                  <a:cubicBezTo>
                    <a:pt x="41776" y="7498"/>
                    <a:pt x="41682" y="6447"/>
                    <a:pt x="41432" y="5383"/>
                  </a:cubicBezTo>
                  <a:cubicBezTo>
                    <a:pt x="41227" y="4511"/>
                    <a:pt x="41029" y="3644"/>
                    <a:pt x="40466" y="2913"/>
                  </a:cubicBezTo>
                  <a:cubicBezTo>
                    <a:pt x="40373" y="2792"/>
                    <a:pt x="40273" y="2653"/>
                    <a:pt x="40244" y="2508"/>
                  </a:cubicBezTo>
                  <a:cubicBezTo>
                    <a:pt x="40030" y="1463"/>
                    <a:pt x="39175" y="917"/>
                    <a:pt x="38351" y="663"/>
                  </a:cubicBezTo>
                  <a:cubicBezTo>
                    <a:pt x="37116" y="283"/>
                    <a:pt x="35785" y="149"/>
                    <a:pt x="34486" y="83"/>
                  </a:cubicBezTo>
                  <a:cubicBezTo>
                    <a:pt x="34120" y="65"/>
                    <a:pt x="33746" y="1"/>
                    <a:pt x="333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349" name="Google Shape;1349;p42"/>
          <p:cNvSpPr txBox="1">
            <a:spLocks noGrp="1"/>
          </p:cNvSpPr>
          <p:nvPr>
            <p:ph type="ctrTitle" idx="9"/>
          </p:nvPr>
        </p:nvSpPr>
        <p:spPr>
          <a:xfrm>
            <a:off x="1906613" y="3028599"/>
            <a:ext cx="24320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a-IR" sz="1600" dirty="0"/>
              <a:t>ناهنجاری های </a:t>
            </a:r>
            <a:br>
              <a:rPr lang="fa-IR" sz="1600" dirty="0"/>
            </a:br>
            <a:r>
              <a:rPr lang="fa-IR" sz="1600" dirty="0"/>
              <a:t>مادرزادی</a:t>
            </a:r>
            <a:endParaRPr sz="1600" dirty="0"/>
          </a:p>
        </p:txBody>
      </p:sp>
      <p:sp>
        <p:nvSpPr>
          <p:cNvPr id="1350" name="Google Shape;1350;p42"/>
          <p:cNvSpPr txBox="1">
            <a:spLocks noGrp="1"/>
          </p:cNvSpPr>
          <p:nvPr>
            <p:ph type="ctrTitle" idx="13"/>
          </p:nvPr>
        </p:nvSpPr>
        <p:spPr>
          <a:xfrm>
            <a:off x="4880004" y="3912033"/>
            <a:ext cx="24320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a-IR" dirty="0"/>
              <a:t>جراحی قبلی شکم</a:t>
            </a:r>
            <a:endParaRPr dirty="0"/>
          </a:p>
        </p:txBody>
      </p:sp>
      <p:sp>
        <p:nvSpPr>
          <p:cNvPr id="1351" name="Google Shape;1351;p42"/>
          <p:cNvSpPr txBox="1">
            <a:spLocks noGrp="1"/>
          </p:cNvSpPr>
          <p:nvPr>
            <p:ph type="ctrTitle" idx="14"/>
          </p:nvPr>
        </p:nvSpPr>
        <p:spPr>
          <a:xfrm>
            <a:off x="7849617" y="2847579"/>
            <a:ext cx="24320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a-IR" dirty="0"/>
              <a:t>بارداری</a:t>
            </a:r>
            <a:endParaRPr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3425564-A13D-C59D-3A33-53421D9FE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263" y="3336179"/>
            <a:ext cx="1749704" cy="60965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57C44F1-B64D-787C-366D-673D3515E6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9193" y="4357397"/>
            <a:ext cx="1743607" cy="6096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C00D7D9-8605-2915-C338-A71EE1F6C884}"/>
              </a:ext>
            </a:extLst>
          </p:cNvPr>
          <p:cNvSpPr txBox="1"/>
          <p:nvPr/>
        </p:nvSpPr>
        <p:spPr>
          <a:xfrm>
            <a:off x="5219263" y="3305971"/>
            <a:ext cx="1687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dirty="0"/>
              <a:t>ضربه یا حرکت ناگهانی</a:t>
            </a:r>
            <a:endParaRPr 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7CA0B8-3031-FB6F-2256-A45FEF1A7F54}"/>
              </a:ext>
            </a:extLst>
          </p:cNvPr>
          <p:cNvSpPr txBox="1"/>
          <p:nvPr/>
        </p:nvSpPr>
        <p:spPr>
          <a:xfrm>
            <a:off x="8328996" y="444064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dirty="0"/>
              <a:t>سایر شرایط پزشکی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9"/>
          <p:cNvSpPr/>
          <p:nvPr/>
        </p:nvSpPr>
        <p:spPr>
          <a:xfrm>
            <a:off x="5178397" y="2238333"/>
            <a:ext cx="3030000" cy="3030000"/>
          </a:xfrm>
          <a:prstGeom prst="ellipse">
            <a:avLst/>
          </a:prstGeom>
          <a:gradFill>
            <a:gsLst>
              <a:gs pos="0">
                <a:srgbClr val="645CA7">
                  <a:alpha val="76470"/>
                </a:srgbClr>
              </a:gs>
              <a:gs pos="100000">
                <a:srgbClr val="D77EAD">
                  <a:alpha val="7647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400000000000000" pitchFamily="2" charset="-78"/>
            </a:endParaRPr>
          </a:p>
        </p:txBody>
      </p:sp>
      <p:sp>
        <p:nvSpPr>
          <p:cNvPr id="393" name="Google Shape;393;p39"/>
          <p:cNvSpPr/>
          <p:nvPr/>
        </p:nvSpPr>
        <p:spPr>
          <a:xfrm>
            <a:off x="4550567" y="318977"/>
            <a:ext cx="2820400" cy="2820400"/>
          </a:xfrm>
          <a:prstGeom prst="ellipse">
            <a:avLst/>
          </a:prstGeom>
          <a:solidFill>
            <a:srgbClr val="FFFFFF">
              <a:alpha val="843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400000000000000" pitchFamily="2" charset="-78"/>
            </a:endParaRPr>
          </a:p>
        </p:txBody>
      </p:sp>
      <p:sp>
        <p:nvSpPr>
          <p:cNvPr id="394" name="Google Shape;394;p39"/>
          <p:cNvSpPr/>
          <p:nvPr/>
        </p:nvSpPr>
        <p:spPr>
          <a:xfrm>
            <a:off x="3183347" y="2065803"/>
            <a:ext cx="2193600" cy="2193600"/>
          </a:xfrm>
          <a:prstGeom prst="ellipse">
            <a:avLst/>
          </a:prstGeom>
          <a:solidFill>
            <a:srgbClr val="FFFFFF">
              <a:alpha val="607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400000000000000" pitchFamily="2" charset="-78"/>
            </a:endParaRPr>
          </a:p>
        </p:txBody>
      </p:sp>
      <p:sp>
        <p:nvSpPr>
          <p:cNvPr id="395" name="Google Shape;395;p39"/>
          <p:cNvSpPr/>
          <p:nvPr/>
        </p:nvSpPr>
        <p:spPr>
          <a:xfrm>
            <a:off x="7194267" y="1170300"/>
            <a:ext cx="1814400" cy="1814400"/>
          </a:xfrm>
          <a:prstGeom prst="ellipse">
            <a:avLst/>
          </a:prstGeom>
          <a:solidFill>
            <a:srgbClr val="FFFFFF">
              <a:alpha val="2940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>
              <a:cs typeface="B Nazanin" panose="00000400000000000000" pitchFamily="2" charset="-78"/>
            </a:endParaRPr>
          </a:p>
        </p:txBody>
      </p:sp>
      <p:sp>
        <p:nvSpPr>
          <p:cNvPr id="396" name="Google Shape;396;p39"/>
          <p:cNvSpPr txBox="1">
            <a:spLocks noGrp="1"/>
          </p:cNvSpPr>
          <p:nvPr>
            <p:ph type="ctrTitle"/>
          </p:nvPr>
        </p:nvSpPr>
        <p:spPr>
          <a:xfrm>
            <a:off x="1642667" y="3488240"/>
            <a:ext cx="9794000" cy="77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lvl="0"/>
            <a:r>
              <a:rPr lang="fa-IR" sz="4267" dirty="0"/>
              <a:t>درمان</a:t>
            </a:r>
            <a:endParaRPr sz="4000" dirty="0">
              <a:solidFill>
                <a:srgbClr val="FFFFFF"/>
              </a:solidFill>
            </a:endParaRPr>
          </a:p>
        </p:txBody>
      </p:sp>
      <p:sp>
        <p:nvSpPr>
          <p:cNvPr id="422" name="Google Shape;422;p39"/>
          <p:cNvSpPr/>
          <p:nvPr/>
        </p:nvSpPr>
        <p:spPr>
          <a:xfrm>
            <a:off x="6496467" y="2651451"/>
            <a:ext cx="43200" cy="4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400000000000000" pitchFamily="2" charset="-78"/>
            </a:endParaRPr>
          </a:p>
        </p:txBody>
      </p:sp>
      <p:sp>
        <p:nvSpPr>
          <p:cNvPr id="423" name="Google Shape;423;p39"/>
          <p:cNvSpPr/>
          <p:nvPr/>
        </p:nvSpPr>
        <p:spPr>
          <a:xfrm>
            <a:off x="6241000" y="4935317"/>
            <a:ext cx="43200" cy="43200"/>
          </a:xfrm>
          <a:prstGeom prst="ellipse">
            <a:avLst/>
          </a:prstGeom>
          <a:gradFill>
            <a:gsLst>
              <a:gs pos="0">
                <a:srgbClr val="645CA7"/>
              </a:gs>
              <a:gs pos="100000">
                <a:srgbClr val="D77EAD"/>
              </a:gs>
            </a:gsLst>
            <a:lin ang="5400012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400000000000000" pitchFamily="2" charset="-78"/>
            </a:endParaRPr>
          </a:p>
        </p:txBody>
      </p:sp>
      <p:sp>
        <p:nvSpPr>
          <p:cNvPr id="424" name="Google Shape;424;p39"/>
          <p:cNvSpPr/>
          <p:nvPr/>
        </p:nvSpPr>
        <p:spPr>
          <a:xfrm>
            <a:off x="6973300" y="4024600"/>
            <a:ext cx="83200" cy="83200"/>
          </a:xfrm>
          <a:prstGeom prst="ellipse">
            <a:avLst/>
          </a:prstGeom>
          <a:gradFill>
            <a:gsLst>
              <a:gs pos="0">
                <a:srgbClr val="645CA7"/>
              </a:gs>
              <a:gs pos="100000">
                <a:srgbClr val="D77EAD"/>
              </a:gs>
            </a:gsLst>
            <a:lin ang="5400012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400000000000000" pitchFamily="2" charset="-78"/>
            </a:endParaRPr>
          </a:p>
        </p:txBody>
      </p:sp>
      <p:sp>
        <p:nvSpPr>
          <p:cNvPr id="425" name="Google Shape;425;p39"/>
          <p:cNvSpPr/>
          <p:nvPr/>
        </p:nvSpPr>
        <p:spPr>
          <a:xfrm>
            <a:off x="7327767" y="2651451"/>
            <a:ext cx="43200" cy="4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400000000000000" pitchFamily="2" charset="-78"/>
            </a:endParaRPr>
          </a:p>
        </p:txBody>
      </p:sp>
      <p:sp>
        <p:nvSpPr>
          <p:cNvPr id="426" name="Google Shape;426;p39"/>
          <p:cNvSpPr/>
          <p:nvPr/>
        </p:nvSpPr>
        <p:spPr>
          <a:xfrm>
            <a:off x="5245667" y="3549984"/>
            <a:ext cx="43200" cy="4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400000000000000" pitchFamily="2" charset="-78"/>
            </a:endParaRPr>
          </a:p>
        </p:txBody>
      </p:sp>
      <p:grpSp>
        <p:nvGrpSpPr>
          <p:cNvPr id="427" name="Google Shape;427;p39"/>
          <p:cNvGrpSpPr/>
          <p:nvPr/>
        </p:nvGrpSpPr>
        <p:grpSpPr>
          <a:xfrm>
            <a:off x="5554801" y="3121000"/>
            <a:ext cx="2455700" cy="1814333"/>
            <a:chOff x="4166100" y="2340750"/>
            <a:chExt cx="1841775" cy="1360750"/>
          </a:xfrm>
        </p:grpSpPr>
        <p:sp>
          <p:nvSpPr>
            <p:cNvPr id="428" name="Google Shape;428;p39"/>
            <p:cNvSpPr/>
            <p:nvPr/>
          </p:nvSpPr>
          <p:spPr>
            <a:xfrm>
              <a:off x="4166100" y="3132025"/>
              <a:ext cx="62400" cy="62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429" name="Google Shape;429;p39"/>
            <p:cNvSpPr/>
            <p:nvPr/>
          </p:nvSpPr>
          <p:spPr>
            <a:xfrm>
              <a:off x="5617825" y="2340750"/>
              <a:ext cx="62400" cy="62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430" name="Google Shape;430;p39"/>
            <p:cNvSpPr/>
            <p:nvPr/>
          </p:nvSpPr>
          <p:spPr>
            <a:xfrm>
              <a:off x="5881775" y="3162113"/>
              <a:ext cx="32400" cy="32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431" name="Google Shape;431;p39"/>
            <p:cNvSpPr/>
            <p:nvPr/>
          </p:nvSpPr>
          <p:spPr>
            <a:xfrm>
              <a:off x="4648350" y="2573563"/>
              <a:ext cx="32400" cy="32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432" name="Google Shape;432;p39"/>
            <p:cNvSpPr/>
            <p:nvPr/>
          </p:nvSpPr>
          <p:spPr>
            <a:xfrm>
              <a:off x="5395700" y="3639100"/>
              <a:ext cx="62400" cy="62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433" name="Google Shape;433;p39"/>
            <p:cNvSpPr/>
            <p:nvPr/>
          </p:nvSpPr>
          <p:spPr>
            <a:xfrm>
              <a:off x="5945475" y="2647500"/>
              <a:ext cx="62400" cy="62400"/>
            </a:xfrm>
            <a:prstGeom prst="ellipse">
              <a:avLst/>
            </a:prstGeom>
            <a:gradFill>
              <a:gsLst>
                <a:gs pos="0">
                  <a:srgbClr val="645CA7"/>
                </a:gs>
                <a:gs pos="100000">
                  <a:srgbClr val="D77EAD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434" name="Google Shape;434;p39"/>
            <p:cNvSpPr/>
            <p:nvPr/>
          </p:nvSpPr>
          <p:spPr>
            <a:xfrm>
              <a:off x="4276150" y="2429925"/>
              <a:ext cx="62400" cy="62400"/>
            </a:xfrm>
            <a:prstGeom prst="ellipse">
              <a:avLst/>
            </a:prstGeom>
            <a:gradFill>
              <a:gsLst>
                <a:gs pos="0">
                  <a:srgbClr val="645CA7"/>
                </a:gs>
                <a:gs pos="100000">
                  <a:srgbClr val="D77EAD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400000000000000" pitchFamily="2" charset="-78"/>
              </a:endParaRPr>
            </a:p>
          </p:txBody>
        </p:sp>
        <p:sp>
          <p:nvSpPr>
            <p:cNvPr id="435" name="Google Shape;435;p39"/>
            <p:cNvSpPr/>
            <p:nvPr/>
          </p:nvSpPr>
          <p:spPr>
            <a:xfrm>
              <a:off x="5363300" y="2709888"/>
              <a:ext cx="32400" cy="324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400000000000000" pitchFamily="2" charset="-78"/>
              </a:endParaRPr>
            </a:p>
          </p:txBody>
        </p:sp>
      </p:grpSp>
      <p:sp>
        <p:nvSpPr>
          <p:cNvPr id="436" name="Google Shape;436;p39"/>
          <p:cNvSpPr txBox="1">
            <a:spLocks noGrp="1"/>
          </p:cNvSpPr>
          <p:nvPr>
            <p:ph type="ctrTitle"/>
          </p:nvPr>
        </p:nvSpPr>
        <p:spPr>
          <a:xfrm>
            <a:off x="7220867" y="1667856"/>
            <a:ext cx="1761200" cy="77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a-IR" sz="4000" dirty="0">
                <a:solidFill>
                  <a:srgbClr val="D77EAD"/>
                </a:solidFill>
              </a:rPr>
              <a:t>دتورشن</a:t>
            </a:r>
            <a:endParaRPr sz="4000" dirty="0">
              <a:solidFill>
                <a:srgbClr val="D77EAD"/>
              </a:solidFill>
            </a:endParaRPr>
          </a:p>
        </p:txBody>
      </p:sp>
      <p:sp>
        <p:nvSpPr>
          <p:cNvPr id="437" name="Google Shape;437;p39"/>
          <p:cNvSpPr txBox="1">
            <a:spLocks noGrp="1"/>
          </p:cNvSpPr>
          <p:nvPr>
            <p:ph type="ctrTitle"/>
          </p:nvPr>
        </p:nvSpPr>
        <p:spPr>
          <a:xfrm>
            <a:off x="4860404" y="891688"/>
            <a:ext cx="2264200" cy="137502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a-IR" sz="4000" dirty="0">
                <a:solidFill>
                  <a:schemeClr val="tx1"/>
                </a:solidFill>
              </a:rPr>
              <a:t>کوله سیستکتومی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438" name="Google Shape;438;p39"/>
          <p:cNvSpPr txBox="1">
            <a:spLocks noGrp="1"/>
          </p:cNvSpPr>
          <p:nvPr>
            <p:ph type="ctrTitle"/>
          </p:nvPr>
        </p:nvSpPr>
        <p:spPr>
          <a:xfrm>
            <a:off x="3277871" y="2742480"/>
            <a:ext cx="1761200" cy="77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fa-IR" sz="4000" dirty="0">
                <a:solidFill>
                  <a:srgbClr val="C00000"/>
                </a:solidFill>
              </a:rPr>
              <a:t>درناژ</a:t>
            </a:r>
            <a:endParaRPr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89AF5B-66A8-C515-425C-836DEEE02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625" y="1264538"/>
            <a:ext cx="9458229" cy="453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341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" name="Google Shape;1356;p43"/>
          <p:cNvSpPr txBox="1">
            <a:spLocks noGrp="1"/>
          </p:cNvSpPr>
          <p:nvPr>
            <p:ph type="ctrTitle"/>
          </p:nvPr>
        </p:nvSpPr>
        <p:spPr>
          <a:xfrm>
            <a:off x="605719" y="3558113"/>
            <a:ext cx="4636980" cy="19956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algn="ctr"/>
            <a:r>
              <a:rPr lang="fa-IR" sz="5867" dirty="0">
                <a:cs typeface="Dast Nevis" panose="03000400000000000000" pitchFamily="66" charset="-78"/>
              </a:rPr>
              <a:t>با تشکر از توجه شما</a:t>
            </a:r>
            <a:endParaRPr sz="5867" dirty="0">
              <a:cs typeface="Dast Nevis" panose="03000400000000000000" pitchFamily="66" charset="-78"/>
            </a:endParaRPr>
          </a:p>
        </p:txBody>
      </p:sp>
      <p:grpSp>
        <p:nvGrpSpPr>
          <p:cNvPr id="1358" name="Google Shape;1358;p43"/>
          <p:cNvGrpSpPr/>
          <p:nvPr/>
        </p:nvGrpSpPr>
        <p:grpSpPr>
          <a:xfrm>
            <a:off x="6336400" y="1137433"/>
            <a:ext cx="4636981" cy="4969723"/>
            <a:chOff x="4752300" y="853075"/>
            <a:chExt cx="3477736" cy="3727292"/>
          </a:xfrm>
        </p:grpSpPr>
        <p:sp>
          <p:nvSpPr>
            <p:cNvPr id="1359" name="Google Shape;1359;p43"/>
            <p:cNvSpPr/>
            <p:nvPr/>
          </p:nvSpPr>
          <p:spPr>
            <a:xfrm>
              <a:off x="6060460" y="2524656"/>
              <a:ext cx="660081" cy="425397"/>
            </a:xfrm>
            <a:custGeom>
              <a:avLst/>
              <a:gdLst/>
              <a:ahLst/>
              <a:cxnLst/>
              <a:rect l="l" t="t" r="r" b="b"/>
              <a:pathLst>
                <a:path w="16423" h="10584" extrusionOk="0">
                  <a:moveTo>
                    <a:pt x="4108" y="1879"/>
                  </a:moveTo>
                  <a:cubicBezTo>
                    <a:pt x="4258" y="2095"/>
                    <a:pt x="4409" y="2306"/>
                    <a:pt x="4552" y="2503"/>
                  </a:cubicBezTo>
                  <a:cubicBezTo>
                    <a:pt x="4354" y="3227"/>
                    <a:pt x="4217" y="3850"/>
                    <a:pt x="4001" y="4451"/>
                  </a:cubicBezTo>
                  <a:cubicBezTo>
                    <a:pt x="3946" y="4611"/>
                    <a:pt x="3658" y="4689"/>
                    <a:pt x="3475" y="4809"/>
                  </a:cubicBezTo>
                  <a:cubicBezTo>
                    <a:pt x="3383" y="4611"/>
                    <a:pt x="3191" y="4395"/>
                    <a:pt x="3218" y="4218"/>
                  </a:cubicBezTo>
                  <a:cubicBezTo>
                    <a:pt x="3309" y="3621"/>
                    <a:pt x="3447" y="3032"/>
                    <a:pt x="3631" y="2457"/>
                  </a:cubicBezTo>
                  <a:cubicBezTo>
                    <a:pt x="3699" y="2237"/>
                    <a:pt x="3943" y="2071"/>
                    <a:pt x="4108" y="1879"/>
                  </a:cubicBezTo>
                  <a:close/>
                  <a:moveTo>
                    <a:pt x="8083" y="2960"/>
                  </a:moveTo>
                  <a:cubicBezTo>
                    <a:pt x="8090" y="2960"/>
                    <a:pt x="8098" y="2961"/>
                    <a:pt x="8104" y="2962"/>
                  </a:cubicBezTo>
                  <a:cubicBezTo>
                    <a:pt x="8250" y="2984"/>
                    <a:pt x="8448" y="3126"/>
                    <a:pt x="8494" y="3263"/>
                  </a:cubicBezTo>
                  <a:cubicBezTo>
                    <a:pt x="8576" y="3516"/>
                    <a:pt x="8567" y="3800"/>
                    <a:pt x="8599" y="4121"/>
                  </a:cubicBezTo>
                  <a:cubicBezTo>
                    <a:pt x="8530" y="4474"/>
                    <a:pt x="8480" y="4872"/>
                    <a:pt x="8360" y="5252"/>
                  </a:cubicBezTo>
                  <a:cubicBezTo>
                    <a:pt x="8321" y="5384"/>
                    <a:pt x="8118" y="5566"/>
                    <a:pt x="8000" y="5566"/>
                  </a:cubicBezTo>
                  <a:cubicBezTo>
                    <a:pt x="7995" y="5566"/>
                    <a:pt x="7990" y="5565"/>
                    <a:pt x="7985" y="5564"/>
                  </a:cubicBezTo>
                  <a:cubicBezTo>
                    <a:pt x="7829" y="5546"/>
                    <a:pt x="7568" y="5348"/>
                    <a:pt x="7568" y="5234"/>
                  </a:cubicBezTo>
                  <a:cubicBezTo>
                    <a:pt x="7581" y="4552"/>
                    <a:pt x="7641" y="3868"/>
                    <a:pt x="7728" y="3194"/>
                  </a:cubicBezTo>
                  <a:cubicBezTo>
                    <a:pt x="7741" y="3100"/>
                    <a:pt x="7958" y="2960"/>
                    <a:pt x="8083" y="2960"/>
                  </a:cubicBezTo>
                  <a:close/>
                  <a:moveTo>
                    <a:pt x="13027" y="4001"/>
                  </a:moveTo>
                  <a:cubicBezTo>
                    <a:pt x="13174" y="4006"/>
                    <a:pt x="13376" y="4199"/>
                    <a:pt x="13439" y="4355"/>
                  </a:cubicBezTo>
                  <a:cubicBezTo>
                    <a:pt x="13536" y="4580"/>
                    <a:pt x="13526" y="4849"/>
                    <a:pt x="13563" y="5088"/>
                  </a:cubicBezTo>
                  <a:cubicBezTo>
                    <a:pt x="13472" y="5466"/>
                    <a:pt x="13613" y="6027"/>
                    <a:pt x="13048" y="6027"/>
                  </a:cubicBezTo>
                  <a:cubicBezTo>
                    <a:pt x="13046" y="6027"/>
                    <a:pt x="13043" y="6027"/>
                    <a:pt x="13041" y="6027"/>
                  </a:cubicBezTo>
                  <a:cubicBezTo>
                    <a:pt x="12505" y="6023"/>
                    <a:pt x="12532" y="5495"/>
                    <a:pt x="12518" y="5106"/>
                  </a:cubicBezTo>
                  <a:cubicBezTo>
                    <a:pt x="12514" y="4854"/>
                    <a:pt x="12532" y="4584"/>
                    <a:pt x="12623" y="4355"/>
                  </a:cubicBezTo>
                  <a:cubicBezTo>
                    <a:pt x="12684" y="4199"/>
                    <a:pt x="12890" y="4001"/>
                    <a:pt x="13027" y="4001"/>
                  </a:cubicBezTo>
                  <a:close/>
                  <a:moveTo>
                    <a:pt x="2345" y="6705"/>
                  </a:moveTo>
                  <a:cubicBezTo>
                    <a:pt x="2390" y="6705"/>
                    <a:pt x="2428" y="6712"/>
                    <a:pt x="2443" y="6729"/>
                  </a:cubicBezTo>
                  <a:cubicBezTo>
                    <a:pt x="2545" y="6835"/>
                    <a:pt x="2581" y="7003"/>
                    <a:pt x="2695" y="7270"/>
                  </a:cubicBezTo>
                  <a:cubicBezTo>
                    <a:pt x="2438" y="7668"/>
                    <a:pt x="2173" y="8113"/>
                    <a:pt x="1870" y="8530"/>
                  </a:cubicBezTo>
                  <a:cubicBezTo>
                    <a:pt x="1831" y="8582"/>
                    <a:pt x="1712" y="8614"/>
                    <a:pt x="1610" y="8614"/>
                  </a:cubicBezTo>
                  <a:cubicBezTo>
                    <a:pt x="1559" y="8614"/>
                    <a:pt x="1512" y="8606"/>
                    <a:pt x="1481" y="8589"/>
                  </a:cubicBezTo>
                  <a:cubicBezTo>
                    <a:pt x="1384" y="8539"/>
                    <a:pt x="1270" y="8315"/>
                    <a:pt x="1306" y="8242"/>
                  </a:cubicBezTo>
                  <a:cubicBezTo>
                    <a:pt x="1550" y="7742"/>
                    <a:pt x="1824" y="7251"/>
                    <a:pt x="2114" y="6780"/>
                  </a:cubicBezTo>
                  <a:cubicBezTo>
                    <a:pt x="2141" y="6734"/>
                    <a:pt x="2256" y="6705"/>
                    <a:pt x="2345" y="6705"/>
                  </a:cubicBezTo>
                  <a:close/>
                  <a:moveTo>
                    <a:pt x="5391" y="6500"/>
                  </a:moveTo>
                  <a:cubicBezTo>
                    <a:pt x="5524" y="6673"/>
                    <a:pt x="5694" y="6835"/>
                    <a:pt x="5776" y="7031"/>
                  </a:cubicBezTo>
                  <a:cubicBezTo>
                    <a:pt x="5844" y="7188"/>
                    <a:pt x="5808" y="7388"/>
                    <a:pt x="5817" y="7664"/>
                  </a:cubicBezTo>
                  <a:cubicBezTo>
                    <a:pt x="5780" y="7884"/>
                    <a:pt x="5780" y="8209"/>
                    <a:pt x="5656" y="8485"/>
                  </a:cubicBezTo>
                  <a:cubicBezTo>
                    <a:pt x="5570" y="8673"/>
                    <a:pt x="5317" y="8787"/>
                    <a:pt x="5134" y="8934"/>
                  </a:cubicBezTo>
                  <a:cubicBezTo>
                    <a:pt x="5019" y="8751"/>
                    <a:pt x="4813" y="8568"/>
                    <a:pt x="4809" y="8379"/>
                  </a:cubicBezTo>
                  <a:cubicBezTo>
                    <a:pt x="4799" y="7905"/>
                    <a:pt x="4846" y="7430"/>
                    <a:pt x="4950" y="6967"/>
                  </a:cubicBezTo>
                  <a:cubicBezTo>
                    <a:pt x="4987" y="6789"/>
                    <a:pt x="5235" y="6656"/>
                    <a:pt x="5391" y="6500"/>
                  </a:cubicBezTo>
                  <a:close/>
                  <a:moveTo>
                    <a:pt x="10611" y="6238"/>
                  </a:moveTo>
                  <a:cubicBezTo>
                    <a:pt x="10753" y="6238"/>
                    <a:pt x="10980" y="6371"/>
                    <a:pt x="11024" y="6490"/>
                  </a:cubicBezTo>
                  <a:cubicBezTo>
                    <a:pt x="11134" y="6812"/>
                    <a:pt x="11161" y="7159"/>
                    <a:pt x="11221" y="7499"/>
                  </a:cubicBezTo>
                  <a:cubicBezTo>
                    <a:pt x="11147" y="7925"/>
                    <a:pt x="11116" y="8351"/>
                    <a:pt x="10987" y="8745"/>
                  </a:cubicBezTo>
                  <a:cubicBezTo>
                    <a:pt x="10936" y="8901"/>
                    <a:pt x="10694" y="9075"/>
                    <a:pt x="10520" y="9090"/>
                  </a:cubicBezTo>
                  <a:cubicBezTo>
                    <a:pt x="10518" y="9090"/>
                    <a:pt x="10516" y="9090"/>
                    <a:pt x="10514" y="9090"/>
                  </a:cubicBezTo>
                  <a:cubicBezTo>
                    <a:pt x="10407" y="9090"/>
                    <a:pt x="10181" y="8831"/>
                    <a:pt x="10175" y="8690"/>
                  </a:cubicBezTo>
                  <a:cubicBezTo>
                    <a:pt x="10158" y="7980"/>
                    <a:pt x="10185" y="7270"/>
                    <a:pt x="10236" y="6564"/>
                  </a:cubicBezTo>
                  <a:cubicBezTo>
                    <a:pt x="10249" y="6440"/>
                    <a:pt x="10465" y="6252"/>
                    <a:pt x="10598" y="6238"/>
                  </a:cubicBezTo>
                  <a:cubicBezTo>
                    <a:pt x="10602" y="6238"/>
                    <a:pt x="10606" y="6238"/>
                    <a:pt x="10611" y="6238"/>
                  </a:cubicBezTo>
                  <a:close/>
                  <a:moveTo>
                    <a:pt x="2109" y="0"/>
                  </a:moveTo>
                  <a:cubicBezTo>
                    <a:pt x="2086" y="101"/>
                    <a:pt x="2068" y="188"/>
                    <a:pt x="2050" y="276"/>
                  </a:cubicBezTo>
                  <a:cubicBezTo>
                    <a:pt x="1600" y="2196"/>
                    <a:pt x="1156" y="4121"/>
                    <a:pt x="698" y="6042"/>
                  </a:cubicBezTo>
                  <a:cubicBezTo>
                    <a:pt x="491" y="6894"/>
                    <a:pt x="230" y="7733"/>
                    <a:pt x="33" y="8585"/>
                  </a:cubicBezTo>
                  <a:cubicBezTo>
                    <a:pt x="0" y="8728"/>
                    <a:pt x="143" y="9035"/>
                    <a:pt x="266" y="9071"/>
                  </a:cubicBezTo>
                  <a:cubicBezTo>
                    <a:pt x="1898" y="9566"/>
                    <a:pt x="3521" y="10152"/>
                    <a:pt x="5194" y="10464"/>
                  </a:cubicBezTo>
                  <a:cubicBezTo>
                    <a:pt x="5673" y="10552"/>
                    <a:pt x="6168" y="10584"/>
                    <a:pt x="6667" y="10584"/>
                  </a:cubicBezTo>
                  <a:cubicBezTo>
                    <a:pt x="7341" y="10584"/>
                    <a:pt x="8024" y="10525"/>
                    <a:pt x="8690" y="10464"/>
                  </a:cubicBezTo>
                  <a:cubicBezTo>
                    <a:pt x="11454" y="10213"/>
                    <a:pt x="13852" y="8787"/>
                    <a:pt x="16423" y="7958"/>
                  </a:cubicBezTo>
                  <a:cubicBezTo>
                    <a:pt x="16299" y="6349"/>
                    <a:pt x="16176" y="4786"/>
                    <a:pt x="16056" y="3236"/>
                  </a:cubicBezTo>
                  <a:cubicBezTo>
                    <a:pt x="11235" y="2962"/>
                    <a:pt x="6468" y="2411"/>
                    <a:pt x="210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0" name="Google Shape;1360;p43"/>
            <p:cNvSpPr/>
            <p:nvPr/>
          </p:nvSpPr>
          <p:spPr>
            <a:xfrm>
              <a:off x="6358330" y="2087679"/>
              <a:ext cx="353171" cy="382874"/>
            </a:xfrm>
            <a:custGeom>
              <a:avLst/>
              <a:gdLst/>
              <a:ahLst/>
              <a:cxnLst/>
              <a:rect l="l" t="t" r="r" b="b"/>
              <a:pathLst>
                <a:path w="8787" h="9526" extrusionOk="0">
                  <a:moveTo>
                    <a:pt x="4299" y="1966"/>
                  </a:moveTo>
                  <a:cubicBezTo>
                    <a:pt x="4301" y="1966"/>
                    <a:pt x="4303" y="1966"/>
                    <a:pt x="4305" y="1966"/>
                  </a:cubicBezTo>
                  <a:cubicBezTo>
                    <a:pt x="4465" y="1986"/>
                    <a:pt x="4695" y="2076"/>
                    <a:pt x="4749" y="2205"/>
                  </a:cubicBezTo>
                  <a:cubicBezTo>
                    <a:pt x="4937" y="2618"/>
                    <a:pt x="5062" y="3057"/>
                    <a:pt x="5227" y="3529"/>
                  </a:cubicBezTo>
                  <a:cubicBezTo>
                    <a:pt x="5126" y="3677"/>
                    <a:pt x="5052" y="3901"/>
                    <a:pt x="4928" y="3937"/>
                  </a:cubicBezTo>
                  <a:cubicBezTo>
                    <a:pt x="4893" y="3947"/>
                    <a:pt x="4850" y="3952"/>
                    <a:pt x="4803" y="3952"/>
                  </a:cubicBezTo>
                  <a:cubicBezTo>
                    <a:pt x="4638" y="3952"/>
                    <a:pt x="4431" y="3894"/>
                    <a:pt x="4406" y="3823"/>
                  </a:cubicBezTo>
                  <a:cubicBezTo>
                    <a:pt x="4231" y="3300"/>
                    <a:pt x="4112" y="2755"/>
                    <a:pt x="4011" y="2214"/>
                  </a:cubicBezTo>
                  <a:cubicBezTo>
                    <a:pt x="3998" y="2147"/>
                    <a:pt x="4203" y="1966"/>
                    <a:pt x="4299" y="1966"/>
                  </a:cubicBezTo>
                  <a:close/>
                  <a:moveTo>
                    <a:pt x="1780" y="2235"/>
                  </a:moveTo>
                  <a:cubicBezTo>
                    <a:pt x="2175" y="2235"/>
                    <a:pt x="2197" y="2618"/>
                    <a:pt x="2224" y="2934"/>
                  </a:cubicBezTo>
                  <a:cubicBezTo>
                    <a:pt x="2247" y="3186"/>
                    <a:pt x="2278" y="3451"/>
                    <a:pt x="2219" y="3689"/>
                  </a:cubicBezTo>
                  <a:lnTo>
                    <a:pt x="2219" y="3690"/>
                  </a:lnTo>
                  <a:cubicBezTo>
                    <a:pt x="2173" y="3869"/>
                    <a:pt x="1990" y="4011"/>
                    <a:pt x="1866" y="4166"/>
                  </a:cubicBezTo>
                  <a:cubicBezTo>
                    <a:pt x="1706" y="4024"/>
                    <a:pt x="1499" y="3905"/>
                    <a:pt x="1403" y="3731"/>
                  </a:cubicBezTo>
                  <a:cubicBezTo>
                    <a:pt x="1321" y="3565"/>
                    <a:pt x="1361" y="3336"/>
                    <a:pt x="1348" y="3140"/>
                  </a:cubicBezTo>
                  <a:lnTo>
                    <a:pt x="1361" y="3140"/>
                  </a:lnTo>
                  <a:cubicBezTo>
                    <a:pt x="1361" y="3085"/>
                    <a:pt x="1357" y="3030"/>
                    <a:pt x="1361" y="2975"/>
                  </a:cubicBezTo>
                  <a:cubicBezTo>
                    <a:pt x="1380" y="2677"/>
                    <a:pt x="1302" y="2269"/>
                    <a:pt x="1724" y="2237"/>
                  </a:cubicBezTo>
                  <a:cubicBezTo>
                    <a:pt x="1744" y="2235"/>
                    <a:pt x="1763" y="2235"/>
                    <a:pt x="1780" y="2235"/>
                  </a:cubicBezTo>
                  <a:close/>
                  <a:moveTo>
                    <a:pt x="6838" y="4973"/>
                  </a:moveTo>
                  <a:cubicBezTo>
                    <a:pt x="6956" y="4973"/>
                    <a:pt x="7158" y="5219"/>
                    <a:pt x="7229" y="5390"/>
                  </a:cubicBezTo>
                  <a:cubicBezTo>
                    <a:pt x="7307" y="5583"/>
                    <a:pt x="7271" y="5821"/>
                    <a:pt x="7280" y="5968"/>
                  </a:cubicBezTo>
                  <a:cubicBezTo>
                    <a:pt x="7280" y="6092"/>
                    <a:pt x="7284" y="6147"/>
                    <a:pt x="7280" y="6202"/>
                  </a:cubicBezTo>
                  <a:cubicBezTo>
                    <a:pt x="7275" y="6531"/>
                    <a:pt x="7339" y="6945"/>
                    <a:pt x="6886" y="6976"/>
                  </a:cubicBezTo>
                  <a:cubicBezTo>
                    <a:pt x="6867" y="6978"/>
                    <a:pt x="6849" y="6979"/>
                    <a:pt x="6831" y="6979"/>
                  </a:cubicBezTo>
                  <a:cubicBezTo>
                    <a:pt x="6425" y="6979"/>
                    <a:pt x="6347" y="6590"/>
                    <a:pt x="6317" y="6253"/>
                  </a:cubicBezTo>
                  <a:cubicBezTo>
                    <a:pt x="6294" y="5964"/>
                    <a:pt x="6272" y="5653"/>
                    <a:pt x="6359" y="5386"/>
                  </a:cubicBezTo>
                  <a:cubicBezTo>
                    <a:pt x="6418" y="5207"/>
                    <a:pt x="6648" y="5005"/>
                    <a:pt x="6826" y="4974"/>
                  </a:cubicBezTo>
                  <a:cubicBezTo>
                    <a:pt x="6830" y="4973"/>
                    <a:pt x="6834" y="4973"/>
                    <a:pt x="6838" y="4973"/>
                  </a:cubicBezTo>
                  <a:close/>
                  <a:moveTo>
                    <a:pt x="3475" y="4876"/>
                  </a:moveTo>
                  <a:cubicBezTo>
                    <a:pt x="3480" y="4876"/>
                    <a:pt x="3485" y="4876"/>
                    <a:pt x="3489" y="4877"/>
                  </a:cubicBezTo>
                  <a:cubicBezTo>
                    <a:pt x="3659" y="4895"/>
                    <a:pt x="3874" y="5079"/>
                    <a:pt x="3943" y="5243"/>
                  </a:cubicBezTo>
                  <a:cubicBezTo>
                    <a:pt x="4039" y="5487"/>
                    <a:pt x="4021" y="5780"/>
                    <a:pt x="4053" y="6064"/>
                  </a:cubicBezTo>
                  <a:cubicBezTo>
                    <a:pt x="3994" y="6421"/>
                    <a:pt x="4158" y="6976"/>
                    <a:pt x="3576" y="6985"/>
                  </a:cubicBezTo>
                  <a:cubicBezTo>
                    <a:pt x="3574" y="6985"/>
                    <a:pt x="3571" y="6985"/>
                    <a:pt x="3569" y="6985"/>
                  </a:cubicBezTo>
                  <a:cubicBezTo>
                    <a:pt x="3008" y="6985"/>
                    <a:pt x="3017" y="6457"/>
                    <a:pt x="3013" y="6041"/>
                  </a:cubicBezTo>
                  <a:cubicBezTo>
                    <a:pt x="3004" y="5771"/>
                    <a:pt x="3013" y="5486"/>
                    <a:pt x="3100" y="5239"/>
                  </a:cubicBezTo>
                  <a:cubicBezTo>
                    <a:pt x="3148" y="5085"/>
                    <a:pt x="3353" y="4876"/>
                    <a:pt x="3475" y="4876"/>
                  </a:cubicBezTo>
                  <a:close/>
                  <a:moveTo>
                    <a:pt x="5324" y="7081"/>
                  </a:moveTo>
                  <a:cubicBezTo>
                    <a:pt x="5735" y="7081"/>
                    <a:pt x="5718" y="7556"/>
                    <a:pt x="5749" y="7879"/>
                  </a:cubicBezTo>
                  <a:cubicBezTo>
                    <a:pt x="5786" y="8268"/>
                    <a:pt x="5909" y="8809"/>
                    <a:pt x="5323" y="8819"/>
                  </a:cubicBezTo>
                  <a:cubicBezTo>
                    <a:pt x="5319" y="8819"/>
                    <a:pt x="5314" y="8819"/>
                    <a:pt x="5310" y="8819"/>
                  </a:cubicBezTo>
                  <a:cubicBezTo>
                    <a:pt x="4787" y="8819"/>
                    <a:pt x="4881" y="8298"/>
                    <a:pt x="4736" y="7837"/>
                  </a:cubicBezTo>
                  <a:cubicBezTo>
                    <a:pt x="4919" y="7572"/>
                    <a:pt x="5098" y="7090"/>
                    <a:pt x="5295" y="7082"/>
                  </a:cubicBezTo>
                  <a:cubicBezTo>
                    <a:pt x="5305" y="7081"/>
                    <a:pt x="5314" y="7081"/>
                    <a:pt x="5324" y="7081"/>
                  </a:cubicBezTo>
                  <a:close/>
                  <a:moveTo>
                    <a:pt x="6174" y="1"/>
                  </a:moveTo>
                  <a:cubicBezTo>
                    <a:pt x="5159" y="666"/>
                    <a:pt x="4144" y="956"/>
                    <a:pt x="3112" y="956"/>
                  </a:cubicBezTo>
                  <a:cubicBezTo>
                    <a:pt x="2099" y="956"/>
                    <a:pt x="1070" y="677"/>
                    <a:pt x="10" y="202"/>
                  </a:cubicBezTo>
                  <a:cubicBezTo>
                    <a:pt x="10" y="1861"/>
                    <a:pt x="0" y="3451"/>
                    <a:pt x="10" y="5042"/>
                  </a:cubicBezTo>
                  <a:cubicBezTo>
                    <a:pt x="19" y="6160"/>
                    <a:pt x="624" y="7027"/>
                    <a:pt x="1403" y="7687"/>
                  </a:cubicBezTo>
                  <a:cubicBezTo>
                    <a:pt x="2839" y="8906"/>
                    <a:pt x="4535" y="9526"/>
                    <a:pt x="6415" y="9526"/>
                  </a:cubicBezTo>
                  <a:cubicBezTo>
                    <a:pt x="6521" y="9526"/>
                    <a:pt x="6627" y="9524"/>
                    <a:pt x="6734" y="9520"/>
                  </a:cubicBezTo>
                  <a:cubicBezTo>
                    <a:pt x="6881" y="9514"/>
                    <a:pt x="7064" y="9410"/>
                    <a:pt x="7169" y="9295"/>
                  </a:cubicBezTo>
                  <a:cubicBezTo>
                    <a:pt x="7545" y="8870"/>
                    <a:pt x="7898" y="8424"/>
                    <a:pt x="8246" y="7980"/>
                  </a:cubicBezTo>
                  <a:cubicBezTo>
                    <a:pt x="8357" y="7843"/>
                    <a:pt x="8494" y="7677"/>
                    <a:pt x="8503" y="7517"/>
                  </a:cubicBezTo>
                  <a:cubicBezTo>
                    <a:pt x="8572" y="6293"/>
                    <a:pt x="8787" y="5079"/>
                    <a:pt x="8096" y="3897"/>
                  </a:cubicBezTo>
                  <a:cubicBezTo>
                    <a:pt x="7371" y="2655"/>
                    <a:pt x="6812" y="1316"/>
                    <a:pt x="6174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1" name="Google Shape;1361;p43"/>
            <p:cNvSpPr/>
            <p:nvPr/>
          </p:nvSpPr>
          <p:spPr>
            <a:xfrm>
              <a:off x="6623081" y="2036634"/>
              <a:ext cx="216517" cy="180866"/>
            </a:xfrm>
            <a:custGeom>
              <a:avLst/>
              <a:gdLst/>
              <a:ahLst/>
              <a:cxnLst/>
              <a:rect l="l" t="t" r="r" b="b"/>
              <a:pathLst>
                <a:path w="5387" h="4500" extrusionOk="0">
                  <a:moveTo>
                    <a:pt x="1" y="1"/>
                  </a:moveTo>
                  <a:cubicBezTo>
                    <a:pt x="110" y="377"/>
                    <a:pt x="157" y="707"/>
                    <a:pt x="298" y="991"/>
                  </a:cubicBezTo>
                  <a:cubicBezTo>
                    <a:pt x="844" y="2086"/>
                    <a:pt x="1421" y="3163"/>
                    <a:pt x="2004" y="4240"/>
                  </a:cubicBezTo>
                  <a:cubicBezTo>
                    <a:pt x="2063" y="4353"/>
                    <a:pt x="2228" y="4500"/>
                    <a:pt x="2320" y="4500"/>
                  </a:cubicBezTo>
                  <a:cubicBezTo>
                    <a:pt x="2327" y="4500"/>
                    <a:pt x="2333" y="4499"/>
                    <a:pt x="2338" y="4498"/>
                  </a:cubicBezTo>
                  <a:cubicBezTo>
                    <a:pt x="3337" y="4258"/>
                    <a:pt x="4332" y="3983"/>
                    <a:pt x="5386" y="3705"/>
                  </a:cubicBezTo>
                  <a:cubicBezTo>
                    <a:pt x="4019" y="1751"/>
                    <a:pt x="2288" y="495"/>
                    <a:pt x="1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2" name="Google Shape;1362;p43"/>
            <p:cNvSpPr/>
            <p:nvPr/>
          </p:nvSpPr>
          <p:spPr>
            <a:xfrm>
              <a:off x="6109978" y="2033660"/>
              <a:ext cx="218366" cy="276967"/>
            </a:xfrm>
            <a:custGeom>
              <a:avLst/>
              <a:gdLst/>
              <a:ahLst/>
              <a:cxnLst/>
              <a:rect l="l" t="t" r="r" b="b"/>
              <a:pathLst>
                <a:path w="5433" h="6891" extrusionOk="0">
                  <a:moveTo>
                    <a:pt x="3671" y="1"/>
                  </a:moveTo>
                  <a:cubicBezTo>
                    <a:pt x="3356" y="1"/>
                    <a:pt x="2952" y="255"/>
                    <a:pt x="2678" y="478"/>
                  </a:cubicBezTo>
                  <a:cubicBezTo>
                    <a:pt x="1385" y="1537"/>
                    <a:pt x="836" y="3049"/>
                    <a:pt x="382" y="4580"/>
                  </a:cubicBezTo>
                  <a:cubicBezTo>
                    <a:pt x="162" y="5318"/>
                    <a:pt x="120" y="6111"/>
                    <a:pt x="1" y="6890"/>
                  </a:cubicBezTo>
                  <a:cubicBezTo>
                    <a:pt x="1826" y="6688"/>
                    <a:pt x="3545" y="6500"/>
                    <a:pt x="5424" y="6295"/>
                  </a:cubicBezTo>
                  <a:cubicBezTo>
                    <a:pt x="5424" y="4924"/>
                    <a:pt x="5432" y="3572"/>
                    <a:pt x="5419" y="2216"/>
                  </a:cubicBezTo>
                  <a:cubicBezTo>
                    <a:pt x="5415" y="1890"/>
                    <a:pt x="5350" y="1564"/>
                    <a:pt x="5300" y="1238"/>
                  </a:cubicBezTo>
                  <a:cubicBezTo>
                    <a:pt x="5158" y="377"/>
                    <a:pt x="4433" y="144"/>
                    <a:pt x="3768" y="10"/>
                  </a:cubicBezTo>
                  <a:cubicBezTo>
                    <a:pt x="3737" y="4"/>
                    <a:pt x="3705" y="1"/>
                    <a:pt x="3671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3" name="Google Shape;1363;p43"/>
            <p:cNvSpPr/>
            <p:nvPr/>
          </p:nvSpPr>
          <p:spPr>
            <a:xfrm>
              <a:off x="4880114" y="2466175"/>
              <a:ext cx="291476" cy="125561"/>
            </a:xfrm>
            <a:custGeom>
              <a:avLst/>
              <a:gdLst/>
              <a:ahLst/>
              <a:cxnLst/>
              <a:rect l="l" t="t" r="r" b="b"/>
              <a:pathLst>
                <a:path w="7252" h="3124" extrusionOk="0">
                  <a:moveTo>
                    <a:pt x="4849" y="1"/>
                  </a:moveTo>
                  <a:cubicBezTo>
                    <a:pt x="4766" y="1"/>
                    <a:pt x="4675" y="16"/>
                    <a:pt x="4575" y="44"/>
                  </a:cubicBezTo>
                  <a:cubicBezTo>
                    <a:pt x="3430" y="351"/>
                    <a:pt x="2274" y="644"/>
                    <a:pt x="1128" y="951"/>
                  </a:cubicBezTo>
                  <a:cubicBezTo>
                    <a:pt x="767" y="1047"/>
                    <a:pt x="413" y="1176"/>
                    <a:pt x="1" y="1304"/>
                  </a:cubicBezTo>
                  <a:cubicBezTo>
                    <a:pt x="2485" y="1927"/>
                    <a:pt x="4869" y="2528"/>
                    <a:pt x="7252" y="3124"/>
                  </a:cubicBezTo>
                  <a:cubicBezTo>
                    <a:pt x="6688" y="2147"/>
                    <a:pt x="6001" y="1272"/>
                    <a:pt x="5386" y="351"/>
                  </a:cubicBezTo>
                  <a:cubicBezTo>
                    <a:pt x="5219" y="98"/>
                    <a:pt x="5057" y="1"/>
                    <a:pt x="4849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4" name="Google Shape;1364;p43"/>
            <p:cNvSpPr/>
            <p:nvPr/>
          </p:nvSpPr>
          <p:spPr>
            <a:xfrm>
              <a:off x="4795749" y="2546601"/>
              <a:ext cx="384321" cy="243968"/>
            </a:xfrm>
            <a:custGeom>
              <a:avLst/>
              <a:gdLst/>
              <a:ahLst/>
              <a:cxnLst/>
              <a:rect l="l" t="t" r="r" b="b"/>
              <a:pathLst>
                <a:path w="9562" h="6070" extrusionOk="0">
                  <a:moveTo>
                    <a:pt x="1" y="1"/>
                  </a:moveTo>
                  <a:lnTo>
                    <a:pt x="1" y="1"/>
                  </a:lnTo>
                  <a:cubicBezTo>
                    <a:pt x="394" y="1509"/>
                    <a:pt x="3144" y="4955"/>
                    <a:pt x="4785" y="6069"/>
                  </a:cubicBezTo>
                  <a:cubicBezTo>
                    <a:pt x="5409" y="5611"/>
                    <a:pt x="5963" y="5088"/>
                    <a:pt x="6614" y="4749"/>
                  </a:cubicBezTo>
                  <a:cubicBezTo>
                    <a:pt x="7824" y="4121"/>
                    <a:pt x="8617" y="3080"/>
                    <a:pt x="9562" y="2095"/>
                  </a:cubicBezTo>
                  <a:cubicBezTo>
                    <a:pt x="6399" y="1223"/>
                    <a:pt x="3328" y="201"/>
                    <a:pt x="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5" name="Google Shape;1365;p43"/>
            <p:cNvSpPr/>
            <p:nvPr/>
          </p:nvSpPr>
          <p:spPr>
            <a:xfrm>
              <a:off x="5019181" y="2641095"/>
              <a:ext cx="412013" cy="267521"/>
            </a:xfrm>
            <a:custGeom>
              <a:avLst/>
              <a:gdLst/>
              <a:ahLst/>
              <a:cxnLst/>
              <a:rect l="l" t="t" r="r" b="b"/>
              <a:pathLst>
                <a:path w="10251" h="6656" extrusionOk="0">
                  <a:moveTo>
                    <a:pt x="5171" y="0"/>
                  </a:moveTo>
                  <a:cubicBezTo>
                    <a:pt x="4987" y="0"/>
                    <a:pt x="4847" y="66"/>
                    <a:pt x="4685" y="248"/>
                  </a:cubicBezTo>
                  <a:cubicBezTo>
                    <a:pt x="3589" y="1453"/>
                    <a:pt x="2545" y="2709"/>
                    <a:pt x="995" y="3401"/>
                  </a:cubicBezTo>
                  <a:cubicBezTo>
                    <a:pt x="615" y="3570"/>
                    <a:pt x="330" y="3955"/>
                    <a:pt x="0" y="4240"/>
                  </a:cubicBezTo>
                  <a:cubicBezTo>
                    <a:pt x="79" y="4341"/>
                    <a:pt x="107" y="4396"/>
                    <a:pt x="147" y="4423"/>
                  </a:cubicBezTo>
                  <a:cubicBezTo>
                    <a:pt x="284" y="4514"/>
                    <a:pt x="427" y="4602"/>
                    <a:pt x="568" y="4685"/>
                  </a:cubicBezTo>
                  <a:cubicBezTo>
                    <a:pt x="2177" y="5615"/>
                    <a:pt x="3874" y="6243"/>
                    <a:pt x="5639" y="6655"/>
                  </a:cubicBezTo>
                  <a:lnTo>
                    <a:pt x="5703" y="6394"/>
                  </a:lnTo>
                  <a:cubicBezTo>
                    <a:pt x="5683" y="6392"/>
                    <a:pt x="5663" y="6383"/>
                    <a:pt x="5648" y="6371"/>
                  </a:cubicBezTo>
                  <a:cubicBezTo>
                    <a:pt x="5547" y="6284"/>
                    <a:pt x="5502" y="6018"/>
                    <a:pt x="5566" y="5894"/>
                  </a:cubicBezTo>
                  <a:cubicBezTo>
                    <a:pt x="5681" y="5656"/>
                    <a:pt x="5881" y="5454"/>
                    <a:pt x="6066" y="5257"/>
                  </a:cubicBezTo>
                  <a:cubicBezTo>
                    <a:pt x="7422" y="3822"/>
                    <a:pt x="8779" y="2398"/>
                    <a:pt x="10250" y="852"/>
                  </a:cubicBezTo>
                  <a:cubicBezTo>
                    <a:pt x="8523" y="559"/>
                    <a:pt x="6950" y="307"/>
                    <a:pt x="5387" y="23"/>
                  </a:cubicBezTo>
                  <a:cubicBezTo>
                    <a:pt x="5307" y="9"/>
                    <a:pt x="5236" y="0"/>
                    <a:pt x="517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6" name="Google Shape;1366;p43"/>
            <p:cNvSpPr/>
            <p:nvPr/>
          </p:nvSpPr>
          <p:spPr>
            <a:xfrm>
              <a:off x="5119061" y="2450138"/>
              <a:ext cx="315592" cy="192241"/>
            </a:xfrm>
            <a:custGeom>
              <a:avLst/>
              <a:gdLst/>
              <a:ahLst/>
              <a:cxnLst/>
              <a:rect l="l" t="t" r="r" b="b"/>
              <a:pathLst>
                <a:path w="7852" h="4783" extrusionOk="0">
                  <a:moveTo>
                    <a:pt x="2154" y="0"/>
                  </a:moveTo>
                  <a:cubicBezTo>
                    <a:pt x="1446" y="0"/>
                    <a:pt x="728" y="60"/>
                    <a:pt x="1" y="200"/>
                  </a:cubicBezTo>
                  <a:cubicBezTo>
                    <a:pt x="37" y="297"/>
                    <a:pt x="51" y="352"/>
                    <a:pt x="83" y="392"/>
                  </a:cubicBezTo>
                  <a:cubicBezTo>
                    <a:pt x="853" y="1478"/>
                    <a:pt x="1618" y="2569"/>
                    <a:pt x="2407" y="3642"/>
                  </a:cubicBezTo>
                  <a:cubicBezTo>
                    <a:pt x="2508" y="3784"/>
                    <a:pt x="2719" y="3889"/>
                    <a:pt x="2893" y="3926"/>
                  </a:cubicBezTo>
                  <a:cubicBezTo>
                    <a:pt x="3901" y="4118"/>
                    <a:pt x="4910" y="4288"/>
                    <a:pt x="5918" y="4458"/>
                  </a:cubicBezTo>
                  <a:cubicBezTo>
                    <a:pt x="6551" y="4568"/>
                    <a:pt x="7187" y="4669"/>
                    <a:pt x="7852" y="4783"/>
                  </a:cubicBezTo>
                  <a:cubicBezTo>
                    <a:pt x="7298" y="3353"/>
                    <a:pt x="6770" y="2001"/>
                    <a:pt x="6211" y="552"/>
                  </a:cubicBezTo>
                  <a:cubicBezTo>
                    <a:pt x="4916" y="236"/>
                    <a:pt x="3557" y="0"/>
                    <a:pt x="2154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7" name="Google Shape;1367;p43"/>
            <p:cNvSpPr/>
            <p:nvPr/>
          </p:nvSpPr>
          <p:spPr>
            <a:xfrm>
              <a:off x="5402622" y="2482453"/>
              <a:ext cx="224033" cy="197707"/>
            </a:xfrm>
            <a:custGeom>
              <a:avLst/>
              <a:gdLst/>
              <a:ahLst/>
              <a:cxnLst/>
              <a:rect l="l" t="t" r="r" b="b"/>
              <a:pathLst>
                <a:path w="5574" h="4919" extrusionOk="0">
                  <a:moveTo>
                    <a:pt x="0" y="1"/>
                  </a:moveTo>
                  <a:cubicBezTo>
                    <a:pt x="614" y="1389"/>
                    <a:pt x="1177" y="2677"/>
                    <a:pt x="1755" y="3961"/>
                  </a:cubicBezTo>
                  <a:cubicBezTo>
                    <a:pt x="1806" y="4075"/>
                    <a:pt x="1938" y="4218"/>
                    <a:pt x="2053" y="4231"/>
                  </a:cubicBezTo>
                  <a:cubicBezTo>
                    <a:pt x="3112" y="4387"/>
                    <a:pt x="4102" y="4919"/>
                    <a:pt x="5190" y="4919"/>
                  </a:cubicBezTo>
                  <a:cubicBezTo>
                    <a:pt x="5316" y="4919"/>
                    <a:pt x="5444" y="4911"/>
                    <a:pt x="5573" y="4896"/>
                  </a:cubicBezTo>
                  <a:lnTo>
                    <a:pt x="5532" y="4511"/>
                  </a:lnTo>
                  <a:cubicBezTo>
                    <a:pt x="5372" y="4452"/>
                    <a:pt x="5193" y="4410"/>
                    <a:pt x="5093" y="4295"/>
                  </a:cubicBezTo>
                  <a:cubicBezTo>
                    <a:pt x="4900" y="4073"/>
                    <a:pt x="4749" y="3821"/>
                    <a:pt x="4644" y="3547"/>
                  </a:cubicBezTo>
                  <a:cubicBezTo>
                    <a:pt x="4424" y="2970"/>
                    <a:pt x="4267" y="2365"/>
                    <a:pt x="4035" y="1792"/>
                  </a:cubicBezTo>
                  <a:cubicBezTo>
                    <a:pt x="3947" y="1572"/>
                    <a:pt x="3750" y="1325"/>
                    <a:pt x="3539" y="1238"/>
                  </a:cubicBezTo>
                  <a:cubicBezTo>
                    <a:pt x="2594" y="853"/>
                    <a:pt x="1623" y="513"/>
                    <a:pt x="660" y="165"/>
                  </a:cubicBezTo>
                  <a:cubicBezTo>
                    <a:pt x="472" y="96"/>
                    <a:pt x="266" y="64"/>
                    <a:pt x="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8" name="Google Shape;1368;p43"/>
            <p:cNvSpPr/>
            <p:nvPr/>
          </p:nvSpPr>
          <p:spPr>
            <a:xfrm>
              <a:off x="5245869" y="2684543"/>
              <a:ext cx="355905" cy="249676"/>
            </a:xfrm>
            <a:custGeom>
              <a:avLst/>
              <a:gdLst/>
              <a:ahLst/>
              <a:cxnLst/>
              <a:rect l="l" t="t" r="r" b="b"/>
              <a:pathLst>
                <a:path w="8855" h="6212" extrusionOk="0">
                  <a:moveTo>
                    <a:pt x="5628" y="0"/>
                  </a:moveTo>
                  <a:cubicBezTo>
                    <a:pt x="5537" y="0"/>
                    <a:pt x="5412" y="57"/>
                    <a:pt x="5354" y="124"/>
                  </a:cubicBezTo>
                  <a:cubicBezTo>
                    <a:pt x="4708" y="848"/>
                    <a:pt x="4020" y="1545"/>
                    <a:pt x="3456" y="2329"/>
                  </a:cubicBezTo>
                  <a:cubicBezTo>
                    <a:pt x="2630" y="3480"/>
                    <a:pt x="1622" y="4420"/>
                    <a:pt x="481" y="5226"/>
                  </a:cubicBezTo>
                  <a:cubicBezTo>
                    <a:pt x="397" y="5280"/>
                    <a:pt x="251" y="5323"/>
                    <a:pt x="142" y="5323"/>
                  </a:cubicBezTo>
                  <a:cubicBezTo>
                    <a:pt x="113" y="5323"/>
                    <a:pt x="86" y="5320"/>
                    <a:pt x="64" y="5313"/>
                  </a:cubicBezTo>
                  <a:lnTo>
                    <a:pt x="0" y="5574"/>
                  </a:lnTo>
                  <a:cubicBezTo>
                    <a:pt x="894" y="5789"/>
                    <a:pt x="1805" y="5946"/>
                    <a:pt x="2731" y="6056"/>
                  </a:cubicBezTo>
                  <a:cubicBezTo>
                    <a:pt x="3558" y="6157"/>
                    <a:pt x="4392" y="6210"/>
                    <a:pt x="5225" y="6212"/>
                  </a:cubicBezTo>
                  <a:lnTo>
                    <a:pt x="5230" y="5882"/>
                  </a:lnTo>
                  <a:cubicBezTo>
                    <a:pt x="5215" y="5712"/>
                    <a:pt x="5165" y="5533"/>
                    <a:pt x="5198" y="5373"/>
                  </a:cubicBezTo>
                  <a:cubicBezTo>
                    <a:pt x="5233" y="5217"/>
                    <a:pt x="5344" y="5074"/>
                    <a:pt x="5445" y="4946"/>
                  </a:cubicBezTo>
                  <a:cubicBezTo>
                    <a:pt x="5802" y="4483"/>
                    <a:pt x="6169" y="4025"/>
                    <a:pt x="6539" y="3572"/>
                  </a:cubicBezTo>
                  <a:cubicBezTo>
                    <a:pt x="7286" y="2659"/>
                    <a:pt x="8039" y="1747"/>
                    <a:pt x="8855" y="753"/>
                  </a:cubicBezTo>
                  <a:cubicBezTo>
                    <a:pt x="7700" y="478"/>
                    <a:pt x="6686" y="230"/>
                    <a:pt x="5670" y="5"/>
                  </a:cubicBezTo>
                  <a:cubicBezTo>
                    <a:pt x="5657" y="2"/>
                    <a:pt x="5643" y="0"/>
                    <a:pt x="562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9" name="Google Shape;1369;p43"/>
            <p:cNvSpPr/>
            <p:nvPr/>
          </p:nvSpPr>
          <p:spPr>
            <a:xfrm>
              <a:off x="5455837" y="2726102"/>
              <a:ext cx="436450" cy="208117"/>
            </a:xfrm>
            <a:custGeom>
              <a:avLst/>
              <a:gdLst/>
              <a:ahLst/>
              <a:cxnLst/>
              <a:rect l="l" t="t" r="r" b="b"/>
              <a:pathLst>
                <a:path w="10859" h="5178" extrusionOk="0">
                  <a:moveTo>
                    <a:pt x="4606" y="1"/>
                  </a:moveTo>
                  <a:cubicBezTo>
                    <a:pt x="4478" y="1"/>
                    <a:pt x="4306" y="78"/>
                    <a:pt x="4235" y="172"/>
                  </a:cubicBezTo>
                  <a:cubicBezTo>
                    <a:pt x="3112" y="1570"/>
                    <a:pt x="2007" y="2986"/>
                    <a:pt x="894" y="4394"/>
                  </a:cubicBezTo>
                  <a:cubicBezTo>
                    <a:pt x="793" y="4523"/>
                    <a:pt x="692" y="4678"/>
                    <a:pt x="550" y="4742"/>
                  </a:cubicBezTo>
                  <a:cubicBezTo>
                    <a:pt x="390" y="4820"/>
                    <a:pt x="188" y="4816"/>
                    <a:pt x="5" y="4848"/>
                  </a:cubicBezTo>
                  <a:lnTo>
                    <a:pt x="0" y="5178"/>
                  </a:lnTo>
                  <a:cubicBezTo>
                    <a:pt x="3351" y="5178"/>
                    <a:pt x="6536" y="4362"/>
                    <a:pt x="9603" y="2839"/>
                  </a:cubicBezTo>
                  <a:cubicBezTo>
                    <a:pt x="10024" y="2633"/>
                    <a:pt x="10364" y="2254"/>
                    <a:pt x="10859" y="1859"/>
                  </a:cubicBezTo>
                  <a:cubicBezTo>
                    <a:pt x="10455" y="1625"/>
                    <a:pt x="10213" y="1415"/>
                    <a:pt x="9937" y="1341"/>
                  </a:cubicBezTo>
                  <a:cubicBezTo>
                    <a:pt x="8187" y="874"/>
                    <a:pt x="6427" y="434"/>
                    <a:pt x="4666" y="7"/>
                  </a:cubicBezTo>
                  <a:cubicBezTo>
                    <a:pt x="4648" y="3"/>
                    <a:pt x="4628" y="1"/>
                    <a:pt x="460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0" name="Google Shape;1370;p43"/>
            <p:cNvSpPr/>
            <p:nvPr/>
          </p:nvSpPr>
          <p:spPr>
            <a:xfrm>
              <a:off x="5595267" y="2552108"/>
              <a:ext cx="249877" cy="189950"/>
            </a:xfrm>
            <a:custGeom>
              <a:avLst/>
              <a:gdLst/>
              <a:ahLst/>
              <a:cxnLst/>
              <a:rect l="l" t="t" r="r" b="b"/>
              <a:pathLst>
                <a:path w="6217" h="4726" extrusionOk="0">
                  <a:moveTo>
                    <a:pt x="0" y="1"/>
                  </a:moveTo>
                  <a:lnTo>
                    <a:pt x="0" y="1"/>
                  </a:lnTo>
                  <a:cubicBezTo>
                    <a:pt x="147" y="426"/>
                    <a:pt x="240" y="716"/>
                    <a:pt x="348" y="1000"/>
                  </a:cubicBezTo>
                  <a:cubicBezTo>
                    <a:pt x="523" y="1421"/>
                    <a:pt x="733" y="1829"/>
                    <a:pt x="876" y="2260"/>
                  </a:cubicBezTo>
                  <a:cubicBezTo>
                    <a:pt x="926" y="2416"/>
                    <a:pt x="834" y="2622"/>
                    <a:pt x="807" y="2805"/>
                  </a:cubicBezTo>
                  <a:lnTo>
                    <a:pt x="739" y="2778"/>
                  </a:lnTo>
                  <a:lnTo>
                    <a:pt x="739" y="2778"/>
                  </a:lnTo>
                  <a:lnTo>
                    <a:pt x="779" y="3163"/>
                  </a:lnTo>
                  <a:cubicBezTo>
                    <a:pt x="793" y="3163"/>
                    <a:pt x="802" y="3158"/>
                    <a:pt x="817" y="3158"/>
                  </a:cubicBezTo>
                  <a:cubicBezTo>
                    <a:pt x="822" y="3158"/>
                    <a:pt x="828" y="3157"/>
                    <a:pt x="833" y="3157"/>
                  </a:cubicBezTo>
                  <a:cubicBezTo>
                    <a:pt x="893" y="3157"/>
                    <a:pt x="959" y="3197"/>
                    <a:pt x="1013" y="3227"/>
                  </a:cubicBezTo>
                  <a:cubicBezTo>
                    <a:pt x="1279" y="3360"/>
                    <a:pt x="1522" y="3552"/>
                    <a:pt x="1801" y="3626"/>
                  </a:cubicBezTo>
                  <a:cubicBezTo>
                    <a:pt x="3269" y="4011"/>
                    <a:pt x="4745" y="4364"/>
                    <a:pt x="6216" y="4726"/>
                  </a:cubicBezTo>
                  <a:cubicBezTo>
                    <a:pt x="4699" y="2540"/>
                    <a:pt x="2573" y="1114"/>
                    <a:pt x="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1" name="Google Shape;1371;p43"/>
            <p:cNvSpPr/>
            <p:nvPr/>
          </p:nvSpPr>
          <p:spPr>
            <a:xfrm>
              <a:off x="4752300" y="853075"/>
              <a:ext cx="3477736" cy="3727292"/>
            </a:xfrm>
            <a:custGeom>
              <a:avLst/>
              <a:gdLst/>
              <a:ahLst/>
              <a:cxnLst/>
              <a:rect l="l" t="t" r="r" b="b"/>
              <a:pathLst>
                <a:path w="86527" h="92736" extrusionOk="0">
                  <a:moveTo>
                    <a:pt x="47022" y="852"/>
                  </a:moveTo>
                  <a:cubicBezTo>
                    <a:pt x="47328" y="852"/>
                    <a:pt x="47635" y="1010"/>
                    <a:pt x="48035" y="1314"/>
                  </a:cubicBezTo>
                  <a:cubicBezTo>
                    <a:pt x="48821" y="1910"/>
                    <a:pt x="49639" y="2419"/>
                    <a:pt x="50600" y="2419"/>
                  </a:cubicBezTo>
                  <a:cubicBezTo>
                    <a:pt x="50799" y="2419"/>
                    <a:pt x="51004" y="2397"/>
                    <a:pt x="51216" y="2350"/>
                  </a:cubicBezTo>
                  <a:cubicBezTo>
                    <a:pt x="52284" y="2116"/>
                    <a:pt x="53328" y="1777"/>
                    <a:pt x="54384" y="1474"/>
                  </a:cubicBezTo>
                  <a:cubicBezTo>
                    <a:pt x="54649" y="1396"/>
                    <a:pt x="54901" y="1281"/>
                    <a:pt x="55162" y="1209"/>
                  </a:cubicBezTo>
                  <a:cubicBezTo>
                    <a:pt x="55236" y="1187"/>
                    <a:pt x="55306" y="1178"/>
                    <a:pt x="55372" y="1178"/>
                  </a:cubicBezTo>
                  <a:cubicBezTo>
                    <a:pt x="55674" y="1178"/>
                    <a:pt x="55889" y="1385"/>
                    <a:pt x="56006" y="1649"/>
                  </a:cubicBezTo>
                  <a:cubicBezTo>
                    <a:pt x="56079" y="1818"/>
                    <a:pt x="55997" y="2130"/>
                    <a:pt x="55877" y="2299"/>
                  </a:cubicBezTo>
                  <a:cubicBezTo>
                    <a:pt x="55151" y="3375"/>
                    <a:pt x="54088" y="3674"/>
                    <a:pt x="52950" y="3674"/>
                  </a:cubicBezTo>
                  <a:cubicBezTo>
                    <a:pt x="52760" y="3674"/>
                    <a:pt x="52568" y="3666"/>
                    <a:pt x="52375" y="3652"/>
                  </a:cubicBezTo>
                  <a:cubicBezTo>
                    <a:pt x="51230" y="3569"/>
                    <a:pt x="50103" y="3285"/>
                    <a:pt x="48957" y="3138"/>
                  </a:cubicBezTo>
                  <a:cubicBezTo>
                    <a:pt x="48747" y="3111"/>
                    <a:pt x="48541" y="3096"/>
                    <a:pt x="48341" y="3096"/>
                  </a:cubicBezTo>
                  <a:cubicBezTo>
                    <a:pt x="47412" y="3096"/>
                    <a:pt x="46587" y="3410"/>
                    <a:pt x="45890" y="4202"/>
                  </a:cubicBezTo>
                  <a:cubicBezTo>
                    <a:pt x="45258" y="4926"/>
                    <a:pt x="44607" y="5732"/>
                    <a:pt x="43617" y="5957"/>
                  </a:cubicBezTo>
                  <a:cubicBezTo>
                    <a:pt x="42755" y="6149"/>
                    <a:pt x="41852" y="6159"/>
                    <a:pt x="40963" y="6237"/>
                  </a:cubicBezTo>
                  <a:cubicBezTo>
                    <a:pt x="40909" y="6242"/>
                    <a:pt x="40854" y="6244"/>
                    <a:pt x="40799" y="6244"/>
                  </a:cubicBezTo>
                  <a:cubicBezTo>
                    <a:pt x="40618" y="6244"/>
                    <a:pt x="40435" y="6221"/>
                    <a:pt x="40252" y="6218"/>
                  </a:cubicBezTo>
                  <a:cubicBezTo>
                    <a:pt x="40242" y="6218"/>
                    <a:pt x="40232" y="6218"/>
                    <a:pt x="40222" y="6218"/>
                  </a:cubicBezTo>
                  <a:cubicBezTo>
                    <a:pt x="39349" y="6218"/>
                    <a:pt x="38741" y="6600"/>
                    <a:pt x="38460" y="7461"/>
                  </a:cubicBezTo>
                  <a:cubicBezTo>
                    <a:pt x="38364" y="7754"/>
                    <a:pt x="38212" y="8042"/>
                    <a:pt x="38163" y="8345"/>
                  </a:cubicBezTo>
                  <a:cubicBezTo>
                    <a:pt x="37974" y="9523"/>
                    <a:pt x="37164" y="10118"/>
                    <a:pt x="36159" y="10545"/>
                  </a:cubicBezTo>
                  <a:cubicBezTo>
                    <a:pt x="35655" y="10760"/>
                    <a:pt x="35132" y="10939"/>
                    <a:pt x="34629" y="11155"/>
                  </a:cubicBezTo>
                  <a:cubicBezTo>
                    <a:pt x="33785" y="11517"/>
                    <a:pt x="33144" y="12081"/>
                    <a:pt x="32896" y="13016"/>
                  </a:cubicBezTo>
                  <a:cubicBezTo>
                    <a:pt x="31667" y="11338"/>
                    <a:pt x="32891" y="9280"/>
                    <a:pt x="34669" y="8904"/>
                  </a:cubicBezTo>
                  <a:cubicBezTo>
                    <a:pt x="36045" y="8616"/>
                    <a:pt x="36224" y="8505"/>
                    <a:pt x="36466" y="7112"/>
                  </a:cubicBezTo>
                  <a:cubicBezTo>
                    <a:pt x="36755" y="5436"/>
                    <a:pt x="37453" y="4643"/>
                    <a:pt x="39283" y="4643"/>
                  </a:cubicBezTo>
                  <a:cubicBezTo>
                    <a:pt x="39435" y="4643"/>
                    <a:pt x="39594" y="4649"/>
                    <a:pt x="39762" y="4660"/>
                  </a:cubicBezTo>
                  <a:cubicBezTo>
                    <a:pt x="40446" y="4706"/>
                    <a:pt x="40933" y="4744"/>
                    <a:pt x="41313" y="4744"/>
                  </a:cubicBezTo>
                  <a:cubicBezTo>
                    <a:pt x="42393" y="4744"/>
                    <a:pt x="42621" y="4437"/>
                    <a:pt x="44112" y="3143"/>
                  </a:cubicBezTo>
                  <a:cubicBezTo>
                    <a:pt x="44790" y="2560"/>
                    <a:pt x="45363" y="1855"/>
                    <a:pt x="46060" y="1296"/>
                  </a:cubicBezTo>
                  <a:cubicBezTo>
                    <a:pt x="46435" y="997"/>
                    <a:pt x="46728" y="852"/>
                    <a:pt x="47022" y="852"/>
                  </a:cubicBezTo>
                  <a:close/>
                  <a:moveTo>
                    <a:pt x="56570" y="2886"/>
                  </a:moveTo>
                  <a:cubicBezTo>
                    <a:pt x="56684" y="3536"/>
                    <a:pt x="56817" y="4289"/>
                    <a:pt x="56927" y="4912"/>
                  </a:cubicBezTo>
                  <a:cubicBezTo>
                    <a:pt x="56528" y="5261"/>
                    <a:pt x="56208" y="5499"/>
                    <a:pt x="55941" y="5783"/>
                  </a:cubicBezTo>
                  <a:cubicBezTo>
                    <a:pt x="55025" y="6772"/>
                    <a:pt x="54130" y="7252"/>
                    <a:pt x="53155" y="7252"/>
                  </a:cubicBezTo>
                  <a:cubicBezTo>
                    <a:pt x="52653" y="7252"/>
                    <a:pt x="52129" y="7125"/>
                    <a:pt x="51569" y="6874"/>
                  </a:cubicBezTo>
                  <a:cubicBezTo>
                    <a:pt x="51266" y="6740"/>
                    <a:pt x="50945" y="6662"/>
                    <a:pt x="50625" y="6576"/>
                  </a:cubicBezTo>
                  <a:cubicBezTo>
                    <a:pt x="50363" y="6506"/>
                    <a:pt x="50114" y="6470"/>
                    <a:pt x="49877" y="6470"/>
                  </a:cubicBezTo>
                  <a:cubicBezTo>
                    <a:pt x="49210" y="6470"/>
                    <a:pt x="48641" y="6757"/>
                    <a:pt x="48154" y="7396"/>
                  </a:cubicBezTo>
                  <a:cubicBezTo>
                    <a:pt x="47323" y="8480"/>
                    <a:pt x="46312" y="9131"/>
                    <a:pt x="45048" y="9131"/>
                  </a:cubicBezTo>
                  <a:cubicBezTo>
                    <a:pt x="44708" y="9131"/>
                    <a:pt x="44351" y="9084"/>
                    <a:pt x="43974" y="8986"/>
                  </a:cubicBezTo>
                  <a:cubicBezTo>
                    <a:pt x="43520" y="8872"/>
                    <a:pt x="43029" y="8895"/>
                    <a:pt x="42553" y="8890"/>
                  </a:cubicBezTo>
                  <a:cubicBezTo>
                    <a:pt x="42548" y="8890"/>
                    <a:pt x="42543" y="8890"/>
                    <a:pt x="42539" y="8890"/>
                  </a:cubicBezTo>
                  <a:cubicBezTo>
                    <a:pt x="41711" y="8890"/>
                    <a:pt x="41043" y="9257"/>
                    <a:pt x="40614" y="9949"/>
                  </a:cubicBezTo>
                  <a:cubicBezTo>
                    <a:pt x="40202" y="10617"/>
                    <a:pt x="39840" y="11316"/>
                    <a:pt x="39533" y="12039"/>
                  </a:cubicBezTo>
                  <a:cubicBezTo>
                    <a:pt x="39129" y="12988"/>
                    <a:pt x="38492" y="13570"/>
                    <a:pt x="37447" y="13671"/>
                  </a:cubicBezTo>
                  <a:cubicBezTo>
                    <a:pt x="35940" y="13822"/>
                    <a:pt x="35119" y="14761"/>
                    <a:pt x="34610" y="16201"/>
                  </a:cubicBezTo>
                  <a:cubicBezTo>
                    <a:pt x="34261" y="15665"/>
                    <a:pt x="33913" y="15234"/>
                    <a:pt x="33675" y="14748"/>
                  </a:cubicBezTo>
                  <a:cubicBezTo>
                    <a:pt x="33281" y="13941"/>
                    <a:pt x="33803" y="12502"/>
                    <a:pt x="34615" y="12075"/>
                  </a:cubicBezTo>
                  <a:cubicBezTo>
                    <a:pt x="35000" y="11874"/>
                    <a:pt x="35421" y="11732"/>
                    <a:pt x="35829" y="11567"/>
                  </a:cubicBezTo>
                  <a:cubicBezTo>
                    <a:pt x="36136" y="11443"/>
                    <a:pt x="36453" y="11347"/>
                    <a:pt x="36750" y="11204"/>
                  </a:cubicBezTo>
                  <a:cubicBezTo>
                    <a:pt x="37810" y="10691"/>
                    <a:pt x="38588" y="9977"/>
                    <a:pt x="38900" y="8743"/>
                  </a:cubicBezTo>
                  <a:cubicBezTo>
                    <a:pt x="39275" y="7265"/>
                    <a:pt x="39380" y="7019"/>
                    <a:pt x="40457" y="7019"/>
                  </a:cubicBezTo>
                  <a:cubicBezTo>
                    <a:pt x="40685" y="7019"/>
                    <a:pt x="40956" y="7030"/>
                    <a:pt x="41283" y="7043"/>
                  </a:cubicBezTo>
                  <a:cubicBezTo>
                    <a:pt x="41544" y="7054"/>
                    <a:pt x="41805" y="7064"/>
                    <a:pt x="42065" y="7064"/>
                  </a:cubicBezTo>
                  <a:cubicBezTo>
                    <a:pt x="42858" y="7064"/>
                    <a:pt x="43638" y="6972"/>
                    <a:pt x="44331" y="6544"/>
                  </a:cubicBezTo>
                  <a:cubicBezTo>
                    <a:pt x="45038" y="6104"/>
                    <a:pt x="45757" y="5595"/>
                    <a:pt x="46275" y="4958"/>
                  </a:cubicBezTo>
                  <a:cubicBezTo>
                    <a:pt x="46912" y="4170"/>
                    <a:pt x="47658" y="3919"/>
                    <a:pt x="48485" y="3919"/>
                  </a:cubicBezTo>
                  <a:cubicBezTo>
                    <a:pt x="48777" y="3919"/>
                    <a:pt x="49080" y="3950"/>
                    <a:pt x="49392" y="4000"/>
                  </a:cubicBezTo>
                  <a:cubicBezTo>
                    <a:pt x="50203" y="4133"/>
                    <a:pt x="51010" y="4316"/>
                    <a:pt x="51826" y="4440"/>
                  </a:cubicBezTo>
                  <a:cubicBezTo>
                    <a:pt x="52159" y="4489"/>
                    <a:pt x="52493" y="4517"/>
                    <a:pt x="52824" y="4517"/>
                  </a:cubicBezTo>
                  <a:cubicBezTo>
                    <a:pt x="53518" y="4517"/>
                    <a:pt x="54201" y="4394"/>
                    <a:pt x="54837" y="4087"/>
                  </a:cubicBezTo>
                  <a:cubicBezTo>
                    <a:pt x="55446" y="3793"/>
                    <a:pt x="55960" y="3317"/>
                    <a:pt x="56570" y="2886"/>
                  </a:cubicBezTo>
                  <a:close/>
                  <a:moveTo>
                    <a:pt x="56757" y="6058"/>
                  </a:moveTo>
                  <a:lnTo>
                    <a:pt x="56757" y="6058"/>
                  </a:lnTo>
                  <a:cubicBezTo>
                    <a:pt x="56923" y="7529"/>
                    <a:pt x="56368" y="8501"/>
                    <a:pt x="54924" y="9165"/>
                  </a:cubicBezTo>
                  <a:cubicBezTo>
                    <a:pt x="52720" y="10179"/>
                    <a:pt x="50409" y="10820"/>
                    <a:pt x="48002" y="11233"/>
                  </a:cubicBezTo>
                  <a:cubicBezTo>
                    <a:pt x="45867" y="11599"/>
                    <a:pt x="43759" y="12181"/>
                    <a:pt x="41664" y="12764"/>
                  </a:cubicBezTo>
                  <a:cubicBezTo>
                    <a:pt x="41077" y="12924"/>
                    <a:pt x="40513" y="13341"/>
                    <a:pt x="40064" y="13772"/>
                  </a:cubicBezTo>
                  <a:cubicBezTo>
                    <a:pt x="39733" y="14088"/>
                    <a:pt x="39550" y="14597"/>
                    <a:pt x="39413" y="15051"/>
                  </a:cubicBezTo>
                  <a:cubicBezTo>
                    <a:pt x="38982" y="16454"/>
                    <a:pt x="39119" y="17887"/>
                    <a:pt x="39180" y="19327"/>
                  </a:cubicBezTo>
                  <a:cubicBezTo>
                    <a:pt x="39211" y="20080"/>
                    <a:pt x="39106" y="20840"/>
                    <a:pt x="39056" y="21738"/>
                  </a:cubicBezTo>
                  <a:cubicBezTo>
                    <a:pt x="38685" y="21545"/>
                    <a:pt x="38456" y="21472"/>
                    <a:pt x="38281" y="21334"/>
                  </a:cubicBezTo>
                  <a:cubicBezTo>
                    <a:pt x="37648" y="20840"/>
                    <a:pt x="36971" y="20377"/>
                    <a:pt x="36434" y="19790"/>
                  </a:cubicBezTo>
                  <a:cubicBezTo>
                    <a:pt x="36039" y="19359"/>
                    <a:pt x="35797" y="18777"/>
                    <a:pt x="35559" y="18232"/>
                  </a:cubicBezTo>
                  <a:cubicBezTo>
                    <a:pt x="35054" y="17077"/>
                    <a:pt x="35219" y="16023"/>
                    <a:pt x="36095" y="15078"/>
                  </a:cubicBezTo>
                  <a:cubicBezTo>
                    <a:pt x="36516" y="14620"/>
                    <a:pt x="37044" y="14477"/>
                    <a:pt x="37612" y="14409"/>
                  </a:cubicBezTo>
                  <a:cubicBezTo>
                    <a:pt x="38323" y="14331"/>
                    <a:pt x="38904" y="14098"/>
                    <a:pt x="39373" y="13694"/>
                  </a:cubicBezTo>
                  <a:cubicBezTo>
                    <a:pt x="39729" y="13382"/>
                    <a:pt x="40019" y="12974"/>
                    <a:pt x="40234" y="12452"/>
                  </a:cubicBezTo>
                  <a:cubicBezTo>
                    <a:pt x="40518" y="11782"/>
                    <a:pt x="40857" y="11127"/>
                    <a:pt x="41220" y="10495"/>
                  </a:cubicBezTo>
                  <a:cubicBezTo>
                    <a:pt x="41532" y="9948"/>
                    <a:pt x="42040" y="9673"/>
                    <a:pt x="42661" y="9673"/>
                  </a:cubicBezTo>
                  <a:cubicBezTo>
                    <a:pt x="42686" y="9673"/>
                    <a:pt x="42711" y="9673"/>
                    <a:pt x="42737" y="9674"/>
                  </a:cubicBezTo>
                  <a:cubicBezTo>
                    <a:pt x="43227" y="9693"/>
                    <a:pt x="43731" y="9711"/>
                    <a:pt x="44207" y="9821"/>
                  </a:cubicBezTo>
                  <a:cubicBezTo>
                    <a:pt x="44544" y="9898"/>
                    <a:pt x="44868" y="9935"/>
                    <a:pt x="45180" y="9935"/>
                  </a:cubicBezTo>
                  <a:cubicBezTo>
                    <a:pt x="46298" y="9935"/>
                    <a:pt x="47263" y="9458"/>
                    <a:pt x="48126" y="8633"/>
                  </a:cubicBezTo>
                  <a:cubicBezTo>
                    <a:pt x="48404" y="8368"/>
                    <a:pt x="48660" y="8084"/>
                    <a:pt x="48896" y="7781"/>
                  </a:cubicBezTo>
                  <a:cubicBezTo>
                    <a:pt x="49153" y="7450"/>
                    <a:pt x="49458" y="7276"/>
                    <a:pt x="49824" y="7276"/>
                  </a:cubicBezTo>
                  <a:cubicBezTo>
                    <a:pt x="49929" y="7276"/>
                    <a:pt x="50038" y="7290"/>
                    <a:pt x="50152" y="7318"/>
                  </a:cubicBezTo>
                  <a:cubicBezTo>
                    <a:pt x="50593" y="7428"/>
                    <a:pt x="51050" y="7516"/>
                    <a:pt x="51464" y="7699"/>
                  </a:cubicBezTo>
                  <a:cubicBezTo>
                    <a:pt x="52038" y="7947"/>
                    <a:pt x="52592" y="8057"/>
                    <a:pt x="53117" y="8057"/>
                  </a:cubicBezTo>
                  <a:cubicBezTo>
                    <a:pt x="54460" y="8057"/>
                    <a:pt x="55618" y="7341"/>
                    <a:pt x="56464" y="6406"/>
                  </a:cubicBezTo>
                  <a:cubicBezTo>
                    <a:pt x="56555" y="6305"/>
                    <a:pt x="56639" y="6195"/>
                    <a:pt x="56757" y="6058"/>
                  </a:cubicBezTo>
                  <a:close/>
                  <a:moveTo>
                    <a:pt x="54599" y="10366"/>
                  </a:moveTo>
                  <a:cubicBezTo>
                    <a:pt x="54685" y="10751"/>
                    <a:pt x="54767" y="11104"/>
                    <a:pt x="54845" y="11456"/>
                  </a:cubicBezTo>
                  <a:cubicBezTo>
                    <a:pt x="55497" y="14496"/>
                    <a:pt x="56170" y="17526"/>
                    <a:pt x="56285" y="20657"/>
                  </a:cubicBezTo>
                  <a:cubicBezTo>
                    <a:pt x="56304" y="21288"/>
                    <a:pt x="56185" y="21830"/>
                    <a:pt x="55970" y="22394"/>
                  </a:cubicBezTo>
                  <a:cubicBezTo>
                    <a:pt x="54998" y="24900"/>
                    <a:pt x="53082" y="26330"/>
                    <a:pt x="50547" y="26890"/>
                  </a:cubicBezTo>
                  <a:cubicBezTo>
                    <a:pt x="49076" y="27210"/>
                    <a:pt x="47541" y="27265"/>
                    <a:pt x="46032" y="27370"/>
                  </a:cubicBezTo>
                  <a:cubicBezTo>
                    <a:pt x="46015" y="27372"/>
                    <a:pt x="45997" y="27372"/>
                    <a:pt x="45979" y="27372"/>
                  </a:cubicBezTo>
                  <a:cubicBezTo>
                    <a:pt x="45633" y="27372"/>
                    <a:pt x="45271" y="27129"/>
                    <a:pt x="44823" y="26976"/>
                  </a:cubicBezTo>
                  <a:lnTo>
                    <a:pt x="44823" y="26976"/>
                  </a:lnTo>
                  <a:cubicBezTo>
                    <a:pt x="45074" y="27980"/>
                    <a:pt x="45322" y="28975"/>
                    <a:pt x="45574" y="29993"/>
                  </a:cubicBezTo>
                  <a:cubicBezTo>
                    <a:pt x="44782" y="30595"/>
                    <a:pt x="43935" y="30820"/>
                    <a:pt x="43059" y="30820"/>
                  </a:cubicBezTo>
                  <a:cubicBezTo>
                    <a:pt x="42543" y="30820"/>
                    <a:pt x="42016" y="30741"/>
                    <a:pt x="41485" y="30616"/>
                  </a:cubicBezTo>
                  <a:cubicBezTo>
                    <a:pt x="40656" y="30424"/>
                    <a:pt x="39886" y="30079"/>
                    <a:pt x="39345" y="29370"/>
                  </a:cubicBezTo>
                  <a:cubicBezTo>
                    <a:pt x="39303" y="29309"/>
                    <a:pt x="39244" y="29250"/>
                    <a:pt x="39181" y="29223"/>
                  </a:cubicBezTo>
                  <a:cubicBezTo>
                    <a:pt x="38442" y="28929"/>
                    <a:pt x="38396" y="28384"/>
                    <a:pt x="38525" y="27683"/>
                  </a:cubicBezTo>
                  <a:cubicBezTo>
                    <a:pt x="38649" y="27005"/>
                    <a:pt x="38667" y="26299"/>
                    <a:pt x="38644" y="25607"/>
                  </a:cubicBezTo>
                  <a:cubicBezTo>
                    <a:pt x="38634" y="25386"/>
                    <a:pt x="38401" y="25052"/>
                    <a:pt x="38195" y="24974"/>
                  </a:cubicBezTo>
                  <a:cubicBezTo>
                    <a:pt x="36733" y="24433"/>
                    <a:pt x="35664" y="23530"/>
                    <a:pt x="35247" y="21976"/>
                  </a:cubicBezTo>
                  <a:cubicBezTo>
                    <a:pt x="35210" y="21833"/>
                    <a:pt x="35124" y="21673"/>
                    <a:pt x="35155" y="21549"/>
                  </a:cubicBezTo>
                  <a:cubicBezTo>
                    <a:pt x="35247" y="21210"/>
                    <a:pt x="35311" y="20779"/>
                    <a:pt x="35550" y="20596"/>
                  </a:cubicBezTo>
                  <a:cubicBezTo>
                    <a:pt x="35578" y="20575"/>
                    <a:pt x="35617" y="20566"/>
                    <a:pt x="35665" y="20566"/>
                  </a:cubicBezTo>
                  <a:cubicBezTo>
                    <a:pt x="35871" y="20566"/>
                    <a:pt x="36228" y="20734"/>
                    <a:pt x="36444" y="20872"/>
                  </a:cubicBezTo>
                  <a:cubicBezTo>
                    <a:pt x="37118" y="21303"/>
                    <a:pt x="37717" y="21852"/>
                    <a:pt x="38414" y="22237"/>
                  </a:cubicBezTo>
                  <a:cubicBezTo>
                    <a:pt x="38685" y="22390"/>
                    <a:pt x="38922" y="22466"/>
                    <a:pt x="39126" y="22466"/>
                  </a:cubicBezTo>
                  <a:cubicBezTo>
                    <a:pt x="39540" y="22466"/>
                    <a:pt x="39814" y="22151"/>
                    <a:pt x="39936" y="21526"/>
                  </a:cubicBezTo>
                  <a:cubicBezTo>
                    <a:pt x="40079" y="20779"/>
                    <a:pt x="40073" y="20001"/>
                    <a:pt x="40106" y="19235"/>
                  </a:cubicBezTo>
                  <a:cubicBezTo>
                    <a:pt x="40161" y="17947"/>
                    <a:pt x="40193" y="16654"/>
                    <a:pt x="40239" y="15362"/>
                  </a:cubicBezTo>
                  <a:cubicBezTo>
                    <a:pt x="40271" y="14491"/>
                    <a:pt x="40931" y="14111"/>
                    <a:pt x="41582" y="13772"/>
                  </a:cubicBezTo>
                  <a:cubicBezTo>
                    <a:pt x="41967" y="13574"/>
                    <a:pt x="42402" y="13459"/>
                    <a:pt x="42829" y="13364"/>
                  </a:cubicBezTo>
                  <a:cubicBezTo>
                    <a:pt x="45147" y="12855"/>
                    <a:pt x="47486" y="12405"/>
                    <a:pt x="49796" y="11846"/>
                  </a:cubicBezTo>
                  <a:cubicBezTo>
                    <a:pt x="51230" y="11498"/>
                    <a:pt x="52628" y="10989"/>
                    <a:pt x="54045" y="10554"/>
                  </a:cubicBezTo>
                  <a:cubicBezTo>
                    <a:pt x="54214" y="10503"/>
                    <a:pt x="54384" y="10440"/>
                    <a:pt x="54599" y="10366"/>
                  </a:cubicBezTo>
                  <a:close/>
                  <a:moveTo>
                    <a:pt x="46546" y="29449"/>
                  </a:moveTo>
                  <a:lnTo>
                    <a:pt x="46546" y="29449"/>
                  </a:lnTo>
                  <a:cubicBezTo>
                    <a:pt x="48833" y="29943"/>
                    <a:pt x="50566" y="31199"/>
                    <a:pt x="51931" y="33152"/>
                  </a:cubicBezTo>
                  <a:cubicBezTo>
                    <a:pt x="50877" y="33430"/>
                    <a:pt x="49882" y="33705"/>
                    <a:pt x="48883" y="33945"/>
                  </a:cubicBezTo>
                  <a:cubicBezTo>
                    <a:pt x="48877" y="33946"/>
                    <a:pt x="48871" y="33947"/>
                    <a:pt x="48865" y="33947"/>
                  </a:cubicBezTo>
                  <a:cubicBezTo>
                    <a:pt x="48772" y="33947"/>
                    <a:pt x="48608" y="33799"/>
                    <a:pt x="48549" y="33688"/>
                  </a:cubicBezTo>
                  <a:cubicBezTo>
                    <a:pt x="47966" y="32611"/>
                    <a:pt x="47389" y="31534"/>
                    <a:pt x="46843" y="30438"/>
                  </a:cubicBezTo>
                  <a:cubicBezTo>
                    <a:pt x="46702" y="30154"/>
                    <a:pt x="46655" y="29824"/>
                    <a:pt x="46546" y="29449"/>
                  </a:cubicBezTo>
                  <a:close/>
                  <a:moveTo>
                    <a:pt x="37450" y="29374"/>
                  </a:moveTo>
                  <a:cubicBezTo>
                    <a:pt x="37484" y="29374"/>
                    <a:pt x="37517" y="29377"/>
                    <a:pt x="37549" y="29383"/>
                  </a:cubicBezTo>
                  <a:cubicBezTo>
                    <a:pt x="38212" y="29517"/>
                    <a:pt x="38937" y="29750"/>
                    <a:pt x="39079" y="30611"/>
                  </a:cubicBezTo>
                  <a:cubicBezTo>
                    <a:pt x="39129" y="30937"/>
                    <a:pt x="39194" y="31263"/>
                    <a:pt x="39198" y="31589"/>
                  </a:cubicBezTo>
                  <a:cubicBezTo>
                    <a:pt x="39212" y="32944"/>
                    <a:pt x="39203" y="34297"/>
                    <a:pt x="39203" y="35668"/>
                  </a:cubicBezTo>
                  <a:cubicBezTo>
                    <a:pt x="37324" y="35874"/>
                    <a:pt x="35605" y="36061"/>
                    <a:pt x="33780" y="36263"/>
                  </a:cubicBezTo>
                  <a:cubicBezTo>
                    <a:pt x="33901" y="35484"/>
                    <a:pt x="33941" y="34691"/>
                    <a:pt x="34161" y="33953"/>
                  </a:cubicBezTo>
                  <a:cubicBezTo>
                    <a:pt x="34615" y="32422"/>
                    <a:pt x="35164" y="30910"/>
                    <a:pt x="36457" y="29851"/>
                  </a:cubicBezTo>
                  <a:cubicBezTo>
                    <a:pt x="36731" y="29626"/>
                    <a:pt x="37135" y="29374"/>
                    <a:pt x="37450" y="29374"/>
                  </a:cubicBezTo>
                  <a:close/>
                  <a:moveTo>
                    <a:pt x="52362" y="33881"/>
                  </a:moveTo>
                  <a:cubicBezTo>
                    <a:pt x="52646" y="34792"/>
                    <a:pt x="52916" y="35654"/>
                    <a:pt x="53223" y="36635"/>
                  </a:cubicBezTo>
                  <a:cubicBezTo>
                    <a:pt x="51784" y="35937"/>
                    <a:pt x="50501" y="35136"/>
                    <a:pt x="48993" y="34866"/>
                  </a:cubicBezTo>
                  <a:cubicBezTo>
                    <a:pt x="49016" y="34807"/>
                    <a:pt x="49039" y="34746"/>
                    <a:pt x="49062" y="34687"/>
                  </a:cubicBezTo>
                  <a:cubicBezTo>
                    <a:pt x="50143" y="34422"/>
                    <a:pt x="51220" y="34161"/>
                    <a:pt x="52362" y="33881"/>
                  </a:cubicBezTo>
                  <a:close/>
                  <a:moveTo>
                    <a:pt x="46133" y="30718"/>
                  </a:moveTo>
                  <a:cubicBezTo>
                    <a:pt x="46771" y="32033"/>
                    <a:pt x="47329" y="33371"/>
                    <a:pt x="48054" y="34614"/>
                  </a:cubicBezTo>
                  <a:cubicBezTo>
                    <a:pt x="48746" y="35796"/>
                    <a:pt x="48530" y="37010"/>
                    <a:pt x="48462" y="38234"/>
                  </a:cubicBezTo>
                  <a:cubicBezTo>
                    <a:pt x="48452" y="38394"/>
                    <a:pt x="48315" y="38560"/>
                    <a:pt x="48205" y="38697"/>
                  </a:cubicBezTo>
                  <a:cubicBezTo>
                    <a:pt x="47856" y="39141"/>
                    <a:pt x="47503" y="39585"/>
                    <a:pt x="47128" y="40012"/>
                  </a:cubicBezTo>
                  <a:cubicBezTo>
                    <a:pt x="47022" y="40127"/>
                    <a:pt x="46839" y="40231"/>
                    <a:pt x="46693" y="40237"/>
                  </a:cubicBezTo>
                  <a:cubicBezTo>
                    <a:pt x="46586" y="40241"/>
                    <a:pt x="46480" y="40243"/>
                    <a:pt x="46375" y="40243"/>
                  </a:cubicBezTo>
                  <a:cubicBezTo>
                    <a:pt x="44494" y="40243"/>
                    <a:pt x="42799" y="39622"/>
                    <a:pt x="41361" y="38403"/>
                  </a:cubicBezTo>
                  <a:cubicBezTo>
                    <a:pt x="40582" y="37743"/>
                    <a:pt x="39977" y="36877"/>
                    <a:pt x="39968" y="35759"/>
                  </a:cubicBezTo>
                  <a:cubicBezTo>
                    <a:pt x="39959" y="34168"/>
                    <a:pt x="39968" y="32578"/>
                    <a:pt x="39968" y="30918"/>
                  </a:cubicBezTo>
                  <a:cubicBezTo>
                    <a:pt x="41029" y="31393"/>
                    <a:pt x="42058" y="31672"/>
                    <a:pt x="43072" y="31672"/>
                  </a:cubicBezTo>
                  <a:cubicBezTo>
                    <a:pt x="44103" y="31672"/>
                    <a:pt x="45118" y="31383"/>
                    <a:pt x="46133" y="30718"/>
                  </a:cubicBezTo>
                  <a:close/>
                  <a:moveTo>
                    <a:pt x="60979" y="36192"/>
                  </a:moveTo>
                  <a:cubicBezTo>
                    <a:pt x="61043" y="36192"/>
                    <a:pt x="61116" y="36209"/>
                    <a:pt x="61199" y="36245"/>
                  </a:cubicBezTo>
                  <a:cubicBezTo>
                    <a:pt x="61263" y="36272"/>
                    <a:pt x="61342" y="36276"/>
                    <a:pt x="61410" y="36291"/>
                  </a:cubicBezTo>
                  <a:cubicBezTo>
                    <a:pt x="62785" y="36616"/>
                    <a:pt x="63234" y="37184"/>
                    <a:pt x="63239" y="38784"/>
                  </a:cubicBezTo>
                  <a:cubicBezTo>
                    <a:pt x="63271" y="39623"/>
                    <a:pt x="62968" y="40502"/>
                    <a:pt x="62098" y="41126"/>
                  </a:cubicBezTo>
                  <a:cubicBezTo>
                    <a:pt x="61851" y="41302"/>
                    <a:pt x="61598" y="41389"/>
                    <a:pt x="61358" y="41389"/>
                  </a:cubicBezTo>
                  <a:cubicBezTo>
                    <a:pt x="61008" y="41389"/>
                    <a:pt x="60684" y="41204"/>
                    <a:pt x="60442" y="40837"/>
                  </a:cubicBezTo>
                  <a:cubicBezTo>
                    <a:pt x="60292" y="40618"/>
                    <a:pt x="60145" y="40356"/>
                    <a:pt x="60118" y="40100"/>
                  </a:cubicBezTo>
                  <a:cubicBezTo>
                    <a:pt x="59971" y="38866"/>
                    <a:pt x="60067" y="37661"/>
                    <a:pt x="60599" y="36515"/>
                  </a:cubicBezTo>
                  <a:cubicBezTo>
                    <a:pt x="60695" y="36310"/>
                    <a:pt x="60808" y="36192"/>
                    <a:pt x="60979" y="36192"/>
                  </a:cubicBezTo>
                  <a:close/>
                  <a:moveTo>
                    <a:pt x="8029" y="40135"/>
                  </a:moveTo>
                  <a:cubicBezTo>
                    <a:pt x="8237" y="40135"/>
                    <a:pt x="8399" y="40232"/>
                    <a:pt x="8566" y="40485"/>
                  </a:cubicBezTo>
                  <a:cubicBezTo>
                    <a:pt x="9181" y="41406"/>
                    <a:pt x="9868" y="42281"/>
                    <a:pt x="10432" y="43258"/>
                  </a:cubicBezTo>
                  <a:cubicBezTo>
                    <a:pt x="8049" y="42662"/>
                    <a:pt x="5665" y="42061"/>
                    <a:pt x="3181" y="41438"/>
                  </a:cubicBezTo>
                  <a:cubicBezTo>
                    <a:pt x="3593" y="41310"/>
                    <a:pt x="3945" y="41181"/>
                    <a:pt x="4308" y="41085"/>
                  </a:cubicBezTo>
                  <a:cubicBezTo>
                    <a:pt x="5454" y="40778"/>
                    <a:pt x="6609" y="40485"/>
                    <a:pt x="7755" y="40178"/>
                  </a:cubicBezTo>
                  <a:cubicBezTo>
                    <a:pt x="7855" y="40150"/>
                    <a:pt x="7946" y="40135"/>
                    <a:pt x="8029" y="40135"/>
                  </a:cubicBezTo>
                  <a:close/>
                  <a:moveTo>
                    <a:pt x="38900" y="36603"/>
                  </a:moveTo>
                  <a:cubicBezTo>
                    <a:pt x="39043" y="36603"/>
                    <a:pt x="39265" y="36749"/>
                    <a:pt x="39318" y="36877"/>
                  </a:cubicBezTo>
                  <a:cubicBezTo>
                    <a:pt x="40000" y="38619"/>
                    <a:pt x="41352" y="39664"/>
                    <a:pt x="42998" y="40366"/>
                  </a:cubicBezTo>
                  <a:cubicBezTo>
                    <a:pt x="44049" y="40817"/>
                    <a:pt x="45154" y="41066"/>
                    <a:pt x="46304" y="41066"/>
                  </a:cubicBezTo>
                  <a:cubicBezTo>
                    <a:pt x="46452" y="41066"/>
                    <a:pt x="46602" y="41061"/>
                    <a:pt x="46752" y="41053"/>
                  </a:cubicBezTo>
                  <a:cubicBezTo>
                    <a:pt x="47192" y="41026"/>
                    <a:pt x="47480" y="40847"/>
                    <a:pt x="47741" y="40485"/>
                  </a:cubicBezTo>
                  <a:cubicBezTo>
                    <a:pt x="48319" y="39683"/>
                    <a:pt x="48929" y="38903"/>
                    <a:pt x="49937" y="38509"/>
                  </a:cubicBezTo>
                  <a:lnTo>
                    <a:pt x="49937" y="38509"/>
                  </a:lnTo>
                  <a:cubicBezTo>
                    <a:pt x="49800" y="38844"/>
                    <a:pt x="49630" y="39170"/>
                    <a:pt x="49539" y="39513"/>
                  </a:cubicBezTo>
                  <a:cubicBezTo>
                    <a:pt x="49484" y="39719"/>
                    <a:pt x="49460" y="40054"/>
                    <a:pt x="49580" y="40159"/>
                  </a:cubicBezTo>
                  <a:cubicBezTo>
                    <a:pt x="49682" y="40251"/>
                    <a:pt x="49867" y="40290"/>
                    <a:pt x="50045" y="40290"/>
                  </a:cubicBezTo>
                  <a:cubicBezTo>
                    <a:pt x="50123" y="40290"/>
                    <a:pt x="50200" y="40283"/>
                    <a:pt x="50267" y="40269"/>
                  </a:cubicBezTo>
                  <a:cubicBezTo>
                    <a:pt x="50730" y="40168"/>
                    <a:pt x="51174" y="39898"/>
                    <a:pt x="51633" y="39879"/>
                  </a:cubicBezTo>
                  <a:cubicBezTo>
                    <a:pt x="51691" y="39878"/>
                    <a:pt x="51750" y="39877"/>
                    <a:pt x="51810" y="39877"/>
                  </a:cubicBezTo>
                  <a:cubicBezTo>
                    <a:pt x="52323" y="39877"/>
                    <a:pt x="52864" y="39947"/>
                    <a:pt x="53324" y="40136"/>
                  </a:cubicBezTo>
                  <a:cubicBezTo>
                    <a:pt x="54022" y="40426"/>
                    <a:pt x="54104" y="40920"/>
                    <a:pt x="53715" y="41571"/>
                  </a:cubicBezTo>
                  <a:cubicBezTo>
                    <a:pt x="53014" y="42735"/>
                    <a:pt x="52036" y="43496"/>
                    <a:pt x="50652" y="43661"/>
                  </a:cubicBezTo>
                  <a:cubicBezTo>
                    <a:pt x="50254" y="43706"/>
                    <a:pt x="49850" y="43743"/>
                    <a:pt x="49451" y="43766"/>
                  </a:cubicBezTo>
                  <a:cubicBezTo>
                    <a:pt x="48939" y="43792"/>
                    <a:pt x="48430" y="43805"/>
                    <a:pt x="47922" y="43805"/>
                  </a:cubicBezTo>
                  <a:cubicBezTo>
                    <a:pt x="44337" y="43805"/>
                    <a:pt x="40852" y="43170"/>
                    <a:pt x="37452" y="41942"/>
                  </a:cubicBezTo>
                  <a:cubicBezTo>
                    <a:pt x="36434" y="41575"/>
                    <a:pt x="35485" y="41140"/>
                    <a:pt x="34762" y="40315"/>
                  </a:cubicBezTo>
                  <a:cubicBezTo>
                    <a:pt x="33954" y="39399"/>
                    <a:pt x="33904" y="38267"/>
                    <a:pt x="33813" y="37039"/>
                  </a:cubicBezTo>
                  <a:cubicBezTo>
                    <a:pt x="35545" y="36887"/>
                    <a:pt x="37214" y="36732"/>
                    <a:pt x="38887" y="36603"/>
                  </a:cubicBezTo>
                  <a:cubicBezTo>
                    <a:pt x="38891" y="36603"/>
                    <a:pt x="38896" y="36603"/>
                    <a:pt x="38900" y="36603"/>
                  </a:cubicBezTo>
                  <a:close/>
                  <a:moveTo>
                    <a:pt x="11279" y="39735"/>
                  </a:moveTo>
                  <a:cubicBezTo>
                    <a:pt x="12682" y="39735"/>
                    <a:pt x="14041" y="39970"/>
                    <a:pt x="15336" y="40287"/>
                  </a:cubicBezTo>
                  <a:cubicBezTo>
                    <a:pt x="15895" y="41735"/>
                    <a:pt x="16423" y="43088"/>
                    <a:pt x="16977" y="44518"/>
                  </a:cubicBezTo>
                  <a:cubicBezTo>
                    <a:pt x="16312" y="44404"/>
                    <a:pt x="15676" y="44303"/>
                    <a:pt x="15043" y="44191"/>
                  </a:cubicBezTo>
                  <a:cubicBezTo>
                    <a:pt x="14034" y="44022"/>
                    <a:pt x="13026" y="43852"/>
                    <a:pt x="12018" y="43660"/>
                  </a:cubicBezTo>
                  <a:cubicBezTo>
                    <a:pt x="11844" y="43623"/>
                    <a:pt x="11632" y="43518"/>
                    <a:pt x="11532" y="43376"/>
                  </a:cubicBezTo>
                  <a:cubicBezTo>
                    <a:pt x="10743" y="42303"/>
                    <a:pt x="9978" y="41213"/>
                    <a:pt x="9208" y="40126"/>
                  </a:cubicBezTo>
                  <a:cubicBezTo>
                    <a:pt x="9176" y="40086"/>
                    <a:pt x="9162" y="40031"/>
                    <a:pt x="9126" y="39934"/>
                  </a:cubicBezTo>
                  <a:cubicBezTo>
                    <a:pt x="9853" y="39794"/>
                    <a:pt x="10571" y="39735"/>
                    <a:pt x="11279" y="39735"/>
                  </a:cubicBezTo>
                  <a:close/>
                  <a:moveTo>
                    <a:pt x="60095" y="34348"/>
                  </a:moveTo>
                  <a:lnTo>
                    <a:pt x="60095" y="34348"/>
                  </a:lnTo>
                  <a:cubicBezTo>
                    <a:pt x="60255" y="35095"/>
                    <a:pt x="60200" y="35764"/>
                    <a:pt x="59819" y="36456"/>
                  </a:cubicBezTo>
                  <a:cubicBezTo>
                    <a:pt x="59173" y="37624"/>
                    <a:pt x="59140" y="38945"/>
                    <a:pt x="59251" y="40256"/>
                  </a:cubicBezTo>
                  <a:cubicBezTo>
                    <a:pt x="59274" y="40485"/>
                    <a:pt x="59352" y="40733"/>
                    <a:pt x="59481" y="40925"/>
                  </a:cubicBezTo>
                  <a:cubicBezTo>
                    <a:pt x="60190" y="41997"/>
                    <a:pt x="59723" y="43097"/>
                    <a:pt x="59457" y="44124"/>
                  </a:cubicBezTo>
                  <a:cubicBezTo>
                    <a:pt x="59269" y="44867"/>
                    <a:pt x="58688" y="45514"/>
                    <a:pt x="58147" y="46178"/>
                  </a:cubicBezTo>
                  <a:cubicBezTo>
                    <a:pt x="58137" y="46008"/>
                    <a:pt x="58109" y="45843"/>
                    <a:pt x="58124" y="45678"/>
                  </a:cubicBezTo>
                  <a:cubicBezTo>
                    <a:pt x="58261" y="43836"/>
                    <a:pt x="58467" y="41997"/>
                    <a:pt x="58522" y="40155"/>
                  </a:cubicBezTo>
                  <a:cubicBezTo>
                    <a:pt x="58591" y="38078"/>
                    <a:pt x="59842" y="36360"/>
                    <a:pt x="60095" y="34348"/>
                  </a:cubicBezTo>
                  <a:close/>
                  <a:moveTo>
                    <a:pt x="16179" y="40541"/>
                  </a:moveTo>
                  <a:lnTo>
                    <a:pt x="16179" y="40541"/>
                  </a:lnTo>
                  <a:cubicBezTo>
                    <a:pt x="16445" y="40604"/>
                    <a:pt x="16651" y="40636"/>
                    <a:pt x="16840" y="40705"/>
                  </a:cubicBezTo>
                  <a:cubicBezTo>
                    <a:pt x="17803" y="41053"/>
                    <a:pt x="18774" y="41393"/>
                    <a:pt x="19719" y="41778"/>
                  </a:cubicBezTo>
                  <a:cubicBezTo>
                    <a:pt x="19929" y="41865"/>
                    <a:pt x="20126" y="42112"/>
                    <a:pt x="20213" y="42332"/>
                  </a:cubicBezTo>
                  <a:cubicBezTo>
                    <a:pt x="20447" y="42904"/>
                    <a:pt x="20604" y="43510"/>
                    <a:pt x="20823" y="44087"/>
                  </a:cubicBezTo>
                  <a:cubicBezTo>
                    <a:pt x="20927" y="44361"/>
                    <a:pt x="21079" y="44613"/>
                    <a:pt x="21272" y="44835"/>
                  </a:cubicBezTo>
                  <a:cubicBezTo>
                    <a:pt x="21373" y="44949"/>
                    <a:pt x="21552" y="44991"/>
                    <a:pt x="21712" y="45050"/>
                  </a:cubicBezTo>
                  <a:lnTo>
                    <a:pt x="21781" y="45077"/>
                  </a:lnTo>
                  <a:cubicBezTo>
                    <a:pt x="21808" y="44894"/>
                    <a:pt x="21899" y="44688"/>
                    <a:pt x="21849" y="44532"/>
                  </a:cubicBezTo>
                  <a:cubicBezTo>
                    <a:pt x="21707" y="44101"/>
                    <a:pt x="21496" y="43693"/>
                    <a:pt x="21322" y="43272"/>
                  </a:cubicBezTo>
                  <a:cubicBezTo>
                    <a:pt x="21212" y="42988"/>
                    <a:pt x="21120" y="42698"/>
                    <a:pt x="20973" y="42273"/>
                  </a:cubicBezTo>
                  <a:lnTo>
                    <a:pt x="20973" y="42273"/>
                  </a:lnTo>
                  <a:cubicBezTo>
                    <a:pt x="23546" y="43386"/>
                    <a:pt x="25672" y="44812"/>
                    <a:pt x="27189" y="46998"/>
                  </a:cubicBezTo>
                  <a:cubicBezTo>
                    <a:pt x="25718" y="46636"/>
                    <a:pt x="24242" y="46283"/>
                    <a:pt x="22774" y="45899"/>
                  </a:cubicBezTo>
                  <a:cubicBezTo>
                    <a:pt x="22495" y="45825"/>
                    <a:pt x="22251" y="45633"/>
                    <a:pt x="21986" y="45499"/>
                  </a:cubicBezTo>
                  <a:cubicBezTo>
                    <a:pt x="21931" y="45470"/>
                    <a:pt x="21866" y="45430"/>
                    <a:pt x="21805" y="45430"/>
                  </a:cubicBezTo>
                  <a:cubicBezTo>
                    <a:pt x="21800" y="45430"/>
                    <a:pt x="21794" y="45431"/>
                    <a:pt x="21788" y="45431"/>
                  </a:cubicBezTo>
                  <a:cubicBezTo>
                    <a:pt x="21775" y="45431"/>
                    <a:pt x="21765" y="45436"/>
                    <a:pt x="21752" y="45436"/>
                  </a:cubicBezTo>
                  <a:cubicBezTo>
                    <a:pt x="21623" y="45452"/>
                    <a:pt x="21495" y="45459"/>
                    <a:pt x="21369" y="45459"/>
                  </a:cubicBezTo>
                  <a:cubicBezTo>
                    <a:pt x="20281" y="45459"/>
                    <a:pt x="19292" y="44927"/>
                    <a:pt x="18231" y="44771"/>
                  </a:cubicBezTo>
                  <a:cubicBezTo>
                    <a:pt x="18117" y="44758"/>
                    <a:pt x="17985" y="44615"/>
                    <a:pt x="17934" y="44501"/>
                  </a:cubicBezTo>
                  <a:cubicBezTo>
                    <a:pt x="17357" y="43217"/>
                    <a:pt x="16794" y="41929"/>
                    <a:pt x="16179" y="40541"/>
                  </a:cubicBezTo>
                  <a:close/>
                  <a:moveTo>
                    <a:pt x="49392" y="35701"/>
                  </a:moveTo>
                  <a:cubicBezTo>
                    <a:pt x="52188" y="37066"/>
                    <a:pt x="54800" y="38349"/>
                    <a:pt x="57422" y="39614"/>
                  </a:cubicBezTo>
                  <a:cubicBezTo>
                    <a:pt x="57743" y="39765"/>
                    <a:pt x="57825" y="39940"/>
                    <a:pt x="57794" y="40283"/>
                  </a:cubicBezTo>
                  <a:cubicBezTo>
                    <a:pt x="57601" y="42584"/>
                    <a:pt x="57436" y="44880"/>
                    <a:pt x="57263" y="47182"/>
                  </a:cubicBezTo>
                  <a:cubicBezTo>
                    <a:pt x="57240" y="47485"/>
                    <a:pt x="57225" y="47786"/>
                    <a:pt x="57202" y="48148"/>
                  </a:cubicBezTo>
                  <a:cubicBezTo>
                    <a:pt x="54406" y="47456"/>
                    <a:pt x="52133" y="45821"/>
                    <a:pt x="49566" y="44753"/>
                  </a:cubicBezTo>
                  <a:cubicBezTo>
                    <a:pt x="50166" y="44642"/>
                    <a:pt x="50734" y="44559"/>
                    <a:pt x="51294" y="44437"/>
                  </a:cubicBezTo>
                  <a:cubicBezTo>
                    <a:pt x="52779" y="44097"/>
                    <a:pt x="53760" y="43112"/>
                    <a:pt x="54475" y="41837"/>
                  </a:cubicBezTo>
                  <a:cubicBezTo>
                    <a:pt x="54988" y="40921"/>
                    <a:pt x="54749" y="40091"/>
                    <a:pt x="53869" y="39509"/>
                  </a:cubicBezTo>
                  <a:cubicBezTo>
                    <a:pt x="53338" y="39159"/>
                    <a:pt x="52769" y="39024"/>
                    <a:pt x="52178" y="39024"/>
                  </a:cubicBezTo>
                  <a:cubicBezTo>
                    <a:pt x="51918" y="39024"/>
                    <a:pt x="51653" y="39050"/>
                    <a:pt x="51385" y="39096"/>
                  </a:cubicBezTo>
                  <a:cubicBezTo>
                    <a:pt x="51119" y="39147"/>
                    <a:pt x="50853" y="39233"/>
                    <a:pt x="50523" y="39321"/>
                  </a:cubicBezTo>
                  <a:cubicBezTo>
                    <a:pt x="50619" y="38982"/>
                    <a:pt x="50743" y="38679"/>
                    <a:pt x="50775" y="38368"/>
                  </a:cubicBezTo>
                  <a:cubicBezTo>
                    <a:pt x="50799" y="38116"/>
                    <a:pt x="50789" y="37735"/>
                    <a:pt x="50638" y="37625"/>
                  </a:cubicBezTo>
                  <a:cubicBezTo>
                    <a:pt x="50547" y="37561"/>
                    <a:pt x="50417" y="37542"/>
                    <a:pt x="50277" y="37542"/>
                  </a:cubicBezTo>
                  <a:cubicBezTo>
                    <a:pt x="50129" y="37542"/>
                    <a:pt x="49968" y="37563"/>
                    <a:pt x="49827" y="37575"/>
                  </a:cubicBezTo>
                  <a:cubicBezTo>
                    <a:pt x="49672" y="37588"/>
                    <a:pt x="49525" y="37695"/>
                    <a:pt x="49208" y="37832"/>
                  </a:cubicBezTo>
                  <a:cubicBezTo>
                    <a:pt x="49272" y="37075"/>
                    <a:pt x="49332" y="36410"/>
                    <a:pt x="49392" y="35701"/>
                  </a:cubicBezTo>
                  <a:close/>
                  <a:moveTo>
                    <a:pt x="1082" y="42134"/>
                  </a:moveTo>
                  <a:cubicBezTo>
                    <a:pt x="4409" y="42336"/>
                    <a:pt x="7480" y="43358"/>
                    <a:pt x="10643" y="44229"/>
                  </a:cubicBezTo>
                  <a:cubicBezTo>
                    <a:pt x="9698" y="45214"/>
                    <a:pt x="8905" y="46255"/>
                    <a:pt x="7695" y="46883"/>
                  </a:cubicBezTo>
                  <a:lnTo>
                    <a:pt x="7695" y="46884"/>
                  </a:lnTo>
                  <a:cubicBezTo>
                    <a:pt x="7045" y="47223"/>
                    <a:pt x="6490" y="47745"/>
                    <a:pt x="5866" y="48203"/>
                  </a:cubicBezTo>
                  <a:cubicBezTo>
                    <a:pt x="4226" y="47089"/>
                    <a:pt x="1475" y="43643"/>
                    <a:pt x="1082" y="42134"/>
                  </a:cubicBezTo>
                  <a:close/>
                  <a:moveTo>
                    <a:pt x="11809" y="44486"/>
                  </a:moveTo>
                  <a:cubicBezTo>
                    <a:pt x="11875" y="44486"/>
                    <a:pt x="11946" y="44495"/>
                    <a:pt x="12026" y="44509"/>
                  </a:cubicBezTo>
                  <a:cubicBezTo>
                    <a:pt x="13589" y="44793"/>
                    <a:pt x="15161" y="45044"/>
                    <a:pt x="16889" y="45338"/>
                  </a:cubicBezTo>
                  <a:cubicBezTo>
                    <a:pt x="15418" y="46883"/>
                    <a:pt x="14061" y="48308"/>
                    <a:pt x="12705" y="49743"/>
                  </a:cubicBezTo>
                  <a:cubicBezTo>
                    <a:pt x="12521" y="49940"/>
                    <a:pt x="12320" y="50141"/>
                    <a:pt x="12204" y="50380"/>
                  </a:cubicBezTo>
                  <a:cubicBezTo>
                    <a:pt x="12141" y="50504"/>
                    <a:pt x="12186" y="50770"/>
                    <a:pt x="12287" y="50856"/>
                  </a:cubicBezTo>
                  <a:cubicBezTo>
                    <a:pt x="12302" y="50869"/>
                    <a:pt x="12322" y="50877"/>
                    <a:pt x="12342" y="50879"/>
                  </a:cubicBezTo>
                  <a:cubicBezTo>
                    <a:pt x="12364" y="50886"/>
                    <a:pt x="12391" y="50890"/>
                    <a:pt x="12421" y="50890"/>
                  </a:cubicBezTo>
                  <a:cubicBezTo>
                    <a:pt x="12530" y="50890"/>
                    <a:pt x="12676" y="50846"/>
                    <a:pt x="12759" y="50793"/>
                  </a:cubicBezTo>
                  <a:cubicBezTo>
                    <a:pt x="13900" y="49985"/>
                    <a:pt x="14909" y="49047"/>
                    <a:pt x="15734" y="47896"/>
                  </a:cubicBezTo>
                  <a:cubicBezTo>
                    <a:pt x="16298" y="47112"/>
                    <a:pt x="16985" y="46415"/>
                    <a:pt x="17632" y="45691"/>
                  </a:cubicBezTo>
                  <a:cubicBezTo>
                    <a:pt x="17691" y="45624"/>
                    <a:pt x="17815" y="45567"/>
                    <a:pt x="17906" y="45567"/>
                  </a:cubicBezTo>
                  <a:cubicBezTo>
                    <a:pt x="17921" y="45567"/>
                    <a:pt x="17935" y="45569"/>
                    <a:pt x="17947" y="45572"/>
                  </a:cubicBezTo>
                  <a:cubicBezTo>
                    <a:pt x="18965" y="45797"/>
                    <a:pt x="19979" y="46043"/>
                    <a:pt x="21134" y="46319"/>
                  </a:cubicBezTo>
                  <a:cubicBezTo>
                    <a:pt x="20318" y="47315"/>
                    <a:pt x="19566" y="48226"/>
                    <a:pt x="18818" y="49138"/>
                  </a:cubicBezTo>
                  <a:cubicBezTo>
                    <a:pt x="18448" y="49592"/>
                    <a:pt x="18081" y="50050"/>
                    <a:pt x="17724" y="50513"/>
                  </a:cubicBezTo>
                  <a:cubicBezTo>
                    <a:pt x="17623" y="50641"/>
                    <a:pt x="17513" y="50783"/>
                    <a:pt x="17477" y="50939"/>
                  </a:cubicBezTo>
                  <a:cubicBezTo>
                    <a:pt x="17444" y="51100"/>
                    <a:pt x="17494" y="51279"/>
                    <a:pt x="17509" y="51447"/>
                  </a:cubicBezTo>
                  <a:cubicBezTo>
                    <a:pt x="17692" y="51416"/>
                    <a:pt x="17894" y="51420"/>
                    <a:pt x="18054" y="51342"/>
                  </a:cubicBezTo>
                  <a:cubicBezTo>
                    <a:pt x="18196" y="51279"/>
                    <a:pt x="18297" y="51123"/>
                    <a:pt x="18398" y="50995"/>
                  </a:cubicBezTo>
                  <a:cubicBezTo>
                    <a:pt x="19511" y="49587"/>
                    <a:pt x="20616" y="48171"/>
                    <a:pt x="21739" y="46773"/>
                  </a:cubicBezTo>
                  <a:cubicBezTo>
                    <a:pt x="21810" y="46679"/>
                    <a:pt x="21982" y="46602"/>
                    <a:pt x="22110" y="46602"/>
                  </a:cubicBezTo>
                  <a:cubicBezTo>
                    <a:pt x="22132" y="46602"/>
                    <a:pt x="22152" y="46604"/>
                    <a:pt x="22170" y="46608"/>
                  </a:cubicBezTo>
                  <a:cubicBezTo>
                    <a:pt x="23929" y="47035"/>
                    <a:pt x="25690" y="47475"/>
                    <a:pt x="27441" y="47942"/>
                  </a:cubicBezTo>
                  <a:cubicBezTo>
                    <a:pt x="27716" y="48016"/>
                    <a:pt x="27959" y="48226"/>
                    <a:pt x="28363" y="48460"/>
                  </a:cubicBezTo>
                  <a:cubicBezTo>
                    <a:pt x="27868" y="48855"/>
                    <a:pt x="27528" y="49234"/>
                    <a:pt x="27106" y="49440"/>
                  </a:cubicBezTo>
                  <a:cubicBezTo>
                    <a:pt x="24039" y="50962"/>
                    <a:pt x="20854" y="51778"/>
                    <a:pt x="17503" y="51778"/>
                  </a:cubicBezTo>
                  <a:cubicBezTo>
                    <a:pt x="16670" y="51775"/>
                    <a:pt x="15837" y="51724"/>
                    <a:pt x="15010" y="51622"/>
                  </a:cubicBezTo>
                  <a:cubicBezTo>
                    <a:pt x="14084" y="51512"/>
                    <a:pt x="13172" y="51356"/>
                    <a:pt x="12278" y="51140"/>
                  </a:cubicBezTo>
                  <a:cubicBezTo>
                    <a:pt x="10513" y="50728"/>
                    <a:pt x="8817" y="50101"/>
                    <a:pt x="7208" y="49169"/>
                  </a:cubicBezTo>
                  <a:cubicBezTo>
                    <a:pt x="7067" y="49087"/>
                    <a:pt x="6924" y="49000"/>
                    <a:pt x="6787" y="48908"/>
                  </a:cubicBezTo>
                  <a:cubicBezTo>
                    <a:pt x="6746" y="48881"/>
                    <a:pt x="6718" y="48826"/>
                    <a:pt x="6640" y="48725"/>
                  </a:cubicBezTo>
                  <a:cubicBezTo>
                    <a:pt x="6970" y="48441"/>
                    <a:pt x="7255" y="48056"/>
                    <a:pt x="7635" y="47886"/>
                  </a:cubicBezTo>
                  <a:cubicBezTo>
                    <a:pt x="9184" y="47194"/>
                    <a:pt x="10229" y="45938"/>
                    <a:pt x="11325" y="44733"/>
                  </a:cubicBezTo>
                  <a:cubicBezTo>
                    <a:pt x="11487" y="44551"/>
                    <a:pt x="11627" y="44486"/>
                    <a:pt x="11809" y="44486"/>
                  </a:cubicBezTo>
                  <a:close/>
                  <a:moveTo>
                    <a:pt x="34655" y="41590"/>
                  </a:moveTo>
                  <a:cubicBezTo>
                    <a:pt x="39014" y="44001"/>
                    <a:pt x="43781" y="44551"/>
                    <a:pt x="48603" y="44826"/>
                  </a:cubicBezTo>
                  <a:cubicBezTo>
                    <a:pt x="48722" y="46375"/>
                    <a:pt x="48846" y="47938"/>
                    <a:pt x="48970" y="49547"/>
                  </a:cubicBezTo>
                  <a:cubicBezTo>
                    <a:pt x="46399" y="50376"/>
                    <a:pt x="44001" y="51802"/>
                    <a:pt x="41236" y="52054"/>
                  </a:cubicBezTo>
                  <a:cubicBezTo>
                    <a:pt x="40570" y="52115"/>
                    <a:pt x="39887" y="52174"/>
                    <a:pt x="39213" y="52174"/>
                  </a:cubicBezTo>
                  <a:cubicBezTo>
                    <a:pt x="38714" y="52174"/>
                    <a:pt x="38219" y="52142"/>
                    <a:pt x="37739" y="52054"/>
                  </a:cubicBezTo>
                  <a:cubicBezTo>
                    <a:pt x="36067" y="51743"/>
                    <a:pt x="34443" y="51156"/>
                    <a:pt x="32813" y="50661"/>
                  </a:cubicBezTo>
                  <a:cubicBezTo>
                    <a:pt x="32689" y="50625"/>
                    <a:pt x="32547" y="50318"/>
                    <a:pt x="32579" y="50175"/>
                  </a:cubicBezTo>
                  <a:cubicBezTo>
                    <a:pt x="32776" y="49323"/>
                    <a:pt x="33037" y="48484"/>
                    <a:pt x="33244" y="47632"/>
                  </a:cubicBezTo>
                  <a:cubicBezTo>
                    <a:pt x="33702" y="45711"/>
                    <a:pt x="34146" y="43786"/>
                    <a:pt x="34596" y="41866"/>
                  </a:cubicBezTo>
                  <a:cubicBezTo>
                    <a:pt x="34615" y="41778"/>
                    <a:pt x="34632" y="41691"/>
                    <a:pt x="34655" y="41590"/>
                  </a:cubicBezTo>
                  <a:close/>
                  <a:moveTo>
                    <a:pt x="29405" y="41608"/>
                  </a:moveTo>
                  <a:cubicBezTo>
                    <a:pt x="29662" y="41608"/>
                    <a:pt x="29748" y="41867"/>
                    <a:pt x="29806" y="42098"/>
                  </a:cubicBezTo>
                  <a:cubicBezTo>
                    <a:pt x="30155" y="43520"/>
                    <a:pt x="30498" y="44944"/>
                    <a:pt x="30824" y="46370"/>
                  </a:cubicBezTo>
                  <a:cubicBezTo>
                    <a:pt x="31081" y="47475"/>
                    <a:pt x="31310" y="48588"/>
                    <a:pt x="31535" y="49702"/>
                  </a:cubicBezTo>
                  <a:cubicBezTo>
                    <a:pt x="31594" y="49987"/>
                    <a:pt x="31553" y="50298"/>
                    <a:pt x="31649" y="50563"/>
                  </a:cubicBezTo>
                  <a:cubicBezTo>
                    <a:pt x="31750" y="50853"/>
                    <a:pt x="31902" y="51201"/>
                    <a:pt x="32135" y="51343"/>
                  </a:cubicBezTo>
                  <a:cubicBezTo>
                    <a:pt x="32424" y="51512"/>
                    <a:pt x="32492" y="51673"/>
                    <a:pt x="32497" y="51975"/>
                  </a:cubicBezTo>
                  <a:cubicBezTo>
                    <a:pt x="32530" y="53159"/>
                    <a:pt x="32593" y="54345"/>
                    <a:pt x="32644" y="55582"/>
                  </a:cubicBezTo>
                  <a:cubicBezTo>
                    <a:pt x="32130" y="55285"/>
                    <a:pt x="31567" y="54968"/>
                    <a:pt x="31016" y="54638"/>
                  </a:cubicBezTo>
                  <a:cubicBezTo>
                    <a:pt x="30952" y="54602"/>
                    <a:pt x="30915" y="54492"/>
                    <a:pt x="30906" y="54410"/>
                  </a:cubicBezTo>
                  <a:cubicBezTo>
                    <a:pt x="30631" y="52498"/>
                    <a:pt x="30118" y="50650"/>
                    <a:pt x="29379" y="48868"/>
                  </a:cubicBezTo>
                  <a:cubicBezTo>
                    <a:pt x="29316" y="48716"/>
                    <a:pt x="29389" y="48497"/>
                    <a:pt x="29430" y="48314"/>
                  </a:cubicBezTo>
                  <a:cubicBezTo>
                    <a:pt x="29499" y="47997"/>
                    <a:pt x="29457" y="47786"/>
                    <a:pt x="29091" y="47704"/>
                  </a:cubicBezTo>
                  <a:cubicBezTo>
                    <a:pt x="28940" y="47667"/>
                    <a:pt x="28757" y="47553"/>
                    <a:pt x="28692" y="47420"/>
                  </a:cubicBezTo>
                  <a:cubicBezTo>
                    <a:pt x="27913" y="45830"/>
                    <a:pt x="27152" y="44225"/>
                    <a:pt x="26354" y="42552"/>
                  </a:cubicBezTo>
                  <a:cubicBezTo>
                    <a:pt x="27317" y="42245"/>
                    <a:pt x="28285" y="41925"/>
                    <a:pt x="29261" y="41631"/>
                  </a:cubicBezTo>
                  <a:cubicBezTo>
                    <a:pt x="29314" y="41615"/>
                    <a:pt x="29362" y="41608"/>
                    <a:pt x="29405" y="41608"/>
                  </a:cubicBezTo>
                  <a:close/>
                  <a:moveTo>
                    <a:pt x="55598" y="76300"/>
                  </a:moveTo>
                  <a:cubicBezTo>
                    <a:pt x="57308" y="76378"/>
                    <a:pt x="59068" y="76466"/>
                    <a:pt x="60828" y="76553"/>
                  </a:cubicBezTo>
                  <a:cubicBezTo>
                    <a:pt x="60906" y="76558"/>
                    <a:pt x="61020" y="76580"/>
                    <a:pt x="61062" y="76640"/>
                  </a:cubicBezTo>
                  <a:cubicBezTo>
                    <a:pt x="61845" y="77722"/>
                    <a:pt x="63097" y="78139"/>
                    <a:pt x="64174" y="78799"/>
                  </a:cubicBezTo>
                  <a:cubicBezTo>
                    <a:pt x="64903" y="79243"/>
                    <a:pt x="65678" y="79605"/>
                    <a:pt x="66433" y="80004"/>
                  </a:cubicBezTo>
                  <a:cubicBezTo>
                    <a:pt x="66410" y="80077"/>
                    <a:pt x="66393" y="80150"/>
                    <a:pt x="66370" y="80224"/>
                  </a:cubicBezTo>
                  <a:cubicBezTo>
                    <a:pt x="65081" y="80169"/>
                    <a:pt x="63789" y="80133"/>
                    <a:pt x="62501" y="80046"/>
                  </a:cubicBezTo>
                  <a:cubicBezTo>
                    <a:pt x="60696" y="79931"/>
                    <a:pt x="58889" y="79775"/>
                    <a:pt x="57084" y="79638"/>
                  </a:cubicBezTo>
                  <a:cubicBezTo>
                    <a:pt x="57010" y="79633"/>
                    <a:pt x="56937" y="79638"/>
                    <a:pt x="56863" y="79628"/>
                  </a:cubicBezTo>
                  <a:cubicBezTo>
                    <a:pt x="55173" y="79426"/>
                    <a:pt x="55296" y="79216"/>
                    <a:pt x="55433" y="77854"/>
                  </a:cubicBezTo>
                  <a:cubicBezTo>
                    <a:pt x="55488" y="77299"/>
                    <a:pt x="55553" y="76746"/>
                    <a:pt x="55598" y="76300"/>
                  </a:cubicBezTo>
                  <a:close/>
                  <a:moveTo>
                    <a:pt x="50273" y="50317"/>
                  </a:moveTo>
                  <a:cubicBezTo>
                    <a:pt x="50364" y="50317"/>
                    <a:pt x="50455" y="50320"/>
                    <a:pt x="50547" y="50325"/>
                  </a:cubicBezTo>
                  <a:cubicBezTo>
                    <a:pt x="52701" y="50444"/>
                    <a:pt x="54878" y="50353"/>
                    <a:pt x="57024" y="50545"/>
                  </a:cubicBezTo>
                  <a:cubicBezTo>
                    <a:pt x="59361" y="50757"/>
                    <a:pt x="61524" y="51691"/>
                    <a:pt x="63674" y="52585"/>
                  </a:cubicBezTo>
                  <a:cubicBezTo>
                    <a:pt x="67469" y="54162"/>
                    <a:pt x="71008" y="56165"/>
                    <a:pt x="74084" y="58929"/>
                  </a:cubicBezTo>
                  <a:cubicBezTo>
                    <a:pt x="75598" y="60288"/>
                    <a:pt x="76900" y="61868"/>
                    <a:pt x="77942" y="63618"/>
                  </a:cubicBezTo>
                  <a:cubicBezTo>
                    <a:pt x="76705" y="64617"/>
                    <a:pt x="75472" y="65611"/>
                    <a:pt x="74294" y="66555"/>
                  </a:cubicBezTo>
                  <a:lnTo>
                    <a:pt x="74294" y="66556"/>
                  </a:lnTo>
                  <a:cubicBezTo>
                    <a:pt x="72777" y="65345"/>
                    <a:pt x="71305" y="64016"/>
                    <a:pt x="69682" y="62903"/>
                  </a:cubicBezTo>
                  <a:cubicBezTo>
                    <a:pt x="67862" y="61657"/>
                    <a:pt x="65942" y="60534"/>
                    <a:pt x="63990" y="59498"/>
                  </a:cubicBezTo>
                  <a:cubicBezTo>
                    <a:pt x="63380" y="59172"/>
                    <a:pt x="63081" y="58878"/>
                    <a:pt x="62917" y="58224"/>
                  </a:cubicBezTo>
                  <a:cubicBezTo>
                    <a:pt x="62129" y="55043"/>
                    <a:pt x="59873" y="53374"/>
                    <a:pt x="56854" y="52604"/>
                  </a:cubicBezTo>
                  <a:cubicBezTo>
                    <a:pt x="54717" y="52053"/>
                    <a:pt x="52531" y="51829"/>
                    <a:pt x="50326" y="51820"/>
                  </a:cubicBezTo>
                  <a:cubicBezTo>
                    <a:pt x="50316" y="51820"/>
                    <a:pt x="50306" y="51820"/>
                    <a:pt x="50296" y="51820"/>
                  </a:cubicBezTo>
                  <a:cubicBezTo>
                    <a:pt x="49623" y="51820"/>
                    <a:pt x="48970" y="51966"/>
                    <a:pt x="48374" y="52559"/>
                  </a:cubicBezTo>
                  <a:cubicBezTo>
                    <a:pt x="49226" y="52595"/>
                    <a:pt x="50005" y="52586"/>
                    <a:pt x="50766" y="52673"/>
                  </a:cubicBezTo>
                  <a:cubicBezTo>
                    <a:pt x="52766" y="52911"/>
                    <a:pt x="54782" y="53066"/>
                    <a:pt x="56744" y="53484"/>
                  </a:cubicBezTo>
                  <a:cubicBezTo>
                    <a:pt x="59700" y="54116"/>
                    <a:pt x="61850" y="56221"/>
                    <a:pt x="62340" y="59498"/>
                  </a:cubicBezTo>
                  <a:cubicBezTo>
                    <a:pt x="62785" y="62490"/>
                    <a:pt x="62684" y="65452"/>
                    <a:pt x="62276" y="68422"/>
                  </a:cubicBezTo>
                  <a:cubicBezTo>
                    <a:pt x="61965" y="70690"/>
                    <a:pt x="61639" y="72955"/>
                    <a:pt x="61323" y="75223"/>
                  </a:cubicBezTo>
                  <a:cubicBezTo>
                    <a:pt x="61286" y="75503"/>
                    <a:pt x="61240" y="75692"/>
                    <a:pt x="60878" y="75700"/>
                  </a:cubicBezTo>
                  <a:cubicBezTo>
                    <a:pt x="60677" y="75705"/>
                    <a:pt x="60476" y="75707"/>
                    <a:pt x="60275" y="75707"/>
                  </a:cubicBezTo>
                  <a:cubicBezTo>
                    <a:pt x="58309" y="75707"/>
                    <a:pt x="56372" y="75494"/>
                    <a:pt x="54480" y="74916"/>
                  </a:cubicBezTo>
                  <a:cubicBezTo>
                    <a:pt x="54480" y="73248"/>
                    <a:pt x="54489" y="71588"/>
                    <a:pt x="54475" y="69930"/>
                  </a:cubicBezTo>
                  <a:cubicBezTo>
                    <a:pt x="54461" y="67638"/>
                    <a:pt x="54434" y="65346"/>
                    <a:pt x="54411" y="63054"/>
                  </a:cubicBezTo>
                  <a:cubicBezTo>
                    <a:pt x="54407" y="62908"/>
                    <a:pt x="54429" y="62738"/>
                    <a:pt x="54361" y="62624"/>
                  </a:cubicBezTo>
                  <a:cubicBezTo>
                    <a:pt x="54278" y="62481"/>
                    <a:pt x="54117" y="62298"/>
                    <a:pt x="53989" y="62298"/>
                  </a:cubicBezTo>
                  <a:cubicBezTo>
                    <a:pt x="53951" y="62299"/>
                    <a:pt x="53913" y="62309"/>
                    <a:pt x="53879" y="62326"/>
                  </a:cubicBezTo>
                  <a:cubicBezTo>
                    <a:pt x="53774" y="62385"/>
                    <a:pt x="53660" y="62509"/>
                    <a:pt x="53614" y="62619"/>
                  </a:cubicBezTo>
                  <a:cubicBezTo>
                    <a:pt x="53531" y="62789"/>
                    <a:pt x="53531" y="63008"/>
                    <a:pt x="53531" y="63210"/>
                  </a:cubicBezTo>
                  <a:cubicBezTo>
                    <a:pt x="53572" y="66727"/>
                    <a:pt x="53609" y="70246"/>
                    <a:pt x="53641" y="73766"/>
                  </a:cubicBezTo>
                  <a:cubicBezTo>
                    <a:pt x="53645" y="74211"/>
                    <a:pt x="53568" y="74655"/>
                    <a:pt x="53591" y="75099"/>
                  </a:cubicBezTo>
                  <a:cubicBezTo>
                    <a:pt x="53599" y="75260"/>
                    <a:pt x="53755" y="75475"/>
                    <a:pt x="53902" y="75563"/>
                  </a:cubicBezTo>
                  <a:cubicBezTo>
                    <a:pt x="54214" y="75746"/>
                    <a:pt x="54562" y="75866"/>
                    <a:pt x="54943" y="76030"/>
                  </a:cubicBezTo>
                  <a:cubicBezTo>
                    <a:pt x="54764" y="76576"/>
                    <a:pt x="54838" y="77158"/>
                    <a:pt x="54333" y="77671"/>
                  </a:cubicBezTo>
                  <a:cubicBezTo>
                    <a:pt x="53906" y="78102"/>
                    <a:pt x="53783" y="78817"/>
                    <a:pt x="53458" y="79367"/>
                  </a:cubicBezTo>
                  <a:cubicBezTo>
                    <a:pt x="52545" y="80930"/>
                    <a:pt x="51574" y="82457"/>
                    <a:pt x="50666" y="84024"/>
                  </a:cubicBezTo>
                  <a:cubicBezTo>
                    <a:pt x="49529" y="85981"/>
                    <a:pt x="48393" y="87943"/>
                    <a:pt x="47334" y="89946"/>
                  </a:cubicBezTo>
                  <a:cubicBezTo>
                    <a:pt x="46827" y="90895"/>
                    <a:pt x="46251" y="91560"/>
                    <a:pt x="45109" y="91560"/>
                  </a:cubicBezTo>
                  <a:cubicBezTo>
                    <a:pt x="45083" y="91560"/>
                    <a:pt x="45056" y="91560"/>
                    <a:pt x="45029" y="91559"/>
                  </a:cubicBezTo>
                  <a:cubicBezTo>
                    <a:pt x="43984" y="91532"/>
                    <a:pt x="42989" y="91316"/>
                    <a:pt x="42067" y="90848"/>
                  </a:cubicBezTo>
                  <a:cubicBezTo>
                    <a:pt x="41774" y="90697"/>
                    <a:pt x="41550" y="90390"/>
                    <a:pt x="41321" y="90133"/>
                  </a:cubicBezTo>
                  <a:cubicBezTo>
                    <a:pt x="41127" y="89918"/>
                    <a:pt x="40981" y="89657"/>
                    <a:pt x="40793" y="89432"/>
                  </a:cubicBezTo>
                  <a:cubicBezTo>
                    <a:pt x="40539" y="89134"/>
                    <a:pt x="40276" y="88974"/>
                    <a:pt x="39989" y="88974"/>
                  </a:cubicBezTo>
                  <a:cubicBezTo>
                    <a:pt x="39800" y="88974"/>
                    <a:pt x="39600" y="89043"/>
                    <a:pt x="39386" y="89189"/>
                  </a:cubicBezTo>
                  <a:cubicBezTo>
                    <a:pt x="38942" y="89492"/>
                    <a:pt x="38473" y="89849"/>
                    <a:pt x="38203" y="90299"/>
                  </a:cubicBezTo>
                  <a:cubicBezTo>
                    <a:pt x="37579" y="91340"/>
                    <a:pt x="36744" y="91759"/>
                    <a:pt x="35894" y="91759"/>
                  </a:cubicBezTo>
                  <a:cubicBezTo>
                    <a:pt x="35177" y="91759"/>
                    <a:pt x="34449" y="91461"/>
                    <a:pt x="33830" y="90987"/>
                  </a:cubicBezTo>
                  <a:cubicBezTo>
                    <a:pt x="33441" y="90684"/>
                    <a:pt x="33111" y="90312"/>
                    <a:pt x="32753" y="89969"/>
                  </a:cubicBezTo>
                  <a:cubicBezTo>
                    <a:pt x="32135" y="89373"/>
                    <a:pt x="31520" y="88772"/>
                    <a:pt x="30902" y="88177"/>
                  </a:cubicBezTo>
                  <a:cubicBezTo>
                    <a:pt x="30851" y="88126"/>
                    <a:pt x="30782" y="88094"/>
                    <a:pt x="30727" y="88044"/>
                  </a:cubicBezTo>
                  <a:cubicBezTo>
                    <a:pt x="28138" y="85532"/>
                    <a:pt x="25048" y="83662"/>
                    <a:pt x="22216" y="81457"/>
                  </a:cubicBezTo>
                  <a:cubicBezTo>
                    <a:pt x="19768" y="79550"/>
                    <a:pt x="17472" y="77465"/>
                    <a:pt x="15937" y="74756"/>
                  </a:cubicBezTo>
                  <a:cubicBezTo>
                    <a:pt x="14103" y="71510"/>
                    <a:pt x="13310" y="68041"/>
                    <a:pt x="14654" y="64360"/>
                  </a:cubicBezTo>
                  <a:cubicBezTo>
                    <a:pt x="15020" y="63365"/>
                    <a:pt x="15378" y="62358"/>
                    <a:pt x="15845" y="61409"/>
                  </a:cubicBezTo>
                  <a:cubicBezTo>
                    <a:pt x="17092" y="58884"/>
                    <a:pt x="19131" y="57147"/>
                    <a:pt x="21593" y="55868"/>
                  </a:cubicBezTo>
                  <a:cubicBezTo>
                    <a:pt x="22807" y="55235"/>
                    <a:pt x="24030" y="54588"/>
                    <a:pt x="25443" y="54482"/>
                  </a:cubicBezTo>
                  <a:cubicBezTo>
                    <a:pt x="25809" y="54454"/>
                    <a:pt x="26173" y="54437"/>
                    <a:pt x="26534" y="54437"/>
                  </a:cubicBezTo>
                  <a:cubicBezTo>
                    <a:pt x="27877" y="54437"/>
                    <a:pt x="29179" y="54670"/>
                    <a:pt x="30374" y="55418"/>
                  </a:cubicBezTo>
                  <a:cubicBezTo>
                    <a:pt x="31474" y="56100"/>
                    <a:pt x="32557" y="56821"/>
                    <a:pt x="33643" y="57530"/>
                  </a:cubicBezTo>
                  <a:cubicBezTo>
                    <a:pt x="33721" y="57577"/>
                    <a:pt x="33799" y="57631"/>
                    <a:pt x="33858" y="57700"/>
                  </a:cubicBezTo>
                  <a:cubicBezTo>
                    <a:pt x="36287" y="60368"/>
                    <a:pt x="39441" y="61582"/>
                    <a:pt x="42915" y="61880"/>
                  </a:cubicBezTo>
                  <a:cubicBezTo>
                    <a:pt x="46032" y="62151"/>
                    <a:pt x="49172" y="62141"/>
                    <a:pt x="52302" y="62211"/>
                  </a:cubicBezTo>
                  <a:cubicBezTo>
                    <a:pt x="52335" y="62211"/>
                    <a:pt x="52368" y="62212"/>
                    <a:pt x="52400" y="62212"/>
                  </a:cubicBezTo>
                  <a:cubicBezTo>
                    <a:pt x="52872" y="62212"/>
                    <a:pt x="53344" y="62126"/>
                    <a:pt x="53814" y="62032"/>
                  </a:cubicBezTo>
                  <a:lnTo>
                    <a:pt x="53814" y="62027"/>
                  </a:lnTo>
                  <a:cubicBezTo>
                    <a:pt x="53925" y="62010"/>
                    <a:pt x="54040" y="61987"/>
                    <a:pt x="54150" y="61964"/>
                  </a:cubicBezTo>
                  <a:cubicBezTo>
                    <a:pt x="54323" y="61926"/>
                    <a:pt x="54461" y="61702"/>
                    <a:pt x="54617" y="61565"/>
                  </a:cubicBezTo>
                  <a:cubicBezTo>
                    <a:pt x="54452" y="61450"/>
                    <a:pt x="54296" y="61262"/>
                    <a:pt x="54117" y="61234"/>
                  </a:cubicBezTo>
                  <a:cubicBezTo>
                    <a:pt x="53958" y="61212"/>
                    <a:pt x="53797" y="61205"/>
                    <a:pt x="53635" y="61205"/>
                  </a:cubicBezTo>
                  <a:cubicBezTo>
                    <a:pt x="53433" y="61205"/>
                    <a:pt x="53230" y="61216"/>
                    <a:pt x="53027" y="61221"/>
                  </a:cubicBezTo>
                  <a:cubicBezTo>
                    <a:pt x="51710" y="61261"/>
                    <a:pt x="50393" y="61293"/>
                    <a:pt x="49078" y="61293"/>
                  </a:cubicBezTo>
                  <a:cubicBezTo>
                    <a:pt x="46731" y="61293"/>
                    <a:pt x="44388" y="61190"/>
                    <a:pt x="42053" y="60841"/>
                  </a:cubicBezTo>
                  <a:cubicBezTo>
                    <a:pt x="40257" y="60570"/>
                    <a:pt x="38607" y="59928"/>
                    <a:pt x="37007" y="59057"/>
                  </a:cubicBezTo>
                  <a:cubicBezTo>
                    <a:pt x="35847" y="58425"/>
                    <a:pt x="34807" y="57706"/>
                    <a:pt x="34202" y="56528"/>
                  </a:cubicBezTo>
                  <a:cubicBezTo>
                    <a:pt x="33836" y="55807"/>
                    <a:pt x="33584" y="55006"/>
                    <a:pt x="33414" y="54208"/>
                  </a:cubicBezTo>
                  <a:cubicBezTo>
                    <a:pt x="33253" y="53447"/>
                    <a:pt x="33271" y="52650"/>
                    <a:pt x="33203" y="51829"/>
                  </a:cubicBezTo>
                  <a:lnTo>
                    <a:pt x="33203" y="51829"/>
                  </a:lnTo>
                  <a:cubicBezTo>
                    <a:pt x="34399" y="52141"/>
                    <a:pt x="35517" y="52489"/>
                    <a:pt x="36663" y="52714"/>
                  </a:cubicBezTo>
                  <a:cubicBezTo>
                    <a:pt x="37675" y="52916"/>
                    <a:pt x="38680" y="53020"/>
                    <a:pt x="39676" y="53020"/>
                  </a:cubicBezTo>
                  <a:cubicBezTo>
                    <a:pt x="41487" y="53020"/>
                    <a:pt x="43270" y="52676"/>
                    <a:pt x="45015" y="51949"/>
                  </a:cubicBezTo>
                  <a:cubicBezTo>
                    <a:pt x="45913" y="51577"/>
                    <a:pt x="46824" y="51247"/>
                    <a:pt x="47728" y="50899"/>
                  </a:cubicBezTo>
                  <a:cubicBezTo>
                    <a:pt x="48553" y="50577"/>
                    <a:pt x="49370" y="50317"/>
                    <a:pt x="50273" y="50317"/>
                  </a:cubicBezTo>
                  <a:close/>
                  <a:moveTo>
                    <a:pt x="46986" y="1"/>
                  </a:moveTo>
                  <a:cubicBezTo>
                    <a:pt x="46101" y="1"/>
                    <a:pt x="45423" y="598"/>
                    <a:pt x="44772" y="1205"/>
                  </a:cubicBezTo>
                  <a:cubicBezTo>
                    <a:pt x="44021" y="1901"/>
                    <a:pt x="43292" y="2625"/>
                    <a:pt x="42558" y="3336"/>
                  </a:cubicBezTo>
                  <a:cubicBezTo>
                    <a:pt x="42196" y="3684"/>
                    <a:pt x="41785" y="3858"/>
                    <a:pt x="41297" y="3858"/>
                  </a:cubicBezTo>
                  <a:cubicBezTo>
                    <a:pt x="41234" y="3858"/>
                    <a:pt x="41170" y="3855"/>
                    <a:pt x="41104" y="3849"/>
                  </a:cubicBezTo>
                  <a:cubicBezTo>
                    <a:pt x="40575" y="3802"/>
                    <a:pt x="40039" y="3730"/>
                    <a:pt x="39509" y="3730"/>
                  </a:cubicBezTo>
                  <a:cubicBezTo>
                    <a:pt x="39365" y="3730"/>
                    <a:pt x="39222" y="3735"/>
                    <a:pt x="39079" y="3748"/>
                  </a:cubicBezTo>
                  <a:cubicBezTo>
                    <a:pt x="37021" y="3927"/>
                    <a:pt x="36049" y="4793"/>
                    <a:pt x="35700" y="6594"/>
                  </a:cubicBezTo>
                  <a:cubicBezTo>
                    <a:pt x="35664" y="6773"/>
                    <a:pt x="35609" y="6947"/>
                    <a:pt x="35591" y="7131"/>
                  </a:cubicBezTo>
                  <a:cubicBezTo>
                    <a:pt x="35518" y="7703"/>
                    <a:pt x="35229" y="7947"/>
                    <a:pt x="34633" y="8029"/>
                  </a:cubicBezTo>
                  <a:cubicBezTo>
                    <a:pt x="32296" y="8363"/>
                    <a:pt x="30962" y="10705"/>
                    <a:pt x="31833" y="12897"/>
                  </a:cubicBezTo>
                  <a:cubicBezTo>
                    <a:pt x="31993" y="13305"/>
                    <a:pt x="32185" y="13703"/>
                    <a:pt x="32383" y="14092"/>
                  </a:cubicBezTo>
                  <a:cubicBezTo>
                    <a:pt x="33313" y="15972"/>
                    <a:pt x="34675" y="17649"/>
                    <a:pt x="34922" y="19895"/>
                  </a:cubicBezTo>
                  <a:cubicBezTo>
                    <a:pt x="34170" y="20642"/>
                    <a:pt x="34170" y="21564"/>
                    <a:pt x="34547" y="22641"/>
                  </a:cubicBezTo>
                  <a:cubicBezTo>
                    <a:pt x="35060" y="24117"/>
                    <a:pt x="36082" y="25011"/>
                    <a:pt x="37443" y="25607"/>
                  </a:cubicBezTo>
                  <a:cubicBezTo>
                    <a:pt x="37746" y="25739"/>
                    <a:pt x="37860" y="25891"/>
                    <a:pt x="37824" y="26221"/>
                  </a:cubicBezTo>
                  <a:cubicBezTo>
                    <a:pt x="37750" y="26949"/>
                    <a:pt x="37709" y="27678"/>
                    <a:pt x="37649" y="28430"/>
                  </a:cubicBezTo>
                  <a:cubicBezTo>
                    <a:pt x="36127" y="28567"/>
                    <a:pt x="35279" y="29585"/>
                    <a:pt x="34610" y="30699"/>
                  </a:cubicBezTo>
                  <a:cubicBezTo>
                    <a:pt x="33653" y="32298"/>
                    <a:pt x="33038" y="34044"/>
                    <a:pt x="32979" y="35947"/>
                  </a:cubicBezTo>
                  <a:cubicBezTo>
                    <a:pt x="32929" y="37606"/>
                    <a:pt x="32946" y="39251"/>
                    <a:pt x="33914" y="40718"/>
                  </a:cubicBezTo>
                  <a:cubicBezTo>
                    <a:pt x="33992" y="40841"/>
                    <a:pt x="33978" y="41062"/>
                    <a:pt x="33941" y="41222"/>
                  </a:cubicBezTo>
                  <a:cubicBezTo>
                    <a:pt x="33726" y="42244"/>
                    <a:pt x="33520" y="43266"/>
                    <a:pt x="33258" y="44280"/>
                  </a:cubicBezTo>
                  <a:cubicBezTo>
                    <a:pt x="32923" y="45590"/>
                    <a:pt x="32538" y="46892"/>
                    <a:pt x="32176" y="48194"/>
                  </a:cubicBezTo>
                  <a:cubicBezTo>
                    <a:pt x="32127" y="48189"/>
                    <a:pt x="32077" y="48184"/>
                    <a:pt x="32026" y="48176"/>
                  </a:cubicBezTo>
                  <a:cubicBezTo>
                    <a:pt x="31930" y="47736"/>
                    <a:pt x="31833" y="47291"/>
                    <a:pt x="31728" y="46851"/>
                  </a:cubicBezTo>
                  <a:cubicBezTo>
                    <a:pt x="31330" y="45141"/>
                    <a:pt x="30944" y="43426"/>
                    <a:pt x="30508" y="41726"/>
                  </a:cubicBezTo>
                  <a:cubicBezTo>
                    <a:pt x="30353" y="41124"/>
                    <a:pt x="29950" y="40787"/>
                    <a:pt x="29435" y="40787"/>
                  </a:cubicBezTo>
                  <a:cubicBezTo>
                    <a:pt x="29326" y="40787"/>
                    <a:pt x="29213" y="40802"/>
                    <a:pt x="29097" y="40833"/>
                  </a:cubicBezTo>
                  <a:cubicBezTo>
                    <a:pt x="28087" y="41094"/>
                    <a:pt x="27084" y="41392"/>
                    <a:pt x="26103" y="41749"/>
                  </a:cubicBezTo>
                  <a:cubicBezTo>
                    <a:pt x="25255" y="42061"/>
                    <a:pt x="25173" y="42433"/>
                    <a:pt x="25622" y="43239"/>
                  </a:cubicBezTo>
                  <a:cubicBezTo>
                    <a:pt x="25842" y="43624"/>
                    <a:pt x="26048" y="44023"/>
                    <a:pt x="26301" y="44495"/>
                  </a:cubicBezTo>
                  <a:cubicBezTo>
                    <a:pt x="25269" y="43785"/>
                    <a:pt x="24380" y="43065"/>
                    <a:pt x="23399" y="42515"/>
                  </a:cubicBezTo>
                  <a:cubicBezTo>
                    <a:pt x="20905" y="41121"/>
                    <a:pt x="18238" y="40150"/>
                    <a:pt x="15483" y="39430"/>
                  </a:cubicBezTo>
                  <a:cubicBezTo>
                    <a:pt x="14091" y="39064"/>
                    <a:pt x="12688" y="38851"/>
                    <a:pt x="11282" y="38851"/>
                  </a:cubicBezTo>
                  <a:cubicBezTo>
                    <a:pt x="10219" y="38851"/>
                    <a:pt x="9155" y="38972"/>
                    <a:pt x="8090" y="39242"/>
                  </a:cubicBezTo>
                  <a:cubicBezTo>
                    <a:pt x="6119" y="39741"/>
                    <a:pt x="4162" y="40283"/>
                    <a:pt x="2200" y="40819"/>
                  </a:cubicBezTo>
                  <a:cubicBezTo>
                    <a:pt x="1655" y="40965"/>
                    <a:pt x="1119" y="41154"/>
                    <a:pt x="583" y="41341"/>
                  </a:cubicBezTo>
                  <a:cubicBezTo>
                    <a:pt x="170" y="41493"/>
                    <a:pt x="0" y="41809"/>
                    <a:pt x="156" y="42217"/>
                  </a:cubicBezTo>
                  <a:cubicBezTo>
                    <a:pt x="358" y="42744"/>
                    <a:pt x="523" y="43312"/>
                    <a:pt x="844" y="43761"/>
                  </a:cubicBezTo>
                  <a:cubicBezTo>
                    <a:pt x="1958" y="45320"/>
                    <a:pt x="3021" y="46910"/>
                    <a:pt x="4506" y="48194"/>
                  </a:cubicBezTo>
                  <a:cubicBezTo>
                    <a:pt x="5671" y="49198"/>
                    <a:pt x="6894" y="50073"/>
                    <a:pt x="8288" y="50696"/>
                  </a:cubicBezTo>
                  <a:cubicBezTo>
                    <a:pt x="11208" y="51992"/>
                    <a:pt x="14233" y="52628"/>
                    <a:pt x="17338" y="52628"/>
                  </a:cubicBezTo>
                  <a:cubicBezTo>
                    <a:pt x="18342" y="52628"/>
                    <a:pt x="19355" y="52561"/>
                    <a:pt x="20375" y="52429"/>
                  </a:cubicBezTo>
                  <a:cubicBezTo>
                    <a:pt x="23316" y="52044"/>
                    <a:pt x="26118" y="51159"/>
                    <a:pt x="28730" y="49422"/>
                  </a:cubicBezTo>
                  <a:cubicBezTo>
                    <a:pt x="29174" y="50957"/>
                    <a:pt x="29620" y="52488"/>
                    <a:pt x="30083" y="54083"/>
                  </a:cubicBezTo>
                  <a:cubicBezTo>
                    <a:pt x="28551" y="53652"/>
                    <a:pt x="27328" y="53429"/>
                    <a:pt x="26237" y="53429"/>
                  </a:cubicBezTo>
                  <a:cubicBezTo>
                    <a:pt x="25648" y="53429"/>
                    <a:pt x="25098" y="53494"/>
                    <a:pt x="24559" y="53626"/>
                  </a:cubicBezTo>
                  <a:cubicBezTo>
                    <a:pt x="21204" y="54451"/>
                    <a:pt x="18482" y="56321"/>
                    <a:pt x="16254" y="58896"/>
                  </a:cubicBezTo>
                  <a:cubicBezTo>
                    <a:pt x="14975" y="60372"/>
                    <a:pt x="14361" y="62234"/>
                    <a:pt x="13719" y="64048"/>
                  </a:cubicBezTo>
                  <a:cubicBezTo>
                    <a:pt x="12312" y="68050"/>
                    <a:pt x="13124" y="71813"/>
                    <a:pt x="15158" y="75337"/>
                  </a:cubicBezTo>
                  <a:cubicBezTo>
                    <a:pt x="16749" y="78097"/>
                    <a:pt x="19081" y="80247"/>
                    <a:pt x="21589" y="82199"/>
                  </a:cubicBezTo>
                  <a:cubicBezTo>
                    <a:pt x="24421" y="84399"/>
                    <a:pt x="27506" y="86274"/>
                    <a:pt x="30104" y="88781"/>
                  </a:cubicBezTo>
                  <a:cubicBezTo>
                    <a:pt x="30155" y="88831"/>
                    <a:pt x="30224" y="88868"/>
                    <a:pt x="30274" y="88918"/>
                  </a:cubicBezTo>
                  <a:cubicBezTo>
                    <a:pt x="30866" y="89491"/>
                    <a:pt x="31489" y="90031"/>
                    <a:pt x="32035" y="90641"/>
                  </a:cubicBezTo>
                  <a:cubicBezTo>
                    <a:pt x="32736" y="91421"/>
                    <a:pt x="33514" y="92063"/>
                    <a:pt x="34486" y="92461"/>
                  </a:cubicBezTo>
                  <a:cubicBezTo>
                    <a:pt x="34936" y="92646"/>
                    <a:pt x="35398" y="92735"/>
                    <a:pt x="35850" y="92735"/>
                  </a:cubicBezTo>
                  <a:cubicBezTo>
                    <a:pt x="36912" y="92735"/>
                    <a:pt x="37924" y="92243"/>
                    <a:pt x="38611" y="91333"/>
                  </a:cubicBezTo>
                  <a:cubicBezTo>
                    <a:pt x="38841" y="91030"/>
                    <a:pt x="39042" y="90696"/>
                    <a:pt x="39295" y="90407"/>
                  </a:cubicBezTo>
                  <a:cubicBezTo>
                    <a:pt x="39542" y="90131"/>
                    <a:pt x="39718" y="89990"/>
                    <a:pt x="39880" y="89990"/>
                  </a:cubicBezTo>
                  <a:cubicBezTo>
                    <a:pt x="40050" y="89990"/>
                    <a:pt x="40204" y="90147"/>
                    <a:pt x="40408" y="90467"/>
                  </a:cubicBezTo>
                  <a:cubicBezTo>
                    <a:pt x="40894" y="91224"/>
                    <a:pt x="41531" y="91773"/>
                    <a:pt x="42406" y="92008"/>
                  </a:cubicBezTo>
                  <a:cubicBezTo>
                    <a:pt x="43077" y="92181"/>
                    <a:pt x="43750" y="92387"/>
                    <a:pt x="44438" y="92465"/>
                  </a:cubicBezTo>
                  <a:cubicBezTo>
                    <a:pt x="44684" y="92495"/>
                    <a:pt x="44915" y="92510"/>
                    <a:pt x="45134" y="92510"/>
                  </a:cubicBezTo>
                  <a:cubicBezTo>
                    <a:pt x="46545" y="92510"/>
                    <a:pt x="47416" y="91880"/>
                    <a:pt x="48123" y="90444"/>
                  </a:cubicBezTo>
                  <a:cubicBezTo>
                    <a:pt x="48306" y="90069"/>
                    <a:pt x="48342" y="89619"/>
                    <a:pt x="48553" y="89267"/>
                  </a:cubicBezTo>
                  <a:cubicBezTo>
                    <a:pt x="49562" y="87570"/>
                    <a:pt x="50551" y="85856"/>
                    <a:pt x="51661" y="84220"/>
                  </a:cubicBezTo>
                  <a:cubicBezTo>
                    <a:pt x="52692" y="82703"/>
                    <a:pt x="53723" y="81195"/>
                    <a:pt x="54369" y="79462"/>
                  </a:cubicBezTo>
                  <a:cubicBezTo>
                    <a:pt x="54398" y="79394"/>
                    <a:pt x="54448" y="79335"/>
                    <a:pt x="54516" y="79230"/>
                  </a:cubicBezTo>
                  <a:cubicBezTo>
                    <a:pt x="54924" y="80252"/>
                    <a:pt x="55777" y="80425"/>
                    <a:pt x="56647" y="80499"/>
                  </a:cubicBezTo>
                  <a:cubicBezTo>
                    <a:pt x="58527" y="80664"/>
                    <a:pt x="60411" y="80825"/>
                    <a:pt x="62295" y="80921"/>
                  </a:cubicBezTo>
                  <a:cubicBezTo>
                    <a:pt x="63547" y="80987"/>
                    <a:pt x="64803" y="81012"/>
                    <a:pt x="66058" y="81012"/>
                  </a:cubicBezTo>
                  <a:cubicBezTo>
                    <a:pt x="66359" y="81012"/>
                    <a:pt x="66660" y="81010"/>
                    <a:pt x="66961" y="81008"/>
                  </a:cubicBezTo>
                  <a:cubicBezTo>
                    <a:pt x="67012" y="81008"/>
                    <a:pt x="67065" y="81008"/>
                    <a:pt x="67120" y="81008"/>
                  </a:cubicBezTo>
                  <a:cubicBezTo>
                    <a:pt x="67554" y="81008"/>
                    <a:pt x="68063" y="80975"/>
                    <a:pt x="68153" y="80385"/>
                  </a:cubicBezTo>
                  <a:cubicBezTo>
                    <a:pt x="68253" y="79743"/>
                    <a:pt x="67662" y="79609"/>
                    <a:pt x="67236" y="79386"/>
                  </a:cubicBezTo>
                  <a:cubicBezTo>
                    <a:pt x="65398" y="78418"/>
                    <a:pt x="63560" y="77455"/>
                    <a:pt x="61763" y="76511"/>
                  </a:cubicBezTo>
                  <a:cubicBezTo>
                    <a:pt x="61868" y="76388"/>
                    <a:pt x="62024" y="76286"/>
                    <a:pt x="62043" y="76163"/>
                  </a:cubicBezTo>
                  <a:cubicBezTo>
                    <a:pt x="62849" y="70837"/>
                    <a:pt x="63968" y="65534"/>
                    <a:pt x="63335" y="60088"/>
                  </a:cubicBezTo>
                  <a:cubicBezTo>
                    <a:pt x="63361" y="60088"/>
                    <a:pt x="63385" y="60086"/>
                    <a:pt x="63405" y="60086"/>
                  </a:cubicBezTo>
                  <a:cubicBezTo>
                    <a:pt x="63427" y="60086"/>
                    <a:pt x="63445" y="60088"/>
                    <a:pt x="63459" y="60098"/>
                  </a:cubicBezTo>
                  <a:cubicBezTo>
                    <a:pt x="65617" y="61472"/>
                    <a:pt x="67937" y="62605"/>
                    <a:pt x="69925" y="64241"/>
                  </a:cubicBezTo>
                  <a:cubicBezTo>
                    <a:pt x="70590" y="64791"/>
                    <a:pt x="71301" y="65282"/>
                    <a:pt x="71957" y="65841"/>
                  </a:cubicBezTo>
                  <a:cubicBezTo>
                    <a:pt x="72580" y="66377"/>
                    <a:pt x="73152" y="66963"/>
                    <a:pt x="73749" y="67527"/>
                  </a:cubicBezTo>
                  <a:cubicBezTo>
                    <a:pt x="73866" y="67636"/>
                    <a:pt x="73992" y="67834"/>
                    <a:pt x="74106" y="67834"/>
                  </a:cubicBezTo>
                  <a:cubicBezTo>
                    <a:pt x="74108" y="67834"/>
                    <a:pt x="74109" y="67834"/>
                    <a:pt x="74111" y="67834"/>
                  </a:cubicBezTo>
                  <a:cubicBezTo>
                    <a:pt x="74122" y="67833"/>
                    <a:pt x="74133" y="67833"/>
                    <a:pt x="74144" y="67833"/>
                  </a:cubicBezTo>
                  <a:cubicBezTo>
                    <a:pt x="74575" y="67833"/>
                    <a:pt x="74683" y="68167"/>
                    <a:pt x="74835" y="68458"/>
                  </a:cubicBezTo>
                  <a:cubicBezTo>
                    <a:pt x="75037" y="68847"/>
                    <a:pt x="75215" y="69251"/>
                    <a:pt x="75426" y="69636"/>
                  </a:cubicBezTo>
                  <a:cubicBezTo>
                    <a:pt x="75654" y="70060"/>
                    <a:pt x="75908" y="70264"/>
                    <a:pt x="76226" y="70264"/>
                  </a:cubicBezTo>
                  <a:cubicBezTo>
                    <a:pt x="76427" y="70264"/>
                    <a:pt x="76653" y="70183"/>
                    <a:pt x="76915" y="70025"/>
                  </a:cubicBezTo>
                  <a:cubicBezTo>
                    <a:pt x="78909" y="68824"/>
                    <a:pt x="80922" y="67656"/>
                    <a:pt x="82888" y="66414"/>
                  </a:cubicBezTo>
                  <a:cubicBezTo>
                    <a:pt x="84029" y="65694"/>
                    <a:pt x="85107" y="64874"/>
                    <a:pt x="86184" y="64058"/>
                  </a:cubicBezTo>
                  <a:cubicBezTo>
                    <a:pt x="86358" y="63925"/>
                    <a:pt x="86527" y="63521"/>
                    <a:pt x="86449" y="63374"/>
                  </a:cubicBezTo>
                  <a:cubicBezTo>
                    <a:pt x="86348" y="63174"/>
                    <a:pt x="86009" y="63077"/>
                    <a:pt x="85758" y="62975"/>
                  </a:cubicBezTo>
                  <a:cubicBezTo>
                    <a:pt x="85722" y="62959"/>
                    <a:pt x="85682" y="62954"/>
                    <a:pt x="85639" y="62954"/>
                  </a:cubicBezTo>
                  <a:cubicBezTo>
                    <a:pt x="85555" y="62954"/>
                    <a:pt x="85462" y="62975"/>
                    <a:pt x="85377" y="62984"/>
                  </a:cubicBezTo>
                  <a:cubicBezTo>
                    <a:pt x="83219" y="63250"/>
                    <a:pt x="81160" y="63905"/>
                    <a:pt x="79134" y="64653"/>
                  </a:cubicBezTo>
                  <a:cubicBezTo>
                    <a:pt x="78832" y="64763"/>
                    <a:pt x="78575" y="64996"/>
                    <a:pt x="78295" y="65171"/>
                  </a:cubicBezTo>
                  <a:cubicBezTo>
                    <a:pt x="78328" y="65236"/>
                    <a:pt x="78356" y="65295"/>
                    <a:pt x="78383" y="65358"/>
                  </a:cubicBezTo>
                  <a:cubicBezTo>
                    <a:pt x="80697" y="65198"/>
                    <a:pt x="82815" y="64098"/>
                    <a:pt x="85144" y="63888"/>
                  </a:cubicBezTo>
                  <a:lnTo>
                    <a:pt x="85144" y="63888"/>
                  </a:lnTo>
                  <a:cubicBezTo>
                    <a:pt x="82289" y="65918"/>
                    <a:pt x="79245" y="67641"/>
                    <a:pt x="76215" y="69433"/>
                  </a:cubicBezTo>
                  <a:cubicBezTo>
                    <a:pt x="75770" y="68714"/>
                    <a:pt x="75348" y="68036"/>
                    <a:pt x="74862" y="67256"/>
                  </a:cubicBezTo>
                  <a:cubicBezTo>
                    <a:pt x="74954" y="67188"/>
                    <a:pt x="75106" y="67087"/>
                    <a:pt x="75247" y="66972"/>
                  </a:cubicBezTo>
                  <a:cubicBezTo>
                    <a:pt x="76151" y="66234"/>
                    <a:pt x="77049" y="65496"/>
                    <a:pt x="77948" y="64749"/>
                  </a:cubicBezTo>
                  <a:cubicBezTo>
                    <a:pt x="78035" y="64675"/>
                    <a:pt x="78126" y="64603"/>
                    <a:pt x="78213" y="64529"/>
                  </a:cubicBezTo>
                  <a:cubicBezTo>
                    <a:pt x="78951" y="63915"/>
                    <a:pt x="78983" y="63690"/>
                    <a:pt x="78493" y="62861"/>
                  </a:cubicBezTo>
                  <a:cubicBezTo>
                    <a:pt x="78465" y="62815"/>
                    <a:pt x="78433" y="62769"/>
                    <a:pt x="78406" y="62724"/>
                  </a:cubicBezTo>
                  <a:cubicBezTo>
                    <a:pt x="76719" y="59941"/>
                    <a:pt x="74391" y="57755"/>
                    <a:pt x="71746" y="55949"/>
                  </a:cubicBezTo>
                  <a:cubicBezTo>
                    <a:pt x="68450" y="53704"/>
                    <a:pt x="64880" y="51976"/>
                    <a:pt x="61103" y="50646"/>
                  </a:cubicBezTo>
                  <a:cubicBezTo>
                    <a:pt x="59842" y="50202"/>
                    <a:pt x="58568" y="49917"/>
                    <a:pt x="57285" y="49743"/>
                  </a:cubicBezTo>
                  <a:cubicBezTo>
                    <a:pt x="55936" y="49555"/>
                    <a:pt x="54578" y="49489"/>
                    <a:pt x="53213" y="49489"/>
                  </a:cubicBezTo>
                  <a:cubicBezTo>
                    <a:pt x="52282" y="49489"/>
                    <a:pt x="51347" y="49520"/>
                    <a:pt x="50410" y="49564"/>
                  </a:cubicBezTo>
                  <a:cubicBezTo>
                    <a:pt x="50379" y="49565"/>
                    <a:pt x="50350" y="49566"/>
                    <a:pt x="50323" y="49566"/>
                  </a:cubicBezTo>
                  <a:cubicBezTo>
                    <a:pt x="50007" y="49566"/>
                    <a:pt x="49860" y="49484"/>
                    <a:pt x="49823" y="49143"/>
                  </a:cubicBezTo>
                  <a:cubicBezTo>
                    <a:pt x="49790" y="48800"/>
                    <a:pt x="49722" y="48455"/>
                    <a:pt x="49695" y="48107"/>
                  </a:cubicBezTo>
                  <a:cubicBezTo>
                    <a:pt x="49631" y="47282"/>
                    <a:pt x="49585" y="46457"/>
                    <a:pt x="49530" y="45554"/>
                  </a:cubicBezTo>
                  <a:lnTo>
                    <a:pt x="49530" y="45554"/>
                  </a:lnTo>
                  <a:cubicBezTo>
                    <a:pt x="49764" y="45674"/>
                    <a:pt x="49892" y="45737"/>
                    <a:pt x="50020" y="45807"/>
                  </a:cubicBezTo>
                  <a:cubicBezTo>
                    <a:pt x="51281" y="46476"/>
                    <a:pt x="52519" y="47200"/>
                    <a:pt x="53807" y="47805"/>
                  </a:cubicBezTo>
                  <a:cubicBezTo>
                    <a:pt x="54833" y="48285"/>
                    <a:pt x="55910" y="48662"/>
                    <a:pt x="56987" y="49010"/>
                  </a:cubicBezTo>
                  <a:cubicBezTo>
                    <a:pt x="57139" y="49055"/>
                    <a:pt x="57263" y="49093"/>
                    <a:pt x="57372" y="49106"/>
                  </a:cubicBezTo>
                  <a:cubicBezTo>
                    <a:pt x="57407" y="49110"/>
                    <a:pt x="57440" y="49112"/>
                    <a:pt x="57471" y="49112"/>
                  </a:cubicBezTo>
                  <a:cubicBezTo>
                    <a:pt x="57785" y="49112"/>
                    <a:pt x="57902" y="48897"/>
                    <a:pt x="58027" y="48401"/>
                  </a:cubicBezTo>
                  <a:cubicBezTo>
                    <a:pt x="58069" y="48243"/>
                    <a:pt x="58128" y="48090"/>
                    <a:pt x="58206" y="47946"/>
                  </a:cubicBezTo>
                  <a:cubicBezTo>
                    <a:pt x="58637" y="47181"/>
                    <a:pt x="59096" y="46434"/>
                    <a:pt x="59508" y="45660"/>
                  </a:cubicBezTo>
                  <a:cubicBezTo>
                    <a:pt x="60030" y="44697"/>
                    <a:pt x="60562" y="43729"/>
                    <a:pt x="60566" y="42589"/>
                  </a:cubicBezTo>
                  <a:cubicBezTo>
                    <a:pt x="60566" y="42465"/>
                    <a:pt x="60621" y="42345"/>
                    <a:pt x="60649" y="42227"/>
                  </a:cubicBezTo>
                  <a:cubicBezTo>
                    <a:pt x="60699" y="42228"/>
                    <a:pt x="60749" y="42228"/>
                    <a:pt x="60799" y="42228"/>
                  </a:cubicBezTo>
                  <a:cubicBezTo>
                    <a:pt x="62580" y="42228"/>
                    <a:pt x="63675" y="41442"/>
                    <a:pt x="64050" y="39815"/>
                  </a:cubicBezTo>
                  <a:cubicBezTo>
                    <a:pt x="64183" y="39233"/>
                    <a:pt x="64169" y="38615"/>
                    <a:pt x="64169" y="38014"/>
                  </a:cubicBezTo>
                  <a:cubicBezTo>
                    <a:pt x="64178" y="36955"/>
                    <a:pt x="63656" y="36194"/>
                    <a:pt x="62720" y="35736"/>
                  </a:cubicBezTo>
                  <a:cubicBezTo>
                    <a:pt x="62331" y="35543"/>
                    <a:pt x="61900" y="35401"/>
                    <a:pt x="61473" y="35351"/>
                  </a:cubicBezTo>
                  <a:cubicBezTo>
                    <a:pt x="61061" y="35305"/>
                    <a:pt x="60956" y="35140"/>
                    <a:pt x="60933" y="34768"/>
                  </a:cubicBezTo>
                  <a:cubicBezTo>
                    <a:pt x="60910" y="34315"/>
                    <a:pt x="60896" y="33838"/>
                    <a:pt x="60745" y="33417"/>
                  </a:cubicBezTo>
                  <a:cubicBezTo>
                    <a:pt x="60653" y="33155"/>
                    <a:pt x="60346" y="32930"/>
                    <a:pt x="60080" y="32793"/>
                  </a:cubicBezTo>
                  <a:cubicBezTo>
                    <a:pt x="60078" y="32791"/>
                    <a:pt x="60074" y="32791"/>
                    <a:pt x="60070" y="32791"/>
                  </a:cubicBezTo>
                  <a:cubicBezTo>
                    <a:pt x="59985" y="32791"/>
                    <a:pt x="59651" y="33101"/>
                    <a:pt x="59581" y="33312"/>
                  </a:cubicBezTo>
                  <a:cubicBezTo>
                    <a:pt x="59279" y="34154"/>
                    <a:pt x="59045" y="35020"/>
                    <a:pt x="58779" y="35878"/>
                  </a:cubicBezTo>
                  <a:cubicBezTo>
                    <a:pt x="58476" y="36868"/>
                    <a:pt x="58164" y="37858"/>
                    <a:pt x="57834" y="38912"/>
                  </a:cubicBezTo>
                  <a:cubicBezTo>
                    <a:pt x="56845" y="38426"/>
                    <a:pt x="55960" y="37940"/>
                    <a:pt x="55038" y="37560"/>
                  </a:cubicBezTo>
                  <a:cubicBezTo>
                    <a:pt x="54222" y="37226"/>
                    <a:pt x="53792" y="36795"/>
                    <a:pt x="53719" y="35819"/>
                  </a:cubicBezTo>
                  <a:cubicBezTo>
                    <a:pt x="53581" y="33945"/>
                    <a:pt x="52661" y="32373"/>
                    <a:pt x="51289" y="31088"/>
                  </a:cubicBezTo>
                  <a:cubicBezTo>
                    <a:pt x="49878" y="29773"/>
                    <a:pt x="48278" y="28829"/>
                    <a:pt x="46266" y="28719"/>
                  </a:cubicBezTo>
                  <a:cubicBezTo>
                    <a:pt x="46224" y="28545"/>
                    <a:pt x="46178" y="28375"/>
                    <a:pt x="46119" y="28132"/>
                  </a:cubicBezTo>
                  <a:cubicBezTo>
                    <a:pt x="46620" y="28132"/>
                    <a:pt x="47100" y="28155"/>
                    <a:pt x="47568" y="28155"/>
                  </a:cubicBezTo>
                  <a:cubicBezTo>
                    <a:pt x="47858" y="28155"/>
                    <a:pt x="48145" y="28146"/>
                    <a:pt x="48429" y="28118"/>
                  </a:cubicBezTo>
                  <a:cubicBezTo>
                    <a:pt x="51412" y="27825"/>
                    <a:pt x="54177" y="27051"/>
                    <a:pt x="55924" y="24323"/>
                  </a:cubicBezTo>
                  <a:cubicBezTo>
                    <a:pt x="56973" y="22687"/>
                    <a:pt x="57748" y="20964"/>
                    <a:pt x="57060" y="18942"/>
                  </a:cubicBezTo>
                  <a:cubicBezTo>
                    <a:pt x="57037" y="18874"/>
                    <a:pt x="57041" y="18801"/>
                    <a:pt x="57028" y="18727"/>
                  </a:cubicBezTo>
                  <a:cubicBezTo>
                    <a:pt x="56625" y="15812"/>
                    <a:pt x="56213" y="12897"/>
                    <a:pt x="55273" y="10055"/>
                  </a:cubicBezTo>
                  <a:cubicBezTo>
                    <a:pt x="56455" y="9396"/>
                    <a:pt x="57409" y="8570"/>
                    <a:pt x="57648" y="7071"/>
                  </a:cubicBezTo>
                  <a:cubicBezTo>
                    <a:pt x="57955" y="5151"/>
                    <a:pt x="57848" y="3294"/>
                    <a:pt x="57024" y="1539"/>
                  </a:cubicBezTo>
                  <a:cubicBezTo>
                    <a:pt x="56628" y="690"/>
                    <a:pt x="56122" y="261"/>
                    <a:pt x="55408" y="261"/>
                  </a:cubicBezTo>
                  <a:cubicBezTo>
                    <a:pt x="55105" y="261"/>
                    <a:pt x="54764" y="338"/>
                    <a:pt x="54379" y="494"/>
                  </a:cubicBezTo>
                  <a:cubicBezTo>
                    <a:pt x="53531" y="833"/>
                    <a:pt x="52651" y="1099"/>
                    <a:pt x="51771" y="1342"/>
                  </a:cubicBezTo>
                  <a:cubicBezTo>
                    <a:pt x="51427" y="1436"/>
                    <a:pt x="51091" y="1486"/>
                    <a:pt x="50764" y="1486"/>
                  </a:cubicBezTo>
                  <a:cubicBezTo>
                    <a:pt x="50057" y="1486"/>
                    <a:pt x="49392" y="1254"/>
                    <a:pt x="48778" y="737"/>
                  </a:cubicBezTo>
                  <a:cubicBezTo>
                    <a:pt x="48448" y="462"/>
                    <a:pt x="48045" y="227"/>
                    <a:pt x="47637" y="104"/>
                  </a:cubicBezTo>
                  <a:cubicBezTo>
                    <a:pt x="47407" y="33"/>
                    <a:pt x="47191" y="1"/>
                    <a:pt x="469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2" name="Google Shape;1372;p43"/>
            <p:cNvSpPr/>
            <p:nvPr/>
          </p:nvSpPr>
          <p:spPr>
            <a:xfrm>
              <a:off x="6086867" y="2875459"/>
              <a:ext cx="1798172" cy="1020447"/>
            </a:xfrm>
            <a:custGeom>
              <a:avLst/>
              <a:gdLst/>
              <a:ahLst/>
              <a:cxnLst/>
              <a:rect l="l" t="t" r="r" b="b"/>
              <a:pathLst>
                <a:path w="44739" h="25389" extrusionOk="0">
                  <a:moveTo>
                    <a:pt x="17070" y="0"/>
                  </a:moveTo>
                  <a:cubicBezTo>
                    <a:pt x="16167" y="0"/>
                    <a:pt x="15350" y="260"/>
                    <a:pt x="14525" y="581"/>
                  </a:cubicBezTo>
                  <a:cubicBezTo>
                    <a:pt x="13621" y="930"/>
                    <a:pt x="12710" y="1260"/>
                    <a:pt x="11812" y="1631"/>
                  </a:cubicBezTo>
                  <a:cubicBezTo>
                    <a:pt x="10067" y="2358"/>
                    <a:pt x="8284" y="2702"/>
                    <a:pt x="6473" y="2702"/>
                  </a:cubicBezTo>
                  <a:cubicBezTo>
                    <a:pt x="5477" y="2702"/>
                    <a:pt x="4472" y="2598"/>
                    <a:pt x="3461" y="2396"/>
                  </a:cubicBezTo>
                  <a:cubicBezTo>
                    <a:pt x="2314" y="2171"/>
                    <a:pt x="1196" y="1824"/>
                    <a:pt x="0" y="1512"/>
                  </a:cubicBezTo>
                  <a:lnTo>
                    <a:pt x="0" y="1512"/>
                  </a:lnTo>
                  <a:cubicBezTo>
                    <a:pt x="68" y="2333"/>
                    <a:pt x="51" y="3130"/>
                    <a:pt x="211" y="3890"/>
                  </a:cubicBezTo>
                  <a:cubicBezTo>
                    <a:pt x="380" y="4687"/>
                    <a:pt x="632" y="5490"/>
                    <a:pt x="999" y="6210"/>
                  </a:cubicBezTo>
                  <a:cubicBezTo>
                    <a:pt x="1604" y="7388"/>
                    <a:pt x="2645" y="8107"/>
                    <a:pt x="3804" y="8740"/>
                  </a:cubicBezTo>
                  <a:cubicBezTo>
                    <a:pt x="5404" y="9611"/>
                    <a:pt x="7055" y="10253"/>
                    <a:pt x="8850" y="10523"/>
                  </a:cubicBezTo>
                  <a:cubicBezTo>
                    <a:pt x="11185" y="10872"/>
                    <a:pt x="13528" y="10975"/>
                    <a:pt x="15875" y="10975"/>
                  </a:cubicBezTo>
                  <a:cubicBezTo>
                    <a:pt x="17190" y="10975"/>
                    <a:pt x="18506" y="10943"/>
                    <a:pt x="19823" y="10903"/>
                  </a:cubicBezTo>
                  <a:cubicBezTo>
                    <a:pt x="20025" y="10898"/>
                    <a:pt x="20228" y="10888"/>
                    <a:pt x="20428" y="10888"/>
                  </a:cubicBezTo>
                  <a:cubicBezTo>
                    <a:pt x="20592" y="10888"/>
                    <a:pt x="20754" y="10895"/>
                    <a:pt x="20914" y="10917"/>
                  </a:cubicBezTo>
                  <a:cubicBezTo>
                    <a:pt x="21093" y="10945"/>
                    <a:pt x="21250" y="11132"/>
                    <a:pt x="21414" y="11248"/>
                  </a:cubicBezTo>
                  <a:cubicBezTo>
                    <a:pt x="21257" y="11385"/>
                    <a:pt x="21120" y="11609"/>
                    <a:pt x="20946" y="11646"/>
                  </a:cubicBezTo>
                  <a:cubicBezTo>
                    <a:pt x="20836" y="11669"/>
                    <a:pt x="20721" y="11692"/>
                    <a:pt x="20611" y="11710"/>
                  </a:cubicBezTo>
                  <a:lnTo>
                    <a:pt x="20611" y="11715"/>
                  </a:lnTo>
                  <a:lnTo>
                    <a:pt x="20676" y="12008"/>
                  </a:lnTo>
                  <a:cubicBezTo>
                    <a:pt x="20710" y="11991"/>
                    <a:pt x="20747" y="11982"/>
                    <a:pt x="20786" y="11980"/>
                  </a:cubicBezTo>
                  <a:cubicBezTo>
                    <a:pt x="20914" y="11980"/>
                    <a:pt x="21074" y="12163"/>
                    <a:pt x="21157" y="12306"/>
                  </a:cubicBezTo>
                  <a:cubicBezTo>
                    <a:pt x="21226" y="12421"/>
                    <a:pt x="21203" y="12590"/>
                    <a:pt x="21207" y="12737"/>
                  </a:cubicBezTo>
                  <a:cubicBezTo>
                    <a:pt x="21230" y="15028"/>
                    <a:pt x="21257" y="17321"/>
                    <a:pt x="21272" y="19612"/>
                  </a:cubicBezTo>
                  <a:cubicBezTo>
                    <a:pt x="21285" y="21271"/>
                    <a:pt x="21276" y="22931"/>
                    <a:pt x="21276" y="24599"/>
                  </a:cubicBezTo>
                  <a:cubicBezTo>
                    <a:pt x="23167" y="25177"/>
                    <a:pt x="25104" y="25389"/>
                    <a:pt x="27070" y="25389"/>
                  </a:cubicBezTo>
                  <a:cubicBezTo>
                    <a:pt x="27271" y="25389"/>
                    <a:pt x="27473" y="25386"/>
                    <a:pt x="27675" y="25382"/>
                  </a:cubicBezTo>
                  <a:cubicBezTo>
                    <a:pt x="28037" y="25373"/>
                    <a:pt x="28083" y="25186"/>
                    <a:pt x="28119" y="24906"/>
                  </a:cubicBezTo>
                  <a:cubicBezTo>
                    <a:pt x="28435" y="22637"/>
                    <a:pt x="28761" y="20373"/>
                    <a:pt x="29072" y="18104"/>
                  </a:cubicBezTo>
                  <a:cubicBezTo>
                    <a:pt x="29480" y="15134"/>
                    <a:pt x="29581" y="12173"/>
                    <a:pt x="29137" y="9180"/>
                  </a:cubicBezTo>
                  <a:cubicBezTo>
                    <a:pt x="28647" y="5903"/>
                    <a:pt x="26497" y="3799"/>
                    <a:pt x="23540" y="3166"/>
                  </a:cubicBezTo>
                  <a:cubicBezTo>
                    <a:pt x="21578" y="2749"/>
                    <a:pt x="19561" y="2594"/>
                    <a:pt x="17562" y="2355"/>
                  </a:cubicBezTo>
                  <a:cubicBezTo>
                    <a:pt x="16802" y="2268"/>
                    <a:pt x="16022" y="2277"/>
                    <a:pt x="15170" y="2240"/>
                  </a:cubicBezTo>
                  <a:cubicBezTo>
                    <a:pt x="15767" y="1648"/>
                    <a:pt x="16421" y="1502"/>
                    <a:pt x="17092" y="1502"/>
                  </a:cubicBezTo>
                  <a:cubicBezTo>
                    <a:pt x="17102" y="1502"/>
                    <a:pt x="17112" y="1502"/>
                    <a:pt x="17122" y="1502"/>
                  </a:cubicBezTo>
                  <a:cubicBezTo>
                    <a:pt x="19327" y="1512"/>
                    <a:pt x="21514" y="1736"/>
                    <a:pt x="23650" y="2287"/>
                  </a:cubicBezTo>
                  <a:cubicBezTo>
                    <a:pt x="26670" y="3057"/>
                    <a:pt x="28925" y="4725"/>
                    <a:pt x="29714" y="7906"/>
                  </a:cubicBezTo>
                  <a:cubicBezTo>
                    <a:pt x="29878" y="8561"/>
                    <a:pt x="30177" y="8854"/>
                    <a:pt x="30787" y="9180"/>
                  </a:cubicBezTo>
                  <a:cubicBezTo>
                    <a:pt x="32739" y="10215"/>
                    <a:pt x="34659" y="11339"/>
                    <a:pt x="36479" y="12586"/>
                  </a:cubicBezTo>
                  <a:cubicBezTo>
                    <a:pt x="38101" y="13699"/>
                    <a:pt x="39573" y="15028"/>
                    <a:pt x="41090" y="16239"/>
                  </a:cubicBezTo>
                  <a:cubicBezTo>
                    <a:pt x="42268" y="15295"/>
                    <a:pt x="43501" y="14300"/>
                    <a:pt x="44738" y="13301"/>
                  </a:cubicBezTo>
                  <a:cubicBezTo>
                    <a:pt x="43696" y="11551"/>
                    <a:pt x="42395" y="9971"/>
                    <a:pt x="40880" y="8611"/>
                  </a:cubicBezTo>
                  <a:cubicBezTo>
                    <a:pt x="37804" y="5847"/>
                    <a:pt x="34266" y="3844"/>
                    <a:pt x="30471" y="2267"/>
                  </a:cubicBezTo>
                  <a:cubicBezTo>
                    <a:pt x="28321" y="1374"/>
                    <a:pt x="26158" y="438"/>
                    <a:pt x="23820" y="228"/>
                  </a:cubicBezTo>
                  <a:cubicBezTo>
                    <a:pt x="21675" y="36"/>
                    <a:pt x="19498" y="127"/>
                    <a:pt x="17344" y="8"/>
                  </a:cubicBezTo>
                  <a:cubicBezTo>
                    <a:pt x="17252" y="3"/>
                    <a:pt x="17161" y="0"/>
                    <a:pt x="1707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3" name="Google Shape;1373;p43"/>
            <p:cNvSpPr/>
            <p:nvPr/>
          </p:nvSpPr>
          <p:spPr>
            <a:xfrm>
              <a:off x="6334777" y="1096523"/>
              <a:ext cx="705378" cy="310085"/>
            </a:xfrm>
            <a:custGeom>
              <a:avLst/>
              <a:gdLst/>
              <a:ahLst/>
              <a:cxnLst/>
              <a:rect l="l" t="t" r="r" b="b"/>
              <a:pathLst>
                <a:path w="17550" h="7715" extrusionOk="0">
                  <a:moveTo>
                    <a:pt x="17385" y="1"/>
                  </a:moveTo>
                  <a:lnTo>
                    <a:pt x="17385" y="1"/>
                  </a:lnTo>
                  <a:cubicBezTo>
                    <a:pt x="17267" y="138"/>
                    <a:pt x="17183" y="249"/>
                    <a:pt x="17092" y="349"/>
                  </a:cubicBezTo>
                  <a:cubicBezTo>
                    <a:pt x="16246" y="1284"/>
                    <a:pt x="15088" y="2000"/>
                    <a:pt x="13745" y="2000"/>
                  </a:cubicBezTo>
                  <a:cubicBezTo>
                    <a:pt x="13220" y="2000"/>
                    <a:pt x="12666" y="1890"/>
                    <a:pt x="12092" y="1642"/>
                  </a:cubicBezTo>
                  <a:cubicBezTo>
                    <a:pt x="11679" y="1459"/>
                    <a:pt x="11221" y="1371"/>
                    <a:pt x="10780" y="1261"/>
                  </a:cubicBezTo>
                  <a:cubicBezTo>
                    <a:pt x="10666" y="1233"/>
                    <a:pt x="10557" y="1219"/>
                    <a:pt x="10452" y="1219"/>
                  </a:cubicBezTo>
                  <a:cubicBezTo>
                    <a:pt x="10086" y="1219"/>
                    <a:pt x="9781" y="1393"/>
                    <a:pt x="9524" y="1724"/>
                  </a:cubicBezTo>
                  <a:cubicBezTo>
                    <a:pt x="9288" y="2027"/>
                    <a:pt x="9032" y="2311"/>
                    <a:pt x="8754" y="2576"/>
                  </a:cubicBezTo>
                  <a:cubicBezTo>
                    <a:pt x="7891" y="3401"/>
                    <a:pt x="6926" y="3878"/>
                    <a:pt x="5808" y="3878"/>
                  </a:cubicBezTo>
                  <a:cubicBezTo>
                    <a:pt x="5496" y="3878"/>
                    <a:pt x="5172" y="3841"/>
                    <a:pt x="4835" y="3764"/>
                  </a:cubicBezTo>
                  <a:cubicBezTo>
                    <a:pt x="4359" y="3653"/>
                    <a:pt x="3855" y="3636"/>
                    <a:pt x="3365" y="3617"/>
                  </a:cubicBezTo>
                  <a:cubicBezTo>
                    <a:pt x="3339" y="3616"/>
                    <a:pt x="3314" y="3616"/>
                    <a:pt x="3289" y="3616"/>
                  </a:cubicBezTo>
                  <a:cubicBezTo>
                    <a:pt x="2668" y="3616"/>
                    <a:pt x="2160" y="3891"/>
                    <a:pt x="1848" y="4438"/>
                  </a:cubicBezTo>
                  <a:cubicBezTo>
                    <a:pt x="1486" y="5070"/>
                    <a:pt x="1146" y="5725"/>
                    <a:pt x="862" y="6395"/>
                  </a:cubicBezTo>
                  <a:cubicBezTo>
                    <a:pt x="647" y="6917"/>
                    <a:pt x="358" y="7325"/>
                    <a:pt x="1" y="7637"/>
                  </a:cubicBezTo>
                  <a:lnTo>
                    <a:pt x="693" y="7715"/>
                  </a:lnTo>
                  <a:cubicBezTo>
                    <a:pt x="1141" y="7284"/>
                    <a:pt x="1705" y="6867"/>
                    <a:pt x="2292" y="6707"/>
                  </a:cubicBezTo>
                  <a:cubicBezTo>
                    <a:pt x="4387" y="6124"/>
                    <a:pt x="6495" y="5542"/>
                    <a:pt x="8631" y="5176"/>
                  </a:cubicBezTo>
                  <a:cubicBezTo>
                    <a:pt x="11037" y="4763"/>
                    <a:pt x="13348" y="4122"/>
                    <a:pt x="15552" y="3108"/>
                  </a:cubicBezTo>
                  <a:cubicBezTo>
                    <a:pt x="16996" y="2444"/>
                    <a:pt x="17550" y="1472"/>
                    <a:pt x="1738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4" name="Google Shape;1374;p43"/>
            <p:cNvSpPr/>
            <p:nvPr/>
          </p:nvSpPr>
          <p:spPr>
            <a:xfrm>
              <a:off x="6089921" y="969031"/>
              <a:ext cx="950472" cy="535244"/>
            </a:xfrm>
            <a:custGeom>
              <a:avLst/>
              <a:gdLst/>
              <a:ahLst/>
              <a:cxnLst/>
              <a:rect l="l" t="t" r="r" b="b"/>
              <a:pathLst>
                <a:path w="23648" h="13317" extrusionOk="0">
                  <a:moveTo>
                    <a:pt x="23290" y="1"/>
                  </a:moveTo>
                  <a:cubicBezTo>
                    <a:pt x="22680" y="432"/>
                    <a:pt x="22166" y="908"/>
                    <a:pt x="21557" y="1202"/>
                  </a:cubicBezTo>
                  <a:cubicBezTo>
                    <a:pt x="20921" y="1509"/>
                    <a:pt x="20238" y="1631"/>
                    <a:pt x="19544" y="1631"/>
                  </a:cubicBezTo>
                  <a:cubicBezTo>
                    <a:pt x="19213" y="1631"/>
                    <a:pt x="18879" y="1604"/>
                    <a:pt x="18546" y="1555"/>
                  </a:cubicBezTo>
                  <a:cubicBezTo>
                    <a:pt x="17730" y="1431"/>
                    <a:pt x="16923" y="1248"/>
                    <a:pt x="16112" y="1115"/>
                  </a:cubicBezTo>
                  <a:cubicBezTo>
                    <a:pt x="15800" y="1065"/>
                    <a:pt x="15496" y="1033"/>
                    <a:pt x="15203" y="1033"/>
                  </a:cubicBezTo>
                  <a:cubicBezTo>
                    <a:pt x="14377" y="1033"/>
                    <a:pt x="13631" y="1284"/>
                    <a:pt x="12995" y="2073"/>
                  </a:cubicBezTo>
                  <a:cubicBezTo>
                    <a:pt x="12477" y="2710"/>
                    <a:pt x="11758" y="3219"/>
                    <a:pt x="11051" y="3659"/>
                  </a:cubicBezTo>
                  <a:cubicBezTo>
                    <a:pt x="10358" y="4087"/>
                    <a:pt x="9578" y="4179"/>
                    <a:pt x="8785" y="4179"/>
                  </a:cubicBezTo>
                  <a:cubicBezTo>
                    <a:pt x="8525" y="4179"/>
                    <a:pt x="8264" y="4169"/>
                    <a:pt x="8003" y="4158"/>
                  </a:cubicBezTo>
                  <a:cubicBezTo>
                    <a:pt x="7675" y="4145"/>
                    <a:pt x="7403" y="4134"/>
                    <a:pt x="7175" y="4134"/>
                  </a:cubicBezTo>
                  <a:cubicBezTo>
                    <a:pt x="6100" y="4134"/>
                    <a:pt x="5994" y="4381"/>
                    <a:pt x="5620" y="5858"/>
                  </a:cubicBezTo>
                  <a:cubicBezTo>
                    <a:pt x="5308" y="7092"/>
                    <a:pt x="4530" y="7807"/>
                    <a:pt x="3470" y="8320"/>
                  </a:cubicBezTo>
                  <a:cubicBezTo>
                    <a:pt x="3173" y="8463"/>
                    <a:pt x="2856" y="8558"/>
                    <a:pt x="2549" y="8682"/>
                  </a:cubicBezTo>
                  <a:cubicBezTo>
                    <a:pt x="2141" y="8847"/>
                    <a:pt x="1720" y="8989"/>
                    <a:pt x="1335" y="9191"/>
                  </a:cubicBezTo>
                  <a:cubicBezTo>
                    <a:pt x="523" y="9617"/>
                    <a:pt x="1" y="11056"/>
                    <a:pt x="395" y="11863"/>
                  </a:cubicBezTo>
                  <a:cubicBezTo>
                    <a:pt x="634" y="12349"/>
                    <a:pt x="981" y="12780"/>
                    <a:pt x="1330" y="13316"/>
                  </a:cubicBezTo>
                  <a:cubicBezTo>
                    <a:pt x="1839" y="11877"/>
                    <a:pt x="2658" y="10937"/>
                    <a:pt x="4167" y="10786"/>
                  </a:cubicBezTo>
                  <a:cubicBezTo>
                    <a:pt x="5212" y="10685"/>
                    <a:pt x="5849" y="10104"/>
                    <a:pt x="6253" y="9155"/>
                  </a:cubicBezTo>
                  <a:cubicBezTo>
                    <a:pt x="6560" y="8431"/>
                    <a:pt x="6922" y="7732"/>
                    <a:pt x="7334" y="7064"/>
                  </a:cubicBezTo>
                  <a:cubicBezTo>
                    <a:pt x="7762" y="6373"/>
                    <a:pt x="8429" y="6006"/>
                    <a:pt x="9255" y="6006"/>
                  </a:cubicBezTo>
                  <a:cubicBezTo>
                    <a:pt x="9261" y="6006"/>
                    <a:pt x="9267" y="6006"/>
                    <a:pt x="9273" y="6006"/>
                  </a:cubicBezTo>
                  <a:cubicBezTo>
                    <a:pt x="9337" y="6007"/>
                    <a:pt x="9401" y="6007"/>
                    <a:pt x="9464" y="6007"/>
                  </a:cubicBezTo>
                  <a:cubicBezTo>
                    <a:pt x="9496" y="6007"/>
                    <a:pt x="9528" y="6007"/>
                    <a:pt x="9560" y="6007"/>
                  </a:cubicBezTo>
                  <a:cubicBezTo>
                    <a:pt x="9944" y="6007"/>
                    <a:pt x="10331" y="6010"/>
                    <a:pt x="10694" y="6101"/>
                  </a:cubicBezTo>
                  <a:cubicBezTo>
                    <a:pt x="11071" y="6199"/>
                    <a:pt x="11429" y="6246"/>
                    <a:pt x="11768" y="6246"/>
                  </a:cubicBezTo>
                  <a:cubicBezTo>
                    <a:pt x="13032" y="6246"/>
                    <a:pt x="14043" y="5595"/>
                    <a:pt x="14874" y="4511"/>
                  </a:cubicBezTo>
                  <a:cubicBezTo>
                    <a:pt x="15361" y="3872"/>
                    <a:pt x="15930" y="3585"/>
                    <a:pt x="16597" y="3585"/>
                  </a:cubicBezTo>
                  <a:cubicBezTo>
                    <a:pt x="16834" y="3585"/>
                    <a:pt x="17083" y="3621"/>
                    <a:pt x="17345" y="3691"/>
                  </a:cubicBezTo>
                  <a:cubicBezTo>
                    <a:pt x="17665" y="3778"/>
                    <a:pt x="17986" y="3856"/>
                    <a:pt x="18289" y="3989"/>
                  </a:cubicBezTo>
                  <a:cubicBezTo>
                    <a:pt x="18849" y="4240"/>
                    <a:pt x="19372" y="4367"/>
                    <a:pt x="19875" y="4367"/>
                  </a:cubicBezTo>
                  <a:cubicBezTo>
                    <a:pt x="20850" y="4367"/>
                    <a:pt x="21745" y="3887"/>
                    <a:pt x="22661" y="2898"/>
                  </a:cubicBezTo>
                  <a:cubicBezTo>
                    <a:pt x="22928" y="2614"/>
                    <a:pt x="23248" y="2376"/>
                    <a:pt x="23647" y="2027"/>
                  </a:cubicBezTo>
                  <a:cubicBezTo>
                    <a:pt x="23537" y="1404"/>
                    <a:pt x="23404" y="651"/>
                    <a:pt x="2329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5" name="Google Shape;1375;p43"/>
            <p:cNvSpPr/>
            <p:nvPr/>
          </p:nvSpPr>
          <p:spPr>
            <a:xfrm>
              <a:off x="6025090" y="887279"/>
              <a:ext cx="981220" cy="488942"/>
            </a:xfrm>
            <a:custGeom>
              <a:avLst/>
              <a:gdLst/>
              <a:ahLst/>
              <a:cxnLst/>
              <a:rect l="l" t="t" r="r" b="b"/>
              <a:pathLst>
                <a:path w="24413" h="12165" extrusionOk="0">
                  <a:moveTo>
                    <a:pt x="15355" y="1"/>
                  </a:moveTo>
                  <a:cubicBezTo>
                    <a:pt x="15061" y="1"/>
                    <a:pt x="14768" y="145"/>
                    <a:pt x="14393" y="443"/>
                  </a:cubicBezTo>
                  <a:cubicBezTo>
                    <a:pt x="13695" y="1003"/>
                    <a:pt x="13123" y="1709"/>
                    <a:pt x="12445" y="2291"/>
                  </a:cubicBezTo>
                  <a:cubicBezTo>
                    <a:pt x="10953" y="3586"/>
                    <a:pt x="10725" y="3893"/>
                    <a:pt x="9645" y="3893"/>
                  </a:cubicBezTo>
                  <a:cubicBezTo>
                    <a:pt x="9264" y="3893"/>
                    <a:pt x="8779" y="3855"/>
                    <a:pt x="8095" y="3809"/>
                  </a:cubicBezTo>
                  <a:cubicBezTo>
                    <a:pt x="7926" y="3798"/>
                    <a:pt x="7766" y="3792"/>
                    <a:pt x="7614" y="3792"/>
                  </a:cubicBezTo>
                  <a:cubicBezTo>
                    <a:pt x="5784" y="3792"/>
                    <a:pt x="5087" y="4585"/>
                    <a:pt x="4799" y="6261"/>
                  </a:cubicBezTo>
                  <a:cubicBezTo>
                    <a:pt x="4557" y="7654"/>
                    <a:pt x="4378" y="7764"/>
                    <a:pt x="3002" y="8052"/>
                  </a:cubicBezTo>
                  <a:cubicBezTo>
                    <a:pt x="1224" y="8428"/>
                    <a:pt x="0" y="10486"/>
                    <a:pt x="1229" y="12164"/>
                  </a:cubicBezTo>
                  <a:cubicBezTo>
                    <a:pt x="1476" y="11228"/>
                    <a:pt x="2118" y="10665"/>
                    <a:pt x="2961" y="10303"/>
                  </a:cubicBezTo>
                  <a:cubicBezTo>
                    <a:pt x="3465" y="10088"/>
                    <a:pt x="3988" y="9909"/>
                    <a:pt x="4492" y="9693"/>
                  </a:cubicBezTo>
                  <a:cubicBezTo>
                    <a:pt x="5495" y="9267"/>
                    <a:pt x="6307" y="8672"/>
                    <a:pt x="6495" y="7494"/>
                  </a:cubicBezTo>
                  <a:cubicBezTo>
                    <a:pt x="6545" y="7191"/>
                    <a:pt x="6698" y="6902"/>
                    <a:pt x="6793" y="6609"/>
                  </a:cubicBezTo>
                  <a:cubicBezTo>
                    <a:pt x="7074" y="5749"/>
                    <a:pt x="7680" y="5367"/>
                    <a:pt x="8552" y="5367"/>
                  </a:cubicBezTo>
                  <a:cubicBezTo>
                    <a:pt x="8563" y="5367"/>
                    <a:pt x="8574" y="5367"/>
                    <a:pt x="8585" y="5367"/>
                  </a:cubicBezTo>
                  <a:cubicBezTo>
                    <a:pt x="8767" y="5370"/>
                    <a:pt x="8949" y="5392"/>
                    <a:pt x="9128" y="5392"/>
                  </a:cubicBezTo>
                  <a:cubicBezTo>
                    <a:pt x="9184" y="5392"/>
                    <a:pt x="9240" y="5390"/>
                    <a:pt x="9296" y="5385"/>
                  </a:cubicBezTo>
                  <a:cubicBezTo>
                    <a:pt x="10184" y="5307"/>
                    <a:pt x="11088" y="5297"/>
                    <a:pt x="11949" y="5105"/>
                  </a:cubicBezTo>
                  <a:cubicBezTo>
                    <a:pt x="12940" y="4881"/>
                    <a:pt x="13590" y="4075"/>
                    <a:pt x="14223" y="3350"/>
                  </a:cubicBezTo>
                  <a:cubicBezTo>
                    <a:pt x="14920" y="2559"/>
                    <a:pt x="15745" y="2245"/>
                    <a:pt x="16674" y="2245"/>
                  </a:cubicBezTo>
                  <a:cubicBezTo>
                    <a:pt x="16874" y="2245"/>
                    <a:pt x="17080" y="2260"/>
                    <a:pt x="17290" y="2287"/>
                  </a:cubicBezTo>
                  <a:cubicBezTo>
                    <a:pt x="18435" y="2434"/>
                    <a:pt x="19563" y="2718"/>
                    <a:pt x="20708" y="2801"/>
                  </a:cubicBezTo>
                  <a:cubicBezTo>
                    <a:pt x="20901" y="2815"/>
                    <a:pt x="21093" y="2823"/>
                    <a:pt x="21283" y="2823"/>
                  </a:cubicBezTo>
                  <a:cubicBezTo>
                    <a:pt x="22421" y="2823"/>
                    <a:pt x="23484" y="2524"/>
                    <a:pt x="24210" y="1448"/>
                  </a:cubicBezTo>
                  <a:cubicBezTo>
                    <a:pt x="24330" y="1279"/>
                    <a:pt x="24412" y="967"/>
                    <a:pt x="24339" y="798"/>
                  </a:cubicBezTo>
                  <a:cubicBezTo>
                    <a:pt x="24222" y="534"/>
                    <a:pt x="24006" y="326"/>
                    <a:pt x="23704" y="326"/>
                  </a:cubicBezTo>
                  <a:cubicBezTo>
                    <a:pt x="23638" y="326"/>
                    <a:pt x="23569" y="336"/>
                    <a:pt x="23495" y="357"/>
                  </a:cubicBezTo>
                  <a:cubicBezTo>
                    <a:pt x="23234" y="430"/>
                    <a:pt x="22982" y="544"/>
                    <a:pt x="22716" y="622"/>
                  </a:cubicBezTo>
                  <a:cubicBezTo>
                    <a:pt x="21661" y="925"/>
                    <a:pt x="20617" y="1265"/>
                    <a:pt x="19549" y="1498"/>
                  </a:cubicBezTo>
                  <a:cubicBezTo>
                    <a:pt x="19337" y="1545"/>
                    <a:pt x="19132" y="1566"/>
                    <a:pt x="18933" y="1566"/>
                  </a:cubicBezTo>
                  <a:cubicBezTo>
                    <a:pt x="17972" y="1566"/>
                    <a:pt x="17154" y="1058"/>
                    <a:pt x="16368" y="462"/>
                  </a:cubicBezTo>
                  <a:cubicBezTo>
                    <a:pt x="15968" y="158"/>
                    <a:pt x="15661" y="1"/>
                    <a:pt x="1535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6" name="Google Shape;1376;p43"/>
            <p:cNvSpPr/>
            <p:nvPr/>
          </p:nvSpPr>
          <p:spPr>
            <a:xfrm>
              <a:off x="6866610" y="1580767"/>
              <a:ext cx="121462" cy="137941"/>
            </a:xfrm>
            <a:custGeom>
              <a:avLst/>
              <a:gdLst/>
              <a:ahLst/>
              <a:cxnLst/>
              <a:rect l="l" t="t" r="r" b="b"/>
              <a:pathLst>
                <a:path w="3022" h="3432" extrusionOk="0">
                  <a:moveTo>
                    <a:pt x="1470" y="0"/>
                  </a:moveTo>
                  <a:cubicBezTo>
                    <a:pt x="1271" y="0"/>
                    <a:pt x="1075" y="62"/>
                    <a:pt x="894" y="236"/>
                  </a:cubicBezTo>
                  <a:cubicBezTo>
                    <a:pt x="345" y="778"/>
                    <a:pt x="1" y="1437"/>
                    <a:pt x="28" y="2235"/>
                  </a:cubicBezTo>
                  <a:cubicBezTo>
                    <a:pt x="52" y="2950"/>
                    <a:pt x="571" y="3432"/>
                    <a:pt x="1235" y="3432"/>
                  </a:cubicBezTo>
                  <a:cubicBezTo>
                    <a:pt x="1332" y="3432"/>
                    <a:pt x="1433" y="3421"/>
                    <a:pt x="1536" y="3399"/>
                  </a:cubicBezTo>
                  <a:cubicBezTo>
                    <a:pt x="2380" y="3225"/>
                    <a:pt x="3012" y="2419"/>
                    <a:pt x="3012" y="1529"/>
                  </a:cubicBezTo>
                  <a:cubicBezTo>
                    <a:pt x="3021" y="934"/>
                    <a:pt x="2811" y="438"/>
                    <a:pt x="2237" y="204"/>
                  </a:cubicBezTo>
                  <a:cubicBezTo>
                    <a:pt x="1992" y="104"/>
                    <a:pt x="1728" y="0"/>
                    <a:pt x="1470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7" name="Google Shape;1377;p43"/>
            <p:cNvSpPr/>
            <p:nvPr/>
          </p:nvSpPr>
          <p:spPr>
            <a:xfrm>
              <a:off x="5287268" y="3041054"/>
              <a:ext cx="1673294" cy="1500064"/>
            </a:xfrm>
            <a:custGeom>
              <a:avLst/>
              <a:gdLst/>
              <a:ahLst/>
              <a:cxnLst/>
              <a:rect l="l" t="t" r="r" b="b"/>
              <a:pathLst>
                <a:path w="41632" h="37322" extrusionOk="0">
                  <a:moveTo>
                    <a:pt x="6770" y="5302"/>
                  </a:moveTo>
                  <a:cubicBezTo>
                    <a:pt x="6864" y="5302"/>
                    <a:pt x="7000" y="5364"/>
                    <a:pt x="7045" y="5431"/>
                  </a:cubicBezTo>
                  <a:cubicBezTo>
                    <a:pt x="7095" y="5513"/>
                    <a:pt x="7085" y="5697"/>
                    <a:pt x="7026" y="5784"/>
                  </a:cubicBezTo>
                  <a:lnTo>
                    <a:pt x="7027" y="5784"/>
                  </a:lnTo>
                  <a:cubicBezTo>
                    <a:pt x="6158" y="6984"/>
                    <a:pt x="5285" y="8177"/>
                    <a:pt x="4408" y="9364"/>
                  </a:cubicBezTo>
                  <a:cubicBezTo>
                    <a:pt x="4363" y="9428"/>
                    <a:pt x="4275" y="9465"/>
                    <a:pt x="4207" y="9515"/>
                  </a:cubicBezTo>
                  <a:lnTo>
                    <a:pt x="4056" y="9460"/>
                  </a:lnTo>
                  <a:cubicBezTo>
                    <a:pt x="4144" y="9066"/>
                    <a:pt x="4148" y="8630"/>
                    <a:pt x="4336" y="8296"/>
                  </a:cubicBezTo>
                  <a:cubicBezTo>
                    <a:pt x="4817" y="7420"/>
                    <a:pt x="5347" y="6574"/>
                    <a:pt x="5922" y="5757"/>
                  </a:cubicBezTo>
                  <a:cubicBezTo>
                    <a:pt x="6078" y="5527"/>
                    <a:pt x="6435" y="5426"/>
                    <a:pt x="6715" y="5312"/>
                  </a:cubicBezTo>
                  <a:cubicBezTo>
                    <a:pt x="6730" y="5305"/>
                    <a:pt x="6749" y="5302"/>
                    <a:pt x="6770" y="5302"/>
                  </a:cubicBezTo>
                  <a:close/>
                  <a:moveTo>
                    <a:pt x="6657" y="8539"/>
                  </a:moveTo>
                  <a:cubicBezTo>
                    <a:pt x="6676" y="8539"/>
                    <a:pt x="6694" y="8542"/>
                    <a:pt x="6710" y="8548"/>
                  </a:cubicBezTo>
                  <a:cubicBezTo>
                    <a:pt x="6797" y="8580"/>
                    <a:pt x="6885" y="8787"/>
                    <a:pt x="6866" y="8897"/>
                  </a:cubicBezTo>
                  <a:cubicBezTo>
                    <a:pt x="6779" y="9343"/>
                    <a:pt x="6669" y="9785"/>
                    <a:pt x="6536" y="10221"/>
                  </a:cubicBezTo>
                  <a:cubicBezTo>
                    <a:pt x="6138" y="11504"/>
                    <a:pt x="5821" y="12787"/>
                    <a:pt x="6073" y="14148"/>
                  </a:cubicBezTo>
                  <a:cubicBezTo>
                    <a:pt x="6092" y="14236"/>
                    <a:pt x="6023" y="14341"/>
                    <a:pt x="5995" y="14437"/>
                  </a:cubicBezTo>
                  <a:cubicBezTo>
                    <a:pt x="5922" y="14451"/>
                    <a:pt x="5849" y="14470"/>
                    <a:pt x="5776" y="14483"/>
                  </a:cubicBezTo>
                  <a:cubicBezTo>
                    <a:pt x="5593" y="13969"/>
                    <a:pt x="5312" y="13466"/>
                    <a:pt x="5244" y="12938"/>
                  </a:cubicBezTo>
                  <a:cubicBezTo>
                    <a:pt x="5056" y="11508"/>
                    <a:pt x="5514" y="10198"/>
                    <a:pt x="6138" y="8937"/>
                  </a:cubicBezTo>
                  <a:cubicBezTo>
                    <a:pt x="6187" y="8841"/>
                    <a:pt x="6242" y="8726"/>
                    <a:pt x="6330" y="8671"/>
                  </a:cubicBezTo>
                  <a:cubicBezTo>
                    <a:pt x="6425" y="8610"/>
                    <a:pt x="6557" y="8539"/>
                    <a:pt x="6657" y="8539"/>
                  </a:cubicBezTo>
                  <a:close/>
                  <a:moveTo>
                    <a:pt x="3915" y="11449"/>
                  </a:moveTo>
                  <a:cubicBezTo>
                    <a:pt x="3974" y="11683"/>
                    <a:pt x="4098" y="11921"/>
                    <a:pt x="4079" y="12145"/>
                  </a:cubicBezTo>
                  <a:lnTo>
                    <a:pt x="4080" y="12147"/>
                  </a:lnTo>
                  <a:cubicBezTo>
                    <a:pt x="3997" y="13489"/>
                    <a:pt x="3883" y="14832"/>
                    <a:pt x="3776" y="16174"/>
                  </a:cubicBezTo>
                  <a:cubicBezTo>
                    <a:pt x="3754" y="16445"/>
                    <a:pt x="3713" y="16710"/>
                    <a:pt x="3681" y="16981"/>
                  </a:cubicBezTo>
                  <a:cubicBezTo>
                    <a:pt x="3616" y="17009"/>
                    <a:pt x="3557" y="17036"/>
                    <a:pt x="3493" y="17064"/>
                  </a:cubicBezTo>
                  <a:cubicBezTo>
                    <a:pt x="3342" y="16839"/>
                    <a:pt x="3107" y="16637"/>
                    <a:pt x="3052" y="16390"/>
                  </a:cubicBezTo>
                  <a:cubicBezTo>
                    <a:pt x="2714" y="14813"/>
                    <a:pt x="2888" y="13269"/>
                    <a:pt x="3479" y="11775"/>
                  </a:cubicBezTo>
                  <a:cubicBezTo>
                    <a:pt x="3534" y="11632"/>
                    <a:pt x="3764" y="11554"/>
                    <a:pt x="3915" y="11449"/>
                  </a:cubicBezTo>
                  <a:close/>
                  <a:moveTo>
                    <a:pt x="34652" y="22871"/>
                  </a:moveTo>
                  <a:lnTo>
                    <a:pt x="34858" y="22953"/>
                  </a:lnTo>
                  <a:lnTo>
                    <a:pt x="34858" y="22955"/>
                  </a:lnTo>
                  <a:cubicBezTo>
                    <a:pt x="34546" y="23866"/>
                    <a:pt x="34248" y="24787"/>
                    <a:pt x="33904" y="25690"/>
                  </a:cubicBezTo>
                  <a:cubicBezTo>
                    <a:pt x="33853" y="25818"/>
                    <a:pt x="33592" y="25911"/>
                    <a:pt x="33418" y="25934"/>
                  </a:cubicBezTo>
                  <a:cubicBezTo>
                    <a:pt x="33417" y="25934"/>
                    <a:pt x="33415" y="25934"/>
                    <a:pt x="33414" y="25934"/>
                  </a:cubicBezTo>
                  <a:cubicBezTo>
                    <a:pt x="33339" y="25934"/>
                    <a:pt x="33153" y="25693"/>
                    <a:pt x="33171" y="25599"/>
                  </a:cubicBezTo>
                  <a:cubicBezTo>
                    <a:pt x="33377" y="24531"/>
                    <a:pt x="33776" y="23563"/>
                    <a:pt x="34652" y="22871"/>
                  </a:cubicBezTo>
                  <a:close/>
                  <a:moveTo>
                    <a:pt x="37801" y="22793"/>
                  </a:moveTo>
                  <a:lnTo>
                    <a:pt x="37801" y="22793"/>
                  </a:lnTo>
                  <a:cubicBezTo>
                    <a:pt x="37641" y="23976"/>
                    <a:pt x="37374" y="25094"/>
                    <a:pt x="36540" y="25975"/>
                  </a:cubicBezTo>
                  <a:cubicBezTo>
                    <a:pt x="36430" y="26089"/>
                    <a:pt x="36192" y="26089"/>
                    <a:pt x="36013" y="26140"/>
                  </a:cubicBezTo>
                  <a:cubicBezTo>
                    <a:pt x="35985" y="25988"/>
                    <a:pt x="35880" y="25791"/>
                    <a:pt x="35939" y="25690"/>
                  </a:cubicBezTo>
                  <a:cubicBezTo>
                    <a:pt x="36457" y="24777"/>
                    <a:pt x="37003" y="23879"/>
                    <a:pt x="37548" y="22981"/>
                  </a:cubicBezTo>
                  <a:cubicBezTo>
                    <a:pt x="37599" y="22899"/>
                    <a:pt x="37713" y="22858"/>
                    <a:pt x="37801" y="22793"/>
                  </a:cubicBezTo>
                  <a:close/>
                  <a:moveTo>
                    <a:pt x="34776" y="28921"/>
                  </a:moveTo>
                  <a:cubicBezTo>
                    <a:pt x="34804" y="28921"/>
                    <a:pt x="34847" y="28933"/>
                    <a:pt x="34923" y="28940"/>
                  </a:cubicBezTo>
                  <a:cubicBezTo>
                    <a:pt x="34894" y="29096"/>
                    <a:pt x="34908" y="29270"/>
                    <a:pt x="34835" y="29394"/>
                  </a:cubicBezTo>
                  <a:cubicBezTo>
                    <a:pt x="34418" y="30141"/>
                    <a:pt x="34001" y="30883"/>
                    <a:pt x="33543" y="31603"/>
                  </a:cubicBezTo>
                  <a:cubicBezTo>
                    <a:pt x="33432" y="31777"/>
                    <a:pt x="33171" y="31906"/>
                    <a:pt x="32956" y="31956"/>
                  </a:cubicBezTo>
                  <a:cubicBezTo>
                    <a:pt x="32928" y="31963"/>
                    <a:pt x="32900" y="31966"/>
                    <a:pt x="32873" y="31966"/>
                  </a:cubicBezTo>
                  <a:cubicBezTo>
                    <a:pt x="32651" y="31966"/>
                    <a:pt x="32473" y="31763"/>
                    <a:pt x="32617" y="31571"/>
                  </a:cubicBezTo>
                  <a:cubicBezTo>
                    <a:pt x="33299" y="30667"/>
                    <a:pt x="33676" y="29508"/>
                    <a:pt x="34753" y="28926"/>
                  </a:cubicBezTo>
                  <a:cubicBezTo>
                    <a:pt x="34759" y="28922"/>
                    <a:pt x="34767" y="28921"/>
                    <a:pt x="34776" y="28921"/>
                  </a:cubicBezTo>
                  <a:close/>
                  <a:moveTo>
                    <a:pt x="13226" y="0"/>
                  </a:moveTo>
                  <a:cubicBezTo>
                    <a:pt x="12865" y="0"/>
                    <a:pt x="12500" y="17"/>
                    <a:pt x="12133" y="45"/>
                  </a:cubicBezTo>
                  <a:cubicBezTo>
                    <a:pt x="10721" y="151"/>
                    <a:pt x="9497" y="798"/>
                    <a:pt x="8282" y="1430"/>
                  </a:cubicBezTo>
                  <a:cubicBezTo>
                    <a:pt x="5821" y="2708"/>
                    <a:pt x="3782" y="4446"/>
                    <a:pt x="2535" y="6972"/>
                  </a:cubicBezTo>
                  <a:cubicBezTo>
                    <a:pt x="2068" y="7921"/>
                    <a:pt x="1710" y="8928"/>
                    <a:pt x="1343" y="9923"/>
                  </a:cubicBezTo>
                  <a:cubicBezTo>
                    <a:pt x="0" y="13604"/>
                    <a:pt x="793" y="17073"/>
                    <a:pt x="2627" y="20319"/>
                  </a:cubicBezTo>
                  <a:cubicBezTo>
                    <a:pt x="4162" y="23027"/>
                    <a:pt x="6458" y="25113"/>
                    <a:pt x="8906" y="27019"/>
                  </a:cubicBezTo>
                  <a:cubicBezTo>
                    <a:pt x="11738" y="29224"/>
                    <a:pt x="14828" y="31094"/>
                    <a:pt x="17417" y="33606"/>
                  </a:cubicBezTo>
                  <a:cubicBezTo>
                    <a:pt x="17472" y="33657"/>
                    <a:pt x="17541" y="33689"/>
                    <a:pt x="17592" y="33740"/>
                  </a:cubicBezTo>
                  <a:cubicBezTo>
                    <a:pt x="18210" y="34335"/>
                    <a:pt x="18825" y="34935"/>
                    <a:pt x="19443" y="35532"/>
                  </a:cubicBezTo>
                  <a:cubicBezTo>
                    <a:pt x="19801" y="35875"/>
                    <a:pt x="20131" y="36246"/>
                    <a:pt x="20520" y="36549"/>
                  </a:cubicBezTo>
                  <a:cubicBezTo>
                    <a:pt x="21139" y="37023"/>
                    <a:pt x="21867" y="37321"/>
                    <a:pt x="22584" y="37321"/>
                  </a:cubicBezTo>
                  <a:cubicBezTo>
                    <a:pt x="23434" y="37321"/>
                    <a:pt x="24269" y="36902"/>
                    <a:pt x="24893" y="35861"/>
                  </a:cubicBezTo>
                  <a:cubicBezTo>
                    <a:pt x="25163" y="35412"/>
                    <a:pt x="25630" y="35055"/>
                    <a:pt x="26076" y="34752"/>
                  </a:cubicBezTo>
                  <a:cubicBezTo>
                    <a:pt x="26291" y="34606"/>
                    <a:pt x="26490" y="34537"/>
                    <a:pt x="26680" y="34537"/>
                  </a:cubicBezTo>
                  <a:cubicBezTo>
                    <a:pt x="26966" y="34537"/>
                    <a:pt x="27229" y="34697"/>
                    <a:pt x="27483" y="34995"/>
                  </a:cubicBezTo>
                  <a:cubicBezTo>
                    <a:pt x="27671" y="35219"/>
                    <a:pt x="27817" y="35481"/>
                    <a:pt x="28009" y="35696"/>
                  </a:cubicBezTo>
                  <a:cubicBezTo>
                    <a:pt x="28239" y="35953"/>
                    <a:pt x="28464" y="36260"/>
                    <a:pt x="28756" y="36411"/>
                  </a:cubicBezTo>
                  <a:cubicBezTo>
                    <a:pt x="29679" y="36879"/>
                    <a:pt x="30674" y="37095"/>
                    <a:pt x="31718" y="37122"/>
                  </a:cubicBezTo>
                  <a:cubicBezTo>
                    <a:pt x="31745" y="37123"/>
                    <a:pt x="31772" y="37123"/>
                    <a:pt x="31798" y="37123"/>
                  </a:cubicBezTo>
                  <a:cubicBezTo>
                    <a:pt x="32941" y="37123"/>
                    <a:pt x="33517" y="36458"/>
                    <a:pt x="34023" y="35509"/>
                  </a:cubicBezTo>
                  <a:cubicBezTo>
                    <a:pt x="35083" y="33505"/>
                    <a:pt x="36219" y="31544"/>
                    <a:pt x="37356" y="29586"/>
                  </a:cubicBezTo>
                  <a:cubicBezTo>
                    <a:pt x="38264" y="28019"/>
                    <a:pt x="39235" y="26493"/>
                    <a:pt x="40147" y="24930"/>
                  </a:cubicBezTo>
                  <a:cubicBezTo>
                    <a:pt x="40473" y="24379"/>
                    <a:pt x="40596" y="23664"/>
                    <a:pt x="41023" y="23233"/>
                  </a:cubicBezTo>
                  <a:cubicBezTo>
                    <a:pt x="41527" y="22720"/>
                    <a:pt x="41454" y="22139"/>
                    <a:pt x="41632" y="21592"/>
                  </a:cubicBezTo>
                  <a:cubicBezTo>
                    <a:pt x="41252" y="21428"/>
                    <a:pt x="40904" y="21308"/>
                    <a:pt x="40591" y="21125"/>
                  </a:cubicBezTo>
                  <a:cubicBezTo>
                    <a:pt x="40444" y="21038"/>
                    <a:pt x="40289" y="20822"/>
                    <a:pt x="40280" y="20662"/>
                  </a:cubicBezTo>
                  <a:cubicBezTo>
                    <a:pt x="40256" y="20218"/>
                    <a:pt x="40334" y="19773"/>
                    <a:pt x="40330" y="19329"/>
                  </a:cubicBezTo>
                  <a:cubicBezTo>
                    <a:pt x="40294" y="15807"/>
                    <a:pt x="40258" y="12288"/>
                    <a:pt x="40220" y="8773"/>
                  </a:cubicBezTo>
                  <a:cubicBezTo>
                    <a:pt x="40220" y="8571"/>
                    <a:pt x="40220" y="8350"/>
                    <a:pt x="40303" y="8182"/>
                  </a:cubicBezTo>
                  <a:cubicBezTo>
                    <a:pt x="40350" y="8072"/>
                    <a:pt x="40464" y="7948"/>
                    <a:pt x="40569" y="7888"/>
                  </a:cubicBezTo>
                  <a:lnTo>
                    <a:pt x="40504" y="7595"/>
                  </a:lnTo>
                  <a:cubicBezTo>
                    <a:pt x="40036" y="7688"/>
                    <a:pt x="39566" y="7774"/>
                    <a:pt x="39097" y="7774"/>
                  </a:cubicBezTo>
                  <a:cubicBezTo>
                    <a:pt x="39062" y="7774"/>
                    <a:pt x="39027" y="7773"/>
                    <a:pt x="38992" y="7772"/>
                  </a:cubicBezTo>
                  <a:cubicBezTo>
                    <a:pt x="35862" y="7704"/>
                    <a:pt x="32721" y="7713"/>
                    <a:pt x="29605" y="7443"/>
                  </a:cubicBezTo>
                  <a:cubicBezTo>
                    <a:pt x="26131" y="7145"/>
                    <a:pt x="22977" y="5931"/>
                    <a:pt x="20548" y="3262"/>
                  </a:cubicBezTo>
                  <a:cubicBezTo>
                    <a:pt x="20489" y="3194"/>
                    <a:pt x="20411" y="3140"/>
                    <a:pt x="20333" y="3093"/>
                  </a:cubicBezTo>
                  <a:cubicBezTo>
                    <a:pt x="19246" y="2383"/>
                    <a:pt x="18164" y="1663"/>
                    <a:pt x="17064" y="980"/>
                  </a:cubicBezTo>
                  <a:cubicBezTo>
                    <a:pt x="15869" y="233"/>
                    <a:pt x="14569" y="0"/>
                    <a:pt x="1322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8" name="Google Shape;1378;p43"/>
            <p:cNvSpPr/>
            <p:nvPr/>
          </p:nvSpPr>
          <p:spPr>
            <a:xfrm>
              <a:off x="6794785" y="1424939"/>
              <a:ext cx="81832" cy="122105"/>
            </a:xfrm>
            <a:custGeom>
              <a:avLst/>
              <a:gdLst/>
              <a:ahLst/>
              <a:cxnLst/>
              <a:rect l="l" t="t" r="r" b="b"/>
              <a:pathLst>
                <a:path w="2036" h="3038" extrusionOk="0">
                  <a:moveTo>
                    <a:pt x="720" y="0"/>
                  </a:moveTo>
                  <a:cubicBezTo>
                    <a:pt x="420" y="0"/>
                    <a:pt x="152" y="197"/>
                    <a:pt x="92" y="557"/>
                  </a:cubicBezTo>
                  <a:cubicBezTo>
                    <a:pt x="1" y="1079"/>
                    <a:pt x="18" y="1648"/>
                    <a:pt x="111" y="2171"/>
                  </a:cubicBezTo>
                  <a:cubicBezTo>
                    <a:pt x="213" y="2763"/>
                    <a:pt x="534" y="3038"/>
                    <a:pt x="1003" y="3038"/>
                  </a:cubicBezTo>
                  <a:cubicBezTo>
                    <a:pt x="1075" y="3038"/>
                    <a:pt x="1150" y="3031"/>
                    <a:pt x="1228" y="3019"/>
                  </a:cubicBezTo>
                  <a:cubicBezTo>
                    <a:pt x="1765" y="2931"/>
                    <a:pt x="2035" y="2550"/>
                    <a:pt x="2027" y="1735"/>
                  </a:cubicBezTo>
                  <a:cubicBezTo>
                    <a:pt x="2008" y="1217"/>
                    <a:pt x="1760" y="640"/>
                    <a:pt x="1242" y="204"/>
                  </a:cubicBezTo>
                  <a:cubicBezTo>
                    <a:pt x="1080" y="66"/>
                    <a:pt x="894" y="0"/>
                    <a:pt x="7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9" name="Google Shape;1379;p43"/>
            <p:cNvSpPr/>
            <p:nvPr/>
          </p:nvSpPr>
          <p:spPr>
            <a:xfrm>
              <a:off x="6647558" y="1750461"/>
              <a:ext cx="175239" cy="120055"/>
            </a:xfrm>
            <a:custGeom>
              <a:avLst/>
              <a:gdLst/>
              <a:ahLst/>
              <a:cxnLst/>
              <a:rect l="l" t="t" r="r" b="b"/>
              <a:pathLst>
                <a:path w="4360" h="2987" extrusionOk="0">
                  <a:moveTo>
                    <a:pt x="3768" y="1"/>
                  </a:moveTo>
                  <a:cubicBezTo>
                    <a:pt x="3629" y="1"/>
                    <a:pt x="3428" y="148"/>
                    <a:pt x="3333" y="278"/>
                  </a:cubicBezTo>
                  <a:cubicBezTo>
                    <a:pt x="3223" y="429"/>
                    <a:pt x="3242" y="677"/>
                    <a:pt x="3141" y="841"/>
                  </a:cubicBezTo>
                  <a:cubicBezTo>
                    <a:pt x="2716" y="1542"/>
                    <a:pt x="2329" y="2027"/>
                    <a:pt x="1856" y="2027"/>
                  </a:cubicBezTo>
                  <a:cubicBezTo>
                    <a:pt x="1552" y="2027"/>
                    <a:pt x="1214" y="1828"/>
                    <a:pt x="808" y="1359"/>
                  </a:cubicBezTo>
                  <a:cubicBezTo>
                    <a:pt x="770" y="1317"/>
                    <a:pt x="739" y="1254"/>
                    <a:pt x="693" y="1239"/>
                  </a:cubicBezTo>
                  <a:cubicBezTo>
                    <a:pt x="501" y="1189"/>
                    <a:pt x="308" y="1153"/>
                    <a:pt x="110" y="1111"/>
                  </a:cubicBezTo>
                  <a:cubicBezTo>
                    <a:pt x="88" y="1294"/>
                    <a:pt x="0" y="1500"/>
                    <a:pt x="55" y="1657"/>
                  </a:cubicBezTo>
                  <a:cubicBezTo>
                    <a:pt x="294" y="2340"/>
                    <a:pt x="1262" y="2987"/>
                    <a:pt x="1990" y="2987"/>
                  </a:cubicBezTo>
                  <a:cubicBezTo>
                    <a:pt x="2958" y="2987"/>
                    <a:pt x="4359" y="1327"/>
                    <a:pt x="4159" y="396"/>
                  </a:cubicBezTo>
                  <a:cubicBezTo>
                    <a:pt x="4121" y="241"/>
                    <a:pt x="3934" y="25"/>
                    <a:pt x="3791" y="2"/>
                  </a:cubicBezTo>
                  <a:cubicBezTo>
                    <a:pt x="3784" y="1"/>
                    <a:pt x="3776" y="1"/>
                    <a:pt x="37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0" name="Google Shape;1380;p43"/>
            <p:cNvSpPr/>
            <p:nvPr/>
          </p:nvSpPr>
          <p:spPr>
            <a:xfrm>
              <a:off x="6729391" y="3957170"/>
              <a:ext cx="77210" cy="134484"/>
            </a:xfrm>
            <a:custGeom>
              <a:avLst/>
              <a:gdLst/>
              <a:ahLst/>
              <a:cxnLst/>
              <a:rect l="l" t="t" r="r" b="b"/>
              <a:pathLst>
                <a:path w="1921" h="3346" extrusionOk="0">
                  <a:moveTo>
                    <a:pt x="1921" y="0"/>
                  </a:moveTo>
                  <a:lnTo>
                    <a:pt x="1921" y="0"/>
                  </a:lnTo>
                  <a:cubicBezTo>
                    <a:pt x="1833" y="65"/>
                    <a:pt x="1719" y="107"/>
                    <a:pt x="1668" y="189"/>
                  </a:cubicBezTo>
                  <a:cubicBezTo>
                    <a:pt x="1123" y="1087"/>
                    <a:pt x="577" y="1986"/>
                    <a:pt x="59" y="2897"/>
                  </a:cubicBezTo>
                  <a:cubicBezTo>
                    <a:pt x="0" y="2998"/>
                    <a:pt x="105" y="3195"/>
                    <a:pt x="133" y="3346"/>
                  </a:cubicBezTo>
                  <a:cubicBezTo>
                    <a:pt x="312" y="3296"/>
                    <a:pt x="551" y="3296"/>
                    <a:pt x="660" y="3181"/>
                  </a:cubicBezTo>
                  <a:cubicBezTo>
                    <a:pt x="1494" y="2301"/>
                    <a:pt x="1761" y="1183"/>
                    <a:pt x="192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1" name="Google Shape;1381;p43"/>
            <p:cNvSpPr/>
            <p:nvPr/>
          </p:nvSpPr>
          <p:spPr>
            <a:xfrm>
              <a:off x="6685500" y="1586755"/>
              <a:ext cx="93448" cy="122105"/>
            </a:xfrm>
            <a:custGeom>
              <a:avLst/>
              <a:gdLst/>
              <a:ahLst/>
              <a:cxnLst/>
              <a:rect l="l" t="t" r="r" b="b"/>
              <a:pathLst>
                <a:path w="2325" h="3038" extrusionOk="0">
                  <a:moveTo>
                    <a:pt x="391" y="0"/>
                  </a:moveTo>
                  <a:cubicBezTo>
                    <a:pt x="369" y="0"/>
                    <a:pt x="349" y="2"/>
                    <a:pt x="331" y="5"/>
                  </a:cubicBezTo>
                  <a:cubicBezTo>
                    <a:pt x="211" y="28"/>
                    <a:pt x="47" y="146"/>
                    <a:pt x="24" y="247"/>
                  </a:cubicBezTo>
                  <a:cubicBezTo>
                    <a:pt x="1" y="353"/>
                    <a:pt x="89" y="541"/>
                    <a:pt x="184" y="605"/>
                  </a:cubicBezTo>
                  <a:cubicBezTo>
                    <a:pt x="455" y="794"/>
                    <a:pt x="748" y="945"/>
                    <a:pt x="1042" y="1095"/>
                  </a:cubicBezTo>
                  <a:cubicBezTo>
                    <a:pt x="1339" y="1247"/>
                    <a:pt x="1362" y="1440"/>
                    <a:pt x="1197" y="1715"/>
                  </a:cubicBezTo>
                  <a:cubicBezTo>
                    <a:pt x="1046" y="1962"/>
                    <a:pt x="886" y="2223"/>
                    <a:pt x="821" y="2498"/>
                  </a:cubicBezTo>
                  <a:cubicBezTo>
                    <a:pt x="780" y="2654"/>
                    <a:pt x="872" y="2933"/>
                    <a:pt x="996" y="3007"/>
                  </a:cubicBezTo>
                  <a:cubicBezTo>
                    <a:pt x="1032" y="3028"/>
                    <a:pt x="1089" y="3038"/>
                    <a:pt x="1151" y="3038"/>
                  </a:cubicBezTo>
                  <a:cubicBezTo>
                    <a:pt x="1293" y="3038"/>
                    <a:pt x="1466" y="2989"/>
                    <a:pt x="1513" y="2915"/>
                  </a:cubicBezTo>
                  <a:cubicBezTo>
                    <a:pt x="1816" y="2448"/>
                    <a:pt x="2058" y="1943"/>
                    <a:pt x="2325" y="1453"/>
                  </a:cubicBezTo>
                  <a:cubicBezTo>
                    <a:pt x="2292" y="1435"/>
                    <a:pt x="2259" y="1415"/>
                    <a:pt x="2228" y="1394"/>
                  </a:cubicBezTo>
                  <a:cubicBezTo>
                    <a:pt x="2205" y="1288"/>
                    <a:pt x="2197" y="1179"/>
                    <a:pt x="2159" y="1078"/>
                  </a:cubicBezTo>
                  <a:cubicBezTo>
                    <a:pt x="2010" y="700"/>
                    <a:pt x="859" y="0"/>
                    <a:pt x="3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2" name="Google Shape;1382;p43"/>
            <p:cNvSpPr/>
            <p:nvPr/>
          </p:nvSpPr>
          <p:spPr>
            <a:xfrm>
              <a:off x="6592454" y="4203471"/>
              <a:ext cx="98472" cy="122386"/>
            </a:xfrm>
            <a:custGeom>
              <a:avLst/>
              <a:gdLst/>
              <a:ahLst/>
              <a:cxnLst/>
              <a:rect l="l" t="t" r="r" b="b"/>
              <a:pathLst>
                <a:path w="2450" h="3045" extrusionOk="0">
                  <a:moveTo>
                    <a:pt x="2305" y="1"/>
                  </a:moveTo>
                  <a:cubicBezTo>
                    <a:pt x="2295" y="1"/>
                    <a:pt x="2287" y="2"/>
                    <a:pt x="2280" y="6"/>
                  </a:cubicBezTo>
                  <a:cubicBezTo>
                    <a:pt x="1203" y="587"/>
                    <a:pt x="826" y="1747"/>
                    <a:pt x="144" y="2650"/>
                  </a:cubicBezTo>
                  <a:cubicBezTo>
                    <a:pt x="0" y="2842"/>
                    <a:pt x="178" y="3045"/>
                    <a:pt x="400" y="3045"/>
                  </a:cubicBezTo>
                  <a:cubicBezTo>
                    <a:pt x="427" y="3045"/>
                    <a:pt x="455" y="3042"/>
                    <a:pt x="483" y="3035"/>
                  </a:cubicBezTo>
                  <a:cubicBezTo>
                    <a:pt x="698" y="2985"/>
                    <a:pt x="960" y="2856"/>
                    <a:pt x="1070" y="2682"/>
                  </a:cubicBezTo>
                  <a:cubicBezTo>
                    <a:pt x="1528" y="1962"/>
                    <a:pt x="1945" y="1220"/>
                    <a:pt x="2362" y="473"/>
                  </a:cubicBezTo>
                  <a:cubicBezTo>
                    <a:pt x="2435" y="349"/>
                    <a:pt x="2422" y="175"/>
                    <a:pt x="2450" y="19"/>
                  </a:cubicBezTo>
                  <a:cubicBezTo>
                    <a:pt x="2375" y="12"/>
                    <a:pt x="2333" y="1"/>
                    <a:pt x="23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3" name="Google Shape;1383;p43"/>
            <p:cNvSpPr/>
            <p:nvPr/>
          </p:nvSpPr>
          <p:spPr>
            <a:xfrm>
              <a:off x="6619745" y="3960305"/>
              <a:ext cx="68568" cy="123110"/>
            </a:xfrm>
            <a:custGeom>
              <a:avLst/>
              <a:gdLst/>
              <a:ahLst/>
              <a:cxnLst/>
              <a:rect l="l" t="t" r="r" b="b"/>
              <a:pathLst>
                <a:path w="1706" h="3063" extrusionOk="0">
                  <a:moveTo>
                    <a:pt x="1500" y="0"/>
                  </a:moveTo>
                  <a:cubicBezTo>
                    <a:pt x="624" y="692"/>
                    <a:pt x="225" y="1660"/>
                    <a:pt x="20" y="2728"/>
                  </a:cubicBezTo>
                  <a:cubicBezTo>
                    <a:pt x="1" y="2822"/>
                    <a:pt x="187" y="3063"/>
                    <a:pt x="263" y="3063"/>
                  </a:cubicBezTo>
                  <a:cubicBezTo>
                    <a:pt x="264" y="3063"/>
                    <a:pt x="266" y="3063"/>
                    <a:pt x="267" y="3063"/>
                  </a:cubicBezTo>
                  <a:cubicBezTo>
                    <a:pt x="441" y="3040"/>
                    <a:pt x="702" y="2947"/>
                    <a:pt x="753" y="2819"/>
                  </a:cubicBezTo>
                  <a:cubicBezTo>
                    <a:pt x="1096" y="1916"/>
                    <a:pt x="1394" y="995"/>
                    <a:pt x="1706" y="82"/>
                  </a:cubicBezTo>
                  <a:lnTo>
                    <a:pt x="15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4" name="Google Shape;1384;p43"/>
            <p:cNvSpPr/>
            <p:nvPr/>
          </p:nvSpPr>
          <p:spPr>
            <a:xfrm>
              <a:off x="6610339" y="2287518"/>
              <a:ext cx="43006" cy="80666"/>
            </a:xfrm>
            <a:custGeom>
              <a:avLst/>
              <a:gdLst/>
              <a:ahLst/>
              <a:cxnLst/>
              <a:rect l="l" t="t" r="r" b="b"/>
              <a:pathLst>
                <a:path w="1070" h="2007" extrusionOk="0">
                  <a:moveTo>
                    <a:pt x="568" y="1"/>
                  </a:moveTo>
                  <a:cubicBezTo>
                    <a:pt x="564" y="1"/>
                    <a:pt x="560" y="1"/>
                    <a:pt x="556" y="2"/>
                  </a:cubicBezTo>
                  <a:cubicBezTo>
                    <a:pt x="377" y="33"/>
                    <a:pt x="148" y="235"/>
                    <a:pt x="89" y="414"/>
                  </a:cubicBezTo>
                  <a:cubicBezTo>
                    <a:pt x="1" y="679"/>
                    <a:pt x="24" y="991"/>
                    <a:pt x="47" y="1281"/>
                  </a:cubicBezTo>
                  <a:cubicBezTo>
                    <a:pt x="77" y="1618"/>
                    <a:pt x="155" y="2007"/>
                    <a:pt x="560" y="2007"/>
                  </a:cubicBezTo>
                  <a:cubicBezTo>
                    <a:pt x="578" y="2007"/>
                    <a:pt x="596" y="2006"/>
                    <a:pt x="615" y="2004"/>
                  </a:cubicBezTo>
                  <a:cubicBezTo>
                    <a:pt x="1069" y="1973"/>
                    <a:pt x="1005" y="1559"/>
                    <a:pt x="1010" y="1230"/>
                  </a:cubicBezTo>
                  <a:cubicBezTo>
                    <a:pt x="1014" y="1174"/>
                    <a:pt x="1010" y="1119"/>
                    <a:pt x="1010" y="995"/>
                  </a:cubicBezTo>
                  <a:cubicBezTo>
                    <a:pt x="1000" y="849"/>
                    <a:pt x="1037" y="610"/>
                    <a:pt x="959" y="418"/>
                  </a:cubicBezTo>
                  <a:cubicBezTo>
                    <a:pt x="888" y="246"/>
                    <a:pt x="685" y="1"/>
                    <a:pt x="5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5" name="Google Shape;1385;p43"/>
            <p:cNvSpPr/>
            <p:nvPr/>
          </p:nvSpPr>
          <p:spPr>
            <a:xfrm>
              <a:off x="6562992" y="2685467"/>
              <a:ext cx="44573" cy="81470"/>
            </a:xfrm>
            <a:custGeom>
              <a:avLst/>
              <a:gdLst/>
              <a:ahLst/>
              <a:cxnLst/>
              <a:rect l="l" t="t" r="r" b="b"/>
              <a:pathLst>
                <a:path w="1109" h="2027" extrusionOk="0">
                  <a:moveTo>
                    <a:pt x="523" y="0"/>
                  </a:moveTo>
                  <a:cubicBezTo>
                    <a:pt x="386" y="0"/>
                    <a:pt x="180" y="198"/>
                    <a:pt x="120" y="354"/>
                  </a:cubicBezTo>
                  <a:cubicBezTo>
                    <a:pt x="28" y="583"/>
                    <a:pt x="10" y="854"/>
                    <a:pt x="15" y="1105"/>
                  </a:cubicBezTo>
                  <a:cubicBezTo>
                    <a:pt x="28" y="1495"/>
                    <a:pt x="1" y="2022"/>
                    <a:pt x="537" y="2026"/>
                  </a:cubicBezTo>
                  <a:cubicBezTo>
                    <a:pt x="540" y="2026"/>
                    <a:pt x="543" y="2026"/>
                    <a:pt x="545" y="2026"/>
                  </a:cubicBezTo>
                  <a:cubicBezTo>
                    <a:pt x="1108" y="2026"/>
                    <a:pt x="969" y="1466"/>
                    <a:pt x="1059" y="1087"/>
                  </a:cubicBezTo>
                  <a:cubicBezTo>
                    <a:pt x="1023" y="848"/>
                    <a:pt x="1032" y="579"/>
                    <a:pt x="936" y="354"/>
                  </a:cubicBezTo>
                  <a:cubicBezTo>
                    <a:pt x="872" y="198"/>
                    <a:pt x="670" y="5"/>
                    <a:pt x="5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6" name="Google Shape;1386;p43"/>
            <p:cNvSpPr/>
            <p:nvPr/>
          </p:nvSpPr>
          <p:spPr>
            <a:xfrm>
              <a:off x="6548643" y="2372245"/>
              <a:ext cx="47186" cy="69935"/>
            </a:xfrm>
            <a:custGeom>
              <a:avLst/>
              <a:gdLst/>
              <a:ahLst/>
              <a:cxnLst/>
              <a:rect l="l" t="t" r="r" b="b"/>
              <a:pathLst>
                <a:path w="1174" h="1740" extrusionOk="0">
                  <a:moveTo>
                    <a:pt x="589" y="1"/>
                  </a:moveTo>
                  <a:cubicBezTo>
                    <a:pt x="579" y="1"/>
                    <a:pt x="570" y="1"/>
                    <a:pt x="560" y="2"/>
                  </a:cubicBezTo>
                  <a:cubicBezTo>
                    <a:pt x="362" y="10"/>
                    <a:pt x="184" y="492"/>
                    <a:pt x="0" y="757"/>
                  </a:cubicBezTo>
                  <a:cubicBezTo>
                    <a:pt x="146" y="1218"/>
                    <a:pt x="52" y="1739"/>
                    <a:pt x="574" y="1739"/>
                  </a:cubicBezTo>
                  <a:cubicBezTo>
                    <a:pt x="578" y="1739"/>
                    <a:pt x="583" y="1739"/>
                    <a:pt x="587" y="1739"/>
                  </a:cubicBezTo>
                  <a:cubicBezTo>
                    <a:pt x="1174" y="1729"/>
                    <a:pt x="1050" y="1188"/>
                    <a:pt x="1014" y="799"/>
                  </a:cubicBezTo>
                  <a:cubicBezTo>
                    <a:pt x="983" y="476"/>
                    <a:pt x="999" y="1"/>
                    <a:pt x="58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7" name="Google Shape;1387;p43"/>
            <p:cNvSpPr/>
            <p:nvPr/>
          </p:nvSpPr>
          <p:spPr>
            <a:xfrm>
              <a:off x="6519021" y="2166658"/>
              <a:ext cx="49397" cy="79862"/>
            </a:xfrm>
            <a:custGeom>
              <a:avLst/>
              <a:gdLst/>
              <a:ahLst/>
              <a:cxnLst/>
              <a:rect l="l" t="t" r="r" b="b"/>
              <a:pathLst>
                <a:path w="1229" h="1987" extrusionOk="0">
                  <a:moveTo>
                    <a:pt x="301" y="1"/>
                  </a:moveTo>
                  <a:cubicBezTo>
                    <a:pt x="205" y="1"/>
                    <a:pt x="0" y="182"/>
                    <a:pt x="14" y="249"/>
                  </a:cubicBezTo>
                  <a:cubicBezTo>
                    <a:pt x="115" y="790"/>
                    <a:pt x="234" y="1335"/>
                    <a:pt x="408" y="1858"/>
                  </a:cubicBezTo>
                  <a:cubicBezTo>
                    <a:pt x="433" y="1929"/>
                    <a:pt x="640" y="1987"/>
                    <a:pt x="805" y="1987"/>
                  </a:cubicBezTo>
                  <a:cubicBezTo>
                    <a:pt x="852" y="1987"/>
                    <a:pt x="895" y="1982"/>
                    <a:pt x="930" y="1972"/>
                  </a:cubicBezTo>
                  <a:cubicBezTo>
                    <a:pt x="1054" y="1936"/>
                    <a:pt x="1128" y="1711"/>
                    <a:pt x="1229" y="1564"/>
                  </a:cubicBezTo>
                  <a:cubicBezTo>
                    <a:pt x="1063" y="1092"/>
                    <a:pt x="939" y="653"/>
                    <a:pt x="751" y="240"/>
                  </a:cubicBezTo>
                  <a:cubicBezTo>
                    <a:pt x="697" y="111"/>
                    <a:pt x="467" y="20"/>
                    <a:pt x="307" y="1"/>
                  </a:cubicBezTo>
                  <a:cubicBezTo>
                    <a:pt x="305" y="1"/>
                    <a:pt x="303" y="1"/>
                    <a:pt x="3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8" name="Google Shape;1388;p43"/>
            <p:cNvSpPr/>
            <p:nvPr/>
          </p:nvSpPr>
          <p:spPr>
            <a:xfrm>
              <a:off x="6449166" y="1511112"/>
              <a:ext cx="111494" cy="137338"/>
            </a:xfrm>
            <a:custGeom>
              <a:avLst/>
              <a:gdLst/>
              <a:ahLst/>
              <a:cxnLst/>
              <a:rect l="l" t="t" r="r" b="b"/>
              <a:pathLst>
                <a:path w="2774" h="3417" extrusionOk="0">
                  <a:moveTo>
                    <a:pt x="998" y="1"/>
                  </a:moveTo>
                  <a:cubicBezTo>
                    <a:pt x="630" y="1"/>
                    <a:pt x="327" y="249"/>
                    <a:pt x="184" y="722"/>
                  </a:cubicBezTo>
                  <a:cubicBezTo>
                    <a:pt x="102" y="979"/>
                    <a:pt x="74" y="1254"/>
                    <a:pt x="24" y="1525"/>
                  </a:cubicBezTo>
                  <a:cubicBezTo>
                    <a:pt x="1" y="2190"/>
                    <a:pt x="317" y="2674"/>
                    <a:pt x="761" y="3124"/>
                  </a:cubicBezTo>
                  <a:cubicBezTo>
                    <a:pt x="955" y="3325"/>
                    <a:pt x="1144" y="3417"/>
                    <a:pt x="1340" y="3417"/>
                  </a:cubicBezTo>
                  <a:cubicBezTo>
                    <a:pt x="1512" y="3417"/>
                    <a:pt x="1689" y="3346"/>
                    <a:pt x="1880" y="3216"/>
                  </a:cubicBezTo>
                  <a:cubicBezTo>
                    <a:pt x="2774" y="2598"/>
                    <a:pt x="2604" y="819"/>
                    <a:pt x="1591" y="191"/>
                  </a:cubicBezTo>
                  <a:cubicBezTo>
                    <a:pt x="1385" y="63"/>
                    <a:pt x="1183" y="1"/>
                    <a:pt x="9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9" name="Google Shape;1389;p43"/>
            <p:cNvSpPr/>
            <p:nvPr/>
          </p:nvSpPr>
          <p:spPr>
            <a:xfrm>
              <a:off x="6407526" y="1701667"/>
              <a:ext cx="132675" cy="129983"/>
            </a:xfrm>
            <a:custGeom>
              <a:avLst/>
              <a:gdLst/>
              <a:ahLst/>
              <a:cxnLst/>
              <a:rect l="l" t="t" r="r" b="b"/>
              <a:pathLst>
                <a:path w="3301" h="3234" extrusionOk="0">
                  <a:moveTo>
                    <a:pt x="1563" y="1"/>
                  </a:moveTo>
                  <a:cubicBezTo>
                    <a:pt x="652" y="1"/>
                    <a:pt x="0" y="644"/>
                    <a:pt x="15" y="1536"/>
                  </a:cubicBezTo>
                  <a:cubicBezTo>
                    <a:pt x="28" y="2573"/>
                    <a:pt x="629" y="3233"/>
                    <a:pt x="1555" y="3233"/>
                  </a:cubicBezTo>
                  <a:cubicBezTo>
                    <a:pt x="2567" y="3229"/>
                    <a:pt x="3301" y="2476"/>
                    <a:pt x="3301" y="1437"/>
                  </a:cubicBezTo>
                  <a:cubicBezTo>
                    <a:pt x="3301" y="661"/>
                    <a:pt x="2518" y="11"/>
                    <a:pt x="1582" y="1"/>
                  </a:cubicBezTo>
                  <a:cubicBezTo>
                    <a:pt x="1576" y="1"/>
                    <a:pt x="1570" y="1"/>
                    <a:pt x="1563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0" name="Google Shape;1390;p43"/>
            <p:cNvSpPr/>
            <p:nvPr/>
          </p:nvSpPr>
          <p:spPr>
            <a:xfrm>
              <a:off x="6479029" y="2283659"/>
              <a:ext cx="46463" cy="84806"/>
            </a:xfrm>
            <a:custGeom>
              <a:avLst/>
              <a:gdLst/>
              <a:ahLst/>
              <a:cxnLst/>
              <a:rect l="l" t="t" r="r" b="b"/>
              <a:pathLst>
                <a:path w="1156" h="2110" extrusionOk="0">
                  <a:moveTo>
                    <a:pt x="471" y="0"/>
                  </a:moveTo>
                  <a:cubicBezTo>
                    <a:pt x="349" y="0"/>
                    <a:pt x="144" y="209"/>
                    <a:pt x="97" y="363"/>
                  </a:cubicBezTo>
                  <a:cubicBezTo>
                    <a:pt x="9" y="611"/>
                    <a:pt x="0" y="895"/>
                    <a:pt x="9" y="1165"/>
                  </a:cubicBezTo>
                  <a:cubicBezTo>
                    <a:pt x="14" y="1581"/>
                    <a:pt x="5" y="2109"/>
                    <a:pt x="566" y="2109"/>
                  </a:cubicBezTo>
                  <a:cubicBezTo>
                    <a:pt x="568" y="2109"/>
                    <a:pt x="571" y="2109"/>
                    <a:pt x="573" y="2109"/>
                  </a:cubicBezTo>
                  <a:cubicBezTo>
                    <a:pt x="1155" y="2100"/>
                    <a:pt x="990" y="1545"/>
                    <a:pt x="1050" y="1188"/>
                  </a:cubicBezTo>
                  <a:cubicBezTo>
                    <a:pt x="1017" y="905"/>
                    <a:pt x="1036" y="611"/>
                    <a:pt x="939" y="367"/>
                  </a:cubicBezTo>
                  <a:cubicBezTo>
                    <a:pt x="871" y="203"/>
                    <a:pt x="655" y="20"/>
                    <a:pt x="486" y="1"/>
                  </a:cubicBezTo>
                  <a:cubicBezTo>
                    <a:pt x="481" y="0"/>
                    <a:pt x="477" y="0"/>
                    <a:pt x="4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1" name="Google Shape;1391;p43"/>
            <p:cNvSpPr/>
            <p:nvPr/>
          </p:nvSpPr>
          <p:spPr>
            <a:xfrm>
              <a:off x="6468700" y="2775339"/>
              <a:ext cx="42765" cy="114669"/>
            </a:xfrm>
            <a:custGeom>
              <a:avLst/>
              <a:gdLst/>
              <a:ahLst/>
              <a:cxnLst/>
              <a:rect l="l" t="t" r="r" b="b"/>
              <a:pathLst>
                <a:path w="1064" h="2853" extrusionOk="0">
                  <a:moveTo>
                    <a:pt x="454" y="1"/>
                  </a:moveTo>
                  <a:cubicBezTo>
                    <a:pt x="449" y="1"/>
                    <a:pt x="445" y="1"/>
                    <a:pt x="441" y="1"/>
                  </a:cubicBezTo>
                  <a:cubicBezTo>
                    <a:pt x="308" y="15"/>
                    <a:pt x="92" y="204"/>
                    <a:pt x="79" y="327"/>
                  </a:cubicBezTo>
                  <a:cubicBezTo>
                    <a:pt x="28" y="1033"/>
                    <a:pt x="1" y="1743"/>
                    <a:pt x="18" y="2453"/>
                  </a:cubicBezTo>
                  <a:cubicBezTo>
                    <a:pt x="24" y="2594"/>
                    <a:pt x="250" y="2853"/>
                    <a:pt x="357" y="2853"/>
                  </a:cubicBezTo>
                  <a:cubicBezTo>
                    <a:pt x="359" y="2853"/>
                    <a:pt x="361" y="2853"/>
                    <a:pt x="363" y="2853"/>
                  </a:cubicBezTo>
                  <a:cubicBezTo>
                    <a:pt x="537" y="2838"/>
                    <a:pt x="779" y="2664"/>
                    <a:pt x="830" y="2508"/>
                  </a:cubicBezTo>
                  <a:cubicBezTo>
                    <a:pt x="958" y="2114"/>
                    <a:pt x="990" y="1688"/>
                    <a:pt x="1064" y="1262"/>
                  </a:cubicBezTo>
                  <a:cubicBezTo>
                    <a:pt x="1004" y="922"/>
                    <a:pt x="977" y="575"/>
                    <a:pt x="867" y="253"/>
                  </a:cubicBezTo>
                  <a:cubicBezTo>
                    <a:pt x="823" y="133"/>
                    <a:pt x="596" y="1"/>
                    <a:pt x="45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2" name="Google Shape;1392;p43"/>
            <p:cNvSpPr/>
            <p:nvPr/>
          </p:nvSpPr>
          <p:spPr>
            <a:xfrm>
              <a:off x="6410701" y="2177470"/>
              <a:ext cx="39268" cy="77692"/>
            </a:xfrm>
            <a:custGeom>
              <a:avLst/>
              <a:gdLst/>
              <a:ahLst/>
              <a:cxnLst/>
              <a:rect l="l" t="t" r="r" b="b"/>
              <a:pathLst>
                <a:path w="977" h="1933" extrusionOk="0">
                  <a:moveTo>
                    <a:pt x="478" y="1"/>
                  </a:moveTo>
                  <a:cubicBezTo>
                    <a:pt x="460" y="1"/>
                    <a:pt x="441" y="1"/>
                    <a:pt x="421" y="3"/>
                  </a:cubicBezTo>
                  <a:cubicBezTo>
                    <a:pt x="0" y="35"/>
                    <a:pt x="78" y="443"/>
                    <a:pt x="60" y="741"/>
                  </a:cubicBezTo>
                  <a:cubicBezTo>
                    <a:pt x="55" y="796"/>
                    <a:pt x="60" y="851"/>
                    <a:pt x="60" y="906"/>
                  </a:cubicBezTo>
                  <a:lnTo>
                    <a:pt x="46" y="906"/>
                  </a:lnTo>
                  <a:cubicBezTo>
                    <a:pt x="60" y="1103"/>
                    <a:pt x="19" y="1332"/>
                    <a:pt x="101" y="1497"/>
                  </a:cubicBezTo>
                  <a:cubicBezTo>
                    <a:pt x="197" y="1671"/>
                    <a:pt x="403" y="1791"/>
                    <a:pt x="564" y="1932"/>
                  </a:cubicBezTo>
                  <a:cubicBezTo>
                    <a:pt x="687" y="1777"/>
                    <a:pt x="871" y="1634"/>
                    <a:pt x="916" y="1456"/>
                  </a:cubicBezTo>
                  <a:cubicBezTo>
                    <a:pt x="976" y="1217"/>
                    <a:pt x="944" y="952"/>
                    <a:pt x="922" y="700"/>
                  </a:cubicBezTo>
                  <a:cubicBezTo>
                    <a:pt x="895" y="384"/>
                    <a:pt x="87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3" name="Google Shape;1393;p43"/>
            <p:cNvSpPr/>
            <p:nvPr/>
          </p:nvSpPr>
          <p:spPr>
            <a:xfrm>
              <a:off x="6364640" y="2643627"/>
              <a:ext cx="41479" cy="104742"/>
            </a:xfrm>
            <a:custGeom>
              <a:avLst/>
              <a:gdLst/>
              <a:ahLst/>
              <a:cxnLst/>
              <a:rect l="l" t="t" r="r" b="b"/>
              <a:pathLst>
                <a:path w="1032" h="2606" extrusionOk="0">
                  <a:moveTo>
                    <a:pt x="515" y="0"/>
                  </a:moveTo>
                  <a:cubicBezTo>
                    <a:pt x="390" y="0"/>
                    <a:pt x="173" y="140"/>
                    <a:pt x="160" y="235"/>
                  </a:cubicBezTo>
                  <a:cubicBezTo>
                    <a:pt x="73" y="909"/>
                    <a:pt x="13" y="1592"/>
                    <a:pt x="0" y="2274"/>
                  </a:cubicBezTo>
                  <a:cubicBezTo>
                    <a:pt x="0" y="2389"/>
                    <a:pt x="261" y="2586"/>
                    <a:pt x="417" y="2604"/>
                  </a:cubicBezTo>
                  <a:cubicBezTo>
                    <a:pt x="422" y="2605"/>
                    <a:pt x="427" y="2606"/>
                    <a:pt x="433" y="2606"/>
                  </a:cubicBezTo>
                  <a:cubicBezTo>
                    <a:pt x="551" y="2606"/>
                    <a:pt x="753" y="2424"/>
                    <a:pt x="792" y="2293"/>
                  </a:cubicBezTo>
                  <a:cubicBezTo>
                    <a:pt x="912" y="1912"/>
                    <a:pt x="962" y="1514"/>
                    <a:pt x="1031" y="1161"/>
                  </a:cubicBezTo>
                  <a:cubicBezTo>
                    <a:pt x="999" y="840"/>
                    <a:pt x="1008" y="556"/>
                    <a:pt x="926" y="303"/>
                  </a:cubicBezTo>
                  <a:cubicBezTo>
                    <a:pt x="880" y="166"/>
                    <a:pt x="682" y="24"/>
                    <a:pt x="536" y="2"/>
                  </a:cubicBezTo>
                  <a:cubicBezTo>
                    <a:pt x="530" y="1"/>
                    <a:pt x="522" y="0"/>
                    <a:pt x="5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4" name="Google Shape;1394;p43"/>
            <p:cNvSpPr/>
            <p:nvPr/>
          </p:nvSpPr>
          <p:spPr>
            <a:xfrm>
              <a:off x="6161224" y="1403436"/>
              <a:ext cx="201405" cy="323389"/>
            </a:xfrm>
            <a:custGeom>
              <a:avLst/>
              <a:gdLst/>
              <a:ahLst/>
              <a:cxnLst/>
              <a:rect l="l" t="t" r="r" b="b"/>
              <a:pathLst>
                <a:path w="5011" h="8046" extrusionOk="0">
                  <a:moveTo>
                    <a:pt x="4319" y="1"/>
                  </a:moveTo>
                  <a:cubicBezTo>
                    <a:pt x="3851" y="405"/>
                    <a:pt x="3269" y="638"/>
                    <a:pt x="2558" y="716"/>
                  </a:cubicBezTo>
                  <a:cubicBezTo>
                    <a:pt x="1990" y="785"/>
                    <a:pt x="1462" y="927"/>
                    <a:pt x="1041" y="1385"/>
                  </a:cubicBezTo>
                  <a:cubicBezTo>
                    <a:pt x="166" y="2330"/>
                    <a:pt x="0" y="3384"/>
                    <a:pt x="505" y="4539"/>
                  </a:cubicBezTo>
                  <a:cubicBezTo>
                    <a:pt x="743" y="5084"/>
                    <a:pt x="986" y="5666"/>
                    <a:pt x="1380" y="6097"/>
                  </a:cubicBezTo>
                  <a:cubicBezTo>
                    <a:pt x="1917" y="6684"/>
                    <a:pt x="2595" y="7147"/>
                    <a:pt x="3227" y="7641"/>
                  </a:cubicBezTo>
                  <a:cubicBezTo>
                    <a:pt x="3402" y="7780"/>
                    <a:pt x="3631" y="7853"/>
                    <a:pt x="4003" y="8045"/>
                  </a:cubicBezTo>
                  <a:cubicBezTo>
                    <a:pt x="4052" y="7147"/>
                    <a:pt x="4157" y="6386"/>
                    <a:pt x="4126" y="5634"/>
                  </a:cubicBezTo>
                  <a:cubicBezTo>
                    <a:pt x="4066" y="4195"/>
                    <a:pt x="3928" y="2761"/>
                    <a:pt x="4359" y="1358"/>
                  </a:cubicBezTo>
                  <a:cubicBezTo>
                    <a:pt x="4497" y="904"/>
                    <a:pt x="4681" y="395"/>
                    <a:pt x="5011" y="79"/>
                  </a:cubicBezTo>
                  <a:lnTo>
                    <a:pt x="4319" y="1"/>
                  </a:ln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5" name="Google Shape;1395;p43"/>
            <p:cNvSpPr/>
            <p:nvPr/>
          </p:nvSpPr>
          <p:spPr>
            <a:xfrm>
              <a:off x="6253265" y="2785829"/>
              <a:ext cx="42082" cy="97909"/>
            </a:xfrm>
            <a:custGeom>
              <a:avLst/>
              <a:gdLst/>
              <a:ahLst/>
              <a:cxnLst/>
              <a:rect l="l" t="t" r="r" b="b"/>
              <a:pathLst>
                <a:path w="1047" h="2436" extrusionOk="0">
                  <a:moveTo>
                    <a:pt x="593" y="1"/>
                  </a:moveTo>
                  <a:cubicBezTo>
                    <a:pt x="437" y="157"/>
                    <a:pt x="190" y="291"/>
                    <a:pt x="153" y="468"/>
                  </a:cubicBezTo>
                  <a:cubicBezTo>
                    <a:pt x="49" y="932"/>
                    <a:pt x="1" y="1406"/>
                    <a:pt x="12" y="1881"/>
                  </a:cubicBezTo>
                  <a:cubicBezTo>
                    <a:pt x="16" y="2068"/>
                    <a:pt x="222" y="2252"/>
                    <a:pt x="337" y="2436"/>
                  </a:cubicBezTo>
                  <a:cubicBezTo>
                    <a:pt x="520" y="2289"/>
                    <a:pt x="773" y="2174"/>
                    <a:pt x="859" y="1986"/>
                  </a:cubicBezTo>
                  <a:cubicBezTo>
                    <a:pt x="983" y="1711"/>
                    <a:pt x="983" y="1385"/>
                    <a:pt x="1020" y="1166"/>
                  </a:cubicBezTo>
                  <a:cubicBezTo>
                    <a:pt x="1011" y="890"/>
                    <a:pt x="1047" y="690"/>
                    <a:pt x="979" y="533"/>
                  </a:cubicBezTo>
                  <a:cubicBezTo>
                    <a:pt x="896" y="337"/>
                    <a:pt x="727" y="175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6" name="Google Shape;1396;p43"/>
            <p:cNvSpPr/>
            <p:nvPr/>
          </p:nvSpPr>
          <p:spPr>
            <a:xfrm>
              <a:off x="6188675" y="2600178"/>
              <a:ext cx="54742" cy="117764"/>
            </a:xfrm>
            <a:custGeom>
              <a:avLst/>
              <a:gdLst/>
              <a:ahLst/>
              <a:cxnLst/>
              <a:rect l="l" t="t" r="r" b="b"/>
              <a:pathLst>
                <a:path w="1362" h="2930" extrusionOk="0">
                  <a:moveTo>
                    <a:pt x="918" y="0"/>
                  </a:moveTo>
                  <a:cubicBezTo>
                    <a:pt x="752" y="193"/>
                    <a:pt x="509" y="358"/>
                    <a:pt x="441" y="578"/>
                  </a:cubicBezTo>
                  <a:cubicBezTo>
                    <a:pt x="257" y="1153"/>
                    <a:pt x="119" y="1742"/>
                    <a:pt x="28" y="2339"/>
                  </a:cubicBezTo>
                  <a:cubicBezTo>
                    <a:pt x="1" y="2516"/>
                    <a:pt x="193" y="2732"/>
                    <a:pt x="285" y="2930"/>
                  </a:cubicBezTo>
                  <a:cubicBezTo>
                    <a:pt x="468" y="2810"/>
                    <a:pt x="756" y="2732"/>
                    <a:pt x="811" y="2572"/>
                  </a:cubicBezTo>
                  <a:cubicBezTo>
                    <a:pt x="1027" y="1971"/>
                    <a:pt x="1164" y="1348"/>
                    <a:pt x="1362" y="623"/>
                  </a:cubicBezTo>
                  <a:cubicBezTo>
                    <a:pt x="1219" y="427"/>
                    <a:pt x="1068" y="216"/>
                    <a:pt x="9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7" name="Google Shape;1397;p43"/>
            <p:cNvSpPr/>
            <p:nvPr/>
          </p:nvSpPr>
          <p:spPr>
            <a:xfrm>
              <a:off x="6111505" y="2794109"/>
              <a:ext cx="57274" cy="76768"/>
            </a:xfrm>
            <a:custGeom>
              <a:avLst/>
              <a:gdLst/>
              <a:ahLst/>
              <a:cxnLst/>
              <a:rect l="l" t="t" r="r" b="b"/>
              <a:pathLst>
                <a:path w="1425" h="1910" extrusionOk="0">
                  <a:moveTo>
                    <a:pt x="1075" y="1"/>
                  </a:moveTo>
                  <a:cubicBezTo>
                    <a:pt x="986" y="1"/>
                    <a:pt x="871" y="30"/>
                    <a:pt x="844" y="76"/>
                  </a:cubicBezTo>
                  <a:cubicBezTo>
                    <a:pt x="554" y="547"/>
                    <a:pt x="280" y="1038"/>
                    <a:pt x="36" y="1538"/>
                  </a:cubicBezTo>
                  <a:cubicBezTo>
                    <a:pt x="0" y="1611"/>
                    <a:pt x="114" y="1836"/>
                    <a:pt x="211" y="1885"/>
                  </a:cubicBezTo>
                  <a:cubicBezTo>
                    <a:pt x="243" y="1902"/>
                    <a:pt x="290" y="1910"/>
                    <a:pt x="340" y="1910"/>
                  </a:cubicBezTo>
                  <a:cubicBezTo>
                    <a:pt x="443" y="1910"/>
                    <a:pt x="561" y="1878"/>
                    <a:pt x="600" y="1826"/>
                  </a:cubicBezTo>
                  <a:cubicBezTo>
                    <a:pt x="903" y="1409"/>
                    <a:pt x="1168" y="964"/>
                    <a:pt x="1425" y="566"/>
                  </a:cubicBezTo>
                  <a:cubicBezTo>
                    <a:pt x="1311" y="299"/>
                    <a:pt x="1275" y="131"/>
                    <a:pt x="1174" y="25"/>
                  </a:cubicBezTo>
                  <a:cubicBezTo>
                    <a:pt x="1158" y="8"/>
                    <a:pt x="1120" y="1"/>
                    <a:pt x="107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8" name="Google Shape;1398;p43"/>
            <p:cNvSpPr/>
            <p:nvPr/>
          </p:nvSpPr>
          <p:spPr>
            <a:xfrm>
              <a:off x="5450331" y="3254156"/>
              <a:ext cx="122145" cy="169371"/>
            </a:xfrm>
            <a:custGeom>
              <a:avLst/>
              <a:gdLst/>
              <a:ahLst/>
              <a:cxnLst/>
              <a:rect l="l" t="t" r="r" b="b"/>
              <a:pathLst>
                <a:path w="3039" h="4214" extrusionOk="0">
                  <a:moveTo>
                    <a:pt x="2714" y="0"/>
                  </a:moveTo>
                  <a:cubicBezTo>
                    <a:pt x="2693" y="0"/>
                    <a:pt x="2674" y="3"/>
                    <a:pt x="2659" y="10"/>
                  </a:cubicBezTo>
                  <a:cubicBezTo>
                    <a:pt x="2379" y="124"/>
                    <a:pt x="2022" y="225"/>
                    <a:pt x="1866" y="455"/>
                  </a:cubicBezTo>
                  <a:cubicBezTo>
                    <a:pt x="1291" y="1272"/>
                    <a:pt x="762" y="2118"/>
                    <a:pt x="280" y="2994"/>
                  </a:cubicBezTo>
                  <a:cubicBezTo>
                    <a:pt x="92" y="3328"/>
                    <a:pt x="88" y="3764"/>
                    <a:pt x="0" y="4158"/>
                  </a:cubicBezTo>
                  <a:lnTo>
                    <a:pt x="152" y="4213"/>
                  </a:lnTo>
                  <a:cubicBezTo>
                    <a:pt x="221" y="4163"/>
                    <a:pt x="307" y="4127"/>
                    <a:pt x="353" y="4062"/>
                  </a:cubicBezTo>
                  <a:cubicBezTo>
                    <a:pt x="1232" y="2876"/>
                    <a:pt x="2104" y="1683"/>
                    <a:pt x="2970" y="482"/>
                  </a:cubicBezTo>
                  <a:cubicBezTo>
                    <a:pt x="3030" y="395"/>
                    <a:pt x="3038" y="212"/>
                    <a:pt x="2989" y="130"/>
                  </a:cubicBezTo>
                  <a:cubicBezTo>
                    <a:pt x="2944" y="62"/>
                    <a:pt x="2807" y="0"/>
                    <a:pt x="27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9" name="Google Shape;1399;p43"/>
            <p:cNvSpPr/>
            <p:nvPr/>
          </p:nvSpPr>
          <p:spPr>
            <a:xfrm>
              <a:off x="5490484" y="3384301"/>
              <a:ext cx="73512" cy="238904"/>
            </a:xfrm>
            <a:custGeom>
              <a:avLst/>
              <a:gdLst/>
              <a:ahLst/>
              <a:cxnLst/>
              <a:rect l="l" t="t" r="r" b="b"/>
              <a:pathLst>
                <a:path w="1829" h="5944" extrusionOk="0">
                  <a:moveTo>
                    <a:pt x="1600" y="0"/>
                  </a:moveTo>
                  <a:cubicBezTo>
                    <a:pt x="1500" y="0"/>
                    <a:pt x="1370" y="71"/>
                    <a:pt x="1274" y="132"/>
                  </a:cubicBezTo>
                  <a:cubicBezTo>
                    <a:pt x="1187" y="188"/>
                    <a:pt x="1132" y="302"/>
                    <a:pt x="1082" y="398"/>
                  </a:cubicBezTo>
                  <a:cubicBezTo>
                    <a:pt x="458" y="1659"/>
                    <a:pt x="0" y="2969"/>
                    <a:pt x="188" y="4400"/>
                  </a:cubicBezTo>
                  <a:cubicBezTo>
                    <a:pt x="257" y="4927"/>
                    <a:pt x="537" y="5431"/>
                    <a:pt x="720" y="5944"/>
                  </a:cubicBezTo>
                  <a:cubicBezTo>
                    <a:pt x="792" y="5931"/>
                    <a:pt x="866" y="5912"/>
                    <a:pt x="939" y="5898"/>
                  </a:cubicBezTo>
                  <a:cubicBezTo>
                    <a:pt x="967" y="5801"/>
                    <a:pt x="1036" y="5697"/>
                    <a:pt x="1017" y="5609"/>
                  </a:cubicBezTo>
                  <a:cubicBezTo>
                    <a:pt x="765" y="4248"/>
                    <a:pt x="1082" y="2965"/>
                    <a:pt x="1480" y="1682"/>
                  </a:cubicBezTo>
                  <a:cubicBezTo>
                    <a:pt x="1613" y="1246"/>
                    <a:pt x="1723" y="804"/>
                    <a:pt x="1810" y="357"/>
                  </a:cubicBezTo>
                  <a:cubicBezTo>
                    <a:pt x="1829" y="247"/>
                    <a:pt x="1742" y="41"/>
                    <a:pt x="1654" y="9"/>
                  </a:cubicBezTo>
                  <a:cubicBezTo>
                    <a:pt x="1638" y="3"/>
                    <a:pt x="1619" y="0"/>
                    <a:pt x="16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00" name="Google Shape;1400;p43"/>
            <p:cNvSpPr/>
            <p:nvPr/>
          </p:nvSpPr>
          <p:spPr>
            <a:xfrm>
              <a:off x="5396312" y="3501182"/>
              <a:ext cx="55667" cy="225721"/>
            </a:xfrm>
            <a:custGeom>
              <a:avLst/>
              <a:gdLst/>
              <a:ahLst/>
              <a:cxnLst/>
              <a:rect l="l" t="t" r="r" b="b"/>
              <a:pathLst>
                <a:path w="1385" h="5616" extrusionOk="0">
                  <a:moveTo>
                    <a:pt x="1202" y="1"/>
                  </a:moveTo>
                  <a:cubicBezTo>
                    <a:pt x="1050" y="107"/>
                    <a:pt x="821" y="185"/>
                    <a:pt x="766" y="327"/>
                  </a:cubicBezTo>
                  <a:cubicBezTo>
                    <a:pt x="175" y="1821"/>
                    <a:pt x="1" y="3366"/>
                    <a:pt x="339" y="4942"/>
                  </a:cubicBezTo>
                  <a:cubicBezTo>
                    <a:pt x="394" y="5190"/>
                    <a:pt x="629" y="5392"/>
                    <a:pt x="779" y="5616"/>
                  </a:cubicBezTo>
                  <a:cubicBezTo>
                    <a:pt x="844" y="5588"/>
                    <a:pt x="903" y="5561"/>
                    <a:pt x="968" y="5533"/>
                  </a:cubicBezTo>
                  <a:cubicBezTo>
                    <a:pt x="1000" y="5264"/>
                    <a:pt x="1040" y="4997"/>
                    <a:pt x="1063" y="4727"/>
                  </a:cubicBezTo>
                  <a:cubicBezTo>
                    <a:pt x="1169" y="3384"/>
                    <a:pt x="1284" y="2042"/>
                    <a:pt x="1366" y="699"/>
                  </a:cubicBezTo>
                  <a:cubicBezTo>
                    <a:pt x="1385" y="474"/>
                    <a:pt x="1261" y="235"/>
                    <a:pt x="12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223</TotalTime>
  <Words>160</Words>
  <Application>Microsoft Office PowerPoint</Application>
  <PresentationFormat>Widescreen</PresentationFormat>
  <Paragraphs>40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Retrospect</vt:lpstr>
      <vt:lpstr>بسمه تعالی topic: gallbladder torsion</vt:lpstr>
      <vt:lpstr>PowerPoint Presentation</vt:lpstr>
      <vt:lpstr>PowerPoint Presentation</vt:lpstr>
      <vt:lpstr>PowerPoint Presentation</vt:lpstr>
      <vt:lpstr>PowerPoint Presentation</vt:lpstr>
      <vt:lpstr>Risk factors</vt:lpstr>
      <vt:lpstr>درمان</vt:lpstr>
      <vt:lpstr>PowerPoint Presentation</vt:lpstr>
      <vt:lpstr>با تشکر از توجه شما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 topic: gallbladder torsion</dc:title>
  <dc:creator>LENOVO</dc:creator>
  <cp:lastModifiedBy>N A</cp:lastModifiedBy>
  <cp:revision>13</cp:revision>
  <dcterms:created xsi:type="dcterms:W3CDTF">2024-03-01T15:20:30Z</dcterms:created>
  <dcterms:modified xsi:type="dcterms:W3CDTF">2024-03-03T20:58:29Z</dcterms:modified>
</cp:coreProperties>
</file>