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5819438" cy="9875838"/>
  <p:notesSz cx="6858000" cy="9144000"/>
  <p:defaultTextStyle>
    <a:defPPr>
      <a:defRPr lang="en-US"/>
    </a:defPPr>
    <a:lvl1pPr marL="0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1pPr>
    <a:lvl2pPr marL="672944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2pPr>
    <a:lvl3pPr marL="1345887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3pPr>
    <a:lvl4pPr marL="2018832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4pPr>
    <a:lvl5pPr marL="2691775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5pPr>
    <a:lvl6pPr marL="3364719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6pPr>
    <a:lvl7pPr marL="4037662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7pPr>
    <a:lvl8pPr marL="4710606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8pPr>
    <a:lvl9pPr marL="5383549" algn="l" defTabSz="1345887" rtl="0" eaLnBrk="1" latinLnBrk="0" hangingPunct="1">
      <a:defRPr sz="26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 userDrawn="1">
          <p15:clr>
            <a:srgbClr val="A4A3A4"/>
          </p15:clr>
        </p15:guide>
        <p15:guide id="2" pos="49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  <a:srgbClr val="CC0099"/>
    <a:srgbClr val="5EEC3C"/>
    <a:srgbClr val="990099"/>
    <a:srgbClr val="E39A39"/>
    <a:srgbClr val="6C1A00"/>
    <a:srgbClr val="FE9202"/>
    <a:srgbClr val="1D3A00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34" y="154"/>
      </p:cViewPr>
      <p:guideLst>
        <p:guide orient="horz" pos="3111"/>
        <p:guide pos="49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1pPr>
    <a:lvl2pPr marL="672944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2pPr>
    <a:lvl3pPr marL="1345887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3pPr>
    <a:lvl4pPr marL="2018832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4pPr>
    <a:lvl5pPr marL="2691775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5pPr>
    <a:lvl6pPr marL="3364719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6pPr>
    <a:lvl7pPr marL="4037662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7pPr>
    <a:lvl8pPr marL="4710606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8pPr>
    <a:lvl9pPr marL="5383549" algn="l" defTabSz="1345887" rtl="0" eaLnBrk="1" latinLnBrk="0" hangingPunct="1">
      <a:defRPr sz="17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1143000"/>
            <a:ext cx="4943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728" y="6110735"/>
            <a:ext cx="14265987" cy="32252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622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728" y="7869954"/>
            <a:ext cx="14265987" cy="1466015"/>
          </a:xfrm>
        </p:spPr>
        <p:txBody>
          <a:bodyPr>
            <a:normAutofit/>
          </a:bodyPr>
          <a:lstStyle>
            <a:lvl1pPr marL="0" indent="0" algn="r">
              <a:buNone/>
              <a:defRPr sz="4843" b="0" i="0">
                <a:solidFill>
                  <a:srgbClr val="FFFF00"/>
                </a:solidFill>
              </a:defRPr>
            </a:lvl1pPr>
            <a:lvl2pPr marL="790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7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6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5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4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3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2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2" y="6913091"/>
            <a:ext cx="9491663" cy="816129"/>
          </a:xfrm>
        </p:spPr>
        <p:txBody>
          <a:bodyPr anchor="b"/>
          <a:lstStyle>
            <a:lvl1pPr algn="l">
              <a:defRPr sz="34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2" y="882429"/>
            <a:ext cx="9491663" cy="5925503"/>
          </a:xfrm>
        </p:spPr>
        <p:txBody>
          <a:bodyPr/>
          <a:lstStyle>
            <a:lvl1pPr marL="0" indent="0">
              <a:buNone/>
              <a:defRPr sz="5536"/>
            </a:lvl1pPr>
            <a:lvl2pPr marL="790892" indent="0">
              <a:buNone/>
              <a:defRPr sz="4843"/>
            </a:lvl2pPr>
            <a:lvl3pPr marL="1581785" indent="0">
              <a:buNone/>
              <a:defRPr sz="4152"/>
            </a:lvl3pPr>
            <a:lvl4pPr marL="2372678" indent="0">
              <a:buNone/>
              <a:defRPr sz="3460"/>
            </a:lvl4pPr>
            <a:lvl5pPr marL="3163568" indent="0">
              <a:buNone/>
              <a:defRPr sz="3460"/>
            </a:lvl5pPr>
            <a:lvl6pPr marL="3954461" indent="0">
              <a:buNone/>
              <a:defRPr sz="3460"/>
            </a:lvl6pPr>
            <a:lvl7pPr marL="4745356" indent="0">
              <a:buNone/>
              <a:defRPr sz="3460"/>
            </a:lvl7pPr>
            <a:lvl8pPr marL="5536246" indent="0">
              <a:buNone/>
              <a:defRPr sz="3460"/>
            </a:lvl8pPr>
            <a:lvl9pPr marL="6327139" indent="0">
              <a:buNone/>
              <a:defRPr sz="34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2" y="7729220"/>
            <a:ext cx="9491663" cy="1159039"/>
          </a:xfrm>
        </p:spPr>
        <p:txBody>
          <a:bodyPr/>
          <a:lstStyle>
            <a:lvl1pPr marL="0" indent="0">
              <a:buNone/>
              <a:defRPr sz="2422"/>
            </a:lvl1pPr>
            <a:lvl2pPr marL="790892" indent="0">
              <a:buNone/>
              <a:defRPr sz="2076"/>
            </a:lvl2pPr>
            <a:lvl3pPr marL="1581785" indent="0">
              <a:buNone/>
              <a:defRPr sz="1730"/>
            </a:lvl3pPr>
            <a:lvl4pPr marL="2372678" indent="0">
              <a:buNone/>
              <a:defRPr sz="1557"/>
            </a:lvl4pPr>
            <a:lvl5pPr marL="3163568" indent="0">
              <a:buNone/>
              <a:defRPr sz="1557"/>
            </a:lvl5pPr>
            <a:lvl6pPr marL="3954461" indent="0">
              <a:buNone/>
              <a:defRPr sz="1557"/>
            </a:lvl6pPr>
            <a:lvl7pPr marL="4745356" indent="0">
              <a:buNone/>
              <a:defRPr sz="1557"/>
            </a:lvl7pPr>
            <a:lvl8pPr marL="5536246" indent="0">
              <a:buNone/>
              <a:defRPr sz="1557"/>
            </a:lvl8pPr>
            <a:lvl9pPr marL="6327139" indent="0">
              <a:buNone/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5" y="395492"/>
            <a:ext cx="3559374" cy="8426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5" y="395492"/>
            <a:ext cx="10414463" cy="8426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795" y="4466478"/>
            <a:ext cx="2532398" cy="101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28" y="2005893"/>
            <a:ext cx="14265987" cy="1466015"/>
          </a:xfrm>
        </p:spPr>
        <p:txBody>
          <a:bodyPr>
            <a:normAutofit/>
          </a:bodyPr>
          <a:lstStyle>
            <a:lvl1pPr algn="r">
              <a:defRPr sz="6228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29" y="3471907"/>
            <a:ext cx="14265987" cy="5864061"/>
          </a:xfrm>
        </p:spPr>
        <p:txBody>
          <a:bodyPr/>
          <a:lstStyle>
            <a:lvl1pPr algn="l">
              <a:defRPr sz="484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28" y="539878"/>
            <a:ext cx="11095769" cy="1392715"/>
          </a:xfrm>
          <a:noFill/>
        </p:spPr>
        <p:txBody>
          <a:bodyPr>
            <a:normAutofit/>
          </a:bodyPr>
          <a:lstStyle>
            <a:lvl1pPr algn="l">
              <a:defRPr sz="6228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28" y="2299093"/>
            <a:ext cx="11095769" cy="6741454"/>
          </a:xfrm>
        </p:spPr>
        <p:txBody>
          <a:bodyPr/>
          <a:lstStyle>
            <a:lvl1pPr algn="l">
              <a:defRPr sz="484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7" y="6346142"/>
            <a:ext cx="13446522" cy="1961450"/>
          </a:xfrm>
        </p:spPr>
        <p:txBody>
          <a:bodyPr anchor="t"/>
          <a:lstStyle>
            <a:lvl1pPr algn="l">
              <a:defRPr sz="69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7" y="4185805"/>
            <a:ext cx="13446522" cy="2160339"/>
          </a:xfrm>
        </p:spPr>
        <p:txBody>
          <a:bodyPr anchor="b"/>
          <a:lstStyle>
            <a:lvl1pPr marL="0" indent="0">
              <a:buNone/>
              <a:defRPr sz="3460">
                <a:solidFill>
                  <a:schemeClr val="tx1">
                    <a:tint val="75000"/>
                  </a:schemeClr>
                </a:solidFill>
              </a:defRPr>
            </a:lvl1pPr>
            <a:lvl2pPr marL="790892" indent="0">
              <a:buNone/>
              <a:defRPr sz="3114">
                <a:solidFill>
                  <a:schemeClr val="tx1">
                    <a:tint val="75000"/>
                  </a:schemeClr>
                </a:solidFill>
              </a:defRPr>
            </a:lvl2pPr>
            <a:lvl3pPr marL="1581785" indent="0">
              <a:buNone/>
              <a:defRPr sz="2768">
                <a:solidFill>
                  <a:schemeClr val="tx1">
                    <a:tint val="75000"/>
                  </a:schemeClr>
                </a:solidFill>
              </a:defRPr>
            </a:lvl3pPr>
            <a:lvl4pPr marL="2372678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4pPr>
            <a:lvl5pPr marL="3163568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5pPr>
            <a:lvl6pPr marL="3954461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6pPr>
            <a:lvl7pPr marL="4745356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7pPr>
            <a:lvl8pPr marL="5536246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8pPr>
            <a:lvl9pPr marL="6327139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4" y="2304364"/>
            <a:ext cx="6986918" cy="6517596"/>
          </a:xfrm>
        </p:spPr>
        <p:txBody>
          <a:bodyPr/>
          <a:lstStyle>
            <a:lvl1pPr>
              <a:defRPr sz="4843"/>
            </a:lvl1pPr>
            <a:lvl2pPr>
              <a:defRPr sz="4152"/>
            </a:lvl2pPr>
            <a:lvl3pPr>
              <a:defRPr sz="3460"/>
            </a:lvl3pPr>
            <a:lvl4pPr>
              <a:defRPr sz="3114"/>
            </a:lvl4pPr>
            <a:lvl5pPr>
              <a:defRPr sz="3114"/>
            </a:lvl5pPr>
            <a:lvl6pPr>
              <a:defRPr sz="3114"/>
            </a:lvl6pPr>
            <a:lvl7pPr>
              <a:defRPr sz="3114"/>
            </a:lvl7pPr>
            <a:lvl8pPr>
              <a:defRPr sz="3114"/>
            </a:lvl8pPr>
            <a:lvl9pPr>
              <a:defRPr sz="31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51" y="2304364"/>
            <a:ext cx="6986918" cy="6517596"/>
          </a:xfrm>
        </p:spPr>
        <p:txBody>
          <a:bodyPr/>
          <a:lstStyle>
            <a:lvl1pPr>
              <a:defRPr sz="4843"/>
            </a:lvl1pPr>
            <a:lvl2pPr>
              <a:defRPr sz="4152"/>
            </a:lvl2pPr>
            <a:lvl3pPr>
              <a:defRPr sz="3460"/>
            </a:lvl3pPr>
            <a:lvl4pPr>
              <a:defRPr sz="3114"/>
            </a:lvl4pPr>
            <a:lvl5pPr>
              <a:defRPr sz="3114"/>
            </a:lvl5pPr>
            <a:lvl6pPr>
              <a:defRPr sz="3114"/>
            </a:lvl6pPr>
            <a:lvl7pPr>
              <a:defRPr sz="3114"/>
            </a:lvl7pPr>
            <a:lvl8pPr>
              <a:defRPr sz="3114"/>
            </a:lvl8pPr>
            <a:lvl9pPr>
              <a:defRPr sz="31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728" y="2005893"/>
            <a:ext cx="14265987" cy="1466015"/>
          </a:xfrm>
        </p:spPr>
        <p:txBody>
          <a:bodyPr>
            <a:normAutofit/>
          </a:bodyPr>
          <a:lstStyle>
            <a:lvl1pPr algn="r">
              <a:defRPr sz="6228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823" y="3737684"/>
            <a:ext cx="6989667" cy="921288"/>
          </a:xfrm>
        </p:spPr>
        <p:txBody>
          <a:bodyPr anchor="b"/>
          <a:lstStyle>
            <a:lvl1pPr marL="0" indent="0" algn="ctr">
              <a:buNone/>
              <a:defRPr sz="4152" b="1">
                <a:solidFill>
                  <a:schemeClr val="bg1"/>
                </a:solidFill>
              </a:defRPr>
            </a:lvl1pPr>
            <a:lvl2pPr marL="790892" indent="0">
              <a:buNone/>
              <a:defRPr sz="3460" b="1"/>
            </a:lvl2pPr>
            <a:lvl3pPr marL="1581785" indent="0">
              <a:buNone/>
              <a:defRPr sz="3114" b="1"/>
            </a:lvl3pPr>
            <a:lvl4pPr marL="2372678" indent="0">
              <a:buNone/>
              <a:defRPr sz="2768" b="1"/>
            </a:lvl4pPr>
            <a:lvl5pPr marL="3163568" indent="0">
              <a:buNone/>
              <a:defRPr sz="2768" b="1"/>
            </a:lvl5pPr>
            <a:lvl6pPr marL="3954461" indent="0">
              <a:buNone/>
              <a:defRPr sz="2768" b="1"/>
            </a:lvl6pPr>
            <a:lvl7pPr marL="4745356" indent="0">
              <a:buNone/>
              <a:defRPr sz="2768" b="1"/>
            </a:lvl7pPr>
            <a:lvl8pPr marL="5536246" indent="0">
              <a:buNone/>
              <a:defRPr sz="2768" b="1"/>
            </a:lvl8pPr>
            <a:lvl9pPr marL="6327139" indent="0">
              <a:buNone/>
              <a:defRPr sz="276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823" y="4644719"/>
            <a:ext cx="6989667" cy="4370625"/>
          </a:xfrm>
        </p:spPr>
        <p:txBody>
          <a:bodyPr/>
          <a:lstStyle>
            <a:lvl1pPr algn="ctr">
              <a:defRPr sz="4152">
                <a:solidFill>
                  <a:schemeClr val="bg1"/>
                </a:solidFill>
              </a:defRPr>
            </a:lvl1pPr>
            <a:lvl2pPr algn="ctr">
              <a:defRPr sz="3460">
                <a:solidFill>
                  <a:schemeClr val="bg1"/>
                </a:solidFill>
              </a:defRPr>
            </a:lvl2pPr>
            <a:lvl3pPr algn="ctr">
              <a:defRPr sz="3114">
                <a:solidFill>
                  <a:schemeClr val="bg1"/>
                </a:solidFill>
              </a:defRPr>
            </a:lvl3pPr>
            <a:lvl4pPr algn="ctr">
              <a:defRPr sz="2768">
                <a:solidFill>
                  <a:schemeClr val="bg1"/>
                </a:solidFill>
              </a:defRPr>
            </a:lvl4pPr>
            <a:lvl5pPr algn="ctr">
              <a:defRPr sz="2768">
                <a:solidFill>
                  <a:schemeClr val="bg1"/>
                </a:solidFill>
              </a:defRPr>
            </a:lvl5pPr>
            <a:lvl6pPr>
              <a:defRPr sz="2768"/>
            </a:lvl6pPr>
            <a:lvl7pPr>
              <a:defRPr sz="2768"/>
            </a:lvl7pPr>
            <a:lvl8pPr>
              <a:defRPr sz="2768"/>
            </a:lvl8pPr>
            <a:lvl9pPr>
              <a:defRPr sz="27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09722" y="3737684"/>
            <a:ext cx="6992412" cy="921288"/>
          </a:xfrm>
        </p:spPr>
        <p:txBody>
          <a:bodyPr anchor="b"/>
          <a:lstStyle>
            <a:lvl1pPr marL="0" indent="0" algn="ctr">
              <a:buNone/>
              <a:defRPr sz="4152" b="1">
                <a:solidFill>
                  <a:schemeClr val="bg1"/>
                </a:solidFill>
              </a:defRPr>
            </a:lvl1pPr>
            <a:lvl2pPr marL="790892" indent="0">
              <a:buNone/>
              <a:defRPr sz="3460" b="1"/>
            </a:lvl2pPr>
            <a:lvl3pPr marL="1581785" indent="0">
              <a:buNone/>
              <a:defRPr sz="3114" b="1"/>
            </a:lvl3pPr>
            <a:lvl4pPr marL="2372678" indent="0">
              <a:buNone/>
              <a:defRPr sz="2768" b="1"/>
            </a:lvl4pPr>
            <a:lvl5pPr marL="3163568" indent="0">
              <a:buNone/>
              <a:defRPr sz="2768" b="1"/>
            </a:lvl5pPr>
            <a:lvl6pPr marL="3954461" indent="0">
              <a:buNone/>
              <a:defRPr sz="2768" b="1"/>
            </a:lvl6pPr>
            <a:lvl7pPr marL="4745356" indent="0">
              <a:buNone/>
              <a:defRPr sz="2768" b="1"/>
            </a:lvl7pPr>
            <a:lvl8pPr marL="5536246" indent="0">
              <a:buNone/>
              <a:defRPr sz="2768" b="1"/>
            </a:lvl8pPr>
            <a:lvl9pPr marL="6327139" indent="0">
              <a:buNone/>
              <a:defRPr sz="276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9722" y="4644719"/>
            <a:ext cx="6992412" cy="4370625"/>
          </a:xfrm>
        </p:spPr>
        <p:txBody>
          <a:bodyPr/>
          <a:lstStyle>
            <a:lvl1pPr algn="ctr">
              <a:defRPr sz="4152">
                <a:solidFill>
                  <a:schemeClr val="bg1"/>
                </a:solidFill>
              </a:defRPr>
            </a:lvl1pPr>
            <a:lvl2pPr algn="ctr">
              <a:defRPr sz="3460">
                <a:solidFill>
                  <a:schemeClr val="bg1"/>
                </a:solidFill>
              </a:defRPr>
            </a:lvl2pPr>
            <a:lvl3pPr algn="ctr">
              <a:defRPr sz="3114">
                <a:solidFill>
                  <a:schemeClr val="bg1"/>
                </a:solidFill>
              </a:defRPr>
            </a:lvl3pPr>
            <a:lvl4pPr algn="ctr">
              <a:defRPr sz="2768">
                <a:solidFill>
                  <a:schemeClr val="bg1"/>
                </a:solidFill>
              </a:defRPr>
            </a:lvl4pPr>
            <a:lvl5pPr algn="ctr">
              <a:defRPr sz="2768">
                <a:solidFill>
                  <a:schemeClr val="bg1"/>
                </a:solidFill>
              </a:defRPr>
            </a:lvl5pPr>
            <a:lvl6pPr>
              <a:defRPr sz="2768"/>
            </a:lvl6pPr>
            <a:lvl7pPr>
              <a:defRPr sz="2768"/>
            </a:lvl7pPr>
            <a:lvl8pPr>
              <a:defRPr sz="2768"/>
            </a:lvl8pPr>
            <a:lvl9pPr>
              <a:defRPr sz="276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77" y="393207"/>
            <a:ext cx="5204487" cy="1673407"/>
          </a:xfrm>
        </p:spPr>
        <p:txBody>
          <a:bodyPr anchor="b"/>
          <a:lstStyle>
            <a:lvl1pPr algn="l">
              <a:defRPr sz="34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1" y="393211"/>
            <a:ext cx="8843506" cy="8428755"/>
          </a:xfrm>
        </p:spPr>
        <p:txBody>
          <a:bodyPr/>
          <a:lstStyle>
            <a:lvl1pPr>
              <a:defRPr sz="5536"/>
            </a:lvl1pPr>
            <a:lvl2pPr>
              <a:defRPr sz="4843"/>
            </a:lvl2pPr>
            <a:lvl3pPr>
              <a:defRPr sz="4152"/>
            </a:lvl3pPr>
            <a:lvl4pPr>
              <a:defRPr sz="3460"/>
            </a:lvl4pPr>
            <a:lvl5pPr>
              <a:defRPr sz="3460"/>
            </a:lvl5pPr>
            <a:lvl6pPr>
              <a:defRPr sz="3460"/>
            </a:lvl6pPr>
            <a:lvl7pPr>
              <a:defRPr sz="3460"/>
            </a:lvl7pPr>
            <a:lvl8pPr>
              <a:defRPr sz="3460"/>
            </a:lvl8pPr>
            <a:lvl9pPr>
              <a:defRPr sz="34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77" y="2066618"/>
            <a:ext cx="5204487" cy="6755347"/>
          </a:xfrm>
        </p:spPr>
        <p:txBody>
          <a:bodyPr/>
          <a:lstStyle>
            <a:lvl1pPr marL="0" indent="0">
              <a:buNone/>
              <a:defRPr sz="2422"/>
            </a:lvl1pPr>
            <a:lvl2pPr marL="790892" indent="0">
              <a:buNone/>
              <a:defRPr sz="2076"/>
            </a:lvl2pPr>
            <a:lvl3pPr marL="1581785" indent="0">
              <a:buNone/>
              <a:defRPr sz="1730"/>
            </a:lvl3pPr>
            <a:lvl4pPr marL="2372678" indent="0">
              <a:buNone/>
              <a:defRPr sz="1557"/>
            </a:lvl4pPr>
            <a:lvl5pPr marL="3163568" indent="0">
              <a:buNone/>
              <a:defRPr sz="1557"/>
            </a:lvl5pPr>
            <a:lvl6pPr marL="3954461" indent="0">
              <a:buNone/>
              <a:defRPr sz="1557"/>
            </a:lvl6pPr>
            <a:lvl7pPr marL="4745356" indent="0">
              <a:buNone/>
              <a:defRPr sz="1557"/>
            </a:lvl7pPr>
            <a:lvl8pPr marL="5536246" indent="0">
              <a:buNone/>
              <a:defRPr sz="1557"/>
            </a:lvl8pPr>
            <a:lvl9pPr marL="6327139" indent="0">
              <a:buNone/>
              <a:defRPr sz="15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4" y="395496"/>
            <a:ext cx="14237495" cy="1645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4" y="2304364"/>
            <a:ext cx="14237495" cy="651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9153443"/>
            <a:ext cx="3691202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9153443"/>
            <a:ext cx="5009489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9153443"/>
            <a:ext cx="3691202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5829" y="10010720"/>
            <a:ext cx="14514344" cy="83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2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2422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581785" rtl="0" eaLnBrk="1" latinLnBrk="0" hangingPunct="1">
        <a:spcBef>
          <a:spcPct val="0"/>
        </a:spcBef>
        <a:buNone/>
        <a:defRPr sz="76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3169" indent="-593169" algn="l" defTabSz="1581785" rtl="0" eaLnBrk="1" latinLnBrk="0" hangingPunct="1">
        <a:spcBef>
          <a:spcPct val="20000"/>
        </a:spcBef>
        <a:buFont typeface="Arial" pitchFamily="34" charset="0"/>
        <a:buChar char="•"/>
        <a:defRPr sz="5536" kern="1200">
          <a:solidFill>
            <a:schemeClr val="tx1"/>
          </a:solidFill>
          <a:latin typeface="+mn-lt"/>
          <a:ea typeface="+mn-ea"/>
          <a:cs typeface="+mn-cs"/>
        </a:defRPr>
      </a:lvl1pPr>
      <a:lvl2pPr marL="1285201" indent="-494306" algn="l" defTabSz="1581785" rtl="0" eaLnBrk="1" latinLnBrk="0" hangingPunct="1">
        <a:spcBef>
          <a:spcPct val="20000"/>
        </a:spcBef>
        <a:buFont typeface="Arial" pitchFamily="34" charset="0"/>
        <a:buChar char="–"/>
        <a:defRPr sz="4843" kern="1200">
          <a:solidFill>
            <a:schemeClr val="tx1"/>
          </a:solidFill>
          <a:latin typeface="+mn-lt"/>
          <a:ea typeface="+mn-ea"/>
          <a:cs typeface="+mn-cs"/>
        </a:defRPr>
      </a:lvl2pPr>
      <a:lvl3pPr marL="1977231" indent="-395446" algn="l" defTabSz="1581785" rtl="0" eaLnBrk="1" latinLnBrk="0" hangingPunct="1">
        <a:spcBef>
          <a:spcPct val="20000"/>
        </a:spcBef>
        <a:buFont typeface="Arial" pitchFamily="34" charset="0"/>
        <a:buChar char="•"/>
        <a:defRPr sz="4152" kern="1200">
          <a:solidFill>
            <a:schemeClr val="tx1"/>
          </a:solidFill>
          <a:latin typeface="+mn-lt"/>
          <a:ea typeface="+mn-ea"/>
          <a:cs typeface="+mn-cs"/>
        </a:defRPr>
      </a:lvl3pPr>
      <a:lvl4pPr marL="2768124" indent="-395446" algn="l" defTabSz="1581785" rtl="0" eaLnBrk="1" latinLnBrk="0" hangingPunct="1">
        <a:spcBef>
          <a:spcPct val="20000"/>
        </a:spcBef>
        <a:buFont typeface="Arial" pitchFamily="34" charset="0"/>
        <a:buChar char="–"/>
        <a:defRPr sz="3460" kern="1200">
          <a:solidFill>
            <a:schemeClr val="tx1"/>
          </a:solidFill>
          <a:latin typeface="+mn-lt"/>
          <a:ea typeface="+mn-ea"/>
          <a:cs typeface="+mn-cs"/>
        </a:defRPr>
      </a:lvl4pPr>
      <a:lvl5pPr marL="3559016" indent="-395446" algn="l" defTabSz="1581785" rtl="0" eaLnBrk="1" latinLnBrk="0" hangingPunct="1">
        <a:spcBef>
          <a:spcPct val="20000"/>
        </a:spcBef>
        <a:buFont typeface="Arial" pitchFamily="34" charset="0"/>
        <a:buChar char="»"/>
        <a:defRPr sz="3460" kern="1200">
          <a:solidFill>
            <a:schemeClr val="tx1"/>
          </a:solidFill>
          <a:latin typeface="+mn-lt"/>
          <a:ea typeface="+mn-ea"/>
          <a:cs typeface="+mn-cs"/>
        </a:defRPr>
      </a:lvl5pPr>
      <a:lvl6pPr marL="4349909" indent="-395446" algn="l" defTabSz="1581785" rtl="0" eaLnBrk="1" latinLnBrk="0" hangingPunct="1">
        <a:spcBef>
          <a:spcPct val="20000"/>
        </a:spcBef>
        <a:buFont typeface="Arial" pitchFamily="34" charset="0"/>
        <a:buChar char="•"/>
        <a:defRPr sz="3460" kern="1200">
          <a:solidFill>
            <a:schemeClr val="tx1"/>
          </a:solidFill>
          <a:latin typeface="+mn-lt"/>
          <a:ea typeface="+mn-ea"/>
          <a:cs typeface="+mn-cs"/>
        </a:defRPr>
      </a:lvl6pPr>
      <a:lvl7pPr marL="5140800" indent="-395446" algn="l" defTabSz="1581785" rtl="0" eaLnBrk="1" latinLnBrk="0" hangingPunct="1">
        <a:spcBef>
          <a:spcPct val="20000"/>
        </a:spcBef>
        <a:buFont typeface="Arial" pitchFamily="34" charset="0"/>
        <a:buChar char="•"/>
        <a:defRPr sz="3460" kern="1200">
          <a:solidFill>
            <a:schemeClr val="tx1"/>
          </a:solidFill>
          <a:latin typeface="+mn-lt"/>
          <a:ea typeface="+mn-ea"/>
          <a:cs typeface="+mn-cs"/>
        </a:defRPr>
      </a:lvl7pPr>
      <a:lvl8pPr marL="5931693" indent="-395446" algn="l" defTabSz="1581785" rtl="0" eaLnBrk="1" latinLnBrk="0" hangingPunct="1">
        <a:spcBef>
          <a:spcPct val="20000"/>
        </a:spcBef>
        <a:buFont typeface="Arial" pitchFamily="34" charset="0"/>
        <a:buChar char="•"/>
        <a:defRPr sz="3460" kern="1200">
          <a:solidFill>
            <a:schemeClr val="tx1"/>
          </a:solidFill>
          <a:latin typeface="+mn-lt"/>
          <a:ea typeface="+mn-ea"/>
          <a:cs typeface="+mn-cs"/>
        </a:defRPr>
      </a:lvl8pPr>
      <a:lvl9pPr marL="6722585" indent="-395446" algn="l" defTabSz="1581785" rtl="0" eaLnBrk="1" latinLnBrk="0" hangingPunct="1">
        <a:spcBef>
          <a:spcPct val="20000"/>
        </a:spcBef>
        <a:buFont typeface="Arial" pitchFamily="34" charset="0"/>
        <a:buChar char="•"/>
        <a:defRPr sz="3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1pPr>
      <a:lvl2pPr marL="790892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2pPr>
      <a:lvl3pPr marL="1581785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3pPr>
      <a:lvl4pPr marL="2372678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4pPr>
      <a:lvl5pPr marL="3163568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5pPr>
      <a:lvl6pPr marL="3954461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6pPr>
      <a:lvl7pPr marL="4745356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7pPr>
      <a:lvl8pPr marL="5536246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8pPr>
      <a:lvl9pPr marL="6327139" algn="l" defTabSz="1581785" rtl="0" eaLnBrk="1" latinLnBrk="0" hangingPunct="1">
        <a:defRPr sz="31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575DCC-0DB4-3D93-149F-D17D4C58686B}"/>
              </a:ext>
            </a:extLst>
          </p:cNvPr>
          <p:cNvSpPr txBox="1"/>
          <p:nvPr/>
        </p:nvSpPr>
        <p:spPr>
          <a:xfrm>
            <a:off x="10023199" y="488704"/>
            <a:ext cx="8718103" cy="22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3838" dirty="0">
                <a:latin typeface="IranNastaliq" panose="02020505000000020003" pitchFamily="18" charset="0"/>
                <a:cs typeface="IranNastaliq" panose="02020505000000020003" pitchFamily="18" charset="0"/>
              </a:rPr>
              <a:t>به نام خدا</a:t>
            </a:r>
            <a:endParaRPr lang="en-US" sz="23872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3C347-0928-CFC1-80EF-1B581DDA26CE}"/>
              </a:ext>
            </a:extLst>
          </p:cNvPr>
          <p:cNvSpPr txBox="1"/>
          <p:nvPr/>
        </p:nvSpPr>
        <p:spPr>
          <a:xfrm>
            <a:off x="4607407" y="515324"/>
            <a:ext cx="5415792" cy="1050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6228" dirty="0"/>
              <a:t>سل آپاندیکولار</a:t>
            </a:r>
            <a:endParaRPr lang="en-US" sz="6228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F24A3-8846-50AD-818C-2578910F5E3B}"/>
              </a:ext>
            </a:extLst>
          </p:cNvPr>
          <p:cNvSpPr txBox="1"/>
          <p:nvPr/>
        </p:nvSpPr>
        <p:spPr>
          <a:xfrm>
            <a:off x="5267871" y="7051400"/>
            <a:ext cx="5812068" cy="200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152" dirty="0"/>
              <a:t>ارائه دهنده:رویا سفیدباغی</a:t>
            </a:r>
          </a:p>
          <a:p>
            <a:pPr algn="r" rtl="1"/>
            <a:endParaRPr lang="fa-IR" sz="4152" dirty="0"/>
          </a:p>
          <a:p>
            <a:pPr algn="r" rtl="1"/>
            <a:r>
              <a:rPr lang="fa-IR" sz="4152" dirty="0"/>
              <a:t>استاد مشاور:جناب استاد رسولی</a:t>
            </a:r>
            <a:endParaRPr lang="en-US" sz="4152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DC794-03FE-D356-FA8E-25366D4F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6" y="942974"/>
            <a:ext cx="13930996" cy="7184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89CAB-B701-2667-9E86-93FA9F48D101}"/>
              </a:ext>
            </a:extLst>
          </p:cNvPr>
          <p:cNvSpPr txBox="1"/>
          <p:nvPr/>
        </p:nvSpPr>
        <p:spPr>
          <a:xfrm>
            <a:off x="2758112" y="7718985"/>
            <a:ext cx="10303213" cy="10261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034" dirty="0"/>
              <a:t>در تصویر بالا رنگ آمیزی به روش زیل نیلسون باعث قرمز شدن مایکوباکتریوم توبرکلوزیس و آبی رنگ شدن محیط اطراف ان شده است</a:t>
            </a:r>
            <a:endParaRPr lang="en-US" sz="3034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D22F6-FFD5-345D-8B73-D9F2DBD6B117}"/>
              </a:ext>
            </a:extLst>
          </p:cNvPr>
          <p:cNvSpPr txBox="1"/>
          <p:nvPr/>
        </p:nvSpPr>
        <p:spPr>
          <a:xfrm>
            <a:off x="5313734" y="54168"/>
            <a:ext cx="4866861" cy="7463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425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باکتری اسید فست چیست؟</a:t>
            </a:r>
            <a:endParaRPr lang="en-US" sz="425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10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69865-B6E7-EC0C-8967-E20C59DB749A}"/>
              </a:ext>
            </a:extLst>
          </p:cNvPr>
          <p:cNvSpPr txBox="1"/>
          <p:nvPr/>
        </p:nvSpPr>
        <p:spPr>
          <a:xfrm>
            <a:off x="1801519" y="204064"/>
            <a:ext cx="946771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4400" dirty="0"/>
              <a:t>داروهای مورد استفاده در درمان توبرکلوزیس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861D9-B8A5-A24A-1DF3-E15BBA3DB513}"/>
              </a:ext>
            </a:extLst>
          </p:cNvPr>
          <p:cNvSpPr txBox="1"/>
          <p:nvPr/>
        </p:nvSpPr>
        <p:spPr>
          <a:xfrm>
            <a:off x="11269229" y="1131109"/>
            <a:ext cx="4428445" cy="5570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3599" dirty="0"/>
              <a:t>دارو های خط اول درمان:</a:t>
            </a:r>
          </a:p>
          <a:p>
            <a:pPr marL="571464" indent="-571464" algn="r" rtl="1">
              <a:buFont typeface="Arial" panose="020B0604020202020204" pitchFamily="34" charset="0"/>
              <a:buChar char="•"/>
            </a:pPr>
            <a:r>
              <a:rPr lang="fa-IR" sz="3200" dirty="0"/>
              <a:t>ایزونیازید</a:t>
            </a:r>
            <a:r>
              <a:rPr lang="en-US" sz="3200" dirty="0"/>
              <a:t> </a:t>
            </a:r>
            <a:r>
              <a:rPr lang="en-US" sz="2800" dirty="0"/>
              <a:t>5mg/kg/day</a:t>
            </a:r>
            <a:endParaRPr lang="fa-IR" sz="3200" dirty="0"/>
          </a:p>
          <a:p>
            <a:pPr marL="571464" indent="-571464" algn="r" rtl="1">
              <a:buFont typeface="Arial" panose="020B0604020202020204" pitchFamily="34" charset="0"/>
              <a:buChar char="•"/>
            </a:pPr>
            <a:r>
              <a:rPr lang="fa-IR" sz="3200" dirty="0"/>
              <a:t>ریفامپین</a:t>
            </a:r>
            <a:r>
              <a:rPr lang="en-US" sz="2800" dirty="0"/>
              <a:t>10mg/kg/day</a:t>
            </a:r>
            <a:endParaRPr lang="fa-IR" sz="2800" dirty="0"/>
          </a:p>
          <a:p>
            <a:pPr marL="571464" indent="-571464" algn="r" rtl="1">
              <a:buFont typeface="Arial" panose="020B0604020202020204" pitchFamily="34" charset="0"/>
              <a:buChar char="•"/>
            </a:pPr>
            <a:r>
              <a:rPr lang="fa-IR" sz="3200" dirty="0"/>
              <a:t>پیرازینامید</a:t>
            </a:r>
            <a:r>
              <a:rPr lang="en-US" sz="3200" dirty="0"/>
              <a:t> </a:t>
            </a:r>
            <a:r>
              <a:rPr lang="en-US" sz="2800" dirty="0"/>
              <a:t>   30mg/kg/day</a:t>
            </a:r>
            <a:endParaRPr lang="fa-IR" sz="3200" dirty="0"/>
          </a:p>
          <a:p>
            <a:pPr marL="571464" indent="-571464" algn="r" rtl="1">
              <a:buFont typeface="Arial" panose="020B0604020202020204" pitchFamily="34" charset="0"/>
              <a:buChar char="•"/>
            </a:pPr>
            <a:r>
              <a:rPr lang="fa-IR" sz="3200" dirty="0"/>
              <a:t>اتامبوتول</a:t>
            </a:r>
            <a:r>
              <a:rPr lang="en-US" sz="3200" dirty="0"/>
              <a:t> </a:t>
            </a:r>
            <a:r>
              <a:rPr lang="en-US" sz="2800" dirty="0"/>
              <a:t>20mg/kg/day</a:t>
            </a:r>
            <a:endParaRPr lang="fa-IR" sz="3200" dirty="0"/>
          </a:p>
          <a:p>
            <a:pPr algn="r" rtl="1"/>
            <a:endParaRPr lang="fa-IR" sz="3200" dirty="0"/>
          </a:p>
          <a:p>
            <a:pPr algn="r" rtl="1"/>
            <a:r>
              <a:rPr lang="fa-IR" sz="3200" dirty="0"/>
              <a:t>مرحله اولیه 2 ماهه با ایزونیازید ، ریفامپین،پیرازینامید و اتامبوتول و بعد از ان مرحله ادامه 4 ماهه با ایزونیازید و ریفامپین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78AAF-0DE2-3C5B-D57D-23381CE40350}"/>
              </a:ext>
            </a:extLst>
          </p:cNvPr>
          <p:cNvSpPr txBox="1"/>
          <p:nvPr/>
        </p:nvSpPr>
        <p:spPr>
          <a:xfrm>
            <a:off x="6535374" y="3916486"/>
            <a:ext cx="4581150" cy="5816849"/>
          </a:xfrm>
          <a:prstGeom prst="rect">
            <a:avLst/>
          </a:prstGeom>
          <a:solidFill>
            <a:srgbClr val="CC00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599" dirty="0"/>
              <a:t>دارو های خط دوم درمان:</a:t>
            </a:r>
          </a:p>
          <a:p>
            <a:pPr algn="r" rtl="1"/>
            <a:r>
              <a:rPr lang="fa-IR" sz="2800" dirty="0"/>
              <a:t>این دارو ها تنها برای درمان بیماران مبتلا به سل مقاوم به دارو های خط اول بکار برده میشوند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fa-IR" sz="2800" dirty="0"/>
              <a:t>فلوروکینولون ها:لووفلوکساسین و موکسی فلوکساسین 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fa-IR" sz="2800" dirty="0"/>
              <a:t>آمینوگلیکوزید های تزریقی:کانامایسین،آمیکاسین و استروپتومایسین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fa-IR" sz="2800" dirty="0"/>
              <a:t>کاپرومایسین تزریقی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fa-IR" sz="2800" dirty="0"/>
              <a:t>اتیونامید و پروتیونامید خوراکی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fa-IR" sz="2800" dirty="0"/>
              <a:t>سیکلوسرین و تریزیدون خوراکی</a:t>
            </a:r>
          </a:p>
          <a:p>
            <a:pPr marL="457172" indent="-457172" algn="r" rtl="1">
              <a:buFont typeface="Arial" panose="020B0604020202020204" pitchFamily="34" charset="0"/>
              <a:buChar char="•"/>
            </a:pPr>
            <a:r>
              <a:rPr lang="en-US" sz="2800" dirty="0"/>
              <a:t>PAS</a:t>
            </a:r>
            <a:r>
              <a:rPr lang="fa-IR" sz="2800" dirty="0"/>
              <a:t>خوراکی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394DE-FEAE-213F-1B4A-F67789364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4" y="1825291"/>
            <a:ext cx="5344675" cy="356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339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79945-733E-3DFD-A538-E9915F690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t="33302" r="34345" b="37012"/>
          <a:stretch/>
        </p:blipFill>
        <p:spPr>
          <a:xfrm>
            <a:off x="1801520" y="2494639"/>
            <a:ext cx="11605579" cy="641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59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0AD88-9054-B8AC-E417-C0727D778DD5}"/>
              </a:ext>
            </a:extLst>
          </p:cNvPr>
          <p:cNvSpPr txBox="1"/>
          <p:nvPr/>
        </p:nvSpPr>
        <p:spPr>
          <a:xfrm>
            <a:off x="2106929" y="356769"/>
            <a:ext cx="13438040" cy="8094267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fa-IR" sz="3599" b="1" dirty="0"/>
          </a:p>
          <a:p>
            <a:pPr algn="r" rtl="1"/>
            <a:r>
              <a:rPr lang="fa-IR" sz="3599" b="1" dirty="0"/>
              <a:t>در انواع سل مقاوم بـه درمان بسته به نوع مقاومت،اقدامات درمانی به صورت زیر است:</a:t>
            </a:r>
          </a:p>
          <a:p>
            <a:pPr algn="r" rtl="1"/>
            <a:endParaRPr lang="fa-IR" sz="3200" dirty="0"/>
          </a:p>
          <a:p>
            <a:pPr marL="457172" indent="-457172" algn="r" rtl="1">
              <a:buFont typeface="Wingdings" panose="05000000000000000000" pitchFamily="2" charset="2"/>
              <a:buChar char="v"/>
            </a:pPr>
            <a:r>
              <a:rPr lang="fa-IR" sz="3200" dirty="0"/>
              <a:t> درمان مقاوم به ایزونیازید :اتامبوتول و پیرازینامید به مدت 9ماه، در این موارد ایزونیازید قطع</a:t>
            </a:r>
          </a:p>
          <a:p>
            <a:pPr algn="r" rtl="1"/>
            <a:r>
              <a:rPr lang="fa-IR" sz="3200" dirty="0"/>
              <a:t>میگردد.</a:t>
            </a:r>
          </a:p>
          <a:p>
            <a:pPr marL="457172" indent="-457172" algn="r" rtl="1">
              <a:buFont typeface="Wingdings" panose="05000000000000000000" pitchFamily="2" charset="2"/>
              <a:buChar char="v"/>
            </a:pPr>
            <a:r>
              <a:rPr lang="fa-IR" sz="3200" dirty="0"/>
              <a:t>درمان مقاوم بـه ایزونیازید و اتامبوتول :ریفامپین، پیرازینامیـد و فلوروکینولون به مدت 9-12ماه.</a:t>
            </a:r>
          </a:p>
          <a:p>
            <a:pPr marL="457172" indent="-457172" algn="r" rtl="1">
              <a:buFont typeface="Wingdings" panose="05000000000000000000" pitchFamily="2" charset="2"/>
              <a:buChar char="v"/>
            </a:pPr>
            <a:r>
              <a:rPr lang="fa-IR" sz="3200" dirty="0"/>
              <a:t> درمان سل مقاوم به ریفامپین :درمان آن مشابه با درمان </a:t>
            </a:r>
            <a:r>
              <a:rPr lang="en-US" sz="3200" dirty="0"/>
              <a:t>MDR </a:t>
            </a:r>
            <a:r>
              <a:rPr lang="fa-IR" sz="3200" dirty="0"/>
              <a:t>است.</a:t>
            </a:r>
          </a:p>
          <a:p>
            <a:pPr marL="457172" indent="-457172" algn="r" rtl="1">
              <a:buFont typeface="Wingdings" panose="05000000000000000000" pitchFamily="2" charset="2"/>
              <a:buChar char="v"/>
            </a:pPr>
            <a:endParaRPr lang="fa-IR" sz="3200" dirty="0"/>
          </a:p>
          <a:p>
            <a:pPr marL="457172" indent="-457172" algn="r" rtl="1">
              <a:buFont typeface="Wingdings" panose="05000000000000000000" pitchFamily="2" charset="2"/>
              <a:buChar char="v"/>
            </a:pPr>
            <a:r>
              <a:rPr lang="fa-IR" sz="3200" dirty="0"/>
              <a:t>درمان سل مقاوم به ایزونیازید و ریفامپین(درمان سل</a:t>
            </a:r>
            <a:r>
              <a:rPr lang="en-US" sz="3200" dirty="0"/>
              <a:t>MDR</a:t>
            </a:r>
            <a:r>
              <a:rPr lang="fa-IR" sz="3200" dirty="0"/>
              <a:t>) :سازمان بهداشت جهانی</a:t>
            </a:r>
          </a:p>
          <a:p>
            <a:pPr algn="r" rtl="1"/>
            <a:r>
              <a:rPr lang="fa-IR" sz="3200" dirty="0"/>
              <a:t>استفاده از 5داروی ضدسـل زیر را به مدت8 ماه در فاز اولیه توصیه نموده است؛ این داروهـا عبارتند از:</a:t>
            </a:r>
          </a:p>
          <a:p>
            <a:pPr algn="r" rtl="1"/>
            <a:endParaRPr lang="fa-IR" sz="3200" dirty="0"/>
          </a:p>
          <a:p>
            <a:pPr algn="r" rtl="1"/>
            <a:r>
              <a:rPr lang="en-US" sz="3200" dirty="0"/>
              <a:t>o </a:t>
            </a:r>
            <a:r>
              <a:rPr lang="fa-IR" sz="3200" dirty="0"/>
              <a:t>یک فلوروکینولون نسـل آخر،</a:t>
            </a:r>
          </a:p>
          <a:p>
            <a:pPr algn="r" rtl="1"/>
            <a:r>
              <a:rPr lang="en-US" sz="3200" dirty="0"/>
              <a:t>o </a:t>
            </a:r>
            <a:r>
              <a:rPr lang="fa-IR" sz="3200" dirty="0"/>
              <a:t>یک داروی تزریقی (آمینوگلیکوزید، آمیکاسین، کانامایسین، کاپرئومایسین،</a:t>
            </a:r>
          </a:p>
          <a:p>
            <a:pPr algn="r" rtl="1"/>
            <a:r>
              <a:rPr lang="en-US" sz="3200" dirty="0"/>
              <a:t>o </a:t>
            </a:r>
            <a:r>
              <a:rPr lang="fa-IR" sz="3200" dirty="0"/>
              <a:t>اتیونامید یا پروتیونامید،</a:t>
            </a:r>
          </a:p>
          <a:p>
            <a:pPr algn="r" rtl="1"/>
            <a:r>
              <a:rPr lang="en-US" sz="3200" dirty="0"/>
              <a:t>o </a:t>
            </a:r>
            <a:r>
              <a:rPr lang="fa-IR" sz="3200" dirty="0"/>
              <a:t>سیکلوسرین یا</a:t>
            </a:r>
            <a:r>
              <a:rPr lang="en-US" sz="3200" dirty="0"/>
              <a:t>PAS</a:t>
            </a:r>
            <a:r>
              <a:rPr lang="fa-IR" sz="3200" dirty="0"/>
              <a:t>اتامبوتول و پیرازینامید هم میتوانند اضافه شوند.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48A67-982C-E4F7-95D2-3FDAF2AC8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6034"/>
            <a:ext cx="5344675" cy="43036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3727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A7EAF-7D6B-3366-B231-02DE8A695E67}"/>
              </a:ext>
            </a:extLst>
          </p:cNvPr>
          <p:cNvSpPr txBox="1"/>
          <p:nvPr/>
        </p:nvSpPr>
        <p:spPr>
          <a:xfrm>
            <a:off x="4855619" y="51359"/>
            <a:ext cx="44284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4000" dirty="0"/>
              <a:t>گرانولوم</a:t>
            </a:r>
            <a:r>
              <a:rPr lang="fa-IR" sz="3599" b="1" dirty="0"/>
              <a:t> </a:t>
            </a:r>
            <a:endParaRPr lang="en-US" sz="3599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63A93-2DC9-F1D0-D17F-0EA20BEDA3F3}"/>
              </a:ext>
            </a:extLst>
          </p:cNvPr>
          <p:cNvSpPr txBox="1"/>
          <p:nvPr/>
        </p:nvSpPr>
        <p:spPr>
          <a:xfrm>
            <a:off x="135389" y="4036793"/>
            <a:ext cx="2443280" cy="5847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Granuloma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B2A451F-3D43-5B54-5E4F-BA44DBFD5570}"/>
              </a:ext>
            </a:extLst>
          </p:cNvPr>
          <p:cNvSpPr/>
          <p:nvPr/>
        </p:nvSpPr>
        <p:spPr>
          <a:xfrm>
            <a:off x="2779912" y="2172013"/>
            <a:ext cx="1374345" cy="4275740"/>
          </a:xfrm>
          <a:prstGeom prst="leftBrac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14056-9963-BDEE-71FE-26B861AB0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" r="6410" b="12315"/>
          <a:stretch/>
        </p:blipFill>
        <p:spPr>
          <a:xfrm>
            <a:off x="5875689" y="5466776"/>
            <a:ext cx="8240444" cy="422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D6E8F-7043-B615-2CD0-30935775832C}"/>
              </a:ext>
            </a:extLst>
          </p:cNvPr>
          <p:cNvSpPr txBox="1"/>
          <p:nvPr/>
        </p:nvSpPr>
        <p:spPr>
          <a:xfrm>
            <a:off x="3801943" y="2542187"/>
            <a:ext cx="1985165" cy="50000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Lymphocytes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5573E-A006-A5DC-2E22-00855403214B}"/>
              </a:ext>
            </a:extLst>
          </p:cNvPr>
          <p:cNvSpPr txBox="1"/>
          <p:nvPr/>
        </p:nvSpPr>
        <p:spPr>
          <a:xfrm>
            <a:off x="3801942" y="4036794"/>
            <a:ext cx="3209620" cy="50000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Epithelioid histiocytes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B88D7-27E4-9A13-F3AE-3DB6255303E9}"/>
              </a:ext>
            </a:extLst>
          </p:cNvPr>
          <p:cNvSpPr txBox="1"/>
          <p:nvPr/>
        </p:nvSpPr>
        <p:spPr>
          <a:xfrm>
            <a:off x="3822761" y="5332863"/>
            <a:ext cx="1649240" cy="50000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Giant 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233DA-8DF6-8935-A6A9-A7B02BCABB9B}"/>
              </a:ext>
            </a:extLst>
          </p:cNvPr>
          <p:cNvSpPr txBox="1"/>
          <p:nvPr/>
        </p:nvSpPr>
        <p:spPr>
          <a:xfrm>
            <a:off x="7590684" y="2757439"/>
            <a:ext cx="8093365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172" indent="-457172" algn="r" rtl="1">
              <a:buFont typeface="Wingdings" panose="05000000000000000000" pitchFamily="2" charset="2"/>
              <a:buChar char="Ø"/>
            </a:pPr>
            <a:r>
              <a:rPr lang="fa-IR" sz="3200" dirty="0"/>
              <a:t>گرانولوم چیست؟</a:t>
            </a:r>
          </a:p>
          <a:p>
            <a:pPr marL="457172" indent="-457172" algn="r" rtl="1">
              <a:buFont typeface="Wingdings" panose="05000000000000000000" pitchFamily="2" charset="2"/>
              <a:buChar char="Ø"/>
            </a:pPr>
            <a:r>
              <a:rPr lang="fa-IR" sz="3200" dirty="0"/>
              <a:t>علت ایجاد گرانولوم چیست؟</a:t>
            </a:r>
          </a:p>
          <a:p>
            <a:pPr marL="457172" indent="-457172" algn="r" rtl="1">
              <a:buFont typeface="Wingdings" panose="05000000000000000000" pitchFamily="2" charset="2"/>
              <a:buChar char="Ø"/>
            </a:pPr>
            <a:r>
              <a:rPr lang="fa-IR" sz="3200" dirty="0"/>
              <a:t>تفاوت بین گرانولوم نکروزان و غیر نکروزان چیست؟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672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692AF2-0662-5AFC-4E22-386B3EDECA8A}"/>
              </a:ext>
            </a:extLst>
          </p:cNvPr>
          <p:cNvSpPr txBox="1"/>
          <p:nvPr/>
        </p:nvSpPr>
        <p:spPr>
          <a:xfrm>
            <a:off x="2412339" y="6770379"/>
            <a:ext cx="82460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600" dirty="0">
                <a:latin typeface="IranNastaliq" panose="02020505000000020003" pitchFamily="18" charset="0"/>
                <a:cs typeface="IranNastaliq" panose="02020505000000020003" pitchFamily="18" charset="0"/>
              </a:rPr>
              <a:t>باتشکر از دقت نظر شما</a:t>
            </a:r>
            <a:endParaRPr lang="en-US" sz="1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7A17C6-8C6F-E2DB-99EF-49ADBC5FD3F3}"/>
              </a:ext>
            </a:extLst>
          </p:cNvPr>
          <p:cNvSpPr txBox="1"/>
          <p:nvPr/>
        </p:nvSpPr>
        <p:spPr>
          <a:xfrm>
            <a:off x="2361837" y="2261259"/>
            <a:ext cx="11359953" cy="211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43" dirty="0"/>
              <a:t>مقدمه ای از سل:</a:t>
            </a:r>
          </a:p>
          <a:p>
            <a:pPr marL="790892" indent="-790892" algn="r" rt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a-IR" sz="4152" dirty="0"/>
              <a:t>بیماری بومی در مراکش</a:t>
            </a:r>
          </a:p>
          <a:p>
            <a:pPr marL="790892" indent="-790892" algn="r" rt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a-IR" sz="4152" dirty="0"/>
              <a:t>عامل بیماری مایکوباکتریوم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6567C-7F38-10A1-5902-39FCBCCE2DC1}"/>
              </a:ext>
            </a:extLst>
          </p:cNvPr>
          <p:cNvSpPr txBox="1"/>
          <p:nvPr/>
        </p:nvSpPr>
        <p:spPr>
          <a:xfrm>
            <a:off x="14250162" y="5730473"/>
            <a:ext cx="1320923" cy="10507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6228" b="1" dirty="0"/>
              <a:t>سل</a:t>
            </a:r>
            <a:endParaRPr lang="en-US" sz="6228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96D9E6-ECD0-F29B-D7F0-154E82C448E8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2400864" y="5202106"/>
            <a:ext cx="1849298" cy="1053736"/>
          </a:xfrm>
          <a:prstGeom prst="straightConnector1">
            <a:avLst/>
          </a:prstGeom>
          <a:ln w="57150">
            <a:solidFill>
              <a:srgbClr val="CC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417637-6F3E-B7E9-989E-534E9E8FABB4}"/>
              </a:ext>
            </a:extLst>
          </p:cNvPr>
          <p:cNvCxnSpPr>
            <a:stCxn id="9" idx="1"/>
          </p:cNvCxnSpPr>
          <p:nvPr/>
        </p:nvCxnSpPr>
        <p:spPr>
          <a:xfrm flipH="1">
            <a:off x="12400864" y="6255842"/>
            <a:ext cx="1849298" cy="1358740"/>
          </a:xfrm>
          <a:prstGeom prst="straightConnector1">
            <a:avLst/>
          </a:prstGeom>
          <a:ln w="57150">
            <a:solidFill>
              <a:srgbClr val="CC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4CF83A-E637-D3F4-A4F3-FFD90F52E00A}"/>
              </a:ext>
            </a:extLst>
          </p:cNvPr>
          <p:cNvSpPr txBox="1"/>
          <p:nvPr/>
        </p:nvSpPr>
        <p:spPr>
          <a:xfrm>
            <a:off x="7645536" y="4892865"/>
            <a:ext cx="4491145" cy="7146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44" dirty="0"/>
              <a:t>Extrapulmonary TB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E0F0B-7828-1A83-0EAA-95A2702B82E3}"/>
              </a:ext>
            </a:extLst>
          </p:cNvPr>
          <p:cNvSpPr txBox="1"/>
          <p:nvPr/>
        </p:nvSpPr>
        <p:spPr>
          <a:xfrm>
            <a:off x="7645536" y="7295106"/>
            <a:ext cx="4491145" cy="7146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44" dirty="0"/>
              <a:t>Pulmonary TB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2C5671-7598-14DE-E30C-670220B8CB05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7117166" y="5202105"/>
            <a:ext cx="528370" cy="48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E08FB7-CDC6-7BD5-E07B-EA0A180BAF3F}"/>
              </a:ext>
            </a:extLst>
          </p:cNvPr>
          <p:cNvSpPr txBox="1"/>
          <p:nvPr/>
        </p:nvSpPr>
        <p:spPr>
          <a:xfrm>
            <a:off x="3682761" y="4892865"/>
            <a:ext cx="3434404" cy="133703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44" dirty="0"/>
              <a:t>Gastrointestinal TB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FEE1C9F-28FF-70C9-E2EE-DBCCAC145248}"/>
              </a:ext>
            </a:extLst>
          </p:cNvPr>
          <p:cNvSpPr/>
          <p:nvPr/>
        </p:nvSpPr>
        <p:spPr>
          <a:xfrm>
            <a:off x="3946945" y="2875732"/>
            <a:ext cx="2906035" cy="1399947"/>
          </a:xfrm>
          <a:prstGeom prst="wedgeRoundRectCallout">
            <a:avLst>
              <a:gd name="adj1" fmla="val -1750"/>
              <a:gd name="adj2" fmla="val 93072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Ileosecal</a:t>
            </a:r>
            <a:r>
              <a:rPr lang="en-US" sz="404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4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regoin</a:t>
            </a:r>
            <a:endParaRPr lang="en-US" sz="4044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AFAD32-7B7F-BB3B-900E-2067CDD4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80" y="6766194"/>
            <a:ext cx="4491145" cy="2335737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B43B04-5D8D-B705-20DC-1FD43C41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" y="3523233"/>
            <a:ext cx="3676756" cy="28293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E60F80-7393-9263-C2A5-860D4F5AC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30"/>
          <a:stretch/>
        </p:blipFill>
        <p:spPr>
          <a:xfrm>
            <a:off x="323315" y="279036"/>
            <a:ext cx="7397180" cy="4937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98B312-887A-2EAA-9294-B362CEF22FAE}"/>
              </a:ext>
            </a:extLst>
          </p:cNvPr>
          <p:cNvSpPr txBox="1"/>
          <p:nvPr/>
        </p:nvSpPr>
        <p:spPr>
          <a:xfrm>
            <a:off x="2717749" y="4993156"/>
            <a:ext cx="2377664" cy="714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44" dirty="0"/>
              <a:t>زائده آپاندیس</a:t>
            </a:r>
            <a:endParaRPr lang="en-US" sz="4044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0D13BB-B98A-5EC2-7A19-ABDEEC19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20" y="2747584"/>
            <a:ext cx="7586404" cy="4491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C4F663-A55D-BC55-45C3-445622FDE1D8}"/>
              </a:ext>
            </a:extLst>
          </p:cNvPr>
          <p:cNvSpPr txBox="1"/>
          <p:nvPr/>
        </p:nvSpPr>
        <p:spPr>
          <a:xfrm>
            <a:off x="10551572" y="7051401"/>
            <a:ext cx="2906035" cy="1337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44" dirty="0"/>
              <a:t>پلیپ های ایلئوسکال</a:t>
            </a:r>
            <a:endParaRPr lang="en-US" sz="4044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0B1A0-07E8-3423-3F13-22D94FD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504" y="5350497"/>
            <a:ext cx="4428445" cy="43930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A06ACB5-4730-FE7D-A6AA-3276B16F6B3F}"/>
              </a:ext>
            </a:extLst>
          </p:cNvPr>
          <p:cNvSpPr txBox="1"/>
          <p:nvPr/>
        </p:nvSpPr>
        <p:spPr>
          <a:xfrm>
            <a:off x="8702278" y="1767700"/>
            <a:ext cx="5019514" cy="837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4843" dirty="0"/>
              <a:t>معیار </a:t>
            </a:r>
            <a:r>
              <a:rPr lang="en-US" sz="4843" dirty="0"/>
              <a:t>ALVARADO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A2786-9DE9-4A6A-41EC-26764B34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80" y="2824442"/>
            <a:ext cx="11437070" cy="6471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75E5B-6F67-993C-F78A-20120AF87455}"/>
              </a:ext>
            </a:extLst>
          </p:cNvPr>
          <p:cNvSpPr txBox="1"/>
          <p:nvPr/>
        </p:nvSpPr>
        <p:spPr>
          <a:xfrm>
            <a:off x="10815755" y="710959"/>
            <a:ext cx="4755330" cy="8376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843" dirty="0"/>
              <a:t>تست توبرکولین:</a:t>
            </a:r>
            <a:endParaRPr lang="en-US" sz="484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60E67-EF4A-9A03-0D48-181E7FD7B076}"/>
              </a:ext>
            </a:extLst>
          </p:cNvPr>
          <p:cNvSpPr txBox="1"/>
          <p:nvPr/>
        </p:nvSpPr>
        <p:spPr>
          <a:xfrm>
            <a:off x="9759016" y="2031889"/>
            <a:ext cx="5931234" cy="677102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93169" indent="-593169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460" dirty="0"/>
              <a:t>تست مانتو</a:t>
            </a:r>
            <a:r>
              <a:rPr lang="en-US" sz="3460" dirty="0" err="1"/>
              <a:t>mantoux</a:t>
            </a:r>
            <a:endParaRPr lang="en-US" sz="3460" dirty="0"/>
          </a:p>
          <a:p>
            <a:pPr marL="593169" indent="-593169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460" dirty="0"/>
              <a:t>افراد دریافت کننده تست توبرکولین</a:t>
            </a:r>
          </a:p>
          <a:p>
            <a:pPr marL="593169" indent="-593169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460" dirty="0"/>
              <a:t>عوارض جانبی</a:t>
            </a:r>
          </a:p>
          <a:p>
            <a:pPr marL="593169" indent="-593169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460" dirty="0"/>
              <a:t>روش انجام تست</a:t>
            </a:r>
          </a:p>
          <a:p>
            <a:pPr marL="593169" indent="-593169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3460" dirty="0"/>
              <a:t>تفسیر تست</a:t>
            </a:r>
          </a:p>
          <a:p>
            <a:pPr marL="593169" indent="-593169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44" dirty="0"/>
              <a:t>     برآمدگی 5 میلی متری</a:t>
            </a:r>
          </a:p>
          <a:p>
            <a:pPr marL="593169" indent="-593169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44" dirty="0"/>
              <a:t>     برآمدگی 10 میلی متری</a:t>
            </a:r>
          </a:p>
          <a:p>
            <a:pPr marL="593169" indent="-593169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4044" dirty="0"/>
              <a:t>     برآمدگی 15 میلی متری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AD1D0-9122-1479-B826-8131CB6A8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5" r="2703"/>
          <a:stretch/>
        </p:blipFill>
        <p:spPr>
          <a:xfrm>
            <a:off x="170323" y="4406376"/>
            <a:ext cx="8982290" cy="492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3B425-DDD4-EDA7-183E-FA3F1CE1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" y="2627841"/>
            <a:ext cx="9963095" cy="188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82A5F-E4E3-947E-92A5-68306411A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938" y="2132124"/>
            <a:ext cx="1265664" cy="9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15360D-240E-77E3-07E6-E27E37C35EC4}"/>
              </a:ext>
            </a:extLst>
          </p:cNvPr>
          <p:cNvSpPr txBox="1"/>
          <p:nvPr/>
        </p:nvSpPr>
        <p:spPr>
          <a:xfrm>
            <a:off x="11507050" y="1343787"/>
            <a:ext cx="4226960" cy="712053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4152" dirty="0"/>
              <a:t>نتیجه منفی کاذب: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آنرژی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ابتلا به سل (در عرض ۸-۱۰ هفته پس از قرار گرفتن در معرض بیماری)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عفونت سل خیلی قدیمی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سن خیلی کم (کمتر از ۶ ماهگی)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واکسیناسیون اخیر علیه ویروس زنده (به عنوان مثال، سرخک و آبله)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برخی از بیماری های ویروسی (مانند سرخک و آبله مرغان)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روش نادرست تزریق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2768" dirty="0"/>
              <a:t>تفسیر نادرست واکنش</a:t>
            </a:r>
            <a:endParaRPr lang="en-US" sz="346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9A7EE-2FB0-D448-048B-51BA1F251A5F}"/>
              </a:ext>
            </a:extLst>
          </p:cNvPr>
          <p:cNvSpPr txBox="1"/>
          <p:nvPr/>
        </p:nvSpPr>
        <p:spPr>
          <a:xfrm>
            <a:off x="7117165" y="5202106"/>
            <a:ext cx="4755330" cy="3926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4152" dirty="0"/>
              <a:t>نتیجه مثبت کاذب: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3460" dirty="0"/>
              <a:t>عفونت با مایکوباکتریوم غیر سلی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3460" dirty="0"/>
              <a:t>دریافت واکسن </a:t>
            </a:r>
            <a:r>
              <a:rPr lang="en-US" sz="3460" dirty="0"/>
              <a:t>BCG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3460" dirty="0"/>
              <a:t>روش نادرست تجویز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3460" dirty="0"/>
              <a:t>تفسیر نادرست واکنش</a:t>
            </a:r>
          </a:p>
          <a:p>
            <a:pPr marL="593169" indent="-593169" algn="r" rtl="1">
              <a:buFont typeface="Wingdings" panose="05000000000000000000" pitchFamily="2" charset="2"/>
              <a:buChar char="§"/>
            </a:pPr>
            <a:r>
              <a:rPr lang="fa-IR" sz="3460" dirty="0"/>
              <a:t>آنتی‌ژن نادرست</a:t>
            </a:r>
            <a:endParaRPr lang="en-US" sz="346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CB18C-907F-956E-3A45-123C3A7E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" y="975148"/>
            <a:ext cx="8594700" cy="471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73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67000"/>
              </a:schemeClr>
            </a:gs>
            <a:gs pos="56000">
              <a:schemeClr val="accent1">
                <a:lumMod val="97000"/>
                <a:lumOff val="3000"/>
              </a:schemeClr>
            </a:gs>
            <a:gs pos="88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92DBD-D983-BF24-7096-1A14DA2D7984}"/>
              </a:ext>
            </a:extLst>
          </p:cNvPr>
          <p:cNvSpPr txBox="1"/>
          <p:nvPr/>
        </p:nvSpPr>
        <p:spPr>
          <a:xfrm>
            <a:off x="5796239" y="596008"/>
            <a:ext cx="4755330" cy="837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4843" dirty="0"/>
              <a:t>اسید فست باسیل</a:t>
            </a:r>
            <a:r>
              <a:rPr lang="en-US" sz="4843" dirty="0"/>
              <a:t>:AFB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F9672-F9F1-DDFC-3CEA-7884DD8AF63A}"/>
              </a:ext>
            </a:extLst>
          </p:cNvPr>
          <p:cNvSpPr txBox="1"/>
          <p:nvPr/>
        </p:nvSpPr>
        <p:spPr>
          <a:xfrm>
            <a:off x="116266" y="2484163"/>
            <a:ext cx="15058542" cy="222214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93169" indent="-593169" algn="r" rtl="1">
              <a:buFont typeface="Wingdings" panose="05000000000000000000" pitchFamily="2" charset="2"/>
              <a:buChar char="Ø"/>
            </a:pPr>
            <a:r>
              <a:rPr lang="fa-IR" sz="3460" dirty="0"/>
              <a:t>برای کمک به تشخیص بیماری سل (توبرکلوزیس) و عفونت‌های ناشی از سایر گونه‌های مایکوباکتریوم در افراد در معرض خطر ابتلا به عفونت‌های مایکوباکتریایی.</a:t>
            </a:r>
          </a:p>
          <a:p>
            <a:pPr algn="r" rtl="1"/>
            <a:endParaRPr lang="fa-IR" sz="3460" dirty="0"/>
          </a:p>
          <a:p>
            <a:pPr marL="593169" indent="-593169" algn="r" rtl="1">
              <a:buFont typeface="Wingdings" panose="05000000000000000000" pitchFamily="2" charset="2"/>
              <a:buChar char="Ø"/>
            </a:pPr>
            <a:r>
              <a:rPr lang="fa-IR" sz="3460" dirty="0"/>
              <a:t> نظارت بر اثربخشی درمان.</a:t>
            </a:r>
            <a:endParaRPr lang="en-US" sz="346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2A49C-32CE-7545-9387-1FDA8858D6A6}"/>
              </a:ext>
            </a:extLst>
          </p:cNvPr>
          <p:cNvSpPr txBox="1"/>
          <p:nvPr/>
        </p:nvSpPr>
        <p:spPr>
          <a:xfrm>
            <a:off x="9759016" y="1767699"/>
            <a:ext cx="5812068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46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*چرا این آزمایش انجام میشود؟</a:t>
            </a:r>
            <a:endParaRPr lang="en-US" sz="346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2EB03-8AAE-9ECA-3F0D-7CBED90E7F3E}"/>
              </a:ext>
            </a:extLst>
          </p:cNvPr>
          <p:cNvSpPr txBox="1"/>
          <p:nvPr/>
        </p:nvSpPr>
        <p:spPr>
          <a:xfrm>
            <a:off x="9494830" y="5102087"/>
            <a:ext cx="5812068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4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*نمونه مورد نیاز؟</a:t>
            </a:r>
            <a:endParaRPr lang="en-US" sz="4044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915D9-8755-303E-1D51-D3236C06F694}"/>
              </a:ext>
            </a:extLst>
          </p:cNvPr>
          <p:cNvSpPr txBox="1"/>
          <p:nvPr/>
        </p:nvSpPr>
        <p:spPr>
          <a:xfrm>
            <a:off x="380449" y="6041531"/>
            <a:ext cx="14926450" cy="32040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4044" dirty="0"/>
              <a:t>3 نمونه خلط در اول صبح</a:t>
            </a:r>
          </a:p>
          <a:p>
            <a:pPr algn="r" rtl="1"/>
            <a:r>
              <a:rPr lang="fa-IR" sz="4044" dirty="0"/>
              <a:t>قادر به تولید خلط نباشد        استفاده از برونکوسکوپ</a:t>
            </a:r>
          </a:p>
          <a:p>
            <a:pPr algn="r" rtl="1"/>
            <a:r>
              <a:rPr lang="fa-IR" sz="4044" dirty="0"/>
              <a:t>بسته به علائم بالینی و محل‌های آناتومیک مرتبط، نمونه ادرار، آسپیره از محل مشکوک به عفونت، مایع مغزی-نخاعی، و سایر مایعات بدن یا نمونه‌های بافت بیوپسی شده ممکن است برای آزمایش باسیل اسید فست جمع آوری شود.</a:t>
            </a:r>
            <a:endParaRPr lang="en-US" sz="4044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467C814-0EDB-67BF-9D34-2AC86A1DD9E9}"/>
              </a:ext>
            </a:extLst>
          </p:cNvPr>
          <p:cNvSpPr/>
          <p:nvPr/>
        </p:nvSpPr>
        <p:spPr>
          <a:xfrm rot="5400000">
            <a:off x="10695731" y="6847579"/>
            <a:ext cx="426996" cy="528370"/>
          </a:xfrm>
          <a:prstGeom prst="downArrow">
            <a:avLst>
              <a:gd name="adj1" fmla="val 50000"/>
              <a:gd name="adj2" fmla="val 59263"/>
            </a:avLst>
          </a:prstGeom>
          <a:solidFill>
            <a:srgbClr val="5EEC3C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44"/>
          </a:p>
        </p:txBody>
      </p:sp>
    </p:spTree>
    <p:extLst>
      <p:ext uri="{BB962C8B-B14F-4D97-AF65-F5344CB8AC3E}">
        <p14:creationId xmlns:p14="http://schemas.microsoft.com/office/powerpoint/2010/main" val="361008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73000">
              <a:schemeClr val="accent3">
                <a:alpha val="81000"/>
                <a:lumMod val="51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19689-E23C-B60F-B52F-94EED93A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0" y="542749"/>
            <a:ext cx="13209248" cy="7619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78F99-6DD8-35F2-89B2-1454EF63AC95}"/>
              </a:ext>
            </a:extLst>
          </p:cNvPr>
          <p:cNvSpPr txBox="1"/>
          <p:nvPr/>
        </p:nvSpPr>
        <p:spPr>
          <a:xfrm>
            <a:off x="6055679" y="7945619"/>
            <a:ext cx="3042875" cy="714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44" dirty="0"/>
              <a:t>برونکوسکوپی</a:t>
            </a:r>
            <a:endParaRPr lang="en-US" sz="4044" dirty="0"/>
          </a:p>
        </p:txBody>
      </p:sp>
    </p:spTree>
    <p:extLst>
      <p:ext uri="{BB962C8B-B14F-4D97-AF65-F5344CB8AC3E}">
        <p14:creationId xmlns:p14="http://schemas.microsoft.com/office/powerpoint/2010/main" val="284737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83000">
              <a:schemeClr val="accent3">
                <a:alpha val="80000"/>
                <a:lumMod val="42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DE447-8B98-D173-88BD-A3F12A91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" y="1767702"/>
            <a:ext cx="15851096" cy="7397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F289-8E74-60CF-31D2-D8E916CC1E41}"/>
              </a:ext>
            </a:extLst>
          </p:cNvPr>
          <p:cNvSpPr txBox="1"/>
          <p:nvPr/>
        </p:nvSpPr>
        <p:spPr>
          <a:xfrm>
            <a:off x="11385880" y="71059"/>
            <a:ext cx="4384360" cy="7146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44" dirty="0"/>
              <a:t>روش رنگ آمیزی:</a:t>
            </a:r>
            <a:endParaRPr lang="en-US" sz="4044" dirty="0"/>
          </a:p>
        </p:txBody>
      </p:sp>
    </p:spTree>
    <p:extLst>
      <p:ext uri="{BB962C8B-B14F-4D97-AF65-F5344CB8AC3E}">
        <p14:creationId xmlns:p14="http://schemas.microsoft.com/office/powerpoint/2010/main" val="266997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Custom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IranNastaliq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2024-02-23T16:24:46Z</dcterms:modified>
</cp:coreProperties>
</file>