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56" r:id="rId4"/>
    <p:sldId id="262" r:id="rId5"/>
    <p:sldId id="263" r:id="rId6"/>
    <p:sldId id="264" r:id="rId7"/>
    <p:sldId id="265" r:id="rId8"/>
    <p:sldId id="261" r:id="rId9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17"/>
    <a:srgbClr val="18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033" autoAdjust="0"/>
  </p:normalViewPr>
  <p:slideViewPr>
    <p:cSldViewPr>
      <p:cViewPr>
        <p:scale>
          <a:sx n="70" d="100"/>
          <a:sy n="70" d="100"/>
        </p:scale>
        <p:origin x="960" y="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D9ED-D173-42E4-A522-032CCF173BF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81ED3-792C-4A9C-BCC5-0520DEB64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bg>
      <p:bgPr>
        <a:solidFill>
          <a:srgbClr val="184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700"/>
          <a:stretch/>
        </p:blipFill>
        <p:spPr>
          <a:xfrm>
            <a:off x="7390938" y="0"/>
            <a:ext cx="5588461" cy="73152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66499"/>
            <a:ext cx="7390938" cy="73817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973498" y="47054"/>
            <a:ext cx="11057804" cy="72210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2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 /><Relationship Id="rId7" Type="http://schemas.openxmlformats.org/officeDocument/2006/relationships/image" Target="../media/image11.sv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9.svg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930" y="575828"/>
            <a:ext cx="9095365" cy="26198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en-US" sz="6600" dirty="0">
                <a:cs typeface="B Titr" panose="00000700000000000000" pitchFamily="2" charset="-78"/>
              </a:rPr>
              <a:t>In the name of Merciful God</a:t>
            </a:r>
            <a:endParaRPr lang="fa-IR" sz="6600" dirty="0"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0548" y="4342281"/>
            <a:ext cx="9368127" cy="13177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en-US" sz="3200" dirty="0" err="1">
                <a:cs typeface="B Titr" panose="00000700000000000000" pitchFamily="2" charset="-78"/>
              </a:rPr>
              <a:t>Persent</a:t>
            </a:r>
            <a:r>
              <a:rPr lang="en-US" sz="3200" dirty="0">
                <a:cs typeface="B Titr" panose="00000700000000000000" pitchFamily="2" charset="-78"/>
              </a:rPr>
              <a:t> by </a:t>
            </a:r>
            <a:r>
              <a:rPr lang="en-US" sz="3200" dirty="0" err="1">
                <a:cs typeface="B Titr" panose="00000700000000000000" pitchFamily="2" charset="-78"/>
              </a:rPr>
              <a:t>Erfan</a:t>
            </a:r>
            <a:r>
              <a:rPr lang="en-US" sz="3200" dirty="0">
                <a:cs typeface="B Titr" panose="00000700000000000000" pitchFamily="2" charset="-78"/>
              </a:rPr>
              <a:t> </a:t>
            </a:r>
            <a:r>
              <a:rPr lang="en-US" sz="3200" dirty="0" err="1">
                <a:cs typeface="B Titr" panose="00000700000000000000" pitchFamily="2" charset="-78"/>
              </a:rPr>
              <a:t>Poorhang</a:t>
            </a:r>
            <a:endParaRPr lang="en-US" sz="3200" dirty="0">
              <a:cs typeface="B Titr" panose="00000700000000000000" pitchFamily="2" charset="-78"/>
            </a:endParaRPr>
          </a:p>
          <a:p>
            <a:pPr algn="ctr" rtl="1">
              <a:lnSpc>
                <a:spcPct val="130000"/>
              </a:lnSpc>
            </a:pPr>
            <a:r>
              <a:rPr lang="en-US" sz="3200" dirty="0">
                <a:cs typeface="B Titr" panose="00000700000000000000" pitchFamily="2" charset="-78"/>
              </a:rPr>
              <a:t>Master: Mohammad </a:t>
            </a:r>
            <a:r>
              <a:rPr lang="en-US" sz="3200" dirty="0" err="1">
                <a:cs typeface="B Titr" panose="00000700000000000000" pitchFamily="2" charset="-78"/>
              </a:rPr>
              <a:t>Sajjad</a:t>
            </a:r>
            <a:r>
              <a:rPr lang="en-US" sz="3200" dirty="0">
                <a:cs typeface="B Titr" panose="00000700000000000000" pitchFamily="2" charset="-78"/>
              </a:rPr>
              <a:t> </a:t>
            </a:r>
            <a:r>
              <a:rPr lang="en-US" sz="3200" dirty="0" err="1">
                <a:cs typeface="B Titr" panose="00000700000000000000" pitchFamily="2" charset="-78"/>
              </a:rPr>
              <a:t>Ghaderi</a:t>
            </a:r>
            <a:endParaRPr lang="fa-IR" sz="3200" dirty="0">
              <a:cs typeface="B Titr" panose="00000700000000000000" pitchFamily="2" charset="-78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08088">
            <a:off x="1636340" y="3330220"/>
            <a:ext cx="2114804" cy="2789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259E6-0E9C-8892-C776-34A1E4F23CF7}"/>
              </a:ext>
            </a:extLst>
          </p:cNvPr>
          <p:cNvSpPr txBox="1"/>
          <p:nvPr/>
        </p:nvSpPr>
        <p:spPr>
          <a:xfrm>
            <a:off x="3204636" y="2998701"/>
            <a:ext cx="6342244" cy="1317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Diverticulitis and peritonitis caused by it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174240" y="2702334"/>
            <a:ext cx="2572507" cy="33174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8184549" y="2790797"/>
            <a:ext cx="2572507" cy="3317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5195172" y="2702334"/>
            <a:ext cx="2572507" cy="33174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02875" y="2559538"/>
            <a:ext cx="557098" cy="5759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81944" y="2559538"/>
            <a:ext cx="557098" cy="5759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65757" y="2559538"/>
            <a:ext cx="557098" cy="57594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322228" y="2572980"/>
            <a:ext cx="315654" cy="46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fa-IR" sz="2701" dirty="0">
                <a:solidFill>
                  <a:srgbClr val="FFFFFF"/>
                </a:solidFill>
                <a:latin typeface="Jingleberry Bold"/>
                <a:cs typeface="B Titr" panose="00000700000000000000" pitchFamily="2" charset="-78"/>
              </a:rPr>
              <a:t>2</a:t>
            </a:r>
            <a:endParaRPr lang="en-US" sz="2701" dirty="0">
              <a:solidFill>
                <a:srgbClr val="FFFFFF"/>
              </a:solidFill>
              <a:latin typeface="Jingleberry Bold"/>
              <a:cs typeface="B Titr" panose="00000700000000000000" pitchFamily="2" charset="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310983" y="2572980"/>
            <a:ext cx="267028" cy="46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fa-IR" sz="2701" dirty="0">
                <a:solidFill>
                  <a:srgbClr val="FFFFFF"/>
                </a:solidFill>
                <a:latin typeface="Jingleberry Bold"/>
                <a:cs typeface="B Titr" panose="00000700000000000000" pitchFamily="2" charset="-78"/>
              </a:rPr>
              <a:t>3</a:t>
            </a:r>
            <a:endParaRPr lang="en-US" sz="2701" dirty="0">
              <a:solidFill>
                <a:srgbClr val="FFFFFF"/>
              </a:solidFill>
              <a:latin typeface="Jingleberry Bold"/>
              <a:cs typeface="B Titr" panose="00000700000000000000" pitchFamily="2" charset="-78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383733" y="2588220"/>
            <a:ext cx="294157" cy="46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fa-IR" sz="2701" dirty="0">
                <a:solidFill>
                  <a:srgbClr val="FFFFFF"/>
                </a:solidFill>
                <a:latin typeface="Jingleberry Bold"/>
                <a:cs typeface="B Titr" panose="00000700000000000000" pitchFamily="2" charset="-78"/>
              </a:rPr>
              <a:t>1</a:t>
            </a:r>
            <a:endParaRPr lang="en-US" sz="2701" dirty="0">
              <a:solidFill>
                <a:srgbClr val="FFFFFF"/>
              </a:solidFill>
              <a:latin typeface="Jingleberry Bold"/>
              <a:cs typeface="B Titr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2DC83-915F-D399-7B10-1996BAD8A4C8}"/>
              </a:ext>
            </a:extLst>
          </p:cNvPr>
          <p:cNvSpPr txBox="1"/>
          <p:nvPr/>
        </p:nvSpPr>
        <p:spPr>
          <a:xfrm>
            <a:off x="8391636" y="3996660"/>
            <a:ext cx="2572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3217"/>
                </a:solidFill>
              </a:rPr>
              <a:t>diverticulum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5E5D0-FC30-8DB8-EF5F-4D913EEB3921}"/>
              </a:ext>
            </a:extLst>
          </p:cNvPr>
          <p:cNvSpPr txBox="1"/>
          <p:nvPr/>
        </p:nvSpPr>
        <p:spPr>
          <a:xfrm>
            <a:off x="5634573" y="4027437"/>
            <a:ext cx="200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3217"/>
                </a:solidFill>
              </a:rPr>
              <a:t>peritonitis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3EFC93-243C-6CE1-B0D6-538E80FE8963}"/>
              </a:ext>
            </a:extLst>
          </p:cNvPr>
          <p:cNvSpPr txBox="1"/>
          <p:nvPr/>
        </p:nvSpPr>
        <p:spPr>
          <a:xfrm>
            <a:off x="2506626" y="4068679"/>
            <a:ext cx="346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3217"/>
                </a:solidFill>
              </a:rPr>
              <a:t>fistula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6A997-E590-5DC1-C781-2F7325659861}"/>
              </a:ext>
            </a:extLst>
          </p:cNvPr>
          <p:cNvSpPr txBox="1"/>
          <p:nvPr/>
        </p:nvSpPr>
        <p:spPr>
          <a:xfrm>
            <a:off x="740352" y="891020"/>
            <a:ext cx="736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Complications of diverticulitis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B4456-6057-E96A-5BCB-6D638BC2FF63}"/>
              </a:ext>
            </a:extLst>
          </p:cNvPr>
          <p:cNvSpPr txBox="1"/>
          <p:nvPr/>
        </p:nvSpPr>
        <p:spPr>
          <a:xfrm>
            <a:off x="1871661" y="904009"/>
            <a:ext cx="4934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2AB59-8CDC-0424-85CD-0AE00A00F74B}"/>
              </a:ext>
            </a:extLst>
          </p:cNvPr>
          <p:cNvSpPr txBox="1"/>
          <p:nvPr/>
        </p:nvSpPr>
        <p:spPr>
          <a:xfrm>
            <a:off x="1871661" y="1826202"/>
            <a:ext cx="7103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In general, a diverticulum means a bag-like protrusion of a part of the digestive tract due to a defect in the muscular layer.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The most likely place to create a diverticulum is in the sigmoid colon.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16C16-14E1-1A20-9F9A-02633FB90685}"/>
              </a:ext>
            </a:extLst>
          </p:cNvPr>
          <p:cNvSpPr txBox="1"/>
          <p:nvPr/>
        </p:nvSpPr>
        <p:spPr>
          <a:xfrm rot="10800000" flipV="1">
            <a:off x="1871661" y="4089160"/>
            <a:ext cx="7525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/>
              <a:t>Diverticulosis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/>
              <a:t>diverticulitis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1A778B-0218-8A17-DAD4-4841B2193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01" y="3871779"/>
            <a:ext cx="2853040" cy="2246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954;p38">
            <a:extLst>
              <a:ext uri="{FF2B5EF4-FFF2-40B4-BE49-F238E27FC236}">
                <a16:creationId xmlns:a16="http://schemas.microsoft.com/office/drawing/2014/main" id="{F6FFC907-D39A-EBE5-ACF5-3F1A3B221674}"/>
              </a:ext>
            </a:extLst>
          </p:cNvPr>
          <p:cNvGrpSpPr/>
          <p:nvPr/>
        </p:nvGrpSpPr>
        <p:grpSpPr>
          <a:xfrm rot="598520">
            <a:off x="8626888" y="3526607"/>
            <a:ext cx="2540902" cy="2649299"/>
            <a:chOff x="5937056" y="151515"/>
            <a:chExt cx="2106809" cy="2461476"/>
          </a:xfrm>
        </p:grpSpPr>
        <p:sp>
          <p:nvSpPr>
            <p:cNvPr id="3" name="Google Shape;955;p38">
              <a:extLst>
                <a:ext uri="{FF2B5EF4-FFF2-40B4-BE49-F238E27FC236}">
                  <a16:creationId xmlns:a16="http://schemas.microsoft.com/office/drawing/2014/main" id="{947F4E2D-7FBD-AD4A-35F9-96785604D325}"/>
                </a:ext>
              </a:extLst>
            </p:cNvPr>
            <p:cNvSpPr/>
            <p:nvPr/>
          </p:nvSpPr>
          <p:spPr>
            <a:xfrm rot="860262">
              <a:off x="7392674" y="566150"/>
              <a:ext cx="36518" cy="18526"/>
            </a:xfrm>
            <a:custGeom>
              <a:avLst/>
              <a:gdLst/>
              <a:ahLst/>
              <a:cxnLst/>
              <a:rect l="l" t="t" r="r" b="b"/>
              <a:pathLst>
                <a:path w="1165" h="591" extrusionOk="0">
                  <a:moveTo>
                    <a:pt x="15" y="1"/>
                  </a:moveTo>
                  <a:cubicBezTo>
                    <a:pt x="0" y="322"/>
                    <a:pt x="258" y="590"/>
                    <a:pt x="585" y="590"/>
                  </a:cubicBezTo>
                  <a:cubicBezTo>
                    <a:pt x="907" y="590"/>
                    <a:pt x="1165" y="322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56;p38">
              <a:extLst>
                <a:ext uri="{FF2B5EF4-FFF2-40B4-BE49-F238E27FC236}">
                  <a16:creationId xmlns:a16="http://schemas.microsoft.com/office/drawing/2014/main" id="{BBA8BCB2-9E65-13ED-DFDB-10ED5EE7BF20}"/>
                </a:ext>
              </a:extLst>
            </p:cNvPr>
            <p:cNvSpPr/>
            <p:nvPr/>
          </p:nvSpPr>
          <p:spPr>
            <a:xfrm rot="860262">
              <a:off x="7397558" y="549300"/>
              <a:ext cx="35798" cy="17460"/>
            </a:xfrm>
            <a:custGeom>
              <a:avLst/>
              <a:gdLst/>
              <a:ahLst/>
              <a:cxnLst/>
              <a:rect l="l" t="t" r="r" b="b"/>
              <a:pathLst>
                <a:path w="1142" h="557" extrusionOk="0">
                  <a:moveTo>
                    <a:pt x="571" y="1"/>
                  </a:moveTo>
                  <a:cubicBezTo>
                    <a:pt x="259" y="1"/>
                    <a:pt x="10" y="245"/>
                    <a:pt x="1" y="557"/>
                  </a:cubicBezTo>
                  <a:lnTo>
                    <a:pt x="1141" y="557"/>
                  </a:lnTo>
                  <a:cubicBezTo>
                    <a:pt x="1132" y="245"/>
                    <a:pt x="87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57;p38">
              <a:extLst>
                <a:ext uri="{FF2B5EF4-FFF2-40B4-BE49-F238E27FC236}">
                  <a16:creationId xmlns:a16="http://schemas.microsoft.com/office/drawing/2014/main" id="{327A9CCF-E5F2-73D6-FE74-B16FF76A6802}"/>
                </a:ext>
              </a:extLst>
            </p:cNvPr>
            <p:cNvSpPr/>
            <p:nvPr/>
          </p:nvSpPr>
          <p:spPr>
            <a:xfrm rot="860262">
              <a:off x="6879299" y="434937"/>
              <a:ext cx="36550" cy="18526"/>
            </a:xfrm>
            <a:custGeom>
              <a:avLst/>
              <a:gdLst/>
              <a:ahLst/>
              <a:cxnLst/>
              <a:rect l="l" t="t" r="r" b="b"/>
              <a:pathLst>
                <a:path w="1166" h="591" extrusionOk="0">
                  <a:moveTo>
                    <a:pt x="15" y="1"/>
                  </a:moveTo>
                  <a:cubicBezTo>
                    <a:pt x="0" y="322"/>
                    <a:pt x="258" y="590"/>
                    <a:pt x="585" y="590"/>
                  </a:cubicBezTo>
                  <a:cubicBezTo>
                    <a:pt x="907" y="590"/>
                    <a:pt x="1165" y="322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58;p38">
              <a:extLst>
                <a:ext uri="{FF2B5EF4-FFF2-40B4-BE49-F238E27FC236}">
                  <a16:creationId xmlns:a16="http://schemas.microsoft.com/office/drawing/2014/main" id="{3B66AAC5-EF07-BA93-66B0-B49279A6DA8E}"/>
                </a:ext>
              </a:extLst>
            </p:cNvPr>
            <p:cNvSpPr/>
            <p:nvPr/>
          </p:nvSpPr>
          <p:spPr>
            <a:xfrm rot="860262">
              <a:off x="6884184" y="418083"/>
              <a:ext cx="35798" cy="17460"/>
            </a:xfrm>
            <a:custGeom>
              <a:avLst/>
              <a:gdLst/>
              <a:ahLst/>
              <a:cxnLst/>
              <a:rect l="l" t="t" r="r" b="b"/>
              <a:pathLst>
                <a:path w="1142" h="557" extrusionOk="0">
                  <a:moveTo>
                    <a:pt x="571" y="1"/>
                  </a:moveTo>
                  <a:cubicBezTo>
                    <a:pt x="259" y="1"/>
                    <a:pt x="10" y="245"/>
                    <a:pt x="1" y="557"/>
                  </a:cubicBezTo>
                  <a:lnTo>
                    <a:pt x="1141" y="557"/>
                  </a:lnTo>
                  <a:cubicBezTo>
                    <a:pt x="1132" y="245"/>
                    <a:pt x="878" y="1"/>
                    <a:pt x="5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9;p38">
              <a:extLst>
                <a:ext uri="{FF2B5EF4-FFF2-40B4-BE49-F238E27FC236}">
                  <a16:creationId xmlns:a16="http://schemas.microsoft.com/office/drawing/2014/main" id="{C13EB793-0CD9-475A-E3BE-CD19E29210AF}"/>
                </a:ext>
              </a:extLst>
            </p:cNvPr>
            <p:cNvSpPr/>
            <p:nvPr/>
          </p:nvSpPr>
          <p:spPr>
            <a:xfrm rot="860262">
              <a:off x="6155311" y="368679"/>
              <a:ext cx="503610" cy="1948269"/>
            </a:xfrm>
            <a:custGeom>
              <a:avLst/>
              <a:gdLst/>
              <a:ahLst/>
              <a:cxnLst/>
              <a:rect l="l" t="t" r="r" b="b"/>
              <a:pathLst>
                <a:path w="16066" h="62153" extrusionOk="0">
                  <a:moveTo>
                    <a:pt x="2120" y="0"/>
                  </a:moveTo>
                  <a:lnTo>
                    <a:pt x="741" y="40427"/>
                  </a:lnTo>
                  <a:lnTo>
                    <a:pt x="0" y="62055"/>
                  </a:lnTo>
                  <a:lnTo>
                    <a:pt x="736" y="62079"/>
                  </a:lnTo>
                  <a:lnTo>
                    <a:pt x="2774" y="62152"/>
                  </a:lnTo>
                  <a:lnTo>
                    <a:pt x="2774" y="2281"/>
                  </a:lnTo>
                  <a:lnTo>
                    <a:pt x="10329" y="2281"/>
                  </a:lnTo>
                  <a:cubicBezTo>
                    <a:pt x="10363" y="2242"/>
                    <a:pt x="10397" y="2203"/>
                    <a:pt x="10431" y="2164"/>
                  </a:cubicBezTo>
                  <a:cubicBezTo>
                    <a:pt x="10767" y="1799"/>
                    <a:pt x="11148" y="1599"/>
                    <a:pt x="11616" y="1433"/>
                  </a:cubicBezTo>
                  <a:cubicBezTo>
                    <a:pt x="12444" y="1131"/>
                    <a:pt x="13361" y="1043"/>
                    <a:pt x="14228" y="868"/>
                  </a:cubicBezTo>
                  <a:cubicBezTo>
                    <a:pt x="14837" y="741"/>
                    <a:pt x="15456" y="614"/>
                    <a:pt x="16066" y="478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60;p38">
              <a:extLst>
                <a:ext uri="{FF2B5EF4-FFF2-40B4-BE49-F238E27FC236}">
                  <a16:creationId xmlns:a16="http://schemas.microsoft.com/office/drawing/2014/main" id="{392CB35C-A61B-A510-340E-39AC5B813DB1}"/>
                </a:ext>
              </a:extLst>
            </p:cNvPr>
            <p:cNvSpPr/>
            <p:nvPr/>
          </p:nvSpPr>
          <p:spPr>
            <a:xfrm rot="860262">
              <a:off x="7486261" y="701209"/>
              <a:ext cx="388130" cy="35014"/>
            </a:xfrm>
            <a:custGeom>
              <a:avLst/>
              <a:gdLst/>
              <a:ahLst/>
              <a:cxnLst/>
              <a:rect l="l" t="t" r="r" b="b"/>
              <a:pathLst>
                <a:path w="12382" h="1117" extrusionOk="0">
                  <a:moveTo>
                    <a:pt x="1" y="0"/>
                  </a:moveTo>
                  <a:lnTo>
                    <a:pt x="1" y="0"/>
                  </a:lnTo>
                  <a:cubicBezTo>
                    <a:pt x="327" y="63"/>
                    <a:pt x="649" y="151"/>
                    <a:pt x="961" y="263"/>
                  </a:cubicBezTo>
                  <a:cubicBezTo>
                    <a:pt x="1429" y="429"/>
                    <a:pt x="1814" y="624"/>
                    <a:pt x="2145" y="994"/>
                  </a:cubicBezTo>
                  <a:cubicBezTo>
                    <a:pt x="2180" y="1033"/>
                    <a:pt x="2214" y="1077"/>
                    <a:pt x="2248" y="1116"/>
                  </a:cubicBezTo>
                  <a:lnTo>
                    <a:pt x="12357" y="1116"/>
                  </a:lnTo>
                  <a:lnTo>
                    <a:pt x="12381" y="4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61;p38">
              <a:extLst>
                <a:ext uri="{FF2B5EF4-FFF2-40B4-BE49-F238E27FC236}">
                  <a16:creationId xmlns:a16="http://schemas.microsoft.com/office/drawing/2014/main" id="{BB4BC4D2-9D51-62F6-0C18-F58997947B74}"/>
                </a:ext>
              </a:extLst>
            </p:cNvPr>
            <p:cNvSpPr/>
            <p:nvPr/>
          </p:nvSpPr>
          <p:spPr>
            <a:xfrm rot="860262">
              <a:off x="7136748" y="254821"/>
              <a:ext cx="128050" cy="120589"/>
            </a:xfrm>
            <a:custGeom>
              <a:avLst/>
              <a:gdLst/>
              <a:ahLst/>
              <a:cxnLst/>
              <a:rect l="l" t="t" r="r" b="b"/>
              <a:pathLst>
                <a:path w="4085" h="3847" extrusionOk="0">
                  <a:moveTo>
                    <a:pt x="2018" y="415"/>
                  </a:moveTo>
                  <a:cubicBezTo>
                    <a:pt x="2847" y="415"/>
                    <a:pt x="3520" y="1087"/>
                    <a:pt x="3520" y="1921"/>
                  </a:cubicBezTo>
                  <a:cubicBezTo>
                    <a:pt x="3523" y="2828"/>
                    <a:pt x="2780" y="3432"/>
                    <a:pt x="2004" y="3432"/>
                  </a:cubicBezTo>
                  <a:cubicBezTo>
                    <a:pt x="1635" y="3432"/>
                    <a:pt x="1258" y="3295"/>
                    <a:pt x="951" y="2988"/>
                  </a:cubicBezTo>
                  <a:cubicBezTo>
                    <a:pt x="0" y="2038"/>
                    <a:pt x="673" y="415"/>
                    <a:pt x="2013" y="415"/>
                  </a:cubicBezTo>
                  <a:close/>
                  <a:moveTo>
                    <a:pt x="2013" y="1"/>
                  </a:moveTo>
                  <a:cubicBezTo>
                    <a:pt x="1767" y="1"/>
                    <a:pt x="1519" y="48"/>
                    <a:pt x="1282" y="147"/>
                  </a:cubicBezTo>
                  <a:cubicBezTo>
                    <a:pt x="561" y="444"/>
                    <a:pt x="93" y="1146"/>
                    <a:pt x="93" y="1921"/>
                  </a:cubicBezTo>
                  <a:cubicBezTo>
                    <a:pt x="93" y="2983"/>
                    <a:pt x="951" y="3841"/>
                    <a:pt x="2013" y="3846"/>
                  </a:cubicBezTo>
                  <a:cubicBezTo>
                    <a:pt x="2793" y="3846"/>
                    <a:pt x="3490" y="3378"/>
                    <a:pt x="3788" y="2657"/>
                  </a:cubicBezTo>
                  <a:cubicBezTo>
                    <a:pt x="4085" y="1940"/>
                    <a:pt x="3924" y="1116"/>
                    <a:pt x="3373" y="566"/>
                  </a:cubicBezTo>
                  <a:cubicBezTo>
                    <a:pt x="3004" y="197"/>
                    <a:pt x="2513" y="1"/>
                    <a:pt x="2013" y="1"/>
                  </a:cubicBezTo>
                  <a:close/>
                </a:path>
              </a:pathLst>
            </a:custGeom>
            <a:solidFill>
              <a:srgbClr val="385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2;p38">
              <a:extLst>
                <a:ext uri="{FF2B5EF4-FFF2-40B4-BE49-F238E27FC236}">
                  <a16:creationId xmlns:a16="http://schemas.microsoft.com/office/drawing/2014/main" id="{F2FC774A-6679-89B4-02FE-6110B3212093}"/>
                </a:ext>
              </a:extLst>
            </p:cNvPr>
            <p:cNvSpPr/>
            <p:nvPr/>
          </p:nvSpPr>
          <p:spPr>
            <a:xfrm rot="860262">
              <a:off x="7152418" y="269560"/>
              <a:ext cx="110496" cy="94635"/>
            </a:xfrm>
            <a:custGeom>
              <a:avLst/>
              <a:gdLst/>
              <a:ahLst/>
              <a:cxnLst/>
              <a:rect l="l" t="t" r="r" b="b"/>
              <a:pathLst>
                <a:path w="3525" h="3019" extrusionOk="0">
                  <a:moveTo>
                    <a:pt x="1511" y="1"/>
                  </a:moveTo>
                  <a:cubicBezTo>
                    <a:pt x="678" y="1"/>
                    <a:pt x="0" y="673"/>
                    <a:pt x="0" y="1507"/>
                  </a:cubicBezTo>
                  <a:cubicBezTo>
                    <a:pt x="0" y="2414"/>
                    <a:pt x="745" y="3018"/>
                    <a:pt x="1520" y="3018"/>
                  </a:cubicBezTo>
                  <a:cubicBezTo>
                    <a:pt x="1890" y="3018"/>
                    <a:pt x="2267" y="2881"/>
                    <a:pt x="2574" y="2574"/>
                  </a:cubicBezTo>
                  <a:cubicBezTo>
                    <a:pt x="3524" y="1624"/>
                    <a:pt x="2852" y="1"/>
                    <a:pt x="1511" y="1"/>
                  </a:cubicBezTo>
                  <a:close/>
                </a:path>
              </a:pathLst>
            </a:custGeom>
            <a:solidFill>
              <a:srgbClr val="617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3;p38">
              <a:extLst>
                <a:ext uri="{FF2B5EF4-FFF2-40B4-BE49-F238E27FC236}">
                  <a16:creationId xmlns:a16="http://schemas.microsoft.com/office/drawing/2014/main" id="{C11E132F-574D-5A2E-DE13-237A7FECFAF5}"/>
                </a:ext>
              </a:extLst>
            </p:cNvPr>
            <p:cNvSpPr/>
            <p:nvPr/>
          </p:nvSpPr>
          <p:spPr>
            <a:xfrm rot="860262">
              <a:off x="7012924" y="50258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rgbClr val="617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4;p38">
              <a:extLst>
                <a:ext uri="{FF2B5EF4-FFF2-40B4-BE49-F238E27FC236}">
                  <a16:creationId xmlns:a16="http://schemas.microsoft.com/office/drawing/2014/main" id="{6E2B7B29-A2D6-80C3-1B0E-1C11633F3E2E}"/>
                </a:ext>
              </a:extLst>
            </p:cNvPr>
            <p:cNvSpPr/>
            <p:nvPr/>
          </p:nvSpPr>
          <p:spPr>
            <a:xfrm rot="860262">
              <a:off x="7028589" y="444055"/>
              <a:ext cx="269704" cy="27522"/>
            </a:xfrm>
            <a:custGeom>
              <a:avLst/>
              <a:gdLst/>
              <a:ahLst/>
              <a:cxnLst/>
              <a:rect l="l" t="t" r="r" b="b"/>
              <a:pathLst>
                <a:path w="8604" h="878" extrusionOk="0">
                  <a:moveTo>
                    <a:pt x="0" y="1"/>
                  </a:moveTo>
                  <a:lnTo>
                    <a:pt x="0" y="878"/>
                  </a:lnTo>
                  <a:lnTo>
                    <a:pt x="8603" y="878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rgbClr val="617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5;p38">
              <a:extLst>
                <a:ext uri="{FF2B5EF4-FFF2-40B4-BE49-F238E27FC236}">
                  <a16:creationId xmlns:a16="http://schemas.microsoft.com/office/drawing/2014/main" id="{D2F7472B-8F1F-87F1-E054-E41DA3243D10}"/>
                </a:ext>
              </a:extLst>
            </p:cNvPr>
            <p:cNvSpPr/>
            <p:nvPr/>
          </p:nvSpPr>
          <p:spPr>
            <a:xfrm rot="860262">
              <a:off x="7006284" y="534755"/>
              <a:ext cx="269704" cy="20657"/>
            </a:xfrm>
            <a:custGeom>
              <a:avLst/>
              <a:gdLst/>
              <a:ahLst/>
              <a:cxnLst/>
              <a:rect l="l" t="t" r="r" b="b"/>
              <a:pathLst>
                <a:path w="8604" h="659" extrusionOk="0">
                  <a:moveTo>
                    <a:pt x="0" y="1"/>
                  </a:moveTo>
                  <a:lnTo>
                    <a:pt x="0" y="659"/>
                  </a:lnTo>
                  <a:lnTo>
                    <a:pt x="8603" y="659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rgbClr val="617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6;p38">
              <a:extLst>
                <a:ext uri="{FF2B5EF4-FFF2-40B4-BE49-F238E27FC236}">
                  <a16:creationId xmlns:a16="http://schemas.microsoft.com/office/drawing/2014/main" id="{CCF9DD71-2CCB-F97B-5DD4-0C1D7F211399}"/>
                </a:ext>
              </a:extLst>
            </p:cNvPr>
            <p:cNvSpPr/>
            <p:nvPr/>
          </p:nvSpPr>
          <p:spPr>
            <a:xfrm rot="860262">
              <a:off x="7021098" y="47060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rgbClr val="617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7;p38">
              <a:extLst>
                <a:ext uri="{FF2B5EF4-FFF2-40B4-BE49-F238E27FC236}">
                  <a16:creationId xmlns:a16="http://schemas.microsoft.com/office/drawing/2014/main" id="{37508ABC-0E3A-668A-AC74-20B9CC61018F}"/>
                </a:ext>
              </a:extLst>
            </p:cNvPr>
            <p:cNvSpPr/>
            <p:nvPr/>
          </p:nvSpPr>
          <p:spPr>
            <a:xfrm rot="860262">
              <a:off x="6683146" y="214244"/>
              <a:ext cx="955437" cy="507309"/>
            </a:xfrm>
            <a:custGeom>
              <a:avLst/>
              <a:gdLst/>
              <a:ahLst/>
              <a:cxnLst/>
              <a:rect l="l" t="t" r="r" b="b"/>
              <a:pathLst>
                <a:path w="30480" h="16184" extrusionOk="0">
                  <a:moveTo>
                    <a:pt x="15242" y="1131"/>
                  </a:moveTo>
                  <a:cubicBezTo>
                    <a:pt x="15490" y="1131"/>
                    <a:pt x="15740" y="1179"/>
                    <a:pt x="15978" y="1278"/>
                  </a:cubicBezTo>
                  <a:cubicBezTo>
                    <a:pt x="16695" y="1575"/>
                    <a:pt x="17163" y="2272"/>
                    <a:pt x="17163" y="3052"/>
                  </a:cubicBezTo>
                  <a:cubicBezTo>
                    <a:pt x="17163" y="4109"/>
                    <a:pt x="16300" y="4972"/>
                    <a:pt x="15242" y="4972"/>
                  </a:cubicBezTo>
                  <a:cubicBezTo>
                    <a:pt x="14467" y="4972"/>
                    <a:pt x="13765" y="4504"/>
                    <a:pt x="13468" y="3788"/>
                  </a:cubicBezTo>
                  <a:cubicBezTo>
                    <a:pt x="13171" y="3071"/>
                    <a:pt x="13332" y="2243"/>
                    <a:pt x="13882" y="1692"/>
                  </a:cubicBezTo>
                  <a:cubicBezTo>
                    <a:pt x="14251" y="1327"/>
                    <a:pt x="14742" y="1131"/>
                    <a:pt x="15242" y="1131"/>
                  </a:cubicBezTo>
                  <a:close/>
                  <a:moveTo>
                    <a:pt x="19541" y="7322"/>
                  </a:moveTo>
                  <a:lnTo>
                    <a:pt x="19541" y="10963"/>
                  </a:lnTo>
                  <a:lnTo>
                    <a:pt x="10943" y="10963"/>
                  </a:lnTo>
                  <a:lnTo>
                    <a:pt x="10943" y="7322"/>
                  </a:lnTo>
                  <a:close/>
                  <a:moveTo>
                    <a:pt x="15242" y="0"/>
                  </a:moveTo>
                  <a:cubicBezTo>
                    <a:pt x="14204" y="0"/>
                    <a:pt x="12747" y="834"/>
                    <a:pt x="12332" y="2910"/>
                  </a:cubicBezTo>
                  <a:cubicBezTo>
                    <a:pt x="11918" y="4987"/>
                    <a:pt x="10353" y="6444"/>
                    <a:pt x="8584" y="6859"/>
                  </a:cubicBezTo>
                  <a:lnTo>
                    <a:pt x="8584" y="10119"/>
                  </a:lnTo>
                  <a:cubicBezTo>
                    <a:pt x="8189" y="10207"/>
                    <a:pt x="7799" y="10295"/>
                    <a:pt x="7404" y="10378"/>
                  </a:cubicBezTo>
                  <a:cubicBezTo>
                    <a:pt x="7234" y="10417"/>
                    <a:pt x="7058" y="10456"/>
                    <a:pt x="6888" y="10490"/>
                  </a:cubicBezTo>
                  <a:cubicBezTo>
                    <a:pt x="6274" y="10626"/>
                    <a:pt x="5659" y="10753"/>
                    <a:pt x="5050" y="10880"/>
                  </a:cubicBezTo>
                  <a:cubicBezTo>
                    <a:pt x="4183" y="11060"/>
                    <a:pt x="3266" y="11148"/>
                    <a:pt x="2438" y="11445"/>
                  </a:cubicBezTo>
                  <a:cubicBezTo>
                    <a:pt x="1970" y="11611"/>
                    <a:pt x="1589" y="11806"/>
                    <a:pt x="1253" y="12176"/>
                  </a:cubicBezTo>
                  <a:cubicBezTo>
                    <a:pt x="1219" y="12215"/>
                    <a:pt x="1185" y="12259"/>
                    <a:pt x="1151" y="12293"/>
                  </a:cubicBezTo>
                  <a:cubicBezTo>
                    <a:pt x="922" y="12581"/>
                    <a:pt x="722" y="12893"/>
                    <a:pt x="561" y="13224"/>
                  </a:cubicBezTo>
                  <a:cubicBezTo>
                    <a:pt x="249" y="13853"/>
                    <a:pt x="0" y="14589"/>
                    <a:pt x="0" y="15296"/>
                  </a:cubicBezTo>
                  <a:cubicBezTo>
                    <a:pt x="0" y="16054"/>
                    <a:pt x="250" y="16181"/>
                    <a:pt x="1293" y="16181"/>
                  </a:cubicBezTo>
                  <a:cubicBezTo>
                    <a:pt x="1818" y="16181"/>
                    <a:pt x="2546" y="16149"/>
                    <a:pt x="3544" y="16149"/>
                  </a:cubicBezTo>
                  <a:cubicBezTo>
                    <a:pt x="6522" y="16149"/>
                    <a:pt x="15242" y="16183"/>
                    <a:pt x="15242" y="16183"/>
                  </a:cubicBezTo>
                  <a:cubicBezTo>
                    <a:pt x="15242" y="16183"/>
                    <a:pt x="23957" y="16149"/>
                    <a:pt x="26936" y="16149"/>
                  </a:cubicBezTo>
                  <a:cubicBezTo>
                    <a:pt x="27926" y="16149"/>
                    <a:pt x="28649" y="16180"/>
                    <a:pt x="29173" y="16180"/>
                  </a:cubicBezTo>
                  <a:cubicBezTo>
                    <a:pt x="30227" y="16180"/>
                    <a:pt x="30479" y="16054"/>
                    <a:pt x="30479" y="15296"/>
                  </a:cubicBezTo>
                  <a:cubicBezTo>
                    <a:pt x="30479" y="14584"/>
                    <a:pt x="30231" y="13853"/>
                    <a:pt x="29919" y="13224"/>
                  </a:cubicBezTo>
                  <a:cubicBezTo>
                    <a:pt x="29758" y="12893"/>
                    <a:pt x="29563" y="12581"/>
                    <a:pt x="29329" y="12293"/>
                  </a:cubicBezTo>
                  <a:cubicBezTo>
                    <a:pt x="29295" y="12259"/>
                    <a:pt x="29261" y="12215"/>
                    <a:pt x="29227" y="12176"/>
                  </a:cubicBezTo>
                  <a:cubicBezTo>
                    <a:pt x="28895" y="11811"/>
                    <a:pt x="28510" y="11611"/>
                    <a:pt x="28042" y="11445"/>
                  </a:cubicBezTo>
                  <a:cubicBezTo>
                    <a:pt x="27730" y="11338"/>
                    <a:pt x="27408" y="11245"/>
                    <a:pt x="27082" y="11182"/>
                  </a:cubicBezTo>
                  <a:cubicBezTo>
                    <a:pt x="26536" y="11065"/>
                    <a:pt x="25971" y="10987"/>
                    <a:pt x="25429" y="10880"/>
                  </a:cubicBezTo>
                  <a:cubicBezTo>
                    <a:pt x="24645" y="10719"/>
                    <a:pt x="23860" y="10548"/>
                    <a:pt x="23075" y="10378"/>
                  </a:cubicBezTo>
                  <a:cubicBezTo>
                    <a:pt x="22685" y="10295"/>
                    <a:pt x="22290" y="10207"/>
                    <a:pt x="21901" y="10119"/>
                  </a:cubicBezTo>
                  <a:lnTo>
                    <a:pt x="21901" y="6859"/>
                  </a:lnTo>
                  <a:cubicBezTo>
                    <a:pt x="20126" y="6444"/>
                    <a:pt x="18567" y="4987"/>
                    <a:pt x="18147" y="2910"/>
                  </a:cubicBezTo>
                  <a:cubicBezTo>
                    <a:pt x="17733" y="829"/>
                    <a:pt x="16280" y="0"/>
                    <a:pt x="15242" y="0"/>
                  </a:cubicBezTo>
                  <a:close/>
                </a:path>
              </a:pathLst>
            </a:custGeom>
            <a:solidFill>
              <a:srgbClr val="B6D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8;p38">
              <a:extLst>
                <a:ext uri="{FF2B5EF4-FFF2-40B4-BE49-F238E27FC236}">
                  <a16:creationId xmlns:a16="http://schemas.microsoft.com/office/drawing/2014/main" id="{6A8111A1-9A53-FFF6-02FD-3AA2841BFED1}"/>
                </a:ext>
              </a:extLst>
            </p:cNvPr>
            <p:cNvSpPr/>
            <p:nvPr/>
          </p:nvSpPr>
          <p:spPr>
            <a:xfrm rot="860262">
              <a:off x="5940680" y="2076426"/>
              <a:ext cx="1575906" cy="533421"/>
            </a:xfrm>
            <a:custGeom>
              <a:avLst/>
              <a:gdLst/>
              <a:ahLst/>
              <a:cxnLst/>
              <a:rect l="l" t="t" r="r" b="b"/>
              <a:pathLst>
                <a:path w="50274" h="17017" extrusionOk="0">
                  <a:moveTo>
                    <a:pt x="50273" y="0"/>
                  </a:moveTo>
                  <a:cubicBezTo>
                    <a:pt x="49620" y="15"/>
                    <a:pt x="48582" y="244"/>
                    <a:pt x="48587" y="1058"/>
                  </a:cubicBezTo>
                  <a:lnTo>
                    <a:pt x="48587" y="13434"/>
                  </a:lnTo>
                  <a:lnTo>
                    <a:pt x="2038" y="13434"/>
                  </a:lnTo>
                  <a:lnTo>
                    <a:pt x="2038" y="11206"/>
                  </a:lnTo>
                  <a:lnTo>
                    <a:pt x="0" y="11138"/>
                  </a:lnTo>
                  <a:lnTo>
                    <a:pt x="0" y="14584"/>
                  </a:lnTo>
                  <a:cubicBezTo>
                    <a:pt x="0" y="15929"/>
                    <a:pt x="1087" y="17016"/>
                    <a:pt x="2432" y="17016"/>
                  </a:cubicBezTo>
                  <a:lnTo>
                    <a:pt x="47846" y="17016"/>
                  </a:lnTo>
                  <a:cubicBezTo>
                    <a:pt x="49186" y="17016"/>
                    <a:pt x="50273" y="15924"/>
                    <a:pt x="50273" y="14584"/>
                  </a:cubicBezTo>
                  <a:lnTo>
                    <a:pt x="50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9;p38">
              <a:extLst>
                <a:ext uri="{FF2B5EF4-FFF2-40B4-BE49-F238E27FC236}">
                  <a16:creationId xmlns:a16="http://schemas.microsoft.com/office/drawing/2014/main" id="{686E7E9D-4F26-8D2E-BED0-5E63B06338BE}"/>
                </a:ext>
              </a:extLst>
            </p:cNvPr>
            <p:cNvSpPr/>
            <p:nvPr/>
          </p:nvSpPr>
          <p:spPr>
            <a:xfrm rot="860262">
              <a:off x="6272130" y="304170"/>
              <a:ext cx="533703" cy="1353316"/>
            </a:xfrm>
            <a:custGeom>
              <a:avLst/>
              <a:gdLst/>
              <a:ahLst/>
              <a:cxnLst/>
              <a:rect l="l" t="t" r="r" b="b"/>
              <a:pathLst>
                <a:path w="17026" h="43173" extrusionOk="0">
                  <a:moveTo>
                    <a:pt x="15363" y="1299"/>
                  </a:moveTo>
                  <a:cubicBezTo>
                    <a:pt x="15503" y="1299"/>
                    <a:pt x="15647" y="1351"/>
                    <a:pt x="15764" y="1468"/>
                  </a:cubicBezTo>
                  <a:cubicBezTo>
                    <a:pt x="16124" y="1829"/>
                    <a:pt x="15866" y="2443"/>
                    <a:pt x="15359" y="2443"/>
                  </a:cubicBezTo>
                  <a:cubicBezTo>
                    <a:pt x="15042" y="2443"/>
                    <a:pt x="14784" y="2185"/>
                    <a:pt x="14789" y="1873"/>
                  </a:cubicBezTo>
                  <a:cubicBezTo>
                    <a:pt x="14789" y="1527"/>
                    <a:pt x="15069" y="1299"/>
                    <a:pt x="15363" y="1299"/>
                  </a:cubicBezTo>
                  <a:close/>
                  <a:moveTo>
                    <a:pt x="2432" y="1"/>
                  </a:moveTo>
                  <a:cubicBezTo>
                    <a:pt x="1092" y="1"/>
                    <a:pt x="0" y="1088"/>
                    <a:pt x="0" y="2428"/>
                  </a:cubicBezTo>
                  <a:lnTo>
                    <a:pt x="0" y="43172"/>
                  </a:lnTo>
                  <a:lnTo>
                    <a:pt x="1384" y="2740"/>
                  </a:lnTo>
                  <a:lnTo>
                    <a:pt x="15330" y="3218"/>
                  </a:lnTo>
                  <a:cubicBezTo>
                    <a:pt x="15500" y="3184"/>
                    <a:pt x="15676" y="3145"/>
                    <a:pt x="15846" y="3106"/>
                  </a:cubicBezTo>
                  <a:cubicBezTo>
                    <a:pt x="16241" y="3023"/>
                    <a:pt x="16631" y="2935"/>
                    <a:pt x="17026" y="2847"/>
                  </a:cubicBezTo>
                  <a:lnTo>
                    <a:pt x="170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70;p38">
              <a:extLst>
                <a:ext uri="{FF2B5EF4-FFF2-40B4-BE49-F238E27FC236}">
                  <a16:creationId xmlns:a16="http://schemas.microsoft.com/office/drawing/2014/main" id="{6E6801E2-F6F5-CE60-C43A-D6C98CFEF5E9}"/>
                </a:ext>
              </a:extLst>
            </p:cNvPr>
            <p:cNvSpPr/>
            <p:nvPr/>
          </p:nvSpPr>
          <p:spPr>
            <a:xfrm rot="860262">
              <a:off x="7327409" y="567985"/>
              <a:ext cx="624795" cy="261303"/>
            </a:xfrm>
            <a:custGeom>
              <a:avLst/>
              <a:gdLst/>
              <a:ahLst/>
              <a:cxnLst/>
              <a:rect l="l" t="t" r="r" b="b"/>
              <a:pathLst>
                <a:path w="19932" h="8336" extrusionOk="0">
                  <a:moveTo>
                    <a:pt x="1925" y="1299"/>
                  </a:moveTo>
                  <a:cubicBezTo>
                    <a:pt x="2065" y="1299"/>
                    <a:pt x="2209" y="1351"/>
                    <a:pt x="2326" y="1468"/>
                  </a:cubicBezTo>
                  <a:cubicBezTo>
                    <a:pt x="2686" y="1829"/>
                    <a:pt x="2433" y="2443"/>
                    <a:pt x="1921" y="2443"/>
                  </a:cubicBezTo>
                  <a:cubicBezTo>
                    <a:pt x="1604" y="2443"/>
                    <a:pt x="1351" y="2185"/>
                    <a:pt x="1351" y="1873"/>
                  </a:cubicBezTo>
                  <a:cubicBezTo>
                    <a:pt x="1351" y="1527"/>
                    <a:pt x="1631" y="1299"/>
                    <a:pt x="1925" y="1299"/>
                  </a:cubicBezTo>
                  <a:close/>
                  <a:moveTo>
                    <a:pt x="17508" y="1"/>
                  </a:moveTo>
                  <a:cubicBezTo>
                    <a:pt x="17505" y="1"/>
                    <a:pt x="17502" y="1"/>
                    <a:pt x="17499" y="1"/>
                  </a:cubicBezTo>
                  <a:lnTo>
                    <a:pt x="1" y="1"/>
                  </a:lnTo>
                  <a:lnTo>
                    <a:pt x="1" y="2847"/>
                  </a:lnTo>
                  <a:cubicBezTo>
                    <a:pt x="395" y="2935"/>
                    <a:pt x="785" y="3018"/>
                    <a:pt x="1180" y="3106"/>
                  </a:cubicBezTo>
                  <a:cubicBezTo>
                    <a:pt x="1965" y="3276"/>
                    <a:pt x="2750" y="3442"/>
                    <a:pt x="3534" y="3603"/>
                  </a:cubicBezTo>
                  <a:cubicBezTo>
                    <a:pt x="4075" y="3715"/>
                    <a:pt x="4641" y="3793"/>
                    <a:pt x="5187" y="3910"/>
                  </a:cubicBezTo>
                  <a:lnTo>
                    <a:pt x="17562" y="4329"/>
                  </a:lnTo>
                  <a:lnTo>
                    <a:pt x="17538" y="5026"/>
                  </a:lnTo>
                  <a:lnTo>
                    <a:pt x="18245" y="5026"/>
                  </a:lnTo>
                  <a:lnTo>
                    <a:pt x="18245" y="7181"/>
                  </a:lnTo>
                  <a:cubicBezTo>
                    <a:pt x="18883" y="7439"/>
                    <a:pt x="19283" y="8326"/>
                    <a:pt x="19931" y="8336"/>
                  </a:cubicBezTo>
                  <a:lnTo>
                    <a:pt x="19931" y="2428"/>
                  </a:lnTo>
                  <a:cubicBezTo>
                    <a:pt x="19931" y="1091"/>
                    <a:pt x="18849" y="1"/>
                    <a:pt x="17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1;p38">
              <a:extLst>
                <a:ext uri="{FF2B5EF4-FFF2-40B4-BE49-F238E27FC236}">
                  <a16:creationId xmlns:a16="http://schemas.microsoft.com/office/drawing/2014/main" id="{0FCC2540-E588-F3F0-B7BD-13969A56B09E}"/>
                </a:ext>
              </a:extLst>
            </p:cNvPr>
            <p:cNvSpPr/>
            <p:nvPr/>
          </p:nvSpPr>
          <p:spPr>
            <a:xfrm rot="860262">
              <a:off x="7559842" y="1811925"/>
              <a:ext cx="82096" cy="505146"/>
            </a:xfrm>
            <a:custGeom>
              <a:avLst/>
              <a:gdLst/>
              <a:ahLst/>
              <a:cxnLst/>
              <a:rect l="l" t="t" r="r" b="b"/>
              <a:pathLst>
                <a:path w="2619" h="16115" extrusionOk="0">
                  <a:moveTo>
                    <a:pt x="2423" y="0"/>
                  </a:moveTo>
                  <a:cubicBezTo>
                    <a:pt x="2326" y="210"/>
                    <a:pt x="2126" y="342"/>
                    <a:pt x="1746" y="342"/>
                  </a:cubicBezTo>
                  <a:cubicBezTo>
                    <a:pt x="1102" y="342"/>
                    <a:pt x="1" y="556"/>
                    <a:pt x="1" y="1399"/>
                  </a:cubicBezTo>
                  <a:lnTo>
                    <a:pt x="1" y="16115"/>
                  </a:lnTo>
                  <a:cubicBezTo>
                    <a:pt x="1" y="15301"/>
                    <a:pt x="1039" y="15067"/>
                    <a:pt x="1687" y="15057"/>
                  </a:cubicBezTo>
                  <a:lnTo>
                    <a:pt x="1746" y="15057"/>
                  </a:lnTo>
                  <a:cubicBezTo>
                    <a:pt x="2389" y="15057"/>
                    <a:pt x="2521" y="14672"/>
                    <a:pt x="2521" y="14189"/>
                  </a:cubicBezTo>
                  <a:cubicBezTo>
                    <a:pt x="2521" y="13707"/>
                    <a:pt x="2618" y="2403"/>
                    <a:pt x="2618" y="1273"/>
                  </a:cubicBezTo>
                  <a:cubicBezTo>
                    <a:pt x="2618" y="234"/>
                    <a:pt x="2453" y="30"/>
                    <a:pt x="24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2;p38">
              <a:extLst>
                <a:ext uri="{FF2B5EF4-FFF2-40B4-BE49-F238E27FC236}">
                  <a16:creationId xmlns:a16="http://schemas.microsoft.com/office/drawing/2014/main" id="{CA632F58-1CDF-13B1-8B58-99CFFA1073C5}"/>
                </a:ext>
              </a:extLst>
            </p:cNvPr>
            <p:cNvSpPr/>
            <p:nvPr/>
          </p:nvSpPr>
          <p:spPr>
            <a:xfrm rot="860262">
              <a:off x="7673890" y="1365447"/>
              <a:ext cx="82221" cy="504707"/>
            </a:xfrm>
            <a:custGeom>
              <a:avLst/>
              <a:gdLst/>
              <a:ahLst/>
              <a:cxnLst/>
              <a:rect l="l" t="t" r="r" b="b"/>
              <a:pathLst>
                <a:path w="2623" h="16101" extrusionOk="0">
                  <a:moveTo>
                    <a:pt x="2437" y="1"/>
                  </a:moveTo>
                  <a:cubicBezTo>
                    <a:pt x="2257" y="157"/>
                    <a:pt x="2008" y="239"/>
                    <a:pt x="1696" y="239"/>
                  </a:cubicBezTo>
                  <a:cubicBezTo>
                    <a:pt x="1043" y="239"/>
                    <a:pt x="643" y="1131"/>
                    <a:pt x="0" y="1390"/>
                  </a:cubicBezTo>
                  <a:lnTo>
                    <a:pt x="0" y="16100"/>
                  </a:lnTo>
                  <a:cubicBezTo>
                    <a:pt x="0" y="15257"/>
                    <a:pt x="1102" y="15043"/>
                    <a:pt x="1750" y="15043"/>
                  </a:cubicBezTo>
                  <a:cubicBezTo>
                    <a:pt x="2125" y="15043"/>
                    <a:pt x="2325" y="14911"/>
                    <a:pt x="2427" y="14701"/>
                  </a:cubicBezTo>
                  <a:cubicBezTo>
                    <a:pt x="2501" y="14536"/>
                    <a:pt x="2530" y="14355"/>
                    <a:pt x="2525" y="14175"/>
                  </a:cubicBezTo>
                  <a:cubicBezTo>
                    <a:pt x="2525" y="13692"/>
                    <a:pt x="2622" y="2389"/>
                    <a:pt x="2622" y="1258"/>
                  </a:cubicBezTo>
                  <a:cubicBezTo>
                    <a:pt x="2622" y="303"/>
                    <a:pt x="2481" y="54"/>
                    <a:pt x="2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3;p38">
              <a:extLst>
                <a:ext uri="{FF2B5EF4-FFF2-40B4-BE49-F238E27FC236}">
                  <a16:creationId xmlns:a16="http://schemas.microsoft.com/office/drawing/2014/main" id="{233A7D52-ED20-811B-60E0-2C0D228E85F8}"/>
                </a:ext>
              </a:extLst>
            </p:cNvPr>
            <p:cNvSpPr/>
            <p:nvPr/>
          </p:nvSpPr>
          <p:spPr>
            <a:xfrm rot="860262">
              <a:off x="7746264" y="848042"/>
              <a:ext cx="138770" cy="572980"/>
            </a:xfrm>
            <a:custGeom>
              <a:avLst/>
              <a:gdLst/>
              <a:ahLst/>
              <a:cxnLst/>
              <a:rect l="l" t="t" r="r" b="b"/>
              <a:pathLst>
                <a:path w="4427" h="18279" extrusionOk="0">
                  <a:moveTo>
                    <a:pt x="1268" y="0"/>
                  </a:moveTo>
                  <a:cubicBezTo>
                    <a:pt x="405" y="0"/>
                    <a:pt x="0" y="54"/>
                    <a:pt x="0" y="741"/>
                  </a:cubicBezTo>
                  <a:lnTo>
                    <a:pt x="0" y="17543"/>
                  </a:lnTo>
                  <a:cubicBezTo>
                    <a:pt x="0" y="18230"/>
                    <a:pt x="405" y="18279"/>
                    <a:pt x="1268" y="18279"/>
                  </a:cubicBezTo>
                  <a:cubicBezTo>
                    <a:pt x="1385" y="18279"/>
                    <a:pt x="1502" y="18259"/>
                    <a:pt x="1609" y="18211"/>
                  </a:cubicBezTo>
                  <a:cubicBezTo>
                    <a:pt x="2252" y="17952"/>
                    <a:pt x="2652" y="17060"/>
                    <a:pt x="3305" y="17060"/>
                  </a:cubicBezTo>
                  <a:cubicBezTo>
                    <a:pt x="3617" y="17060"/>
                    <a:pt x="3866" y="16978"/>
                    <a:pt x="4046" y="16822"/>
                  </a:cubicBezTo>
                  <a:cubicBezTo>
                    <a:pt x="4304" y="16602"/>
                    <a:pt x="4426" y="16251"/>
                    <a:pt x="4426" y="15813"/>
                  </a:cubicBezTo>
                  <a:lnTo>
                    <a:pt x="4426" y="2467"/>
                  </a:lnTo>
                  <a:cubicBezTo>
                    <a:pt x="4426" y="1731"/>
                    <a:pt x="4066" y="1224"/>
                    <a:pt x="3305" y="1224"/>
                  </a:cubicBezTo>
                  <a:lnTo>
                    <a:pt x="3300" y="1224"/>
                  </a:lnTo>
                  <a:cubicBezTo>
                    <a:pt x="2652" y="1214"/>
                    <a:pt x="2248" y="327"/>
                    <a:pt x="1609" y="69"/>
                  </a:cubicBezTo>
                  <a:cubicBezTo>
                    <a:pt x="1502" y="25"/>
                    <a:pt x="138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4;p38">
              <a:extLst>
                <a:ext uri="{FF2B5EF4-FFF2-40B4-BE49-F238E27FC236}">
                  <a16:creationId xmlns:a16="http://schemas.microsoft.com/office/drawing/2014/main" id="{5F59F05D-E3CD-FC88-B7BA-748735793C5A}"/>
                </a:ext>
              </a:extLst>
            </p:cNvPr>
            <p:cNvSpPr/>
            <p:nvPr/>
          </p:nvSpPr>
          <p:spPr>
            <a:xfrm rot="860262">
              <a:off x="6206978" y="577936"/>
              <a:ext cx="1459172" cy="1946420"/>
            </a:xfrm>
            <a:custGeom>
              <a:avLst/>
              <a:gdLst/>
              <a:ahLst/>
              <a:cxnLst/>
              <a:rect l="l" t="t" r="r" b="b"/>
              <a:pathLst>
                <a:path w="46550" h="62094" extrusionOk="0">
                  <a:moveTo>
                    <a:pt x="42397" y="8238"/>
                  </a:moveTo>
                  <a:lnTo>
                    <a:pt x="42397" y="58584"/>
                  </a:lnTo>
                  <a:lnTo>
                    <a:pt x="1712" y="58584"/>
                  </a:lnTo>
                  <a:lnTo>
                    <a:pt x="1712" y="8238"/>
                  </a:lnTo>
                  <a:close/>
                  <a:moveTo>
                    <a:pt x="1" y="0"/>
                  </a:moveTo>
                  <a:lnTo>
                    <a:pt x="1" y="62094"/>
                  </a:lnTo>
                  <a:lnTo>
                    <a:pt x="46550" y="62094"/>
                  </a:lnTo>
                  <a:lnTo>
                    <a:pt x="46550" y="49718"/>
                  </a:lnTo>
                  <a:lnTo>
                    <a:pt x="46550" y="20297"/>
                  </a:lnTo>
                  <a:cubicBezTo>
                    <a:pt x="46438" y="20345"/>
                    <a:pt x="46321" y="20365"/>
                    <a:pt x="46204" y="20365"/>
                  </a:cubicBezTo>
                  <a:cubicBezTo>
                    <a:pt x="45346" y="20365"/>
                    <a:pt x="44937" y="20316"/>
                    <a:pt x="44937" y="19629"/>
                  </a:cubicBezTo>
                  <a:lnTo>
                    <a:pt x="44937" y="2827"/>
                  </a:lnTo>
                  <a:cubicBezTo>
                    <a:pt x="44937" y="2140"/>
                    <a:pt x="45346" y="2086"/>
                    <a:pt x="46204" y="2086"/>
                  </a:cubicBezTo>
                  <a:cubicBezTo>
                    <a:pt x="46321" y="2086"/>
                    <a:pt x="46438" y="2111"/>
                    <a:pt x="46550" y="2155"/>
                  </a:cubicBezTo>
                  <a:lnTo>
                    <a:pt x="46550" y="0"/>
                  </a:lnTo>
                  <a:lnTo>
                    <a:pt x="35734" y="0"/>
                  </a:lnTo>
                  <a:cubicBezTo>
                    <a:pt x="35968" y="283"/>
                    <a:pt x="36163" y="595"/>
                    <a:pt x="36324" y="926"/>
                  </a:cubicBezTo>
                  <a:cubicBezTo>
                    <a:pt x="36636" y="1560"/>
                    <a:pt x="36889" y="2291"/>
                    <a:pt x="36889" y="2998"/>
                  </a:cubicBezTo>
                  <a:cubicBezTo>
                    <a:pt x="36889" y="3756"/>
                    <a:pt x="36637" y="3883"/>
                    <a:pt x="35593" y="3883"/>
                  </a:cubicBezTo>
                  <a:cubicBezTo>
                    <a:pt x="35067" y="3883"/>
                    <a:pt x="34339" y="3851"/>
                    <a:pt x="33341" y="3851"/>
                  </a:cubicBezTo>
                  <a:cubicBezTo>
                    <a:pt x="30363" y="3851"/>
                    <a:pt x="21647" y="3885"/>
                    <a:pt x="21647" y="3885"/>
                  </a:cubicBezTo>
                  <a:cubicBezTo>
                    <a:pt x="21647" y="3885"/>
                    <a:pt x="12932" y="3851"/>
                    <a:pt x="9954" y="3851"/>
                  </a:cubicBezTo>
                  <a:cubicBezTo>
                    <a:pt x="8964" y="3851"/>
                    <a:pt x="8240" y="3882"/>
                    <a:pt x="7715" y="3882"/>
                  </a:cubicBezTo>
                  <a:cubicBezTo>
                    <a:pt x="6660" y="3882"/>
                    <a:pt x="6406" y="3756"/>
                    <a:pt x="6406" y="2998"/>
                  </a:cubicBezTo>
                  <a:cubicBezTo>
                    <a:pt x="6406" y="2291"/>
                    <a:pt x="6659" y="1555"/>
                    <a:pt x="6966" y="926"/>
                  </a:cubicBezTo>
                  <a:cubicBezTo>
                    <a:pt x="7127" y="600"/>
                    <a:pt x="7327" y="283"/>
                    <a:pt x="7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5;p38">
              <a:extLst>
                <a:ext uri="{FF2B5EF4-FFF2-40B4-BE49-F238E27FC236}">
                  <a16:creationId xmlns:a16="http://schemas.microsoft.com/office/drawing/2014/main" id="{923E8773-4535-411F-B853-2E1E314B1AE8}"/>
                </a:ext>
              </a:extLst>
            </p:cNvPr>
            <p:cNvSpPr/>
            <p:nvPr/>
          </p:nvSpPr>
          <p:spPr>
            <a:xfrm rot="860262">
              <a:off x="6810530" y="2397169"/>
              <a:ext cx="510507" cy="76579"/>
            </a:xfrm>
            <a:custGeom>
              <a:avLst/>
              <a:gdLst/>
              <a:ahLst/>
              <a:cxnLst/>
              <a:rect l="l" t="t" r="r" b="b"/>
              <a:pathLst>
                <a:path w="16286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16285" y="2442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6;p38">
              <a:extLst>
                <a:ext uri="{FF2B5EF4-FFF2-40B4-BE49-F238E27FC236}">
                  <a16:creationId xmlns:a16="http://schemas.microsoft.com/office/drawing/2014/main" id="{E0B64182-1E5A-ABC3-2DF3-CD4940EF2165}"/>
                </a:ext>
              </a:extLst>
            </p:cNvPr>
            <p:cNvSpPr/>
            <p:nvPr/>
          </p:nvSpPr>
          <p:spPr>
            <a:xfrm rot="860262">
              <a:off x="6785693" y="2135335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7;p38">
              <a:extLst>
                <a:ext uri="{FF2B5EF4-FFF2-40B4-BE49-F238E27FC236}">
                  <a16:creationId xmlns:a16="http://schemas.microsoft.com/office/drawing/2014/main" id="{6BDFFC81-531F-E253-5492-142CF8E442FA}"/>
                </a:ext>
              </a:extLst>
            </p:cNvPr>
            <p:cNvSpPr/>
            <p:nvPr/>
          </p:nvSpPr>
          <p:spPr>
            <a:xfrm rot="860262">
              <a:off x="7048905" y="1454161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78;p38">
              <a:extLst>
                <a:ext uri="{FF2B5EF4-FFF2-40B4-BE49-F238E27FC236}">
                  <a16:creationId xmlns:a16="http://schemas.microsoft.com/office/drawing/2014/main" id="{7C15700C-1EC9-FE09-2551-3A630288B1E0}"/>
                </a:ext>
              </a:extLst>
            </p:cNvPr>
            <p:cNvSpPr/>
            <p:nvPr/>
          </p:nvSpPr>
          <p:spPr>
            <a:xfrm rot="860262">
              <a:off x="6756790" y="1927025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9;p38">
              <a:extLst>
                <a:ext uri="{FF2B5EF4-FFF2-40B4-BE49-F238E27FC236}">
                  <a16:creationId xmlns:a16="http://schemas.microsoft.com/office/drawing/2014/main" id="{A674CDAA-7271-DEDE-E09A-FDB5204CAA7B}"/>
                </a:ext>
              </a:extLst>
            </p:cNvPr>
            <p:cNvSpPr/>
            <p:nvPr/>
          </p:nvSpPr>
          <p:spPr>
            <a:xfrm rot="860262">
              <a:off x="7072988" y="1360016"/>
              <a:ext cx="510507" cy="97205"/>
            </a:xfrm>
            <a:custGeom>
              <a:avLst/>
              <a:gdLst/>
              <a:ahLst/>
              <a:cxnLst/>
              <a:rect l="l" t="t" r="r" b="b"/>
              <a:pathLst>
                <a:path w="16286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16285" y="3101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80;p38">
              <a:extLst>
                <a:ext uri="{FF2B5EF4-FFF2-40B4-BE49-F238E27FC236}">
                  <a16:creationId xmlns:a16="http://schemas.microsoft.com/office/drawing/2014/main" id="{3E45FB23-0EB0-E50B-32A4-C3AA4B90EA1D}"/>
                </a:ext>
              </a:extLst>
            </p:cNvPr>
            <p:cNvSpPr/>
            <p:nvPr/>
          </p:nvSpPr>
          <p:spPr>
            <a:xfrm rot="860262">
              <a:off x="6882065" y="1758292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81;p38">
              <a:extLst>
                <a:ext uri="{FF2B5EF4-FFF2-40B4-BE49-F238E27FC236}">
                  <a16:creationId xmlns:a16="http://schemas.microsoft.com/office/drawing/2014/main" id="{D9EDAC15-0627-D470-74D6-05618CB58F50}"/>
                </a:ext>
              </a:extLst>
            </p:cNvPr>
            <p:cNvSpPr/>
            <p:nvPr/>
          </p:nvSpPr>
          <p:spPr>
            <a:xfrm rot="860262">
              <a:off x="7097071" y="1265715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82;p38">
              <a:extLst>
                <a:ext uri="{FF2B5EF4-FFF2-40B4-BE49-F238E27FC236}">
                  <a16:creationId xmlns:a16="http://schemas.microsoft.com/office/drawing/2014/main" id="{FA53F9D0-EF90-1892-FECF-7DFFCE5E453E}"/>
                </a:ext>
              </a:extLst>
            </p:cNvPr>
            <p:cNvSpPr/>
            <p:nvPr/>
          </p:nvSpPr>
          <p:spPr>
            <a:xfrm rot="860262">
              <a:off x="6853161" y="1549981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3;p38">
              <a:extLst>
                <a:ext uri="{FF2B5EF4-FFF2-40B4-BE49-F238E27FC236}">
                  <a16:creationId xmlns:a16="http://schemas.microsoft.com/office/drawing/2014/main" id="{1377771F-D178-DD99-65BC-3103BB0AF904}"/>
                </a:ext>
              </a:extLst>
            </p:cNvPr>
            <p:cNvSpPr/>
            <p:nvPr/>
          </p:nvSpPr>
          <p:spPr>
            <a:xfrm rot="860262">
              <a:off x="6877264" y="1455682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4;p38">
              <a:extLst>
                <a:ext uri="{FF2B5EF4-FFF2-40B4-BE49-F238E27FC236}">
                  <a16:creationId xmlns:a16="http://schemas.microsoft.com/office/drawing/2014/main" id="{2B754D8B-CD19-33C8-6064-39D59E6A07F7}"/>
                </a:ext>
              </a:extLst>
            </p:cNvPr>
            <p:cNvSpPr/>
            <p:nvPr/>
          </p:nvSpPr>
          <p:spPr>
            <a:xfrm rot="860262">
              <a:off x="6857982" y="1852593"/>
              <a:ext cx="79651" cy="97205"/>
            </a:xfrm>
            <a:custGeom>
              <a:avLst/>
              <a:gdLst/>
              <a:ahLst/>
              <a:cxnLst/>
              <a:rect l="l" t="t" r="r" b="b"/>
              <a:pathLst>
                <a:path w="2541" h="3101" extrusionOk="0">
                  <a:moveTo>
                    <a:pt x="1" y="0"/>
                  </a:moveTo>
                  <a:lnTo>
                    <a:pt x="1" y="3100"/>
                  </a:lnTo>
                  <a:lnTo>
                    <a:pt x="2540" y="31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5;p38">
              <a:extLst>
                <a:ext uri="{FF2B5EF4-FFF2-40B4-BE49-F238E27FC236}">
                  <a16:creationId xmlns:a16="http://schemas.microsoft.com/office/drawing/2014/main" id="{FAF6BAE6-31FF-007D-1589-78944B23E93F}"/>
                </a:ext>
              </a:extLst>
            </p:cNvPr>
            <p:cNvSpPr/>
            <p:nvPr/>
          </p:nvSpPr>
          <p:spPr>
            <a:xfrm rot="860262">
              <a:off x="6952495" y="1831356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6;p38">
              <a:extLst>
                <a:ext uri="{FF2B5EF4-FFF2-40B4-BE49-F238E27FC236}">
                  <a16:creationId xmlns:a16="http://schemas.microsoft.com/office/drawing/2014/main" id="{EBB94B16-493C-DB5E-4325-BD3268B5F773}"/>
                </a:ext>
              </a:extLst>
            </p:cNvPr>
            <p:cNvSpPr/>
            <p:nvPr/>
          </p:nvSpPr>
          <p:spPr>
            <a:xfrm rot="860262">
              <a:off x="6804956" y="1738579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87;p38">
              <a:extLst>
                <a:ext uri="{FF2B5EF4-FFF2-40B4-BE49-F238E27FC236}">
                  <a16:creationId xmlns:a16="http://schemas.microsoft.com/office/drawing/2014/main" id="{04B4A5FE-E54D-F064-2F76-A287D2FA0F7D}"/>
                </a:ext>
              </a:extLst>
            </p:cNvPr>
            <p:cNvSpPr/>
            <p:nvPr/>
          </p:nvSpPr>
          <p:spPr>
            <a:xfrm rot="860262">
              <a:off x="6880226" y="2114101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8;p38">
              <a:extLst>
                <a:ext uri="{FF2B5EF4-FFF2-40B4-BE49-F238E27FC236}">
                  <a16:creationId xmlns:a16="http://schemas.microsoft.com/office/drawing/2014/main" id="{AB3CD129-EC47-6AAE-4418-9900EF5C50E5}"/>
                </a:ext>
              </a:extLst>
            </p:cNvPr>
            <p:cNvSpPr/>
            <p:nvPr/>
          </p:nvSpPr>
          <p:spPr>
            <a:xfrm rot="860262">
              <a:off x="6976597" y="1737057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89;p38">
              <a:extLst>
                <a:ext uri="{FF2B5EF4-FFF2-40B4-BE49-F238E27FC236}">
                  <a16:creationId xmlns:a16="http://schemas.microsoft.com/office/drawing/2014/main" id="{D9021E1A-B18B-60F1-8069-561AF4B67AAD}"/>
                </a:ext>
              </a:extLst>
            </p:cNvPr>
            <p:cNvSpPr/>
            <p:nvPr/>
          </p:nvSpPr>
          <p:spPr>
            <a:xfrm rot="860262">
              <a:off x="6930270" y="1569694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90;p38">
              <a:extLst>
                <a:ext uri="{FF2B5EF4-FFF2-40B4-BE49-F238E27FC236}">
                  <a16:creationId xmlns:a16="http://schemas.microsoft.com/office/drawing/2014/main" id="{8D465199-3F43-A6D1-F0B2-24DA71B69971}"/>
                </a:ext>
              </a:extLst>
            </p:cNvPr>
            <p:cNvSpPr/>
            <p:nvPr/>
          </p:nvSpPr>
          <p:spPr>
            <a:xfrm rot="860262">
              <a:off x="6925449" y="1267239"/>
              <a:ext cx="79620" cy="97205"/>
            </a:xfrm>
            <a:custGeom>
              <a:avLst/>
              <a:gdLst/>
              <a:ahLst/>
              <a:cxnLst/>
              <a:rect l="l" t="t" r="r" b="b"/>
              <a:pathLst>
                <a:path w="2540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2540" y="310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91;p38">
              <a:extLst>
                <a:ext uri="{FF2B5EF4-FFF2-40B4-BE49-F238E27FC236}">
                  <a16:creationId xmlns:a16="http://schemas.microsoft.com/office/drawing/2014/main" id="{153F70D8-0CE4-156E-ED30-0460D629209C}"/>
                </a:ext>
              </a:extLst>
            </p:cNvPr>
            <p:cNvSpPr/>
            <p:nvPr/>
          </p:nvSpPr>
          <p:spPr>
            <a:xfrm rot="860262">
              <a:off x="6904328" y="2019802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92;p38">
              <a:extLst>
                <a:ext uri="{FF2B5EF4-FFF2-40B4-BE49-F238E27FC236}">
                  <a16:creationId xmlns:a16="http://schemas.microsoft.com/office/drawing/2014/main" id="{8C119A7F-174E-6270-B622-C5A5F33038E7}"/>
                </a:ext>
              </a:extLst>
            </p:cNvPr>
            <p:cNvSpPr/>
            <p:nvPr/>
          </p:nvSpPr>
          <p:spPr>
            <a:xfrm rot="860262">
              <a:off x="7000700" y="1642759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93;p38">
              <a:extLst>
                <a:ext uri="{FF2B5EF4-FFF2-40B4-BE49-F238E27FC236}">
                  <a16:creationId xmlns:a16="http://schemas.microsoft.com/office/drawing/2014/main" id="{64F0DB2C-9B94-20EA-654E-F3709658A87B}"/>
                </a:ext>
              </a:extLst>
            </p:cNvPr>
            <p:cNvSpPr/>
            <p:nvPr/>
          </p:nvSpPr>
          <p:spPr>
            <a:xfrm rot="860262">
              <a:off x="6973631" y="1078670"/>
              <a:ext cx="79620" cy="97330"/>
            </a:xfrm>
            <a:custGeom>
              <a:avLst/>
              <a:gdLst/>
              <a:ahLst/>
              <a:cxnLst/>
              <a:rect l="l" t="t" r="r" b="b"/>
              <a:pathLst>
                <a:path w="2540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94;p38">
              <a:extLst>
                <a:ext uri="{FF2B5EF4-FFF2-40B4-BE49-F238E27FC236}">
                  <a16:creationId xmlns:a16="http://schemas.microsoft.com/office/drawing/2014/main" id="{E49EA78E-9BCF-0041-C3ED-AAC7EDE14819}"/>
                </a:ext>
              </a:extLst>
            </p:cNvPr>
            <p:cNvSpPr/>
            <p:nvPr/>
          </p:nvSpPr>
          <p:spPr>
            <a:xfrm rot="860262">
              <a:off x="6740100" y="2324105"/>
              <a:ext cx="79651" cy="76579"/>
            </a:xfrm>
            <a:custGeom>
              <a:avLst/>
              <a:gdLst/>
              <a:ahLst/>
              <a:cxnLst/>
              <a:rect l="l" t="t" r="r" b="b"/>
              <a:pathLst>
                <a:path w="2541" h="2443" extrusionOk="0">
                  <a:moveTo>
                    <a:pt x="1" y="0"/>
                  </a:moveTo>
                  <a:lnTo>
                    <a:pt x="1" y="2442"/>
                  </a:lnTo>
                  <a:lnTo>
                    <a:pt x="2540" y="244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95;p38">
              <a:extLst>
                <a:ext uri="{FF2B5EF4-FFF2-40B4-BE49-F238E27FC236}">
                  <a16:creationId xmlns:a16="http://schemas.microsoft.com/office/drawing/2014/main" id="{105CCA15-A51B-1BB1-5085-5289370D27BA}"/>
                </a:ext>
              </a:extLst>
            </p:cNvPr>
            <p:cNvSpPr/>
            <p:nvPr/>
          </p:nvSpPr>
          <p:spPr>
            <a:xfrm rot="860262">
              <a:off x="6833898" y="1946738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96;p38">
              <a:extLst>
                <a:ext uri="{FF2B5EF4-FFF2-40B4-BE49-F238E27FC236}">
                  <a16:creationId xmlns:a16="http://schemas.microsoft.com/office/drawing/2014/main" id="{68D53EA0-AD9B-BD6F-45F0-1DF834DED724}"/>
                </a:ext>
              </a:extLst>
            </p:cNvPr>
            <p:cNvSpPr/>
            <p:nvPr/>
          </p:nvSpPr>
          <p:spPr>
            <a:xfrm rot="860262">
              <a:off x="6978475" y="1381096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97;p38">
              <a:extLst>
                <a:ext uri="{FF2B5EF4-FFF2-40B4-BE49-F238E27FC236}">
                  <a16:creationId xmlns:a16="http://schemas.microsoft.com/office/drawing/2014/main" id="{4D8A92A8-801E-1825-9A1E-56E3518B66B8}"/>
                </a:ext>
              </a:extLst>
            </p:cNvPr>
            <p:cNvSpPr/>
            <p:nvPr/>
          </p:nvSpPr>
          <p:spPr>
            <a:xfrm rot="860262">
              <a:off x="7026641" y="1192650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98;p38">
              <a:extLst>
                <a:ext uri="{FF2B5EF4-FFF2-40B4-BE49-F238E27FC236}">
                  <a16:creationId xmlns:a16="http://schemas.microsoft.com/office/drawing/2014/main" id="{B76CD90D-A69A-4BF3-909C-200FB0DBC4A0}"/>
                </a:ext>
              </a:extLst>
            </p:cNvPr>
            <p:cNvSpPr/>
            <p:nvPr/>
          </p:nvSpPr>
          <p:spPr>
            <a:xfrm rot="860262">
              <a:off x="6954372" y="1475395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99;p38">
              <a:extLst>
                <a:ext uri="{FF2B5EF4-FFF2-40B4-BE49-F238E27FC236}">
                  <a16:creationId xmlns:a16="http://schemas.microsoft.com/office/drawing/2014/main" id="{29547F7E-20CA-2567-2010-92E813E82B7E}"/>
                </a:ext>
              </a:extLst>
            </p:cNvPr>
            <p:cNvSpPr/>
            <p:nvPr/>
          </p:nvSpPr>
          <p:spPr>
            <a:xfrm rot="860262">
              <a:off x="6780873" y="1832880"/>
              <a:ext cx="79620" cy="97205"/>
            </a:xfrm>
            <a:custGeom>
              <a:avLst/>
              <a:gdLst/>
              <a:ahLst/>
              <a:cxnLst/>
              <a:rect l="l" t="t" r="r" b="b"/>
              <a:pathLst>
                <a:path w="2540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2540" y="31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00;p38">
              <a:extLst>
                <a:ext uri="{FF2B5EF4-FFF2-40B4-BE49-F238E27FC236}">
                  <a16:creationId xmlns:a16="http://schemas.microsoft.com/office/drawing/2014/main" id="{0B00DE62-30E4-23BD-9E93-1A39F9A18B65}"/>
                </a:ext>
              </a:extLst>
            </p:cNvPr>
            <p:cNvSpPr/>
            <p:nvPr/>
          </p:nvSpPr>
          <p:spPr>
            <a:xfrm rot="860262">
              <a:off x="6829058" y="1644280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01;p38">
              <a:extLst>
                <a:ext uri="{FF2B5EF4-FFF2-40B4-BE49-F238E27FC236}">
                  <a16:creationId xmlns:a16="http://schemas.microsoft.com/office/drawing/2014/main" id="{6101A7AA-CEEC-70B2-8717-6A45D75CAA13}"/>
                </a:ext>
              </a:extLst>
            </p:cNvPr>
            <p:cNvSpPr/>
            <p:nvPr/>
          </p:nvSpPr>
          <p:spPr>
            <a:xfrm rot="860262">
              <a:off x="6949532" y="1172938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02;p38">
              <a:extLst>
                <a:ext uri="{FF2B5EF4-FFF2-40B4-BE49-F238E27FC236}">
                  <a16:creationId xmlns:a16="http://schemas.microsoft.com/office/drawing/2014/main" id="{4C7F30F4-0540-E40A-76A3-0D4491434B94}"/>
                </a:ext>
              </a:extLst>
            </p:cNvPr>
            <p:cNvSpPr/>
            <p:nvPr/>
          </p:nvSpPr>
          <p:spPr>
            <a:xfrm rot="860262">
              <a:off x="6928411" y="1925658"/>
              <a:ext cx="510507" cy="97205"/>
            </a:xfrm>
            <a:custGeom>
              <a:avLst/>
              <a:gdLst/>
              <a:ahLst/>
              <a:cxnLst/>
              <a:rect l="l" t="t" r="r" b="b"/>
              <a:pathLst>
                <a:path w="16286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16285" y="3100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03;p38">
              <a:extLst>
                <a:ext uri="{FF2B5EF4-FFF2-40B4-BE49-F238E27FC236}">
                  <a16:creationId xmlns:a16="http://schemas.microsoft.com/office/drawing/2014/main" id="{F40FD96F-11D0-AB4A-2182-1EF1EAB87EA7}"/>
                </a:ext>
              </a:extLst>
            </p:cNvPr>
            <p:cNvSpPr/>
            <p:nvPr/>
          </p:nvSpPr>
          <p:spPr>
            <a:xfrm rot="860262">
              <a:off x="6761591" y="2229634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04;p38">
              <a:extLst>
                <a:ext uri="{FF2B5EF4-FFF2-40B4-BE49-F238E27FC236}">
                  <a16:creationId xmlns:a16="http://schemas.microsoft.com/office/drawing/2014/main" id="{4BDC233A-ECB1-7F18-49ED-3DB52A6EA41F}"/>
                </a:ext>
              </a:extLst>
            </p:cNvPr>
            <p:cNvSpPr/>
            <p:nvPr/>
          </p:nvSpPr>
          <p:spPr>
            <a:xfrm rot="860262">
              <a:off x="6906167" y="1663993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5;p38">
              <a:extLst>
                <a:ext uri="{FF2B5EF4-FFF2-40B4-BE49-F238E27FC236}">
                  <a16:creationId xmlns:a16="http://schemas.microsoft.com/office/drawing/2014/main" id="{9C8D8082-55F6-551A-0674-26377C39E4F7}"/>
                </a:ext>
              </a:extLst>
            </p:cNvPr>
            <p:cNvSpPr/>
            <p:nvPr/>
          </p:nvSpPr>
          <p:spPr>
            <a:xfrm rot="860262">
              <a:off x="7002558" y="1286952"/>
              <a:ext cx="79651" cy="97205"/>
            </a:xfrm>
            <a:custGeom>
              <a:avLst/>
              <a:gdLst/>
              <a:ahLst/>
              <a:cxnLst/>
              <a:rect l="l" t="t" r="r" b="b"/>
              <a:pathLst>
                <a:path w="2541" h="3101" extrusionOk="0">
                  <a:moveTo>
                    <a:pt x="1" y="1"/>
                  </a:moveTo>
                  <a:lnTo>
                    <a:pt x="1" y="3101"/>
                  </a:lnTo>
                  <a:lnTo>
                    <a:pt x="2540" y="3101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06;p38">
              <a:extLst>
                <a:ext uri="{FF2B5EF4-FFF2-40B4-BE49-F238E27FC236}">
                  <a16:creationId xmlns:a16="http://schemas.microsoft.com/office/drawing/2014/main" id="{2F8D950A-51C8-8CBF-F826-0CB33BA9CB15}"/>
                </a:ext>
              </a:extLst>
            </p:cNvPr>
            <p:cNvSpPr/>
            <p:nvPr/>
          </p:nvSpPr>
          <p:spPr>
            <a:xfrm rot="860262">
              <a:off x="6732687" y="2021324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07;p38">
              <a:extLst>
                <a:ext uri="{FF2B5EF4-FFF2-40B4-BE49-F238E27FC236}">
                  <a16:creationId xmlns:a16="http://schemas.microsoft.com/office/drawing/2014/main" id="{8C4E3157-0899-A5D8-A7BC-CE5A4FACD70F}"/>
                </a:ext>
              </a:extLst>
            </p:cNvPr>
            <p:cNvSpPr/>
            <p:nvPr/>
          </p:nvSpPr>
          <p:spPr>
            <a:xfrm rot="860262">
              <a:off x="7024802" y="1548460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6285" y="3106"/>
                  </a:lnTo>
                  <a:lnTo>
                    <a:pt x="1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08;p38">
              <a:extLst>
                <a:ext uri="{FF2B5EF4-FFF2-40B4-BE49-F238E27FC236}">
                  <a16:creationId xmlns:a16="http://schemas.microsoft.com/office/drawing/2014/main" id="{EA01782E-47B1-F568-B2D9-EEB7D5FDCE08}"/>
                </a:ext>
              </a:extLst>
            </p:cNvPr>
            <p:cNvSpPr/>
            <p:nvPr/>
          </p:nvSpPr>
          <p:spPr>
            <a:xfrm rot="860262">
              <a:off x="7121170" y="1171447"/>
              <a:ext cx="510507" cy="97330"/>
            </a:xfrm>
            <a:custGeom>
              <a:avLst/>
              <a:gdLst/>
              <a:ahLst/>
              <a:cxnLst/>
              <a:rect l="l" t="t" r="r" b="b"/>
              <a:pathLst>
                <a:path w="16286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09;p38">
              <a:extLst>
                <a:ext uri="{FF2B5EF4-FFF2-40B4-BE49-F238E27FC236}">
                  <a16:creationId xmlns:a16="http://schemas.microsoft.com/office/drawing/2014/main" id="{2F7902D2-06EE-7FA3-6558-3B9DB7F8E6B0}"/>
                </a:ext>
              </a:extLst>
            </p:cNvPr>
            <p:cNvSpPr/>
            <p:nvPr/>
          </p:nvSpPr>
          <p:spPr>
            <a:xfrm rot="860262">
              <a:off x="6662991" y="2304392"/>
              <a:ext cx="79620" cy="76579"/>
            </a:xfrm>
            <a:custGeom>
              <a:avLst/>
              <a:gdLst/>
              <a:ahLst/>
              <a:cxnLst/>
              <a:rect l="l" t="t" r="r" b="b"/>
              <a:pathLst>
                <a:path w="2540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2540" y="244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10;p38">
              <a:extLst>
                <a:ext uri="{FF2B5EF4-FFF2-40B4-BE49-F238E27FC236}">
                  <a16:creationId xmlns:a16="http://schemas.microsoft.com/office/drawing/2014/main" id="{A4445501-3654-A91F-C6F0-F59D7E530348}"/>
                </a:ext>
              </a:extLst>
            </p:cNvPr>
            <p:cNvSpPr/>
            <p:nvPr/>
          </p:nvSpPr>
          <p:spPr>
            <a:xfrm rot="860262">
              <a:off x="6809796" y="2041036"/>
              <a:ext cx="79651" cy="97362"/>
            </a:xfrm>
            <a:custGeom>
              <a:avLst/>
              <a:gdLst/>
              <a:ahLst/>
              <a:cxnLst/>
              <a:rect l="l" t="t" r="r" b="b"/>
              <a:pathLst>
                <a:path w="2541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11;p38">
              <a:extLst>
                <a:ext uri="{FF2B5EF4-FFF2-40B4-BE49-F238E27FC236}">
                  <a16:creationId xmlns:a16="http://schemas.microsoft.com/office/drawing/2014/main" id="{961E2ED1-EE61-ED9B-AB98-065D3F4673E5}"/>
                </a:ext>
              </a:extLst>
            </p:cNvPr>
            <p:cNvSpPr/>
            <p:nvPr/>
          </p:nvSpPr>
          <p:spPr>
            <a:xfrm rot="860262">
              <a:off x="6708584" y="2115622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12;p38">
              <a:extLst>
                <a:ext uri="{FF2B5EF4-FFF2-40B4-BE49-F238E27FC236}">
                  <a16:creationId xmlns:a16="http://schemas.microsoft.com/office/drawing/2014/main" id="{265B049A-C215-BDAA-B4CF-6CF695D8D5B5}"/>
                </a:ext>
              </a:extLst>
            </p:cNvPr>
            <p:cNvSpPr/>
            <p:nvPr/>
          </p:nvSpPr>
          <p:spPr>
            <a:xfrm rot="860262">
              <a:off x="7050740" y="1098382"/>
              <a:ext cx="79651" cy="97330"/>
            </a:xfrm>
            <a:custGeom>
              <a:avLst/>
              <a:gdLst/>
              <a:ahLst/>
              <a:cxnLst/>
              <a:rect l="l" t="t" r="r" b="b"/>
              <a:pathLst>
                <a:path w="2541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13;p38">
              <a:extLst>
                <a:ext uri="{FF2B5EF4-FFF2-40B4-BE49-F238E27FC236}">
                  <a16:creationId xmlns:a16="http://schemas.microsoft.com/office/drawing/2014/main" id="{F8E33955-7372-D9A0-8782-9135AAE9C4E6}"/>
                </a:ext>
              </a:extLst>
            </p:cNvPr>
            <p:cNvSpPr/>
            <p:nvPr/>
          </p:nvSpPr>
          <p:spPr>
            <a:xfrm rot="860262">
              <a:off x="6684482" y="2209921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540" y="310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14;p38">
              <a:extLst>
                <a:ext uri="{FF2B5EF4-FFF2-40B4-BE49-F238E27FC236}">
                  <a16:creationId xmlns:a16="http://schemas.microsoft.com/office/drawing/2014/main" id="{49B5CD0B-EB1E-DE79-974B-42E817C7D6FF}"/>
                </a:ext>
              </a:extLst>
            </p:cNvPr>
            <p:cNvSpPr/>
            <p:nvPr/>
          </p:nvSpPr>
          <p:spPr>
            <a:xfrm rot="860262">
              <a:off x="6901366" y="1361383"/>
              <a:ext cx="79620" cy="97362"/>
            </a:xfrm>
            <a:custGeom>
              <a:avLst/>
              <a:gdLst/>
              <a:ahLst/>
              <a:cxnLst/>
              <a:rect l="l" t="t" r="r" b="b"/>
              <a:pathLst>
                <a:path w="2540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540" y="3106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15;p38">
              <a:extLst>
                <a:ext uri="{FF2B5EF4-FFF2-40B4-BE49-F238E27FC236}">
                  <a16:creationId xmlns:a16="http://schemas.microsoft.com/office/drawing/2014/main" id="{F48086DC-2DEC-581E-3E4F-6EC929547DA3}"/>
                </a:ext>
              </a:extLst>
            </p:cNvPr>
            <p:cNvSpPr/>
            <p:nvPr/>
          </p:nvSpPr>
          <p:spPr>
            <a:xfrm rot="860262">
              <a:off x="6832021" y="2302699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16;p38">
              <a:extLst>
                <a:ext uri="{FF2B5EF4-FFF2-40B4-BE49-F238E27FC236}">
                  <a16:creationId xmlns:a16="http://schemas.microsoft.com/office/drawing/2014/main" id="{16E209B8-3B31-59D1-DE12-FD5DF569E281}"/>
                </a:ext>
              </a:extLst>
            </p:cNvPr>
            <p:cNvSpPr/>
            <p:nvPr/>
          </p:nvSpPr>
          <p:spPr>
            <a:xfrm rot="860262">
              <a:off x="6856123" y="2208400"/>
              <a:ext cx="510507" cy="97362"/>
            </a:xfrm>
            <a:custGeom>
              <a:avLst/>
              <a:gdLst/>
              <a:ahLst/>
              <a:cxnLst/>
              <a:rect l="l" t="t" r="r" b="b"/>
              <a:pathLst>
                <a:path w="16286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285" y="3105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17;p38">
              <a:extLst>
                <a:ext uri="{FF2B5EF4-FFF2-40B4-BE49-F238E27FC236}">
                  <a16:creationId xmlns:a16="http://schemas.microsoft.com/office/drawing/2014/main" id="{CE60D015-0170-3D98-B751-BD9C31846A27}"/>
                </a:ext>
              </a:extLst>
            </p:cNvPr>
            <p:cNvSpPr/>
            <p:nvPr/>
          </p:nvSpPr>
          <p:spPr>
            <a:xfrm rot="860262">
              <a:off x="6683568" y="1907805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18;p38">
              <a:extLst>
                <a:ext uri="{FF2B5EF4-FFF2-40B4-BE49-F238E27FC236}">
                  <a16:creationId xmlns:a16="http://schemas.microsoft.com/office/drawing/2014/main" id="{6D022B75-5948-CEB9-4D7D-AC31A2BE6BBF}"/>
                </a:ext>
              </a:extLst>
            </p:cNvPr>
            <p:cNvSpPr/>
            <p:nvPr/>
          </p:nvSpPr>
          <p:spPr>
            <a:xfrm rot="860262">
              <a:off x="6804042" y="1436462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19;p38">
              <a:extLst>
                <a:ext uri="{FF2B5EF4-FFF2-40B4-BE49-F238E27FC236}">
                  <a16:creationId xmlns:a16="http://schemas.microsoft.com/office/drawing/2014/main" id="{194A4C52-2501-E4FE-F8CC-301054474CEE}"/>
                </a:ext>
              </a:extLst>
            </p:cNvPr>
            <p:cNvSpPr/>
            <p:nvPr/>
          </p:nvSpPr>
          <p:spPr>
            <a:xfrm rot="860262">
              <a:off x="6268576" y="1748921"/>
              <a:ext cx="447250" cy="97205"/>
            </a:xfrm>
            <a:custGeom>
              <a:avLst/>
              <a:gdLst/>
              <a:ahLst/>
              <a:cxnLst/>
              <a:rect l="l" t="t" r="r" b="b"/>
              <a:pathLst>
                <a:path w="14268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14267" y="3100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20;p38">
              <a:extLst>
                <a:ext uri="{FF2B5EF4-FFF2-40B4-BE49-F238E27FC236}">
                  <a16:creationId xmlns:a16="http://schemas.microsoft.com/office/drawing/2014/main" id="{809FA660-0442-EB06-09BD-BE9A797FD9E2}"/>
                </a:ext>
              </a:extLst>
            </p:cNvPr>
            <p:cNvSpPr/>
            <p:nvPr/>
          </p:nvSpPr>
          <p:spPr>
            <a:xfrm rot="860262">
              <a:off x="6437236" y="1088978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21;p38">
              <a:extLst>
                <a:ext uri="{FF2B5EF4-FFF2-40B4-BE49-F238E27FC236}">
                  <a16:creationId xmlns:a16="http://schemas.microsoft.com/office/drawing/2014/main" id="{7D546184-B0CC-7EE4-677E-582E58EDB5CA}"/>
                </a:ext>
              </a:extLst>
            </p:cNvPr>
            <p:cNvSpPr/>
            <p:nvPr/>
          </p:nvSpPr>
          <p:spPr>
            <a:xfrm rot="860262">
              <a:off x="6220390" y="1937364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22;p38">
              <a:extLst>
                <a:ext uri="{FF2B5EF4-FFF2-40B4-BE49-F238E27FC236}">
                  <a16:creationId xmlns:a16="http://schemas.microsoft.com/office/drawing/2014/main" id="{74288664-2E56-5AD9-A325-55C30B8B89B3}"/>
                </a:ext>
              </a:extLst>
            </p:cNvPr>
            <p:cNvSpPr/>
            <p:nvPr/>
          </p:nvSpPr>
          <p:spPr>
            <a:xfrm rot="860262">
              <a:off x="6364967" y="1371723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23;p38">
              <a:extLst>
                <a:ext uri="{FF2B5EF4-FFF2-40B4-BE49-F238E27FC236}">
                  <a16:creationId xmlns:a16="http://schemas.microsoft.com/office/drawing/2014/main" id="{42B79838-AEFD-8F70-F884-2E2B9F84CF13}"/>
                </a:ext>
              </a:extLst>
            </p:cNvPr>
            <p:cNvSpPr/>
            <p:nvPr/>
          </p:nvSpPr>
          <p:spPr>
            <a:xfrm rot="860262">
              <a:off x="6340864" y="1466022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24;p38">
              <a:extLst>
                <a:ext uri="{FF2B5EF4-FFF2-40B4-BE49-F238E27FC236}">
                  <a16:creationId xmlns:a16="http://schemas.microsoft.com/office/drawing/2014/main" id="{227D43D1-776C-3376-C897-DA30253B39FF}"/>
                </a:ext>
              </a:extLst>
            </p:cNvPr>
            <p:cNvSpPr/>
            <p:nvPr/>
          </p:nvSpPr>
          <p:spPr>
            <a:xfrm rot="860262">
              <a:off x="6413152" y="1183280"/>
              <a:ext cx="447250" cy="97205"/>
            </a:xfrm>
            <a:custGeom>
              <a:avLst/>
              <a:gdLst/>
              <a:ahLst/>
              <a:cxnLst/>
              <a:rect l="l" t="t" r="r" b="b"/>
              <a:pathLst>
                <a:path w="14268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14267" y="3101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25;p38">
              <a:extLst>
                <a:ext uri="{FF2B5EF4-FFF2-40B4-BE49-F238E27FC236}">
                  <a16:creationId xmlns:a16="http://schemas.microsoft.com/office/drawing/2014/main" id="{B74135BC-A0D2-0580-EC0C-DFB5EC36827F}"/>
                </a:ext>
              </a:extLst>
            </p:cNvPr>
            <p:cNvSpPr/>
            <p:nvPr/>
          </p:nvSpPr>
          <p:spPr>
            <a:xfrm rot="860262">
              <a:off x="6589770" y="2285172"/>
              <a:ext cx="75670" cy="76579"/>
            </a:xfrm>
            <a:custGeom>
              <a:avLst/>
              <a:gdLst/>
              <a:ahLst/>
              <a:cxnLst/>
              <a:rect l="l" t="t" r="r" b="b"/>
              <a:pathLst>
                <a:path w="2414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2413" y="2442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026;p38">
              <a:extLst>
                <a:ext uri="{FF2B5EF4-FFF2-40B4-BE49-F238E27FC236}">
                  <a16:creationId xmlns:a16="http://schemas.microsoft.com/office/drawing/2014/main" id="{A374D9C0-F574-B82A-734E-937F5C3B7F20}"/>
                </a:ext>
              </a:extLst>
            </p:cNvPr>
            <p:cNvSpPr/>
            <p:nvPr/>
          </p:nvSpPr>
          <p:spPr>
            <a:xfrm rot="860262">
              <a:off x="6659466" y="2002104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27;p38">
              <a:extLst>
                <a:ext uri="{FF2B5EF4-FFF2-40B4-BE49-F238E27FC236}">
                  <a16:creationId xmlns:a16="http://schemas.microsoft.com/office/drawing/2014/main" id="{18457A10-6F6A-0180-56AA-EC8C0131AB05}"/>
                </a:ext>
              </a:extLst>
            </p:cNvPr>
            <p:cNvSpPr/>
            <p:nvPr/>
          </p:nvSpPr>
          <p:spPr>
            <a:xfrm rot="860262">
              <a:off x="6707651" y="1813660"/>
              <a:ext cx="75670" cy="97205"/>
            </a:xfrm>
            <a:custGeom>
              <a:avLst/>
              <a:gdLst/>
              <a:ahLst/>
              <a:cxnLst/>
              <a:rect l="l" t="t" r="r" b="b"/>
              <a:pathLst>
                <a:path w="2414" h="3101" extrusionOk="0">
                  <a:moveTo>
                    <a:pt x="0" y="0"/>
                  </a:moveTo>
                  <a:lnTo>
                    <a:pt x="0" y="3100"/>
                  </a:lnTo>
                  <a:lnTo>
                    <a:pt x="2413" y="310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028;p38">
              <a:extLst>
                <a:ext uri="{FF2B5EF4-FFF2-40B4-BE49-F238E27FC236}">
                  <a16:creationId xmlns:a16="http://schemas.microsoft.com/office/drawing/2014/main" id="{DA299DCA-3FF8-4217-55C1-8ED155923C17}"/>
                </a:ext>
              </a:extLst>
            </p:cNvPr>
            <p:cNvSpPr/>
            <p:nvPr/>
          </p:nvSpPr>
          <p:spPr>
            <a:xfrm rot="860262">
              <a:off x="6755837" y="1625060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029;p38">
              <a:extLst>
                <a:ext uri="{FF2B5EF4-FFF2-40B4-BE49-F238E27FC236}">
                  <a16:creationId xmlns:a16="http://schemas.microsoft.com/office/drawing/2014/main" id="{7D2E7051-D4A0-368D-53D1-919188AB9A65}"/>
                </a:ext>
              </a:extLst>
            </p:cNvPr>
            <p:cNvSpPr/>
            <p:nvPr/>
          </p:nvSpPr>
          <p:spPr>
            <a:xfrm rot="860262">
              <a:off x="6196288" y="2031663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30;p38">
              <a:extLst>
                <a:ext uri="{FF2B5EF4-FFF2-40B4-BE49-F238E27FC236}">
                  <a16:creationId xmlns:a16="http://schemas.microsoft.com/office/drawing/2014/main" id="{F5836912-2DEE-7EDC-56D3-EF589E3CF4BD}"/>
                </a:ext>
              </a:extLst>
            </p:cNvPr>
            <p:cNvSpPr/>
            <p:nvPr/>
          </p:nvSpPr>
          <p:spPr>
            <a:xfrm rot="860262">
              <a:off x="6828145" y="1342164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31;p38">
              <a:extLst>
                <a:ext uri="{FF2B5EF4-FFF2-40B4-BE49-F238E27FC236}">
                  <a16:creationId xmlns:a16="http://schemas.microsoft.com/office/drawing/2014/main" id="{4DD149D5-629B-C036-1FF5-A7DC970509E9}"/>
                </a:ext>
              </a:extLst>
            </p:cNvPr>
            <p:cNvSpPr/>
            <p:nvPr/>
          </p:nvSpPr>
          <p:spPr>
            <a:xfrm rot="860262">
              <a:off x="6389069" y="1277424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32;p38">
              <a:extLst>
                <a:ext uri="{FF2B5EF4-FFF2-40B4-BE49-F238E27FC236}">
                  <a16:creationId xmlns:a16="http://schemas.microsoft.com/office/drawing/2014/main" id="{E4A0E1D7-26FB-78F5-7CAB-C91810F31C43}"/>
                </a:ext>
              </a:extLst>
            </p:cNvPr>
            <p:cNvSpPr/>
            <p:nvPr/>
          </p:nvSpPr>
          <p:spPr>
            <a:xfrm rot="860262">
              <a:off x="6244493" y="1843066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33;p38">
              <a:extLst>
                <a:ext uri="{FF2B5EF4-FFF2-40B4-BE49-F238E27FC236}">
                  <a16:creationId xmlns:a16="http://schemas.microsoft.com/office/drawing/2014/main" id="{675BD7A6-1684-67AA-9AE0-BFF515DC3AAB}"/>
                </a:ext>
              </a:extLst>
            </p:cNvPr>
            <p:cNvSpPr/>
            <p:nvPr/>
          </p:nvSpPr>
          <p:spPr>
            <a:xfrm rot="860262">
              <a:off x="6876311" y="1153718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rgbClr val="FFE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34;p38">
              <a:extLst>
                <a:ext uri="{FF2B5EF4-FFF2-40B4-BE49-F238E27FC236}">
                  <a16:creationId xmlns:a16="http://schemas.microsoft.com/office/drawing/2014/main" id="{3414790D-DA6D-F2DA-DA92-3E6CB8EAABFD}"/>
                </a:ext>
              </a:extLst>
            </p:cNvPr>
            <p:cNvSpPr/>
            <p:nvPr/>
          </p:nvSpPr>
          <p:spPr>
            <a:xfrm rot="860262">
              <a:off x="6779940" y="1530761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2413" y="3106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35;p38">
              <a:extLst>
                <a:ext uri="{FF2B5EF4-FFF2-40B4-BE49-F238E27FC236}">
                  <a16:creationId xmlns:a16="http://schemas.microsoft.com/office/drawing/2014/main" id="{7270C732-3024-7F3B-7D51-67D7589179A0}"/>
                </a:ext>
              </a:extLst>
            </p:cNvPr>
            <p:cNvSpPr/>
            <p:nvPr/>
          </p:nvSpPr>
          <p:spPr>
            <a:xfrm rot="860262">
              <a:off x="6172185" y="2125962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36;p38">
              <a:extLst>
                <a:ext uri="{FF2B5EF4-FFF2-40B4-BE49-F238E27FC236}">
                  <a16:creationId xmlns:a16="http://schemas.microsoft.com/office/drawing/2014/main" id="{2A7A0E9B-F16B-1F3A-89A9-F8A8D6475514}"/>
                </a:ext>
              </a:extLst>
            </p:cNvPr>
            <p:cNvSpPr/>
            <p:nvPr/>
          </p:nvSpPr>
          <p:spPr>
            <a:xfrm rot="860262">
              <a:off x="6292659" y="1654620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37;p38">
              <a:extLst>
                <a:ext uri="{FF2B5EF4-FFF2-40B4-BE49-F238E27FC236}">
                  <a16:creationId xmlns:a16="http://schemas.microsoft.com/office/drawing/2014/main" id="{161579AC-49D1-1E49-F787-9F9F1CBA2EDD}"/>
                </a:ext>
              </a:extLst>
            </p:cNvPr>
            <p:cNvSpPr/>
            <p:nvPr/>
          </p:nvSpPr>
          <p:spPr>
            <a:xfrm rot="860262">
              <a:off x="6316762" y="1560321"/>
              <a:ext cx="447250" cy="97362"/>
            </a:xfrm>
            <a:custGeom>
              <a:avLst/>
              <a:gdLst/>
              <a:ahLst/>
              <a:cxnLst/>
              <a:rect l="l" t="t" r="r" b="b"/>
              <a:pathLst>
                <a:path w="14268" h="3106" extrusionOk="0">
                  <a:moveTo>
                    <a:pt x="0" y="1"/>
                  </a:moveTo>
                  <a:lnTo>
                    <a:pt x="0" y="3106"/>
                  </a:lnTo>
                  <a:lnTo>
                    <a:pt x="14267" y="3106"/>
                  </a:lnTo>
                  <a:lnTo>
                    <a:pt x="142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38;p38">
              <a:extLst>
                <a:ext uri="{FF2B5EF4-FFF2-40B4-BE49-F238E27FC236}">
                  <a16:creationId xmlns:a16="http://schemas.microsoft.com/office/drawing/2014/main" id="{F82721D4-9847-AE67-AE26-67A82AE0013C}"/>
                </a:ext>
              </a:extLst>
            </p:cNvPr>
            <p:cNvSpPr/>
            <p:nvPr/>
          </p:nvSpPr>
          <p:spPr>
            <a:xfrm rot="860262">
              <a:off x="6635363" y="2096402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39;p38">
              <a:extLst>
                <a:ext uri="{FF2B5EF4-FFF2-40B4-BE49-F238E27FC236}">
                  <a16:creationId xmlns:a16="http://schemas.microsoft.com/office/drawing/2014/main" id="{B8C31181-0D44-2944-6CA2-A0654598B5DC}"/>
                </a:ext>
              </a:extLst>
            </p:cNvPr>
            <p:cNvSpPr/>
            <p:nvPr/>
          </p:nvSpPr>
          <p:spPr>
            <a:xfrm rot="860262">
              <a:off x="6150694" y="2220433"/>
              <a:ext cx="447250" cy="76579"/>
            </a:xfrm>
            <a:custGeom>
              <a:avLst/>
              <a:gdLst/>
              <a:ahLst/>
              <a:cxnLst/>
              <a:rect l="l" t="t" r="r" b="b"/>
              <a:pathLst>
                <a:path w="14268" h="2443" extrusionOk="0">
                  <a:moveTo>
                    <a:pt x="0" y="0"/>
                  </a:moveTo>
                  <a:lnTo>
                    <a:pt x="0" y="2442"/>
                  </a:lnTo>
                  <a:lnTo>
                    <a:pt x="14267" y="2442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40;p38">
              <a:extLst>
                <a:ext uri="{FF2B5EF4-FFF2-40B4-BE49-F238E27FC236}">
                  <a16:creationId xmlns:a16="http://schemas.microsoft.com/office/drawing/2014/main" id="{1D086574-FA85-DB10-850B-E348BA1BA8D5}"/>
                </a:ext>
              </a:extLst>
            </p:cNvPr>
            <p:cNvSpPr/>
            <p:nvPr/>
          </p:nvSpPr>
          <p:spPr>
            <a:xfrm rot="860262">
              <a:off x="6900410" y="1059450"/>
              <a:ext cx="75670" cy="97330"/>
            </a:xfrm>
            <a:custGeom>
              <a:avLst/>
              <a:gdLst/>
              <a:ahLst/>
              <a:cxnLst/>
              <a:rect l="l" t="t" r="r" b="b"/>
              <a:pathLst>
                <a:path w="2414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41;p38">
              <a:extLst>
                <a:ext uri="{FF2B5EF4-FFF2-40B4-BE49-F238E27FC236}">
                  <a16:creationId xmlns:a16="http://schemas.microsoft.com/office/drawing/2014/main" id="{D53B0BD1-8C0D-4C06-2D8B-FA14F3D727B6}"/>
                </a:ext>
              </a:extLst>
            </p:cNvPr>
            <p:cNvSpPr/>
            <p:nvPr/>
          </p:nvSpPr>
          <p:spPr>
            <a:xfrm rot="860262">
              <a:off x="6731735" y="1719359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1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42;p38">
              <a:extLst>
                <a:ext uri="{FF2B5EF4-FFF2-40B4-BE49-F238E27FC236}">
                  <a16:creationId xmlns:a16="http://schemas.microsoft.com/office/drawing/2014/main" id="{5B25E498-4603-981F-F848-E96C53D4D31E}"/>
                </a:ext>
              </a:extLst>
            </p:cNvPr>
            <p:cNvSpPr/>
            <p:nvPr/>
          </p:nvSpPr>
          <p:spPr>
            <a:xfrm rot="860262">
              <a:off x="6611261" y="2190701"/>
              <a:ext cx="75670" cy="97362"/>
            </a:xfrm>
            <a:custGeom>
              <a:avLst/>
              <a:gdLst/>
              <a:ahLst/>
              <a:cxnLst/>
              <a:rect l="l" t="t" r="r" b="b"/>
              <a:pathLst>
                <a:path w="241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2413" y="310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43;p38">
              <a:extLst>
                <a:ext uri="{FF2B5EF4-FFF2-40B4-BE49-F238E27FC236}">
                  <a16:creationId xmlns:a16="http://schemas.microsoft.com/office/drawing/2014/main" id="{378F2074-5F4F-30E3-9F4C-7A0EFC5FC21C}"/>
                </a:ext>
              </a:extLst>
            </p:cNvPr>
            <p:cNvSpPr/>
            <p:nvPr/>
          </p:nvSpPr>
          <p:spPr>
            <a:xfrm rot="860262">
              <a:off x="6852228" y="1248019"/>
              <a:ext cx="75670" cy="97205"/>
            </a:xfrm>
            <a:custGeom>
              <a:avLst/>
              <a:gdLst/>
              <a:ahLst/>
              <a:cxnLst/>
              <a:rect l="l" t="t" r="r" b="b"/>
              <a:pathLst>
                <a:path w="2414" h="3101" extrusionOk="0">
                  <a:moveTo>
                    <a:pt x="0" y="1"/>
                  </a:moveTo>
                  <a:lnTo>
                    <a:pt x="0" y="3101"/>
                  </a:lnTo>
                  <a:lnTo>
                    <a:pt x="2413" y="3101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44;p38">
              <a:extLst>
                <a:ext uri="{FF2B5EF4-FFF2-40B4-BE49-F238E27FC236}">
                  <a16:creationId xmlns:a16="http://schemas.microsoft.com/office/drawing/2014/main" id="{DF826BAC-EC35-D645-661F-260E380EEA24}"/>
                </a:ext>
              </a:extLst>
            </p:cNvPr>
            <p:cNvSpPr/>
            <p:nvPr/>
          </p:nvSpPr>
          <p:spPr>
            <a:xfrm rot="860262">
              <a:off x="6076132" y="2154805"/>
              <a:ext cx="82848" cy="76579"/>
            </a:xfrm>
            <a:custGeom>
              <a:avLst/>
              <a:gdLst/>
              <a:ahLst/>
              <a:cxnLst/>
              <a:rect l="l" t="t" r="r" b="b"/>
              <a:pathLst>
                <a:path w="2643" h="2443" extrusionOk="0">
                  <a:moveTo>
                    <a:pt x="1" y="0"/>
                  </a:moveTo>
                  <a:lnTo>
                    <a:pt x="1" y="2442"/>
                  </a:lnTo>
                  <a:lnTo>
                    <a:pt x="2642" y="244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45;p38">
              <a:extLst>
                <a:ext uri="{FF2B5EF4-FFF2-40B4-BE49-F238E27FC236}">
                  <a16:creationId xmlns:a16="http://schemas.microsoft.com/office/drawing/2014/main" id="{93D5A523-72D5-F8A8-88EA-F1C393BBDEDD}"/>
                </a:ext>
              </a:extLst>
            </p:cNvPr>
            <p:cNvSpPr/>
            <p:nvPr/>
          </p:nvSpPr>
          <p:spPr>
            <a:xfrm rot="860262">
              <a:off x="6097622" y="2060334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46;p38">
              <a:extLst>
                <a:ext uri="{FF2B5EF4-FFF2-40B4-BE49-F238E27FC236}">
                  <a16:creationId xmlns:a16="http://schemas.microsoft.com/office/drawing/2014/main" id="{9843191E-675E-4FCC-41A9-8DC4B2A80394}"/>
                </a:ext>
              </a:extLst>
            </p:cNvPr>
            <p:cNvSpPr/>
            <p:nvPr/>
          </p:nvSpPr>
          <p:spPr>
            <a:xfrm rot="860262">
              <a:off x="6121725" y="1966035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47;p38">
              <a:extLst>
                <a:ext uri="{FF2B5EF4-FFF2-40B4-BE49-F238E27FC236}">
                  <a16:creationId xmlns:a16="http://schemas.microsoft.com/office/drawing/2014/main" id="{DBD657D0-B1C7-674B-E0EA-235F72456A4E}"/>
                </a:ext>
              </a:extLst>
            </p:cNvPr>
            <p:cNvSpPr/>
            <p:nvPr/>
          </p:nvSpPr>
          <p:spPr>
            <a:xfrm rot="860262">
              <a:off x="6145828" y="1871736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48;p38">
              <a:extLst>
                <a:ext uri="{FF2B5EF4-FFF2-40B4-BE49-F238E27FC236}">
                  <a16:creationId xmlns:a16="http://schemas.microsoft.com/office/drawing/2014/main" id="{A09DBEBF-C4DC-14E2-F335-D9B283F17213}"/>
                </a:ext>
              </a:extLst>
            </p:cNvPr>
            <p:cNvSpPr/>
            <p:nvPr/>
          </p:nvSpPr>
          <p:spPr>
            <a:xfrm rot="860262">
              <a:off x="6169930" y="1777437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49;p38">
              <a:extLst>
                <a:ext uri="{FF2B5EF4-FFF2-40B4-BE49-F238E27FC236}">
                  <a16:creationId xmlns:a16="http://schemas.microsoft.com/office/drawing/2014/main" id="{73B07617-111D-51A0-846E-AB90264E13BD}"/>
                </a:ext>
              </a:extLst>
            </p:cNvPr>
            <p:cNvSpPr/>
            <p:nvPr/>
          </p:nvSpPr>
          <p:spPr>
            <a:xfrm rot="860262">
              <a:off x="6194013" y="1683293"/>
              <a:ext cx="82848" cy="97205"/>
            </a:xfrm>
            <a:custGeom>
              <a:avLst/>
              <a:gdLst/>
              <a:ahLst/>
              <a:cxnLst/>
              <a:rect l="l" t="t" r="r" b="b"/>
              <a:pathLst>
                <a:path w="2643" h="3101" extrusionOk="0">
                  <a:moveTo>
                    <a:pt x="1" y="0"/>
                  </a:moveTo>
                  <a:lnTo>
                    <a:pt x="1" y="3100"/>
                  </a:lnTo>
                  <a:lnTo>
                    <a:pt x="2642" y="3100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50;p38">
              <a:extLst>
                <a:ext uri="{FF2B5EF4-FFF2-40B4-BE49-F238E27FC236}">
                  <a16:creationId xmlns:a16="http://schemas.microsoft.com/office/drawing/2014/main" id="{561B7215-B7D9-D891-A803-21D292A11AF8}"/>
                </a:ext>
              </a:extLst>
            </p:cNvPr>
            <p:cNvSpPr/>
            <p:nvPr/>
          </p:nvSpPr>
          <p:spPr>
            <a:xfrm rot="860262">
              <a:off x="6242199" y="1494693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51;p38">
              <a:extLst>
                <a:ext uri="{FF2B5EF4-FFF2-40B4-BE49-F238E27FC236}">
                  <a16:creationId xmlns:a16="http://schemas.microsoft.com/office/drawing/2014/main" id="{DA9B513F-8CD0-83B1-7D6C-F429A9394408}"/>
                </a:ext>
              </a:extLst>
            </p:cNvPr>
            <p:cNvSpPr/>
            <p:nvPr/>
          </p:nvSpPr>
          <p:spPr>
            <a:xfrm rot="860262">
              <a:off x="6266302" y="1400394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52;p38">
              <a:extLst>
                <a:ext uri="{FF2B5EF4-FFF2-40B4-BE49-F238E27FC236}">
                  <a16:creationId xmlns:a16="http://schemas.microsoft.com/office/drawing/2014/main" id="{8529F554-D37C-2F38-48AB-EA4C7E53203C}"/>
                </a:ext>
              </a:extLst>
            </p:cNvPr>
            <p:cNvSpPr/>
            <p:nvPr/>
          </p:nvSpPr>
          <p:spPr>
            <a:xfrm rot="860262">
              <a:off x="6386772" y="929082"/>
              <a:ext cx="82848" cy="97330"/>
            </a:xfrm>
            <a:custGeom>
              <a:avLst/>
              <a:gdLst/>
              <a:ahLst/>
              <a:cxnLst/>
              <a:rect l="l" t="t" r="r" b="b"/>
              <a:pathLst>
                <a:path w="2643" h="3105" extrusionOk="0">
                  <a:moveTo>
                    <a:pt x="1" y="0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53;p38">
              <a:extLst>
                <a:ext uri="{FF2B5EF4-FFF2-40B4-BE49-F238E27FC236}">
                  <a16:creationId xmlns:a16="http://schemas.microsoft.com/office/drawing/2014/main" id="{5B2F6547-9BC0-9AB0-1CF3-2BBACCF89631}"/>
                </a:ext>
              </a:extLst>
            </p:cNvPr>
            <p:cNvSpPr/>
            <p:nvPr/>
          </p:nvSpPr>
          <p:spPr>
            <a:xfrm rot="860262">
              <a:off x="6314507" y="1211796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54;p38">
              <a:extLst>
                <a:ext uri="{FF2B5EF4-FFF2-40B4-BE49-F238E27FC236}">
                  <a16:creationId xmlns:a16="http://schemas.microsoft.com/office/drawing/2014/main" id="{457E7CF0-3714-166B-42CD-41168F483451}"/>
                </a:ext>
              </a:extLst>
            </p:cNvPr>
            <p:cNvSpPr/>
            <p:nvPr/>
          </p:nvSpPr>
          <p:spPr>
            <a:xfrm rot="860262">
              <a:off x="6218096" y="1588992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5"/>
                  </a:lnTo>
                  <a:lnTo>
                    <a:pt x="2642" y="3105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55;p38">
              <a:extLst>
                <a:ext uri="{FF2B5EF4-FFF2-40B4-BE49-F238E27FC236}">
                  <a16:creationId xmlns:a16="http://schemas.microsoft.com/office/drawing/2014/main" id="{41A2889F-3358-4791-D802-5975A792CC73}"/>
                </a:ext>
              </a:extLst>
            </p:cNvPr>
            <p:cNvSpPr/>
            <p:nvPr/>
          </p:nvSpPr>
          <p:spPr>
            <a:xfrm rot="860262">
              <a:off x="6290404" y="1306095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56;p38">
              <a:extLst>
                <a:ext uri="{FF2B5EF4-FFF2-40B4-BE49-F238E27FC236}">
                  <a16:creationId xmlns:a16="http://schemas.microsoft.com/office/drawing/2014/main" id="{303C943E-BB99-2FC2-B265-624C86A9A374}"/>
                </a:ext>
              </a:extLst>
            </p:cNvPr>
            <p:cNvSpPr/>
            <p:nvPr/>
          </p:nvSpPr>
          <p:spPr>
            <a:xfrm rot="860262">
              <a:off x="6362673" y="1023350"/>
              <a:ext cx="82848" cy="97362"/>
            </a:xfrm>
            <a:custGeom>
              <a:avLst/>
              <a:gdLst/>
              <a:ahLst/>
              <a:cxnLst/>
              <a:rect l="l" t="t" r="r" b="b"/>
              <a:pathLst>
                <a:path w="2643" h="3106" extrusionOk="0">
                  <a:moveTo>
                    <a:pt x="1" y="1"/>
                  </a:moveTo>
                  <a:lnTo>
                    <a:pt x="1" y="3106"/>
                  </a:lnTo>
                  <a:lnTo>
                    <a:pt x="2642" y="3106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7;p38">
              <a:extLst>
                <a:ext uri="{FF2B5EF4-FFF2-40B4-BE49-F238E27FC236}">
                  <a16:creationId xmlns:a16="http://schemas.microsoft.com/office/drawing/2014/main" id="{7BE166CE-4B2E-FFF1-1AF9-1A9A81212491}"/>
                </a:ext>
              </a:extLst>
            </p:cNvPr>
            <p:cNvSpPr/>
            <p:nvPr/>
          </p:nvSpPr>
          <p:spPr>
            <a:xfrm rot="860262">
              <a:off x="6338590" y="1117652"/>
              <a:ext cx="82848" cy="97205"/>
            </a:xfrm>
            <a:custGeom>
              <a:avLst/>
              <a:gdLst/>
              <a:ahLst/>
              <a:cxnLst/>
              <a:rect l="l" t="t" r="r" b="b"/>
              <a:pathLst>
                <a:path w="2643" h="3101" extrusionOk="0">
                  <a:moveTo>
                    <a:pt x="1" y="1"/>
                  </a:moveTo>
                  <a:lnTo>
                    <a:pt x="1" y="3101"/>
                  </a:lnTo>
                  <a:lnTo>
                    <a:pt x="2642" y="3101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58;p38">
              <a:extLst>
                <a:ext uri="{FF2B5EF4-FFF2-40B4-BE49-F238E27FC236}">
                  <a16:creationId xmlns:a16="http://schemas.microsoft.com/office/drawing/2014/main" id="{7BFF10AD-92DD-A04C-EE38-D1EF58627FFF}"/>
                </a:ext>
              </a:extLst>
            </p:cNvPr>
            <p:cNvSpPr/>
            <p:nvPr/>
          </p:nvSpPr>
          <p:spPr>
            <a:xfrm rot="860262">
              <a:off x="7144663" y="1081962"/>
              <a:ext cx="510507" cy="92472"/>
            </a:xfrm>
            <a:custGeom>
              <a:avLst/>
              <a:gdLst/>
              <a:ahLst/>
              <a:cxnLst/>
              <a:rect l="l" t="t" r="r" b="b"/>
              <a:pathLst>
                <a:path w="16286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16285" y="2949"/>
                  </a:lnTo>
                  <a:lnTo>
                    <a:pt x="162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59;p38">
              <a:extLst>
                <a:ext uri="{FF2B5EF4-FFF2-40B4-BE49-F238E27FC236}">
                  <a16:creationId xmlns:a16="http://schemas.microsoft.com/office/drawing/2014/main" id="{F66D7684-95DE-E104-DBDE-D0F53B4CD45F}"/>
                </a:ext>
              </a:extLst>
            </p:cNvPr>
            <p:cNvSpPr/>
            <p:nvPr/>
          </p:nvSpPr>
          <p:spPr>
            <a:xfrm rot="860262">
              <a:off x="7396850" y="1052242"/>
              <a:ext cx="273685" cy="61470"/>
            </a:xfrm>
            <a:custGeom>
              <a:avLst/>
              <a:gdLst/>
              <a:ahLst/>
              <a:cxnLst/>
              <a:rect l="l" t="t" r="r" b="b"/>
              <a:pathLst>
                <a:path w="8731" h="1961" extrusionOk="0">
                  <a:moveTo>
                    <a:pt x="0" y="1"/>
                  </a:moveTo>
                  <a:lnTo>
                    <a:pt x="0" y="1960"/>
                  </a:lnTo>
                  <a:lnTo>
                    <a:pt x="8730" y="1960"/>
                  </a:lnTo>
                  <a:lnTo>
                    <a:pt x="87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60;p38">
              <a:extLst>
                <a:ext uri="{FF2B5EF4-FFF2-40B4-BE49-F238E27FC236}">
                  <a16:creationId xmlns:a16="http://schemas.microsoft.com/office/drawing/2014/main" id="{AE698C78-5268-0185-C69C-149663990FE7}"/>
                </a:ext>
              </a:extLst>
            </p:cNvPr>
            <p:cNvSpPr/>
            <p:nvPr/>
          </p:nvSpPr>
          <p:spPr>
            <a:xfrm rot="860262">
              <a:off x="7074233" y="1008897"/>
              <a:ext cx="79651" cy="92472"/>
            </a:xfrm>
            <a:custGeom>
              <a:avLst/>
              <a:gdLst/>
              <a:ahLst/>
              <a:cxnLst/>
              <a:rect l="l" t="t" r="r" b="b"/>
              <a:pathLst>
                <a:path w="2541" h="2950" extrusionOk="0">
                  <a:moveTo>
                    <a:pt x="1" y="0"/>
                  </a:moveTo>
                  <a:lnTo>
                    <a:pt x="1" y="2949"/>
                  </a:lnTo>
                  <a:lnTo>
                    <a:pt x="2540" y="294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61;p38">
              <a:extLst>
                <a:ext uri="{FF2B5EF4-FFF2-40B4-BE49-F238E27FC236}">
                  <a16:creationId xmlns:a16="http://schemas.microsoft.com/office/drawing/2014/main" id="{9BB76409-3AE9-3F05-7485-FCBD7E98FEB3}"/>
                </a:ext>
              </a:extLst>
            </p:cNvPr>
            <p:cNvSpPr/>
            <p:nvPr/>
          </p:nvSpPr>
          <p:spPr>
            <a:xfrm rot="860262">
              <a:off x="6415008" y="894329"/>
              <a:ext cx="1001735" cy="61470"/>
            </a:xfrm>
            <a:custGeom>
              <a:avLst/>
              <a:gdLst/>
              <a:ahLst/>
              <a:cxnLst/>
              <a:rect l="l" t="t" r="r" b="b"/>
              <a:pathLst>
                <a:path w="31957" h="1961" extrusionOk="0">
                  <a:moveTo>
                    <a:pt x="1" y="1"/>
                  </a:moveTo>
                  <a:lnTo>
                    <a:pt x="1" y="1960"/>
                  </a:lnTo>
                  <a:lnTo>
                    <a:pt x="31956" y="1960"/>
                  </a:lnTo>
                  <a:lnTo>
                    <a:pt x="31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62;p38">
              <a:extLst>
                <a:ext uri="{FF2B5EF4-FFF2-40B4-BE49-F238E27FC236}">
                  <a16:creationId xmlns:a16="http://schemas.microsoft.com/office/drawing/2014/main" id="{75CBE79C-F406-EBAF-4B32-64F8E6011A17}"/>
                </a:ext>
              </a:extLst>
            </p:cNvPr>
            <p:cNvSpPr/>
            <p:nvPr/>
          </p:nvSpPr>
          <p:spPr>
            <a:xfrm rot="860262">
              <a:off x="6461334" y="994710"/>
              <a:ext cx="447250" cy="97330"/>
            </a:xfrm>
            <a:custGeom>
              <a:avLst/>
              <a:gdLst/>
              <a:ahLst/>
              <a:cxnLst/>
              <a:rect l="l" t="t" r="r" b="b"/>
              <a:pathLst>
                <a:path w="14268" h="3105" extrusionOk="0">
                  <a:moveTo>
                    <a:pt x="0" y="0"/>
                  </a:moveTo>
                  <a:lnTo>
                    <a:pt x="0" y="3105"/>
                  </a:lnTo>
                  <a:lnTo>
                    <a:pt x="14267" y="3105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63;p38">
              <a:extLst>
                <a:ext uri="{FF2B5EF4-FFF2-40B4-BE49-F238E27FC236}">
                  <a16:creationId xmlns:a16="http://schemas.microsoft.com/office/drawing/2014/main" id="{C606B2C9-9295-7F31-D937-57AC163A2726}"/>
                </a:ext>
              </a:extLst>
            </p:cNvPr>
            <p:cNvSpPr/>
            <p:nvPr/>
          </p:nvSpPr>
          <p:spPr>
            <a:xfrm rot="860262">
              <a:off x="6923903" y="969964"/>
              <a:ext cx="75670" cy="92472"/>
            </a:xfrm>
            <a:custGeom>
              <a:avLst/>
              <a:gdLst/>
              <a:ahLst/>
              <a:cxnLst/>
              <a:rect l="l" t="t" r="r" b="b"/>
              <a:pathLst>
                <a:path w="2414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2413" y="2949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64;p38">
              <a:extLst>
                <a:ext uri="{FF2B5EF4-FFF2-40B4-BE49-F238E27FC236}">
                  <a16:creationId xmlns:a16="http://schemas.microsoft.com/office/drawing/2014/main" id="{63F8915E-D01C-C0C6-F3FC-D2B02D5DDD22}"/>
                </a:ext>
              </a:extLst>
            </p:cNvPr>
            <p:cNvSpPr/>
            <p:nvPr/>
          </p:nvSpPr>
          <p:spPr>
            <a:xfrm rot="860262">
              <a:off x="6997124" y="989184"/>
              <a:ext cx="79620" cy="92472"/>
            </a:xfrm>
            <a:custGeom>
              <a:avLst/>
              <a:gdLst/>
              <a:ahLst/>
              <a:cxnLst/>
              <a:rect l="l" t="t" r="r" b="b"/>
              <a:pathLst>
                <a:path w="2540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2540" y="294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65;p38">
              <a:extLst>
                <a:ext uri="{FF2B5EF4-FFF2-40B4-BE49-F238E27FC236}">
                  <a16:creationId xmlns:a16="http://schemas.microsoft.com/office/drawing/2014/main" id="{6EF96049-11F9-6ACF-53F3-9EC36531506A}"/>
                </a:ext>
              </a:extLst>
            </p:cNvPr>
            <p:cNvSpPr/>
            <p:nvPr/>
          </p:nvSpPr>
          <p:spPr>
            <a:xfrm rot="860262">
              <a:off x="6484827" y="905225"/>
              <a:ext cx="447250" cy="92472"/>
            </a:xfrm>
            <a:custGeom>
              <a:avLst/>
              <a:gdLst/>
              <a:ahLst/>
              <a:cxnLst/>
              <a:rect l="l" t="t" r="r" b="b"/>
              <a:pathLst>
                <a:path w="14268" h="2950" extrusionOk="0">
                  <a:moveTo>
                    <a:pt x="0" y="0"/>
                  </a:moveTo>
                  <a:lnTo>
                    <a:pt x="0" y="2949"/>
                  </a:lnTo>
                  <a:lnTo>
                    <a:pt x="14267" y="2949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66;p38">
              <a:extLst>
                <a:ext uri="{FF2B5EF4-FFF2-40B4-BE49-F238E27FC236}">
                  <a16:creationId xmlns:a16="http://schemas.microsoft.com/office/drawing/2014/main" id="{0655BE10-9C80-B835-A782-E344DA16F7F4}"/>
                </a:ext>
              </a:extLst>
            </p:cNvPr>
            <p:cNvSpPr/>
            <p:nvPr/>
          </p:nvSpPr>
          <p:spPr>
            <a:xfrm rot="860262">
              <a:off x="6410265" y="839597"/>
              <a:ext cx="82848" cy="92472"/>
            </a:xfrm>
            <a:custGeom>
              <a:avLst/>
              <a:gdLst/>
              <a:ahLst/>
              <a:cxnLst/>
              <a:rect l="l" t="t" r="r" b="b"/>
              <a:pathLst>
                <a:path w="2643" h="2950" extrusionOk="0">
                  <a:moveTo>
                    <a:pt x="1" y="0"/>
                  </a:moveTo>
                  <a:lnTo>
                    <a:pt x="1" y="2949"/>
                  </a:lnTo>
                  <a:lnTo>
                    <a:pt x="2642" y="2949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67;p38">
              <a:extLst>
                <a:ext uri="{FF2B5EF4-FFF2-40B4-BE49-F238E27FC236}">
                  <a16:creationId xmlns:a16="http://schemas.microsoft.com/office/drawing/2014/main" id="{AC22EBFC-50F7-7BBA-2D7E-03843B9B5D90}"/>
                </a:ext>
              </a:extLst>
            </p:cNvPr>
            <p:cNvSpPr/>
            <p:nvPr/>
          </p:nvSpPr>
          <p:spPr>
            <a:xfrm rot="860262">
              <a:off x="7157817" y="939360"/>
              <a:ext cx="534643" cy="82848"/>
            </a:xfrm>
            <a:custGeom>
              <a:avLst/>
              <a:gdLst/>
              <a:ahLst/>
              <a:cxnLst/>
              <a:rect l="l" t="t" r="r" b="b"/>
              <a:pathLst>
                <a:path w="17056" h="2643" extrusionOk="0">
                  <a:moveTo>
                    <a:pt x="0" y="1"/>
                  </a:moveTo>
                  <a:lnTo>
                    <a:pt x="0" y="2643"/>
                  </a:lnTo>
                  <a:lnTo>
                    <a:pt x="17055" y="2643"/>
                  </a:lnTo>
                  <a:lnTo>
                    <a:pt x="170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68;p38">
              <a:extLst>
                <a:ext uri="{FF2B5EF4-FFF2-40B4-BE49-F238E27FC236}">
                  <a16:creationId xmlns:a16="http://schemas.microsoft.com/office/drawing/2014/main" id="{09D0CA19-E721-FC5B-5436-E95207EBDE0F}"/>
                </a:ext>
              </a:extLst>
            </p:cNvPr>
            <p:cNvSpPr/>
            <p:nvPr/>
          </p:nvSpPr>
          <p:spPr>
            <a:xfrm rot="860262">
              <a:off x="6436972" y="781296"/>
              <a:ext cx="740777" cy="82848"/>
            </a:xfrm>
            <a:custGeom>
              <a:avLst/>
              <a:gdLst/>
              <a:ahLst/>
              <a:cxnLst/>
              <a:rect l="l" t="t" r="r" b="b"/>
              <a:pathLst>
                <a:path w="23632" h="2643" extrusionOk="0">
                  <a:moveTo>
                    <a:pt x="1" y="1"/>
                  </a:moveTo>
                  <a:lnTo>
                    <a:pt x="1" y="2643"/>
                  </a:lnTo>
                  <a:lnTo>
                    <a:pt x="23631" y="2643"/>
                  </a:lnTo>
                  <a:lnTo>
                    <a:pt x="236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69;p38">
              <a:extLst>
                <a:ext uri="{FF2B5EF4-FFF2-40B4-BE49-F238E27FC236}">
                  <a16:creationId xmlns:a16="http://schemas.microsoft.com/office/drawing/2014/main" id="{1F75BC60-A9BA-9B13-701F-2F7D9652F4A3}"/>
                </a:ext>
              </a:extLst>
            </p:cNvPr>
            <p:cNvSpPr/>
            <p:nvPr/>
          </p:nvSpPr>
          <p:spPr>
            <a:xfrm rot="860262">
              <a:off x="6269348" y="300623"/>
              <a:ext cx="536932" cy="1356513"/>
            </a:xfrm>
            <a:custGeom>
              <a:avLst/>
              <a:gdLst/>
              <a:ahLst/>
              <a:cxnLst/>
              <a:rect l="l" t="t" r="r" b="b"/>
              <a:pathLst>
                <a:path w="17129" h="43275" extrusionOk="0">
                  <a:moveTo>
                    <a:pt x="2535" y="1"/>
                  </a:moveTo>
                  <a:cubicBezTo>
                    <a:pt x="1137" y="1"/>
                    <a:pt x="1" y="1131"/>
                    <a:pt x="1" y="2530"/>
                  </a:cubicBezTo>
                  <a:lnTo>
                    <a:pt x="1" y="43274"/>
                  </a:lnTo>
                  <a:lnTo>
                    <a:pt x="206" y="43274"/>
                  </a:lnTo>
                  <a:lnTo>
                    <a:pt x="206" y="2530"/>
                  </a:lnTo>
                  <a:cubicBezTo>
                    <a:pt x="206" y="1243"/>
                    <a:pt x="1249" y="205"/>
                    <a:pt x="2535" y="200"/>
                  </a:cubicBezTo>
                  <a:lnTo>
                    <a:pt x="17129" y="200"/>
                  </a:lnTo>
                  <a:lnTo>
                    <a:pt x="1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70;p38">
              <a:extLst>
                <a:ext uri="{FF2B5EF4-FFF2-40B4-BE49-F238E27FC236}">
                  <a16:creationId xmlns:a16="http://schemas.microsoft.com/office/drawing/2014/main" id="{FD814007-8576-0E63-6006-C79E9818F169}"/>
                </a:ext>
              </a:extLst>
            </p:cNvPr>
            <p:cNvSpPr/>
            <p:nvPr/>
          </p:nvSpPr>
          <p:spPr>
            <a:xfrm rot="860262">
              <a:off x="5937056" y="2076373"/>
              <a:ext cx="1582332" cy="536618"/>
            </a:xfrm>
            <a:custGeom>
              <a:avLst/>
              <a:gdLst/>
              <a:ahLst/>
              <a:cxnLst/>
              <a:rect l="l" t="t" r="r" b="b"/>
              <a:pathLst>
                <a:path w="50479" h="17119" extrusionOk="0">
                  <a:moveTo>
                    <a:pt x="50274" y="0"/>
                  </a:moveTo>
                  <a:lnTo>
                    <a:pt x="50274" y="14584"/>
                  </a:lnTo>
                  <a:cubicBezTo>
                    <a:pt x="50274" y="15871"/>
                    <a:pt x="49231" y="16909"/>
                    <a:pt x="47944" y="16914"/>
                  </a:cubicBezTo>
                  <a:lnTo>
                    <a:pt x="2535" y="16914"/>
                  </a:lnTo>
                  <a:cubicBezTo>
                    <a:pt x="1249" y="16909"/>
                    <a:pt x="206" y="15871"/>
                    <a:pt x="206" y="14584"/>
                  </a:cubicBezTo>
                  <a:lnTo>
                    <a:pt x="206" y="11138"/>
                  </a:lnTo>
                  <a:lnTo>
                    <a:pt x="1" y="11138"/>
                  </a:lnTo>
                  <a:lnTo>
                    <a:pt x="1" y="14584"/>
                  </a:lnTo>
                  <a:cubicBezTo>
                    <a:pt x="1" y="15983"/>
                    <a:pt x="1137" y="17114"/>
                    <a:pt x="2535" y="17119"/>
                  </a:cubicBezTo>
                  <a:lnTo>
                    <a:pt x="47944" y="17119"/>
                  </a:lnTo>
                  <a:cubicBezTo>
                    <a:pt x="49343" y="17114"/>
                    <a:pt x="50474" y="15983"/>
                    <a:pt x="50479" y="14584"/>
                  </a:cubicBezTo>
                  <a:lnTo>
                    <a:pt x="50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71;p38">
              <a:extLst>
                <a:ext uri="{FF2B5EF4-FFF2-40B4-BE49-F238E27FC236}">
                  <a16:creationId xmlns:a16="http://schemas.microsoft.com/office/drawing/2014/main" id="{AB111355-E9B3-9530-F9E6-B340D4CBC4E2}"/>
                </a:ext>
              </a:extLst>
            </p:cNvPr>
            <p:cNvSpPr/>
            <p:nvPr/>
          </p:nvSpPr>
          <p:spPr>
            <a:xfrm rot="860262">
              <a:off x="7327755" y="565234"/>
              <a:ext cx="627993" cy="264500"/>
            </a:xfrm>
            <a:custGeom>
              <a:avLst/>
              <a:gdLst/>
              <a:ahLst/>
              <a:cxnLst/>
              <a:rect l="l" t="t" r="r" b="b"/>
              <a:pathLst>
                <a:path w="20034" h="8438" extrusionOk="0">
                  <a:moveTo>
                    <a:pt x="1" y="1"/>
                  </a:moveTo>
                  <a:lnTo>
                    <a:pt x="1" y="200"/>
                  </a:lnTo>
                  <a:lnTo>
                    <a:pt x="17499" y="200"/>
                  </a:lnTo>
                  <a:cubicBezTo>
                    <a:pt x="18786" y="205"/>
                    <a:pt x="19829" y="1248"/>
                    <a:pt x="19829" y="2530"/>
                  </a:cubicBezTo>
                  <a:lnTo>
                    <a:pt x="19829" y="8438"/>
                  </a:lnTo>
                  <a:lnTo>
                    <a:pt x="20034" y="8438"/>
                  </a:lnTo>
                  <a:lnTo>
                    <a:pt x="20034" y="2530"/>
                  </a:lnTo>
                  <a:cubicBezTo>
                    <a:pt x="20029" y="1136"/>
                    <a:pt x="18898" y="1"/>
                    <a:pt x="17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72;p38">
              <a:extLst>
                <a:ext uri="{FF2B5EF4-FFF2-40B4-BE49-F238E27FC236}">
                  <a16:creationId xmlns:a16="http://schemas.microsoft.com/office/drawing/2014/main" id="{CFCFF012-A969-09FA-2E07-9166C5858C4F}"/>
                </a:ext>
              </a:extLst>
            </p:cNvPr>
            <p:cNvSpPr/>
            <p:nvPr/>
          </p:nvSpPr>
          <p:spPr>
            <a:xfrm rot="860262">
              <a:off x="6687456" y="151515"/>
              <a:ext cx="481010" cy="513547"/>
            </a:xfrm>
            <a:custGeom>
              <a:avLst/>
              <a:gdLst/>
              <a:ahLst/>
              <a:cxnLst/>
              <a:rect l="l" t="t" r="r" b="b"/>
              <a:pathLst>
                <a:path w="15345" h="16383" extrusionOk="0">
                  <a:moveTo>
                    <a:pt x="15339" y="0"/>
                  </a:moveTo>
                  <a:cubicBezTo>
                    <a:pt x="14179" y="0"/>
                    <a:pt x="12746" y="936"/>
                    <a:pt x="12332" y="2993"/>
                  </a:cubicBezTo>
                  <a:cubicBezTo>
                    <a:pt x="11952" y="4913"/>
                    <a:pt x="10509" y="6429"/>
                    <a:pt x="8662" y="6863"/>
                  </a:cubicBezTo>
                  <a:lnTo>
                    <a:pt x="8584" y="6878"/>
                  </a:lnTo>
                  <a:lnTo>
                    <a:pt x="8584" y="10139"/>
                  </a:lnTo>
                  <a:cubicBezTo>
                    <a:pt x="8218" y="10217"/>
                    <a:pt x="7853" y="10299"/>
                    <a:pt x="7487" y="10377"/>
                  </a:cubicBezTo>
                  <a:lnTo>
                    <a:pt x="6965" y="10490"/>
                  </a:lnTo>
                  <a:cubicBezTo>
                    <a:pt x="6351" y="10626"/>
                    <a:pt x="5742" y="10753"/>
                    <a:pt x="5128" y="10879"/>
                  </a:cubicBezTo>
                  <a:cubicBezTo>
                    <a:pt x="4869" y="10933"/>
                    <a:pt x="4606" y="10977"/>
                    <a:pt x="4338" y="11021"/>
                  </a:cubicBezTo>
                  <a:cubicBezTo>
                    <a:pt x="3724" y="11128"/>
                    <a:pt x="3090" y="11240"/>
                    <a:pt x="2505" y="11450"/>
                  </a:cubicBezTo>
                  <a:cubicBezTo>
                    <a:pt x="2091" y="11596"/>
                    <a:pt x="1657" y="11791"/>
                    <a:pt x="1277" y="12210"/>
                  </a:cubicBezTo>
                  <a:cubicBezTo>
                    <a:pt x="1243" y="12249"/>
                    <a:pt x="1209" y="12293"/>
                    <a:pt x="1175" y="12332"/>
                  </a:cubicBezTo>
                  <a:cubicBezTo>
                    <a:pt x="936" y="12624"/>
                    <a:pt x="736" y="12946"/>
                    <a:pt x="570" y="13282"/>
                  </a:cubicBezTo>
                  <a:cubicBezTo>
                    <a:pt x="195" y="14053"/>
                    <a:pt x="0" y="14764"/>
                    <a:pt x="0" y="15398"/>
                  </a:cubicBezTo>
                  <a:cubicBezTo>
                    <a:pt x="0" y="15773"/>
                    <a:pt x="63" y="15993"/>
                    <a:pt x="215" y="16139"/>
                  </a:cubicBezTo>
                  <a:cubicBezTo>
                    <a:pt x="419" y="16339"/>
                    <a:pt x="760" y="16383"/>
                    <a:pt x="1399" y="16383"/>
                  </a:cubicBezTo>
                  <a:cubicBezTo>
                    <a:pt x="1623" y="16383"/>
                    <a:pt x="1882" y="16378"/>
                    <a:pt x="2184" y="16373"/>
                  </a:cubicBezTo>
                  <a:cubicBezTo>
                    <a:pt x="2603" y="16363"/>
                    <a:pt x="3076" y="16353"/>
                    <a:pt x="3651" y="16353"/>
                  </a:cubicBezTo>
                  <a:cubicBezTo>
                    <a:pt x="6595" y="16353"/>
                    <a:pt x="15257" y="16383"/>
                    <a:pt x="15344" y="16383"/>
                  </a:cubicBezTo>
                  <a:lnTo>
                    <a:pt x="15344" y="16178"/>
                  </a:lnTo>
                  <a:cubicBezTo>
                    <a:pt x="15257" y="16178"/>
                    <a:pt x="6595" y="16149"/>
                    <a:pt x="3651" y="16149"/>
                  </a:cubicBezTo>
                  <a:cubicBezTo>
                    <a:pt x="3071" y="16149"/>
                    <a:pt x="2579" y="16158"/>
                    <a:pt x="2179" y="16168"/>
                  </a:cubicBezTo>
                  <a:cubicBezTo>
                    <a:pt x="1893" y="16173"/>
                    <a:pt x="1642" y="16178"/>
                    <a:pt x="1424" y="16178"/>
                  </a:cubicBezTo>
                  <a:cubicBezTo>
                    <a:pt x="855" y="16178"/>
                    <a:pt x="511" y="16144"/>
                    <a:pt x="356" y="15993"/>
                  </a:cubicBezTo>
                  <a:cubicBezTo>
                    <a:pt x="249" y="15885"/>
                    <a:pt x="205" y="15710"/>
                    <a:pt x="205" y="15398"/>
                  </a:cubicBezTo>
                  <a:cubicBezTo>
                    <a:pt x="205" y="14794"/>
                    <a:pt x="390" y="14111"/>
                    <a:pt x="756" y="13375"/>
                  </a:cubicBezTo>
                  <a:cubicBezTo>
                    <a:pt x="912" y="13049"/>
                    <a:pt x="1102" y="12746"/>
                    <a:pt x="1331" y="12464"/>
                  </a:cubicBezTo>
                  <a:cubicBezTo>
                    <a:pt x="1360" y="12425"/>
                    <a:pt x="1394" y="12386"/>
                    <a:pt x="1428" y="12347"/>
                  </a:cubicBezTo>
                  <a:cubicBezTo>
                    <a:pt x="1779" y="11962"/>
                    <a:pt x="2184" y="11781"/>
                    <a:pt x="2574" y="11640"/>
                  </a:cubicBezTo>
                  <a:cubicBezTo>
                    <a:pt x="3144" y="11435"/>
                    <a:pt x="3768" y="11328"/>
                    <a:pt x="4372" y="11226"/>
                  </a:cubicBezTo>
                  <a:cubicBezTo>
                    <a:pt x="4635" y="11182"/>
                    <a:pt x="4908" y="11133"/>
                    <a:pt x="5172" y="11079"/>
                  </a:cubicBezTo>
                  <a:cubicBezTo>
                    <a:pt x="5781" y="10953"/>
                    <a:pt x="6400" y="10826"/>
                    <a:pt x="7009" y="10694"/>
                  </a:cubicBezTo>
                  <a:lnTo>
                    <a:pt x="7526" y="10582"/>
                  </a:lnTo>
                  <a:cubicBezTo>
                    <a:pt x="7921" y="10494"/>
                    <a:pt x="8316" y="10412"/>
                    <a:pt x="8706" y="10324"/>
                  </a:cubicBezTo>
                  <a:lnTo>
                    <a:pt x="8783" y="10304"/>
                  </a:lnTo>
                  <a:lnTo>
                    <a:pt x="8783" y="7039"/>
                  </a:lnTo>
                  <a:cubicBezTo>
                    <a:pt x="10675" y="6566"/>
                    <a:pt x="12142" y="5001"/>
                    <a:pt x="12532" y="3032"/>
                  </a:cubicBezTo>
                  <a:cubicBezTo>
                    <a:pt x="12922" y="1087"/>
                    <a:pt x="14262" y="205"/>
                    <a:pt x="15339" y="205"/>
                  </a:cubicBezTo>
                  <a:lnTo>
                    <a:pt x="15339" y="0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73;p38">
              <a:extLst>
                <a:ext uri="{FF2B5EF4-FFF2-40B4-BE49-F238E27FC236}">
                  <a16:creationId xmlns:a16="http://schemas.microsoft.com/office/drawing/2014/main" id="{A1EB45BE-9993-25AA-1F7B-5881240FD74C}"/>
                </a:ext>
              </a:extLst>
            </p:cNvPr>
            <p:cNvSpPr/>
            <p:nvPr/>
          </p:nvSpPr>
          <p:spPr>
            <a:xfrm rot="860262">
              <a:off x="7153451" y="270642"/>
              <a:ext cx="481166" cy="513547"/>
            </a:xfrm>
            <a:custGeom>
              <a:avLst/>
              <a:gdLst/>
              <a:ahLst/>
              <a:cxnLst/>
              <a:rect l="l" t="t" r="r" b="b"/>
              <a:pathLst>
                <a:path w="15350" h="16383" extrusionOk="0">
                  <a:moveTo>
                    <a:pt x="5" y="0"/>
                  </a:moveTo>
                  <a:lnTo>
                    <a:pt x="5" y="210"/>
                  </a:lnTo>
                  <a:cubicBezTo>
                    <a:pt x="1087" y="210"/>
                    <a:pt x="2428" y="1092"/>
                    <a:pt x="2818" y="3037"/>
                  </a:cubicBezTo>
                  <a:cubicBezTo>
                    <a:pt x="3208" y="5006"/>
                    <a:pt x="4675" y="6571"/>
                    <a:pt x="6561" y="7043"/>
                  </a:cubicBezTo>
                  <a:lnTo>
                    <a:pt x="6561" y="10304"/>
                  </a:lnTo>
                  <a:lnTo>
                    <a:pt x="6644" y="10324"/>
                  </a:lnTo>
                  <a:cubicBezTo>
                    <a:pt x="6966" y="10392"/>
                    <a:pt x="7287" y="10465"/>
                    <a:pt x="7609" y="10533"/>
                  </a:cubicBezTo>
                  <a:lnTo>
                    <a:pt x="7819" y="10582"/>
                  </a:lnTo>
                  <a:cubicBezTo>
                    <a:pt x="8667" y="10767"/>
                    <a:pt x="9437" y="10928"/>
                    <a:pt x="10178" y="11079"/>
                  </a:cubicBezTo>
                  <a:cubicBezTo>
                    <a:pt x="10441" y="11133"/>
                    <a:pt x="10709" y="11182"/>
                    <a:pt x="10977" y="11226"/>
                  </a:cubicBezTo>
                  <a:cubicBezTo>
                    <a:pt x="11255" y="11274"/>
                    <a:pt x="11547" y="11323"/>
                    <a:pt x="11830" y="11382"/>
                  </a:cubicBezTo>
                  <a:cubicBezTo>
                    <a:pt x="12147" y="11445"/>
                    <a:pt x="12464" y="11533"/>
                    <a:pt x="12776" y="11640"/>
                  </a:cubicBezTo>
                  <a:cubicBezTo>
                    <a:pt x="13166" y="11781"/>
                    <a:pt x="13570" y="11962"/>
                    <a:pt x="13916" y="12347"/>
                  </a:cubicBezTo>
                  <a:cubicBezTo>
                    <a:pt x="13950" y="12386"/>
                    <a:pt x="13985" y="12425"/>
                    <a:pt x="14014" y="12464"/>
                  </a:cubicBezTo>
                  <a:cubicBezTo>
                    <a:pt x="14243" y="12746"/>
                    <a:pt x="14433" y="13049"/>
                    <a:pt x="14594" y="13375"/>
                  </a:cubicBezTo>
                  <a:cubicBezTo>
                    <a:pt x="14959" y="14116"/>
                    <a:pt x="15140" y="14794"/>
                    <a:pt x="15140" y="15398"/>
                  </a:cubicBezTo>
                  <a:cubicBezTo>
                    <a:pt x="15140" y="15710"/>
                    <a:pt x="15096" y="15885"/>
                    <a:pt x="14989" y="15993"/>
                  </a:cubicBezTo>
                  <a:cubicBezTo>
                    <a:pt x="14834" y="16143"/>
                    <a:pt x="14496" y="16181"/>
                    <a:pt x="13932" y="16181"/>
                  </a:cubicBezTo>
                  <a:cubicBezTo>
                    <a:pt x="13712" y="16181"/>
                    <a:pt x="13457" y="16175"/>
                    <a:pt x="13166" y="16168"/>
                  </a:cubicBezTo>
                  <a:cubicBezTo>
                    <a:pt x="12771" y="16158"/>
                    <a:pt x="12274" y="16149"/>
                    <a:pt x="11698" y="16149"/>
                  </a:cubicBezTo>
                  <a:cubicBezTo>
                    <a:pt x="8750" y="16149"/>
                    <a:pt x="88" y="16178"/>
                    <a:pt x="0" y="16178"/>
                  </a:cubicBezTo>
                  <a:lnTo>
                    <a:pt x="0" y="16383"/>
                  </a:lnTo>
                  <a:cubicBezTo>
                    <a:pt x="88" y="16383"/>
                    <a:pt x="8750" y="16353"/>
                    <a:pt x="11694" y="16353"/>
                  </a:cubicBezTo>
                  <a:cubicBezTo>
                    <a:pt x="12269" y="16353"/>
                    <a:pt x="12742" y="16363"/>
                    <a:pt x="13161" y="16373"/>
                  </a:cubicBezTo>
                  <a:cubicBezTo>
                    <a:pt x="13458" y="16378"/>
                    <a:pt x="13721" y="16383"/>
                    <a:pt x="13941" y="16383"/>
                  </a:cubicBezTo>
                  <a:cubicBezTo>
                    <a:pt x="14579" y="16383"/>
                    <a:pt x="14925" y="16339"/>
                    <a:pt x="15140" y="16139"/>
                  </a:cubicBezTo>
                  <a:cubicBezTo>
                    <a:pt x="15291" y="15993"/>
                    <a:pt x="15349" y="15773"/>
                    <a:pt x="15349" y="15403"/>
                  </a:cubicBezTo>
                  <a:cubicBezTo>
                    <a:pt x="15349" y="14764"/>
                    <a:pt x="15159" y="14053"/>
                    <a:pt x="14779" y="13287"/>
                  </a:cubicBezTo>
                  <a:cubicBezTo>
                    <a:pt x="14613" y="12946"/>
                    <a:pt x="14413" y="12629"/>
                    <a:pt x="14175" y="12332"/>
                  </a:cubicBezTo>
                  <a:cubicBezTo>
                    <a:pt x="14141" y="12293"/>
                    <a:pt x="14106" y="12254"/>
                    <a:pt x="14072" y="12210"/>
                  </a:cubicBezTo>
                  <a:cubicBezTo>
                    <a:pt x="13697" y="11796"/>
                    <a:pt x="13263" y="11601"/>
                    <a:pt x="12849" y="11450"/>
                  </a:cubicBezTo>
                  <a:cubicBezTo>
                    <a:pt x="12527" y="11338"/>
                    <a:pt x="12205" y="11250"/>
                    <a:pt x="11874" y="11182"/>
                  </a:cubicBezTo>
                  <a:cubicBezTo>
                    <a:pt x="11586" y="11123"/>
                    <a:pt x="11294" y="11074"/>
                    <a:pt x="11011" y="11026"/>
                  </a:cubicBezTo>
                  <a:cubicBezTo>
                    <a:pt x="10743" y="10982"/>
                    <a:pt x="10480" y="10933"/>
                    <a:pt x="10217" y="10879"/>
                  </a:cubicBezTo>
                  <a:cubicBezTo>
                    <a:pt x="9481" y="10728"/>
                    <a:pt x="8711" y="10563"/>
                    <a:pt x="7862" y="10382"/>
                  </a:cubicBezTo>
                  <a:lnTo>
                    <a:pt x="7653" y="10334"/>
                  </a:lnTo>
                  <a:cubicBezTo>
                    <a:pt x="7356" y="10270"/>
                    <a:pt x="7063" y="10207"/>
                    <a:pt x="6766" y="10139"/>
                  </a:cubicBezTo>
                  <a:lnTo>
                    <a:pt x="6766" y="6878"/>
                  </a:lnTo>
                  <a:lnTo>
                    <a:pt x="6688" y="6863"/>
                  </a:lnTo>
                  <a:cubicBezTo>
                    <a:pt x="4845" y="6429"/>
                    <a:pt x="3398" y="4908"/>
                    <a:pt x="3017" y="2993"/>
                  </a:cubicBezTo>
                  <a:cubicBezTo>
                    <a:pt x="2603" y="936"/>
                    <a:pt x="1165" y="0"/>
                    <a:pt x="5" y="0"/>
                  </a:cubicBez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74;p38">
              <a:extLst>
                <a:ext uri="{FF2B5EF4-FFF2-40B4-BE49-F238E27FC236}">
                  <a16:creationId xmlns:a16="http://schemas.microsoft.com/office/drawing/2014/main" id="{CAFDCCD3-F0B7-AADD-C801-2B4646F925EB}"/>
                </a:ext>
              </a:extLst>
            </p:cNvPr>
            <p:cNvSpPr/>
            <p:nvPr/>
          </p:nvSpPr>
          <p:spPr>
            <a:xfrm rot="860262">
              <a:off x="7123847" y="249769"/>
              <a:ext cx="139836" cy="127047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2437" y="207"/>
                  </a:moveTo>
                  <a:cubicBezTo>
                    <a:pt x="3441" y="207"/>
                    <a:pt x="4255" y="1021"/>
                    <a:pt x="4255" y="2025"/>
                  </a:cubicBezTo>
                  <a:cubicBezTo>
                    <a:pt x="4255" y="2761"/>
                    <a:pt x="3812" y="3424"/>
                    <a:pt x="3129" y="3706"/>
                  </a:cubicBezTo>
                  <a:cubicBezTo>
                    <a:pt x="2905" y="3800"/>
                    <a:pt x="2669" y="3846"/>
                    <a:pt x="2434" y="3846"/>
                  </a:cubicBezTo>
                  <a:cubicBezTo>
                    <a:pt x="1961" y="3846"/>
                    <a:pt x="1494" y="3660"/>
                    <a:pt x="1146" y="3312"/>
                  </a:cubicBezTo>
                  <a:cubicBezTo>
                    <a:pt x="0" y="2166"/>
                    <a:pt x="814" y="207"/>
                    <a:pt x="2437" y="207"/>
                  </a:cubicBezTo>
                  <a:close/>
                  <a:moveTo>
                    <a:pt x="2438" y="0"/>
                  </a:moveTo>
                  <a:cubicBezTo>
                    <a:pt x="1909" y="0"/>
                    <a:pt x="1388" y="207"/>
                    <a:pt x="999" y="597"/>
                  </a:cubicBezTo>
                  <a:cubicBezTo>
                    <a:pt x="424" y="1177"/>
                    <a:pt x="249" y="2044"/>
                    <a:pt x="566" y="2800"/>
                  </a:cubicBezTo>
                  <a:cubicBezTo>
                    <a:pt x="877" y="3560"/>
                    <a:pt x="1618" y="4052"/>
                    <a:pt x="2437" y="4052"/>
                  </a:cubicBezTo>
                  <a:cubicBezTo>
                    <a:pt x="3553" y="4048"/>
                    <a:pt x="4460" y="3141"/>
                    <a:pt x="4460" y="2025"/>
                  </a:cubicBezTo>
                  <a:cubicBezTo>
                    <a:pt x="4460" y="1206"/>
                    <a:pt x="3963" y="470"/>
                    <a:pt x="3207" y="153"/>
                  </a:cubicBezTo>
                  <a:cubicBezTo>
                    <a:pt x="2959" y="50"/>
                    <a:pt x="2697" y="0"/>
                    <a:pt x="2438" y="0"/>
                  </a:cubicBez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75;p38">
              <a:extLst>
                <a:ext uri="{FF2B5EF4-FFF2-40B4-BE49-F238E27FC236}">
                  <a16:creationId xmlns:a16="http://schemas.microsoft.com/office/drawing/2014/main" id="{A9C3E8D3-23A4-8099-BFD4-5081E22E8744}"/>
                </a:ext>
              </a:extLst>
            </p:cNvPr>
            <p:cNvSpPr/>
            <p:nvPr/>
          </p:nvSpPr>
          <p:spPr>
            <a:xfrm rot="860262">
              <a:off x="7132925" y="262252"/>
              <a:ext cx="117831" cy="100935"/>
            </a:xfrm>
            <a:custGeom>
              <a:avLst/>
              <a:gdLst/>
              <a:ahLst/>
              <a:cxnLst/>
              <a:rect l="l" t="t" r="r" b="b"/>
              <a:pathLst>
                <a:path w="3759" h="3220" extrusionOk="0">
                  <a:moveTo>
                    <a:pt x="2150" y="207"/>
                  </a:moveTo>
                  <a:cubicBezTo>
                    <a:pt x="2925" y="207"/>
                    <a:pt x="3549" y="836"/>
                    <a:pt x="3554" y="1611"/>
                  </a:cubicBezTo>
                  <a:cubicBezTo>
                    <a:pt x="3557" y="2456"/>
                    <a:pt x="2863" y="3019"/>
                    <a:pt x="2139" y="3019"/>
                  </a:cubicBezTo>
                  <a:cubicBezTo>
                    <a:pt x="1794" y="3019"/>
                    <a:pt x="1442" y="2891"/>
                    <a:pt x="1156" y="2605"/>
                  </a:cubicBezTo>
                  <a:cubicBezTo>
                    <a:pt x="274" y="1723"/>
                    <a:pt x="898" y="207"/>
                    <a:pt x="2150" y="207"/>
                  </a:cubicBezTo>
                  <a:close/>
                  <a:moveTo>
                    <a:pt x="2141" y="0"/>
                  </a:moveTo>
                  <a:cubicBezTo>
                    <a:pt x="1746" y="0"/>
                    <a:pt x="1343" y="147"/>
                    <a:pt x="1015" y="475"/>
                  </a:cubicBezTo>
                  <a:cubicBezTo>
                    <a:pt x="1" y="1489"/>
                    <a:pt x="717" y="3219"/>
                    <a:pt x="2150" y="3219"/>
                  </a:cubicBezTo>
                  <a:cubicBezTo>
                    <a:pt x="3037" y="3219"/>
                    <a:pt x="3759" y="2498"/>
                    <a:pt x="3759" y="1611"/>
                  </a:cubicBezTo>
                  <a:cubicBezTo>
                    <a:pt x="3759" y="641"/>
                    <a:pt x="2967" y="0"/>
                    <a:pt x="2141" y="0"/>
                  </a:cubicBez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76;p38">
              <a:extLst>
                <a:ext uri="{FF2B5EF4-FFF2-40B4-BE49-F238E27FC236}">
                  <a16:creationId xmlns:a16="http://schemas.microsoft.com/office/drawing/2014/main" id="{44520391-ED9B-DCDD-9D20-F65D4FB440AC}"/>
                </a:ext>
              </a:extLst>
            </p:cNvPr>
            <p:cNvSpPr/>
            <p:nvPr/>
          </p:nvSpPr>
          <p:spPr>
            <a:xfrm rot="860262">
              <a:off x="6871626" y="413093"/>
              <a:ext cx="49370" cy="42349"/>
            </a:xfrm>
            <a:custGeom>
              <a:avLst/>
              <a:gdLst/>
              <a:ahLst/>
              <a:cxnLst/>
              <a:rect l="l" t="t" r="r" b="b"/>
              <a:pathLst>
                <a:path w="1575" h="1351" extrusionOk="0">
                  <a:moveTo>
                    <a:pt x="907" y="205"/>
                  </a:moveTo>
                  <a:cubicBezTo>
                    <a:pt x="1165" y="205"/>
                    <a:pt x="1375" y="414"/>
                    <a:pt x="1375" y="678"/>
                  </a:cubicBezTo>
                  <a:cubicBezTo>
                    <a:pt x="1375" y="959"/>
                    <a:pt x="1142" y="1145"/>
                    <a:pt x="901" y="1145"/>
                  </a:cubicBezTo>
                  <a:cubicBezTo>
                    <a:pt x="786" y="1145"/>
                    <a:pt x="670" y="1103"/>
                    <a:pt x="576" y="1009"/>
                  </a:cubicBezTo>
                  <a:cubicBezTo>
                    <a:pt x="278" y="712"/>
                    <a:pt x="488" y="205"/>
                    <a:pt x="907" y="205"/>
                  </a:cubicBezTo>
                  <a:close/>
                  <a:moveTo>
                    <a:pt x="897" y="1"/>
                  </a:moveTo>
                  <a:cubicBezTo>
                    <a:pt x="731" y="1"/>
                    <a:pt x="562" y="62"/>
                    <a:pt x="424" y="200"/>
                  </a:cubicBezTo>
                  <a:cubicBezTo>
                    <a:pt x="0" y="624"/>
                    <a:pt x="307" y="1350"/>
                    <a:pt x="907" y="1350"/>
                  </a:cubicBezTo>
                  <a:cubicBezTo>
                    <a:pt x="1277" y="1345"/>
                    <a:pt x="1575" y="1048"/>
                    <a:pt x="1575" y="678"/>
                  </a:cubicBezTo>
                  <a:cubicBezTo>
                    <a:pt x="1575" y="269"/>
                    <a:pt x="1243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77;p38">
              <a:extLst>
                <a:ext uri="{FF2B5EF4-FFF2-40B4-BE49-F238E27FC236}">
                  <a16:creationId xmlns:a16="http://schemas.microsoft.com/office/drawing/2014/main" id="{066D5D28-30A8-0C0C-3A27-7A424DC6BFDB}"/>
                </a:ext>
              </a:extLst>
            </p:cNvPr>
            <p:cNvSpPr/>
            <p:nvPr/>
          </p:nvSpPr>
          <p:spPr>
            <a:xfrm rot="860262">
              <a:off x="6882026" y="432043"/>
              <a:ext cx="35798" cy="6426"/>
            </a:xfrm>
            <a:custGeom>
              <a:avLst/>
              <a:gdLst/>
              <a:ahLst/>
              <a:cxnLst/>
              <a:rect l="l" t="t" r="r" b="b"/>
              <a:pathLst>
                <a:path w="1142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41" y="205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78;p38">
              <a:extLst>
                <a:ext uri="{FF2B5EF4-FFF2-40B4-BE49-F238E27FC236}">
                  <a16:creationId xmlns:a16="http://schemas.microsoft.com/office/drawing/2014/main" id="{986E5654-E2F2-53BD-8A90-EE57E0FCB68E}"/>
                </a:ext>
              </a:extLst>
            </p:cNvPr>
            <p:cNvSpPr/>
            <p:nvPr/>
          </p:nvSpPr>
          <p:spPr>
            <a:xfrm rot="860262">
              <a:off x="7385000" y="544310"/>
              <a:ext cx="49370" cy="42349"/>
            </a:xfrm>
            <a:custGeom>
              <a:avLst/>
              <a:gdLst/>
              <a:ahLst/>
              <a:cxnLst/>
              <a:rect l="l" t="t" r="r" b="b"/>
              <a:pathLst>
                <a:path w="1575" h="1351" extrusionOk="0">
                  <a:moveTo>
                    <a:pt x="907" y="205"/>
                  </a:moveTo>
                  <a:cubicBezTo>
                    <a:pt x="1165" y="205"/>
                    <a:pt x="1375" y="414"/>
                    <a:pt x="1375" y="678"/>
                  </a:cubicBezTo>
                  <a:cubicBezTo>
                    <a:pt x="1375" y="959"/>
                    <a:pt x="1142" y="1145"/>
                    <a:pt x="901" y="1145"/>
                  </a:cubicBezTo>
                  <a:cubicBezTo>
                    <a:pt x="786" y="1145"/>
                    <a:pt x="670" y="1103"/>
                    <a:pt x="576" y="1009"/>
                  </a:cubicBezTo>
                  <a:cubicBezTo>
                    <a:pt x="278" y="712"/>
                    <a:pt x="488" y="205"/>
                    <a:pt x="907" y="205"/>
                  </a:cubicBezTo>
                  <a:close/>
                  <a:moveTo>
                    <a:pt x="897" y="1"/>
                  </a:moveTo>
                  <a:cubicBezTo>
                    <a:pt x="731" y="1"/>
                    <a:pt x="562" y="62"/>
                    <a:pt x="424" y="200"/>
                  </a:cubicBezTo>
                  <a:cubicBezTo>
                    <a:pt x="0" y="624"/>
                    <a:pt x="307" y="1350"/>
                    <a:pt x="907" y="1350"/>
                  </a:cubicBezTo>
                  <a:cubicBezTo>
                    <a:pt x="1277" y="1345"/>
                    <a:pt x="1575" y="1048"/>
                    <a:pt x="1575" y="678"/>
                  </a:cubicBezTo>
                  <a:cubicBezTo>
                    <a:pt x="1575" y="269"/>
                    <a:pt x="1243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79;p38">
              <a:extLst>
                <a:ext uri="{FF2B5EF4-FFF2-40B4-BE49-F238E27FC236}">
                  <a16:creationId xmlns:a16="http://schemas.microsoft.com/office/drawing/2014/main" id="{33FCDCF1-EE89-342E-9CC0-10541D7FABC9}"/>
                </a:ext>
              </a:extLst>
            </p:cNvPr>
            <p:cNvSpPr/>
            <p:nvPr/>
          </p:nvSpPr>
          <p:spPr>
            <a:xfrm rot="860262">
              <a:off x="7395400" y="563260"/>
              <a:ext cx="35798" cy="6426"/>
            </a:xfrm>
            <a:custGeom>
              <a:avLst/>
              <a:gdLst/>
              <a:ahLst/>
              <a:cxnLst/>
              <a:rect l="l" t="t" r="r" b="b"/>
              <a:pathLst>
                <a:path w="1142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41" y="205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80;p38">
              <a:extLst>
                <a:ext uri="{FF2B5EF4-FFF2-40B4-BE49-F238E27FC236}">
                  <a16:creationId xmlns:a16="http://schemas.microsoft.com/office/drawing/2014/main" id="{263214AE-251F-2238-8BF5-664C7490E4FB}"/>
                </a:ext>
              </a:extLst>
            </p:cNvPr>
            <p:cNvSpPr/>
            <p:nvPr/>
          </p:nvSpPr>
          <p:spPr>
            <a:xfrm rot="860262">
              <a:off x="7099747" y="726954"/>
              <a:ext cx="364433" cy="6457"/>
            </a:xfrm>
            <a:custGeom>
              <a:avLst/>
              <a:gdLst/>
              <a:ahLst/>
              <a:cxnLst/>
              <a:rect l="l" t="t" r="r" b="b"/>
              <a:pathLst>
                <a:path w="11626" h="206" extrusionOk="0">
                  <a:moveTo>
                    <a:pt x="0" y="1"/>
                  </a:moveTo>
                  <a:lnTo>
                    <a:pt x="0" y="206"/>
                  </a:lnTo>
                  <a:lnTo>
                    <a:pt x="2447" y="206"/>
                  </a:lnTo>
                  <a:lnTo>
                    <a:pt x="2447" y="1"/>
                  </a:lnTo>
                  <a:close/>
                  <a:moveTo>
                    <a:pt x="3266" y="1"/>
                  </a:moveTo>
                  <a:lnTo>
                    <a:pt x="3266" y="206"/>
                  </a:lnTo>
                  <a:lnTo>
                    <a:pt x="3875" y="206"/>
                  </a:lnTo>
                  <a:lnTo>
                    <a:pt x="3875" y="1"/>
                  </a:lnTo>
                  <a:close/>
                  <a:moveTo>
                    <a:pt x="6322" y="1"/>
                  </a:moveTo>
                  <a:lnTo>
                    <a:pt x="6322" y="206"/>
                  </a:lnTo>
                  <a:lnTo>
                    <a:pt x="7136" y="206"/>
                  </a:lnTo>
                  <a:lnTo>
                    <a:pt x="7136" y="1"/>
                  </a:lnTo>
                  <a:close/>
                  <a:moveTo>
                    <a:pt x="7750" y="1"/>
                  </a:moveTo>
                  <a:lnTo>
                    <a:pt x="7750" y="206"/>
                  </a:lnTo>
                  <a:lnTo>
                    <a:pt x="10197" y="206"/>
                  </a:lnTo>
                  <a:lnTo>
                    <a:pt x="10202" y="1"/>
                  </a:lnTo>
                  <a:close/>
                  <a:moveTo>
                    <a:pt x="11016" y="1"/>
                  </a:moveTo>
                  <a:lnTo>
                    <a:pt x="11016" y="206"/>
                  </a:lnTo>
                  <a:lnTo>
                    <a:pt x="11625" y="206"/>
                  </a:lnTo>
                  <a:lnTo>
                    <a:pt x="11625" y="1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81;p38">
              <a:extLst>
                <a:ext uri="{FF2B5EF4-FFF2-40B4-BE49-F238E27FC236}">
                  <a16:creationId xmlns:a16="http://schemas.microsoft.com/office/drawing/2014/main" id="{899D2B8D-20BF-6B78-1AF7-1B2A1D96F680}"/>
                </a:ext>
              </a:extLst>
            </p:cNvPr>
            <p:cNvSpPr/>
            <p:nvPr/>
          </p:nvSpPr>
          <p:spPr>
            <a:xfrm rot="860262">
              <a:off x="7486457" y="698407"/>
              <a:ext cx="391484" cy="38243"/>
            </a:xfrm>
            <a:custGeom>
              <a:avLst/>
              <a:gdLst/>
              <a:ahLst/>
              <a:cxnLst/>
              <a:rect l="l" t="t" r="r" b="b"/>
              <a:pathLst>
                <a:path w="12489" h="1220" extrusionOk="0">
                  <a:moveTo>
                    <a:pt x="6" y="1"/>
                  </a:moveTo>
                  <a:lnTo>
                    <a:pt x="1" y="205"/>
                  </a:lnTo>
                  <a:lnTo>
                    <a:pt x="12274" y="625"/>
                  </a:lnTo>
                  <a:lnTo>
                    <a:pt x="12255" y="1214"/>
                  </a:lnTo>
                  <a:lnTo>
                    <a:pt x="12459" y="1219"/>
                  </a:lnTo>
                  <a:lnTo>
                    <a:pt x="12489" y="42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82;p38">
              <a:extLst>
                <a:ext uri="{FF2B5EF4-FFF2-40B4-BE49-F238E27FC236}">
                  <a16:creationId xmlns:a16="http://schemas.microsoft.com/office/drawing/2014/main" id="{2E2B1C32-95DF-1848-19A1-C2650A2EB64D}"/>
                </a:ext>
              </a:extLst>
            </p:cNvPr>
            <p:cNvSpPr/>
            <p:nvPr/>
          </p:nvSpPr>
          <p:spPr>
            <a:xfrm rot="860262">
              <a:off x="6151988" y="364990"/>
              <a:ext cx="507905" cy="1954852"/>
            </a:xfrm>
            <a:custGeom>
              <a:avLst/>
              <a:gdLst/>
              <a:ahLst/>
              <a:cxnLst/>
              <a:rect l="l" t="t" r="r" b="b"/>
              <a:pathLst>
                <a:path w="16203" h="62363" extrusionOk="0">
                  <a:moveTo>
                    <a:pt x="2131" y="1"/>
                  </a:moveTo>
                  <a:lnTo>
                    <a:pt x="1" y="62163"/>
                  </a:lnTo>
                  <a:lnTo>
                    <a:pt x="1" y="62265"/>
                  </a:lnTo>
                  <a:lnTo>
                    <a:pt x="2877" y="62362"/>
                  </a:lnTo>
                  <a:lnTo>
                    <a:pt x="2882" y="62158"/>
                  </a:lnTo>
                  <a:lnTo>
                    <a:pt x="211" y="62070"/>
                  </a:lnTo>
                  <a:lnTo>
                    <a:pt x="2326" y="215"/>
                  </a:lnTo>
                  <a:lnTo>
                    <a:pt x="16174" y="688"/>
                  </a:lnTo>
                  <a:lnTo>
                    <a:pt x="16203" y="688"/>
                  </a:lnTo>
                  <a:lnTo>
                    <a:pt x="16203" y="484"/>
                  </a:lnTo>
                  <a:lnTo>
                    <a:pt x="16179" y="484"/>
                  </a:lnTo>
                  <a:lnTo>
                    <a:pt x="2233" y="6"/>
                  </a:lnTo>
                  <a:lnTo>
                    <a:pt x="2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83;p38">
              <a:extLst>
                <a:ext uri="{FF2B5EF4-FFF2-40B4-BE49-F238E27FC236}">
                  <a16:creationId xmlns:a16="http://schemas.microsoft.com/office/drawing/2014/main" id="{24B883EC-CF6D-5F3A-E497-2CBC0218BDE3}"/>
                </a:ext>
              </a:extLst>
            </p:cNvPr>
            <p:cNvSpPr/>
            <p:nvPr/>
          </p:nvSpPr>
          <p:spPr>
            <a:xfrm rot="860262">
              <a:off x="7542775" y="743126"/>
              <a:ext cx="342145" cy="70780"/>
            </a:xfrm>
            <a:custGeom>
              <a:avLst/>
              <a:gdLst/>
              <a:ahLst/>
              <a:cxnLst/>
              <a:rect l="l" t="t" r="r" b="b"/>
              <a:pathLst>
                <a:path w="10915" h="2258" extrusionOk="0">
                  <a:moveTo>
                    <a:pt x="1" y="1"/>
                  </a:moveTo>
                  <a:lnTo>
                    <a:pt x="1" y="206"/>
                  </a:lnTo>
                  <a:lnTo>
                    <a:pt x="10710" y="206"/>
                  </a:lnTo>
                  <a:lnTo>
                    <a:pt x="10710" y="2258"/>
                  </a:lnTo>
                  <a:lnTo>
                    <a:pt x="10914" y="2258"/>
                  </a:lnTo>
                  <a:lnTo>
                    <a:pt x="109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84;p38">
              <a:extLst>
                <a:ext uri="{FF2B5EF4-FFF2-40B4-BE49-F238E27FC236}">
                  <a16:creationId xmlns:a16="http://schemas.microsoft.com/office/drawing/2014/main" id="{A312F06C-C7D3-A285-480C-EA3C6018748B}"/>
                </a:ext>
              </a:extLst>
            </p:cNvPr>
            <p:cNvSpPr/>
            <p:nvPr/>
          </p:nvSpPr>
          <p:spPr>
            <a:xfrm rot="860262">
              <a:off x="6203938" y="574732"/>
              <a:ext cx="1465442" cy="1952846"/>
            </a:xfrm>
            <a:custGeom>
              <a:avLst/>
              <a:gdLst/>
              <a:ahLst/>
              <a:cxnLst/>
              <a:rect l="l" t="t" r="r" b="b"/>
              <a:pathLst>
                <a:path w="46750" h="62299" extrusionOk="0">
                  <a:moveTo>
                    <a:pt x="0" y="1"/>
                  </a:moveTo>
                  <a:lnTo>
                    <a:pt x="0" y="62299"/>
                  </a:lnTo>
                  <a:lnTo>
                    <a:pt x="46749" y="62299"/>
                  </a:lnTo>
                  <a:lnTo>
                    <a:pt x="46749" y="20400"/>
                  </a:lnTo>
                  <a:lnTo>
                    <a:pt x="46545" y="20400"/>
                  </a:lnTo>
                  <a:lnTo>
                    <a:pt x="46545" y="62094"/>
                  </a:lnTo>
                  <a:lnTo>
                    <a:pt x="205" y="62094"/>
                  </a:lnTo>
                  <a:lnTo>
                    <a:pt x="205" y="206"/>
                  </a:lnTo>
                  <a:lnTo>
                    <a:pt x="7658" y="206"/>
                  </a:lnTo>
                  <a:lnTo>
                    <a:pt x="76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85;p38">
              <a:extLst>
                <a:ext uri="{FF2B5EF4-FFF2-40B4-BE49-F238E27FC236}">
                  <a16:creationId xmlns:a16="http://schemas.microsoft.com/office/drawing/2014/main" id="{F398975D-908F-C0D9-95F1-815AE844081A}"/>
                </a:ext>
              </a:extLst>
            </p:cNvPr>
            <p:cNvSpPr/>
            <p:nvPr/>
          </p:nvSpPr>
          <p:spPr>
            <a:xfrm rot="860262">
              <a:off x="6240274" y="821159"/>
              <a:ext cx="1281783" cy="1584464"/>
            </a:xfrm>
            <a:custGeom>
              <a:avLst/>
              <a:gdLst/>
              <a:ahLst/>
              <a:cxnLst/>
              <a:rect l="l" t="t" r="r" b="b"/>
              <a:pathLst>
                <a:path w="40891" h="50547" extrusionOk="0">
                  <a:moveTo>
                    <a:pt x="40686" y="200"/>
                  </a:moveTo>
                  <a:lnTo>
                    <a:pt x="40686" y="50347"/>
                  </a:lnTo>
                  <a:lnTo>
                    <a:pt x="205" y="50347"/>
                  </a:lnTo>
                  <a:lnTo>
                    <a:pt x="205" y="200"/>
                  </a:lnTo>
                  <a:close/>
                  <a:moveTo>
                    <a:pt x="0" y="0"/>
                  </a:moveTo>
                  <a:lnTo>
                    <a:pt x="0" y="50547"/>
                  </a:lnTo>
                  <a:lnTo>
                    <a:pt x="40890" y="50547"/>
                  </a:lnTo>
                  <a:lnTo>
                    <a:pt x="408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86;p38">
              <a:extLst>
                <a:ext uri="{FF2B5EF4-FFF2-40B4-BE49-F238E27FC236}">
                  <a16:creationId xmlns:a16="http://schemas.microsoft.com/office/drawing/2014/main" id="{0370D386-1575-FF51-FD69-C91C58051E10}"/>
                </a:ext>
              </a:extLst>
            </p:cNvPr>
            <p:cNvSpPr/>
            <p:nvPr/>
          </p:nvSpPr>
          <p:spPr>
            <a:xfrm rot="860262">
              <a:off x="6403143" y="985467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87;p38">
              <a:extLst>
                <a:ext uri="{FF2B5EF4-FFF2-40B4-BE49-F238E27FC236}">
                  <a16:creationId xmlns:a16="http://schemas.microsoft.com/office/drawing/2014/main" id="{CD2212AE-2632-55FE-4071-1C9ABD02474B}"/>
                </a:ext>
              </a:extLst>
            </p:cNvPr>
            <p:cNvSpPr/>
            <p:nvPr/>
          </p:nvSpPr>
          <p:spPr>
            <a:xfrm rot="860262">
              <a:off x="6418369" y="925974"/>
              <a:ext cx="1275389" cy="6301"/>
            </a:xfrm>
            <a:custGeom>
              <a:avLst/>
              <a:gdLst/>
              <a:ahLst/>
              <a:cxnLst/>
              <a:rect l="l" t="t" r="r" b="b"/>
              <a:pathLst>
                <a:path w="40687" h="201" extrusionOk="0">
                  <a:moveTo>
                    <a:pt x="1" y="0"/>
                  </a:moveTo>
                  <a:lnTo>
                    <a:pt x="1" y="200"/>
                  </a:lnTo>
                  <a:lnTo>
                    <a:pt x="40686" y="200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88;p38">
              <a:extLst>
                <a:ext uri="{FF2B5EF4-FFF2-40B4-BE49-F238E27FC236}">
                  <a16:creationId xmlns:a16="http://schemas.microsoft.com/office/drawing/2014/main" id="{FD9732FE-2A5B-E875-6498-3AE5044F7E39}"/>
                </a:ext>
              </a:extLst>
            </p:cNvPr>
            <p:cNvSpPr/>
            <p:nvPr/>
          </p:nvSpPr>
          <p:spPr>
            <a:xfrm rot="860262">
              <a:off x="6755801" y="939709"/>
              <a:ext cx="6426" cy="1433813"/>
            </a:xfrm>
            <a:custGeom>
              <a:avLst/>
              <a:gdLst/>
              <a:ahLst/>
              <a:cxnLst/>
              <a:rect l="l" t="t" r="r" b="b"/>
              <a:pathLst>
                <a:path w="205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89;p38">
              <a:extLst>
                <a:ext uri="{FF2B5EF4-FFF2-40B4-BE49-F238E27FC236}">
                  <a16:creationId xmlns:a16="http://schemas.microsoft.com/office/drawing/2014/main" id="{B34850CB-75B1-82AF-2ED5-BAABC5A4DE21}"/>
                </a:ext>
              </a:extLst>
            </p:cNvPr>
            <p:cNvSpPr/>
            <p:nvPr/>
          </p:nvSpPr>
          <p:spPr>
            <a:xfrm rot="860262">
              <a:off x="6322512" y="828962"/>
              <a:ext cx="6426" cy="1433813"/>
            </a:xfrm>
            <a:custGeom>
              <a:avLst/>
              <a:gdLst/>
              <a:ahLst/>
              <a:cxnLst/>
              <a:rect l="l" t="t" r="r" b="b"/>
              <a:pathLst>
                <a:path w="205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90;p38">
              <a:extLst>
                <a:ext uri="{FF2B5EF4-FFF2-40B4-BE49-F238E27FC236}">
                  <a16:creationId xmlns:a16="http://schemas.microsoft.com/office/drawing/2014/main" id="{B97C42B7-D85F-BF64-965E-F811D42D7104}"/>
                </a:ext>
              </a:extLst>
            </p:cNvPr>
            <p:cNvSpPr/>
            <p:nvPr/>
          </p:nvSpPr>
          <p:spPr>
            <a:xfrm rot="860262">
              <a:off x="6829053" y="958436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1" y="0"/>
                  </a:moveTo>
                  <a:lnTo>
                    <a:pt x="1" y="45740"/>
                  </a:lnTo>
                  <a:lnTo>
                    <a:pt x="206" y="457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91;p38">
              <a:extLst>
                <a:ext uri="{FF2B5EF4-FFF2-40B4-BE49-F238E27FC236}">
                  <a16:creationId xmlns:a16="http://schemas.microsoft.com/office/drawing/2014/main" id="{67A37E3E-077B-7B24-B258-1F4A2039B6FC}"/>
                </a:ext>
              </a:extLst>
            </p:cNvPr>
            <p:cNvSpPr/>
            <p:nvPr/>
          </p:nvSpPr>
          <p:spPr>
            <a:xfrm rot="860262">
              <a:off x="6906193" y="978153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0" y="0"/>
                  </a:moveTo>
                  <a:lnTo>
                    <a:pt x="0" y="45740"/>
                  </a:lnTo>
                  <a:lnTo>
                    <a:pt x="205" y="4574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92;p38">
              <a:extLst>
                <a:ext uri="{FF2B5EF4-FFF2-40B4-BE49-F238E27FC236}">
                  <a16:creationId xmlns:a16="http://schemas.microsoft.com/office/drawing/2014/main" id="{6C169346-A987-98BC-C708-647D1AC487F8}"/>
                </a:ext>
              </a:extLst>
            </p:cNvPr>
            <p:cNvSpPr/>
            <p:nvPr/>
          </p:nvSpPr>
          <p:spPr>
            <a:xfrm rot="860262">
              <a:off x="6983302" y="997862"/>
              <a:ext cx="6457" cy="1433813"/>
            </a:xfrm>
            <a:custGeom>
              <a:avLst/>
              <a:gdLst/>
              <a:ahLst/>
              <a:cxnLst/>
              <a:rect l="l" t="t" r="r" b="b"/>
              <a:pathLst>
                <a:path w="206" h="45741" extrusionOk="0">
                  <a:moveTo>
                    <a:pt x="1" y="0"/>
                  </a:moveTo>
                  <a:lnTo>
                    <a:pt x="1" y="45740"/>
                  </a:lnTo>
                  <a:lnTo>
                    <a:pt x="206" y="457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93;p38">
              <a:extLst>
                <a:ext uri="{FF2B5EF4-FFF2-40B4-BE49-F238E27FC236}">
                  <a16:creationId xmlns:a16="http://schemas.microsoft.com/office/drawing/2014/main" id="{75FF93A7-639C-B912-2133-4BB5355F48F5}"/>
                </a:ext>
              </a:extLst>
            </p:cNvPr>
            <p:cNvSpPr/>
            <p:nvPr/>
          </p:nvSpPr>
          <p:spPr>
            <a:xfrm rot="860262">
              <a:off x="7162953" y="873010"/>
              <a:ext cx="6457" cy="82848"/>
            </a:xfrm>
            <a:custGeom>
              <a:avLst/>
              <a:gdLst/>
              <a:ahLst/>
              <a:cxnLst/>
              <a:rect l="l" t="t" r="r" b="b"/>
              <a:pathLst>
                <a:path w="206" h="2643" extrusionOk="0">
                  <a:moveTo>
                    <a:pt x="1" y="1"/>
                  </a:moveTo>
                  <a:lnTo>
                    <a:pt x="1" y="2643"/>
                  </a:lnTo>
                  <a:lnTo>
                    <a:pt x="205" y="264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94;p38">
              <a:extLst>
                <a:ext uri="{FF2B5EF4-FFF2-40B4-BE49-F238E27FC236}">
                  <a16:creationId xmlns:a16="http://schemas.microsoft.com/office/drawing/2014/main" id="{F4554A3A-1CD2-9D08-A48C-415E697E77DA}"/>
                </a:ext>
              </a:extLst>
            </p:cNvPr>
            <p:cNvSpPr/>
            <p:nvPr/>
          </p:nvSpPr>
          <p:spPr>
            <a:xfrm rot="860262">
              <a:off x="7397883" y="1018355"/>
              <a:ext cx="6457" cy="61470"/>
            </a:xfrm>
            <a:custGeom>
              <a:avLst/>
              <a:gdLst/>
              <a:ahLst/>
              <a:cxnLst/>
              <a:rect l="l" t="t" r="r" b="b"/>
              <a:pathLst>
                <a:path w="206" h="1961" extrusionOk="0">
                  <a:moveTo>
                    <a:pt x="1" y="1"/>
                  </a:moveTo>
                  <a:lnTo>
                    <a:pt x="1" y="1960"/>
                  </a:lnTo>
                  <a:lnTo>
                    <a:pt x="206" y="1960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95;p38">
              <a:extLst>
                <a:ext uri="{FF2B5EF4-FFF2-40B4-BE49-F238E27FC236}">
                  <a16:creationId xmlns:a16="http://schemas.microsoft.com/office/drawing/2014/main" id="{753927D8-0BC2-D4A0-A8EA-CD5DF70E3B77}"/>
                </a:ext>
              </a:extLst>
            </p:cNvPr>
            <p:cNvSpPr/>
            <p:nvPr/>
          </p:nvSpPr>
          <p:spPr>
            <a:xfrm rot="860262">
              <a:off x="6380251" y="1075028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96;p38">
              <a:extLst>
                <a:ext uri="{FF2B5EF4-FFF2-40B4-BE49-F238E27FC236}">
                  <a16:creationId xmlns:a16="http://schemas.microsoft.com/office/drawing/2014/main" id="{A0FA0826-18A8-9C92-CAA1-61FD017B3F50}"/>
                </a:ext>
              </a:extLst>
            </p:cNvPr>
            <p:cNvSpPr/>
            <p:nvPr/>
          </p:nvSpPr>
          <p:spPr>
            <a:xfrm rot="860262">
              <a:off x="6356148" y="1169327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97;p38">
              <a:extLst>
                <a:ext uri="{FF2B5EF4-FFF2-40B4-BE49-F238E27FC236}">
                  <a16:creationId xmlns:a16="http://schemas.microsoft.com/office/drawing/2014/main" id="{5BABA6A7-D9E2-5ABE-C626-64F86A2CD661}"/>
                </a:ext>
              </a:extLst>
            </p:cNvPr>
            <p:cNvSpPr/>
            <p:nvPr/>
          </p:nvSpPr>
          <p:spPr>
            <a:xfrm rot="860262">
              <a:off x="6332046" y="1263625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98;p38">
              <a:extLst>
                <a:ext uri="{FF2B5EF4-FFF2-40B4-BE49-F238E27FC236}">
                  <a16:creationId xmlns:a16="http://schemas.microsoft.com/office/drawing/2014/main" id="{96C05FA3-66EB-AAFB-5CDA-F28EA99BA79E}"/>
                </a:ext>
              </a:extLst>
            </p:cNvPr>
            <p:cNvSpPr/>
            <p:nvPr/>
          </p:nvSpPr>
          <p:spPr>
            <a:xfrm rot="860262">
              <a:off x="6307982" y="1357772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99;p38">
              <a:extLst>
                <a:ext uri="{FF2B5EF4-FFF2-40B4-BE49-F238E27FC236}">
                  <a16:creationId xmlns:a16="http://schemas.microsoft.com/office/drawing/2014/main" id="{730AD632-9A67-0E39-FC96-5C625B5E405E}"/>
                </a:ext>
              </a:extLst>
            </p:cNvPr>
            <p:cNvSpPr/>
            <p:nvPr/>
          </p:nvSpPr>
          <p:spPr>
            <a:xfrm rot="860262">
              <a:off x="6283879" y="1452071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00;p38">
              <a:extLst>
                <a:ext uri="{FF2B5EF4-FFF2-40B4-BE49-F238E27FC236}">
                  <a16:creationId xmlns:a16="http://schemas.microsoft.com/office/drawing/2014/main" id="{26B837DE-D586-1AEC-361F-E85CF454E0BE}"/>
                </a:ext>
              </a:extLst>
            </p:cNvPr>
            <p:cNvSpPr/>
            <p:nvPr/>
          </p:nvSpPr>
          <p:spPr>
            <a:xfrm rot="860262">
              <a:off x="6259777" y="1546370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01;p38">
              <a:extLst>
                <a:ext uri="{FF2B5EF4-FFF2-40B4-BE49-F238E27FC236}">
                  <a16:creationId xmlns:a16="http://schemas.microsoft.com/office/drawing/2014/main" id="{6F6E094A-1EE1-0EE3-3ACF-1869CC38A5F7}"/>
                </a:ext>
              </a:extLst>
            </p:cNvPr>
            <p:cNvSpPr/>
            <p:nvPr/>
          </p:nvSpPr>
          <p:spPr>
            <a:xfrm rot="860262">
              <a:off x="6235678" y="1640669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02;p38">
              <a:extLst>
                <a:ext uri="{FF2B5EF4-FFF2-40B4-BE49-F238E27FC236}">
                  <a16:creationId xmlns:a16="http://schemas.microsoft.com/office/drawing/2014/main" id="{8231E603-51D1-9954-0C56-31473E5C353A}"/>
                </a:ext>
              </a:extLst>
            </p:cNvPr>
            <p:cNvSpPr/>
            <p:nvPr/>
          </p:nvSpPr>
          <p:spPr>
            <a:xfrm rot="860262">
              <a:off x="6211576" y="1734968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03;p38">
              <a:extLst>
                <a:ext uri="{FF2B5EF4-FFF2-40B4-BE49-F238E27FC236}">
                  <a16:creationId xmlns:a16="http://schemas.microsoft.com/office/drawing/2014/main" id="{6E1F9579-4B5A-3848-4F7F-E634F8C6C0C9}"/>
                </a:ext>
              </a:extLst>
            </p:cNvPr>
            <p:cNvSpPr/>
            <p:nvPr/>
          </p:nvSpPr>
          <p:spPr>
            <a:xfrm rot="860262">
              <a:off x="6187473" y="1829267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04;p38">
              <a:extLst>
                <a:ext uri="{FF2B5EF4-FFF2-40B4-BE49-F238E27FC236}">
                  <a16:creationId xmlns:a16="http://schemas.microsoft.com/office/drawing/2014/main" id="{C85114C7-4DFE-478B-9678-739E5BB7A2A6}"/>
                </a:ext>
              </a:extLst>
            </p:cNvPr>
            <p:cNvSpPr/>
            <p:nvPr/>
          </p:nvSpPr>
          <p:spPr>
            <a:xfrm rot="860262">
              <a:off x="6163409" y="1923414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05;p38">
              <a:extLst>
                <a:ext uri="{FF2B5EF4-FFF2-40B4-BE49-F238E27FC236}">
                  <a16:creationId xmlns:a16="http://schemas.microsoft.com/office/drawing/2014/main" id="{B5AEFF4D-4816-0588-0CC6-68F5CEAD0C7F}"/>
                </a:ext>
              </a:extLst>
            </p:cNvPr>
            <p:cNvSpPr/>
            <p:nvPr/>
          </p:nvSpPr>
          <p:spPr>
            <a:xfrm rot="860262">
              <a:off x="6139307" y="2017713"/>
              <a:ext cx="1275389" cy="6426"/>
            </a:xfrm>
            <a:custGeom>
              <a:avLst/>
              <a:gdLst/>
              <a:ahLst/>
              <a:cxnLst/>
              <a:rect l="l" t="t" r="r" b="b"/>
              <a:pathLst>
                <a:path w="40687" h="205" extrusionOk="0">
                  <a:moveTo>
                    <a:pt x="1" y="0"/>
                  </a:moveTo>
                  <a:lnTo>
                    <a:pt x="1" y="205"/>
                  </a:lnTo>
                  <a:lnTo>
                    <a:pt x="40686" y="205"/>
                  </a:lnTo>
                  <a:lnTo>
                    <a:pt x="40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06;p38">
              <a:extLst>
                <a:ext uri="{FF2B5EF4-FFF2-40B4-BE49-F238E27FC236}">
                  <a16:creationId xmlns:a16="http://schemas.microsoft.com/office/drawing/2014/main" id="{47C7C561-5DB9-E5B3-F9A8-15D2CBAA0C6D}"/>
                </a:ext>
              </a:extLst>
            </p:cNvPr>
            <p:cNvSpPr/>
            <p:nvPr/>
          </p:nvSpPr>
          <p:spPr>
            <a:xfrm rot="860262">
              <a:off x="6115208" y="2111981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07;p38">
              <a:extLst>
                <a:ext uri="{FF2B5EF4-FFF2-40B4-BE49-F238E27FC236}">
                  <a16:creationId xmlns:a16="http://schemas.microsoft.com/office/drawing/2014/main" id="{5741A855-D9A7-827B-F89B-91185941B6F9}"/>
                </a:ext>
              </a:extLst>
            </p:cNvPr>
            <p:cNvSpPr/>
            <p:nvPr/>
          </p:nvSpPr>
          <p:spPr>
            <a:xfrm rot="860262">
              <a:off x="6091106" y="2206280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08;p38">
              <a:extLst>
                <a:ext uri="{FF2B5EF4-FFF2-40B4-BE49-F238E27FC236}">
                  <a16:creationId xmlns:a16="http://schemas.microsoft.com/office/drawing/2014/main" id="{48B803CF-D1D8-317D-4FDB-5930A64A3935}"/>
                </a:ext>
              </a:extLst>
            </p:cNvPr>
            <p:cNvSpPr/>
            <p:nvPr/>
          </p:nvSpPr>
          <p:spPr>
            <a:xfrm rot="860262">
              <a:off x="6067003" y="2300579"/>
              <a:ext cx="1275389" cy="6457"/>
            </a:xfrm>
            <a:custGeom>
              <a:avLst/>
              <a:gdLst/>
              <a:ahLst/>
              <a:cxnLst/>
              <a:rect l="l" t="t" r="r" b="b"/>
              <a:pathLst>
                <a:path w="40687" h="206" extrusionOk="0">
                  <a:moveTo>
                    <a:pt x="1" y="1"/>
                  </a:moveTo>
                  <a:lnTo>
                    <a:pt x="1" y="206"/>
                  </a:lnTo>
                  <a:lnTo>
                    <a:pt x="40686" y="206"/>
                  </a:lnTo>
                  <a:lnTo>
                    <a:pt x="40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09;p38">
              <a:extLst>
                <a:ext uri="{FF2B5EF4-FFF2-40B4-BE49-F238E27FC236}">
                  <a16:creationId xmlns:a16="http://schemas.microsoft.com/office/drawing/2014/main" id="{4600B2B1-3A11-0264-07E4-EF62F42EB39D}"/>
                </a:ext>
              </a:extLst>
            </p:cNvPr>
            <p:cNvSpPr/>
            <p:nvPr/>
          </p:nvSpPr>
          <p:spPr>
            <a:xfrm rot="860262">
              <a:off x="7779004" y="849385"/>
              <a:ext cx="145322" cy="289107"/>
            </a:xfrm>
            <a:custGeom>
              <a:avLst/>
              <a:gdLst/>
              <a:ahLst/>
              <a:cxnLst/>
              <a:rect l="l" t="t" r="r" b="b"/>
              <a:pathLst>
                <a:path w="4636" h="9223" extrusionOk="0">
                  <a:moveTo>
                    <a:pt x="1370" y="0"/>
                  </a:moveTo>
                  <a:cubicBezTo>
                    <a:pt x="634" y="0"/>
                    <a:pt x="0" y="0"/>
                    <a:pt x="0" y="843"/>
                  </a:cubicBezTo>
                  <a:lnTo>
                    <a:pt x="0" y="9222"/>
                  </a:lnTo>
                  <a:lnTo>
                    <a:pt x="205" y="9222"/>
                  </a:lnTo>
                  <a:lnTo>
                    <a:pt x="205" y="843"/>
                  </a:lnTo>
                  <a:cubicBezTo>
                    <a:pt x="205" y="288"/>
                    <a:pt x="453" y="205"/>
                    <a:pt x="1370" y="205"/>
                  </a:cubicBezTo>
                  <a:cubicBezTo>
                    <a:pt x="1472" y="205"/>
                    <a:pt x="1579" y="229"/>
                    <a:pt x="1672" y="268"/>
                  </a:cubicBezTo>
                  <a:cubicBezTo>
                    <a:pt x="1935" y="375"/>
                    <a:pt x="2159" y="600"/>
                    <a:pt x="2379" y="814"/>
                  </a:cubicBezTo>
                  <a:cubicBezTo>
                    <a:pt x="2681" y="1111"/>
                    <a:pt x="2993" y="1423"/>
                    <a:pt x="3407" y="1423"/>
                  </a:cubicBezTo>
                  <a:cubicBezTo>
                    <a:pt x="4294" y="1423"/>
                    <a:pt x="4426" y="2145"/>
                    <a:pt x="4426" y="2569"/>
                  </a:cubicBezTo>
                  <a:lnTo>
                    <a:pt x="4426" y="9222"/>
                  </a:lnTo>
                  <a:lnTo>
                    <a:pt x="4631" y="9222"/>
                  </a:lnTo>
                  <a:lnTo>
                    <a:pt x="4636" y="2569"/>
                  </a:lnTo>
                  <a:cubicBezTo>
                    <a:pt x="4636" y="1726"/>
                    <a:pt x="4177" y="1224"/>
                    <a:pt x="3402" y="1224"/>
                  </a:cubicBezTo>
                  <a:cubicBezTo>
                    <a:pt x="3081" y="1219"/>
                    <a:pt x="2808" y="951"/>
                    <a:pt x="2525" y="668"/>
                  </a:cubicBezTo>
                  <a:cubicBezTo>
                    <a:pt x="2291" y="439"/>
                    <a:pt x="2047" y="195"/>
                    <a:pt x="1755" y="78"/>
                  </a:cubicBezTo>
                  <a:cubicBezTo>
                    <a:pt x="1633" y="29"/>
                    <a:pt x="1501" y="0"/>
                    <a:pt x="1370" y="0"/>
                  </a:cubicBez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10;p38">
              <a:extLst>
                <a:ext uri="{FF2B5EF4-FFF2-40B4-BE49-F238E27FC236}">
                  <a16:creationId xmlns:a16="http://schemas.microsoft.com/office/drawing/2014/main" id="{DB92E5D1-9B2B-3BCB-43C2-D0A3B2BC0673}"/>
                </a:ext>
              </a:extLst>
            </p:cNvPr>
            <p:cNvSpPr/>
            <p:nvPr/>
          </p:nvSpPr>
          <p:spPr>
            <a:xfrm rot="860262">
              <a:off x="7707269" y="1129418"/>
              <a:ext cx="145165" cy="290330"/>
            </a:xfrm>
            <a:custGeom>
              <a:avLst/>
              <a:gdLst/>
              <a:ahLst/>
              <a:cxnLst/>
              <a:rect l="l" t="t" r="r" b="b"/>
              <a:pathLst>
                <a:path w="4631" h="9262" extrusionOk="0">
                  <a:moveTo>
                    <a:pt x="0" y="0"/>
                  </a:moveTo>
                  <a:lnTo>
                    <a:pt x="0" y="8423"/>
                  </a:lnTo>
                  <a:cubicBezTo>
                    <a:pt x="0" y="9261"/>
                    <a:pt x="639" y="9261"/>
                    <a:pt x="1370" y="9261"/>
                  </a:cubicBezTo>
                  <a:cubicBezTo>
                    <a:pt x="1497" y="9261"/>
                    <a:pt x="1628" y="9237"/>
                    <a:pt x="1745" y="9188"/>
                  </a:cubicBezTo>
                  <a:cubicBezTo>
                    <a:pt x="2042" y="9066"/>
                    <a:pt x="2286" y="8828"/>
                    <a:pt x="2520" y="8594"/>
                  </a:cubicBezTo>
                  <a:cubicBezTo>
                    <a:pt x="2808" y="8311"/>
                    <a:pt x="3076" y="8043"/>
                    <a:pt x="3402" y="8043"/>
                  </a:cubicBezTo>
                  <a:cubicBezTo>
                    <a:pt x="3734" y="8043"/>
                    <a:pt x="4007" y="7955"/>
                    <a:pt x="4207" y="7780"/>
                  </a:cubicBezTo>
                  <a:cubicBezTo>
                    <a:pt x="4484" y="7546"/>
                    <a:pt x="4631" y="7175"/>
                    <a:pt x="4631" y="6693"/>
                  </a:cubicBezTo>
                  <a:lnTo>
                    <a:pt x="4631" y="0"/>
                  </a:lnTo>
                  <a:lnTo>
                    <a:pt x="4426" y="0"/>
                  </a:lnTo>
                  <a:lnTo>
                    <a:pt x="4426" y="6697"/>
                  </a:lnTo>
                  <a:cubicBezTo>
                    <a:pt x="4426" y="7112"/>
                    <a:pt x="4304" y="7433"/>
                    <a:pt x="4075" y="7624"/>
                  </a:cubicBezTo>
                  <a:cubicBezTo>
                    <a:pt x="3914" y="7765"/>
                    <a:pt x="3685" y="7838"/>
                    <a:pt x="3407" y="7838"/>
                  </a:cubicBezTo>
                  <a:cubicBezTo>
                    <a:pt x="2993" y="7838"/>
                    <a:pt x="2681" y="8150"/>
                    <a:pt x="2379" y="8447"/>
                  </a:cubicBezTo>
                  <a:cubicBezTo>
                    <a:pt x="2159" y="8672"/>
                    <a:pt x="1930" y="8891"/>
                    <a:pt x="1672" y="8998"/>
                  </a:cubicBezTo>
                  <a:cubicBezTo>
                    <a:pt x="1575" y="9037"/>
                    <a:pt x="1472" y="9057"/>
                    <a:pt x="1370" y="9057"/>
                  </a:cubicBezTo>
                  <a:cubicBezTo>
                    <a:pt x="453" y="9057"/>
                    <a:pt x="205" y="8979"/>
                    <a:pt x="205" y="8423"/>
                  </a:cubicBez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11;p38">
              <a:extLst>
                <a:ext uri="{FF2B5EF4-FFF2-40B4-BE49-F238E27FC236}">
                  <a16:creationId xmlns:a16="http://schemas.microsoft.com/office/drawing/2014/main" id="{65C299D3-5FA4-6201-BB2E-4949567000DC}"/>
                </a:ext>
              </a:extLst>
            </p:cNvPr>
            <p:cNvSpPr/>
            <p:nvPr/>
          </p:nvSpPr>
          <p:spPr>
            <a:xfrm rot="860262">
              <a:off x="7671003" y="1362728"/>
              <a:ext cx="88647" cy="507466"/>
            </a:xfrm>
            <a:custGeom>
              <a:avLst/>
              <a:gdLst/>
              <a:ahLst/>
              <a:cxnLst/>
              <a:rect l="l" t="t" r="r" b="b"/>
              <a:pathLst>
                <a:path w="2828" h="16189" extrusionOk="0">
                  <a:moveTo>
                    <a:pt x="2599" y="1"/>
                  </a:moveTo>
                  <a:lnTo>
                    <a:pt x="2457" y="152"/>
                  </a:lnTo>
                  <a:cubicBezTo>
                    <a:pt x="2477" y="171"/>
                    <a:pt x="2623" y="381"/>
                    <a:pt x="2623" y="1351"/>
                  </a:cubicBezTo>
                  <a:cubicBezTo>
                    <a:pt x="2623" y="2033"/>
                    <a:pt x="2589" y="6406"/>
                    <a:pt x="2560" y="9925"/>
                  </a:cubicBezTo>
                  <a:cubicBezTo>
                    <a:pt x="2540" y="12240"/>
                    <a:pt x="2526" y="14073"/>
                    <a:pt x="2526" y="14263"/>
                  </a:cubicBezTo>
                  <a:cubicBezTo>
                    <a:pt x="2526" y="14477"/>
                    <a:pt x="2496" y="14629"/>
                    <a:pt x="2438" y="14746"/>
                  </a:cubicBezTo>
                  <a:cubicBezTo>
                    <a:pt x="2379" y="14867"/>
                    <a:pt x="2253" y="15028"/>
                    <a:pt x="1853" y="15028"/>
                  </a:cubicBezTo>
                  <a:cubicBezTo>
                    <a:pt x="1166" y="15028"/>
                    <a:pt x="1" y="15272"/>
                    <a:pt x="1" y="16188"/>
                  </a:cubicBezTo>
                  <a:lnTo>
                    <a:pt x="205" y="16188"/>
                  </a:lnTo>
                  <a:cubicBezTo>
                    <a:pt x="205" y="15433"/>
                    <a:pt x="1239" y="15233"/>
                    <a:pt x="1853" y="15233"/>
                  </a:cubicBezTo>
                  <a:cubicBezTo>
                    <a:pt x="2233" y="15233"/>
                    <a:pt x="2496" y="15096"/>
                    <a:pt x="2623" y="14838"/>
                  </a:cubicBezTo>
                  <a:cubicBezTo>
                    <a:pt x="2696" y="14692"/>
                    <a:pt x="2725" y="14512"/>
                    <a:pt x="2725" y="14263"/>
                  </a:cubicBezTo>
                  <a:cubicBezTo>
                    <a:pt x="2725" y="14073"/>
                    <a:pt x="2745" y="12152"/>
                    <a:pt x="2764" y="9925"/>
                  </a:cubicBezTo>
                  <a:cubicBezTo>
                    <a:pt x="2794" y="6406"/>
                    <a:pt x="2828" y="2033"/>
                    <a:pt x="2828" y="1351"/>
                  </a:cubicBezTo>
                  <a:cubicBezTo>
                    <a:pt x="2828" y="420"/>
                    <a:pt x="2696" y="123"/>
                    <a:pt x="2618" y="25"/>
                  </a:cubicBezTo>
                  <a:lnTo>
                    <a:pt x="2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12;p38">
              <a:extLst>
                <a:ext uri="{FF2B5EF4-FFF2-40B4-BE49-F238E27FC236}">
                  <a16:creationId xmlns:a16="http://schemas.microsoft.com/office/drawing/2014/main" id="{85C1ECF4-0036-9D50-6FA8-2E14EFC03487}"/>
                </a:ext>
              </a:extLst>
            </p:cNvPr>
            <p:cNvSpPr/>
            <p:nvPr/>
          </p:nvSpPr>
          <p:spPr>
            <a:xfrm rot="860262">
              <a:off x="7556906" y="1808761"/>
              <a:ext cx="88647" cy="508187"/>
            </a:xfrm>
            <a:custGeom>
              <a:avLst/>
              <a:gdLst/>
              <a:ahLst/>
              <a:cxnLst/>
              <a:rect l="l" t="t" r="r" b="b"/>
              <a:pathLst>
                <a:path w="2828" h="16212" extrusionOk="0">
                  <a:moveTo>
                    <a:pt x="2526" y="0"/>
                  </a:moveTo>
                  <a:lnTo>
                    <a:pt x="2526" y="107"/>
                  </a:lnTo>
                  <a:lnTo>
                    <a:pt x="2438" y="151"/>
                  </a:lnTo>
                  <a:lnTo>
                    <a:pt x="2457" y="180"/>
                  </a:lnTo>
                  <a:cubicBezTo>
                    <a:pt x="2462" y="180"/>
                    <a:pt x="2623" y="366"/>
                    <a:pt x="2623" y="1375"/>
                  </a:cubicBezTo>
                  <a:cubicBezTo>
                    <a:pt x="2623" y="2057"/>
                    <a:pt x="2589" y="6434"/>
                    <a:pt x="2560" y="9948"/>
                  </a:cubicBezTo>
                  <a:cubicBezTo>
                    <a:pt x="2540" y="12269"/>
                    <a:pt x="2521" y="14101"/>
                    <a:pt x="2521" y="14291"/>
                  </a:cubicBezTo>
                  <a:cubicBezTo>
                    <a:pt x="2521" y="14750"/>
                    <a:pt x="2409" y="15057"/>
                    <a:pt x="1853" y="15057"/>
                  </a:cubicBezTo>
                  <a:lnTo>
                    <a:pt x="1789" y="15057"/>
                  </a:lnTo>
                  <a:cubicBezTo>
                    <a:pt x="966" y="15071"/>
                    <a:pt x="1" y="15383"/>
                    <a:pt x="1" y="16212"/>
                  </a:cubicBezTo>
                  <a:lnTo>
                    <a:pt x="205" y="16212"/>
                  </a:lnTo>
                  <a:cubicBezTo>
                    <a:pt x="205" y="15315"/>
                    <a:pt x="1634" y="15261"/>
                    <a:pt x="1794" y="15256"/>
                  </a:cubicBezTo>
                  <a:lnTo>
                    <a:pt x="1848" y="15256"/>
                  </a:lnTo>
                  <a:cubicBezTo>
                    <a:pt x="2638" y="15256"/>
                    <a:pt x="2725" y="14706"/>
                    <a:pt x="2725" y="14287"/>
                  </a:cubicBezTo>
                  <a:cubicBezTo>
                    <a:pt x="2725" y="14101"/>
                    <a:pt x="2740" y="12176"/>
                    <a:pt x="2759" y="9948"/>
                  </a:cubicBezTo>
                  <a:cubicBezTo>
                    <a:pt x="2789" y="6434"/>
                    <a:pt x="2828" y="2057"/>
                    <a:pt x="2828" y="1375"/>
                  </a:cubicBezTo>
                  <a:cubicBezTo>
                    <a:pt x="2828" y="351"/>
                    <a:pt x="2667" y="93"/>
                    <a:pt x="2599" y="29"/>
                  </a:cubicBezTo>
                  <a:lnTo>
                    <a:pt x="2589" y="39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13;p38">
              <a:extLst>
                <a:ext uri="{FF2B5EF4-FFF2-40B4-BE49-F238E27FC236}">
                  <a16:creationId xmlns:a16="http://schemas.microsoft.com/office/drawing/2014/main" id="{A6C90B26-EACB-024D-F1E8-D6AB008FD573}"/>
                </a:ext>
              </a:extLst>
            </p:cNvPr>
            <p:cNvSpPr/>
            <p:nvPr/>
          </p:nvSpPr>
          <p:spPr>
            <a:xfrm rot="860262">
              <a:off x="7014784" y="439523"/>
              <a:ext cx="275973" cy="120589"/>
            </a:xfrm>
            <a:custGeom>
              <a:avLst/>
              <a:gdLst/>
              <a:ahLst/>
              <a:cxnLst/>
              <a:rect l="l" t="t" r="r" b="b"/>
              <a:pathLst>
                <a:path w="8804" h="3847" extrusionOk="0">
                  <a:moveTo>
                    <a:pt x="8599" y="205"/>
                  </a:moveTo>
                  <a:lnTo>
                    <a:pt x="8599" y="3646"/>
                  </a:lnTo>
                  <a:lnTo>
                    <a:pt x="201" y="3646"/>
                  </a:lnTo>
                  <a:lnTo>
                    <a:pt x="201" y="205"/>
                  </a:lnTo>
                  <a:close/>
                  <a:moveTo>
                    <a:pt x="1" y="0"/>
                  </a:moveTo>
                  <a:lnTo>
                    <a:pt x="1" y="3846"/>
                  </a:lnTo>
                  <a:lnTo>
                    <a:pt x="8804" y="3846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14;p38">
              <a:extLst>
                <a:ext uri="{FF2B5EF4-FFF2-40B4-BE49-F238E27FC236}">
                  <a16:creationId xmlns:a16="http://schemas.microsoft.com/office/drawing/2014/main" id="{416BBC84-661C-D9E0-B29B-A1C59F72CBCA}"/>
                </a:ext>
              </a:extLst>
            </p:cNvPr>
            <p:cNvSpPr/>
            <p:nvPr/>
          </p:nvSpPr>
          <p:spPr>
            <a:xfrm rot="860262">
              <a:off x="7025336" y="46793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1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15;p38">
              <a:extLst>
                <a:ext uri="{FF2B5EF4-FFF2-40B4-BE49-F238E27FC236}">
                  <a16:creationId xmlns:a16="http://schemas.microsoft.com/office/drawing/2014/main" id="{CCA15EF8-870B-56DA-D1A8-B613634EEA53}"/>
                </a:ext>
              </a:extLst>
            </p:cNvPr>
            <p:cNvSpPr/>
            <p:nvPr/>
          </p:nvSpPr>
          <p:spPr>
            <a:xfrm rot="860262">
              <a:off x="7017162" y="49991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16;p38">
              <a:extLst>
                <a:ext uri="{FF2B5EF4-FFF2-40B4-BE49-F238E27FC236}">
                  <a16:creationId xmlns:a16="http://schemas.microsoft.com/office/drawing/2014/main" id="{20BFB78B-2984-607A-003C-BBCF72063199}"/>
                </a:ext>
              </a:extLst>
            </p:cNvPr>
            <p:cNvSpPr/>
            <p:nvPr/>
          </p:nvSpPr>
          <p:spPr>
            <a:xfrm rot="860262">
              <a:off x="7008988" y="531898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17;p38">
              <a:extLst>
                <a:ext uri="{FF2B5EF4-FFF2-40B4-BE49-F238E27FC236}">
                  <a16:creationId xmlns:a16="http://schemas.microsoft.com/office/drawing/2014/main" id="{B48CDCC9-63CD-9801-DAFF-BC25EFEECBDB}"/>
                </a:ext>
              </a:extLst>
            </p:cNvPr>
            <p:cNvSpPr/>
            <p:nvPr/>
          </p:nvSpPr>
          <p:spPr>
            <a:xfrm rot="860262">
              <a:off x="7672788" y="844254"/>
              <a:ext cx="257040" cy="247323"/>
            </a:xfrm>
            <a:custGeom>
              <a:avLst/>
              <a:gdLst/>
              <a:ahLst/>
              <a:cxnLst/>
              <a:rect l="l" t="t" r="r" b="b"/>
              <a:pathLst>
                <a:path w="8200" h="7890" extrusionOk="0">
                  <a:moveTo>
                    <a:pt x="3956" y="505"/>
                  </a:moveTo>
                  <a:cubicBezTo>
                    <a:pt x="5345" y="505"/>
                    <a:pt x="6597" y="1347"/>
                    <a:pt x="7127" y="2631"/>
                  </a:cubicBezTo>
                  <a:cubicBezTo>
                    <a:pt x="7658" y="3917"/>
                    <a:pt x="7366" y="5399"/>
                    <a:pt x="6381" y="6384"/>
                  </a:cubicBezTo>
                  <a:cubicBezTo>
                    <a:pt x="5723" y="7042"/>
                    <a:pt x="4842" y="7391"/>
                    <a:pt x="3946" y="7391"/>
                  </a:cubicBezTo>
                  <a:cubicBezTo>
                    <a:pt x="3502" y="7391"/>
                    <a:pt x="3054" y="7305"/>
                    <a:pt x="2628" y="7129"/>
                  </a:cubicBezTo>
                  <a:cubicBezTo>
                    <a:pt x="1341" y="6593"/>
                    <a:pt x="498" y="5341"/>
                    <a:pt x="503" y="3947"/>
                  </a:cubicBezTo>
                  <a:cubicBezTo>
                    <a:pt x="503" y="2046"/>
                    <a:pt x="2043" y="505"/>
                    <a:pt x="3944" y="505"/>
                  </a:cubicBezTo>
                  <a:cubicBezTo>
                    <a:pt x="3948" y="505"/>
                    <a:pt x="3952" y="505"/>
                    <a:pt x="3956" y="505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8" y="301"/>
                  </a:cubicBezTo>
                  <a:cubicBezTo>
                    <a:pt x="961" y="910"/>
                    <a:pt x="1" y="2348"/>
                    <a:pt x="1" y="3947"/>
                  </a:cubicBezTo>
                  <a:cubicBezTo>
                    <a:pt x="1" y="6125"/>
                    <a:pt x="1765" y="7890"/>
                    <a:pt x="3944" y="7890"/>
                  </a:cubicBezTo>
                  <a:cubicBezTo>
                    <a:pt x="5538" y="7890"/>
                    <a:pt x="6976" y="6930"/>
                    <a:pt x="7590" y="5458"/>
                  </a:cubicBezTo>
                  <a:cubicBezTo>
                    <a:pt x="8199" y="3981"/>
                    <a:pt x="7863" y="2284"/>
                    <a:pt x="6737" y="1158"/>
                  </a:cubicBezTo>
                  <a:cubicBezTo>
                    <a:pt x="5980" y="402"/>
                    <a:pt x="4970" y="1"/>
                    <a:pt x="39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18;p38">
              <a:extLst>
                <a:ext uri="{FF2B5EF4-FFF2-40B4-BE49-F238E27FC236}">
                  <a16:creationId xmlns:a16="http://schemas.microsoft.com/office/drawing/2014/main" id="{BED5594E-9798-D500-6775-E40B52BC8DC6}"/>
                </a:ext>
              </a:extLst>
            </p:cNvPr>
            <p:cNvSpPr/>
            <p:nvPr/>
          </p:nvSpPr>
          <p:spPr>
            <a:xfrm rot="860262">
              <a:off x="6518389" y="2444513"/>
              <a:ext cx="15172" cy="29842"/>
            </a:xfrm>
            <a:custGeom>
              <a:avLst/>
              <a:gdLst/>
              <a:ahLst/>
              <a:cxnLst/>
              <a:rect l="l" t="t" r="r" b="b"/>
              <a:pathLst>
                <a:path w="484" h="952" extrusionOk="0">
                  <a:moveTo>
                    <a:pt x="108" y="1"/>
                  </a:moveTo>
                  <a:lnTo>
                    <a:pt x="1" y="45"/>
                  </a:lnTo>
                  <a:lnTo>
                    <a:pt x="376" y="951"/>
                  </a:lnTo>
                  <a:cubicBezTo>
                    <a:pt x="410" y="937"/>
                    <a:pt x="444" y="922"/>
                    <a:pt x="483" y="90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rgbClr val="617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19;p38">
              <a:extLst>
                <a:ext uri="{FF2B5EF4-FFF2-40B4-BE49-F238E27FC236}">
                  <a16:creationId xmlns:a16="http://schemas.microsoft.com/office/drawing/2014/main" id="{8512945A-9BBC-C390-1F07-028DB7EAB42B}"/>
                </a:ext>
              </a:extLst>
            </p:cNvPr>
            <p:cNvSpPr/>
            <p:nvPr/>
          </p:nvSpPr>
          <p:spPr>
            <a:xfrm rot="860262">
              <a:off x="7562859" y="755342"/>
              <a:ext cx="469380" cy="423677"/>
            </a:xfrm>
            <a:custGeom>
              <a:avLst/>
              <a:gdLst/>
              <a:ahLst/>
              <a:cxnLst/>
              <a:rect l="l" t="t" r="r" b="b"/>
              <a:pathLst>
                <a:path w="14974" h="13516" extrusionOk="0">
                  <a:moveTo>
                    <a:pt x="7450" y="590"/>
                  </a:moveTo>
                  <a:cubicBezTo>
                    <a:pt x="9054" y="590"/>
                    <a:pt x="10630" y="1217"/>
                    <a:pt x="11810" y="2395"/>
                  </a:cubicBezTo>
                  <a:cubicBezTo>
                    <a:pt x="13570" y="4159"/>
                    <a:pt x="14096" y="6806"/>
                    <a:pt x="13146" y="9107"/>
                  </a:cubicBezTo>
                  <a:cubicBezTo>
                    <a:pt x="12191" y="11412"/>
                    <a:pt x="9944" y="12914"/>
                    <a:pt x="7453" y="12914"/>
                  </a:cubicBezTo>
                  <a:cubicBezTo>
                    <a:pt x="4051" y="12914"/>
                    <a:pt x="1292" y="10155"/>
                    <a:pt x="1292" y="6753"/>
                  </a:cubicBezTo>
                  <a:cubicBezTo>
                    <a:pt x="1292" y="4262"/>
                    <a:pt x="2793" y="2015"/>
                    <a:pt x="5094" y="1059"/>
                  </a:cubicBezTo>
                  <a:cubicBezTo>
                    <a:pt x="5856" y="743"/>
                    <a:pt x="6656" y="590"/>
                    <a:pt x="7450" y="590"/>
                  </a:cubicBezTo>
                  <a:close/>
                  <a:moveTo>
                    <a:pt x="7459" y="1"/>
                  </a:moveTo>
                  <a:cubicBezTo>
                    <a:pt x="6161" y="1"/>
                    <a:pt x="4851" y="374"/>
                    <a:pt x="3700" y="1147"/>
                  </a:cubicBezTo>
                  <a:cubicBezTo>
                    <a:pt x="3159" y="1508"/>
                    <a:pt x="2676" y="1947"/>
                    <a:pt x="2267" y="2444"/>
                  </a:cubicBezTo>
                  <a:cubicBezTo>
                    <a:pt x="0" y="5168"/>
                    <a:pt x="229" y="9185"/>
                    <a:pt x="2783" y="11637"/>
                  </a:cubicBezTo>
                  <a:cubicBezTo>
                    <a:pt x="4089" y="12887"/>
                    <a:pt x="5773" y="13515"/>
                    <a:pt x="7460" y="13515"/>
                  </a:cubicBezTo>
                  <a:cubicBezTo>
                    <a:pt x="9080" y="13515"/>
                    <a:pt x="10701" y="12936"/>
                    <a:pt x="11991" y="11773"/>
                  </a:cubicBezTo>
                  <a:cubicBezTo>
                    <a:pt x="14623" y="9394"/>
                    <a:pt x="14974" y="5393"/>
                    <a:pt x="12790" y="2600"/>
                  </a:cubicBezTo>
                  <a:cubicBezTo>
                    <a:pt x="11465" y="901"/>
                    <a:pt x="9476" y="1"/>
                    <a:pt x="7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20;p38">
              <a:extLst>
                <a:ext uri="{FF2B5EF4-FFF2-40B4-BE49-F238E27FC236}">
                  <a16:creationId xmlns:a16="http://schemas.microsoft.com/office/drawing/2014/main" id="{7F94599C-0AB5-E569-7381-C86698BF729A}"/>
                </a:ext>
              </a:extLst>
            </p:cNvPr>
            <p:cNvSpPr/>
            <p:nvPr/>
          </p:nvSpPr>
          <p:spPr>
            <a:xfrm rot="860262">
              <a:off x="7588538" y="771736"/>
              <a:ext cx="401390" cy="386218"/>
            </a:xfrm>
            <a:custGeom>
              <a:avLst/>
              <a:gdLst/>
              <a:ahLst/>
              <a:cxnLst/>
              <a:rect l="l" t="t" r="r" b="b"/>
              <a:pathLst>
                <a:path w="12805" h="12321" extrusionOk="0">
                  <a:moveTo>
                    <a:pt x="6647" y="2216"/>
                  </a:moveTo>
                  <a:cubicBezTo>
                    <a:pt x="7156" y="2216"/>
                    <a:pt x="7668" y="2314"/>
                    <a:pt x="8155" y="2516"/>
                  </a:cubicBezTo>
                  <a:cubicBezTo>
                    <a:pt x="9627" y="3125"/>
                    <a:pt x="10587" y="4563"/>
                    <a:pt x="10592" y="6162"/>
                  </a:cubicBezTo>
                  <a:cubicBezTo>
                    <a:pt x="10592" y="8340"/>
                    <a:pt x="8823" y="10105"/>
                    <a:pt x="6644" y="10105"/>
                  </a:cubicBezTo>
                  <a:cubicBezTo>
                    <a:pt x="5050" y="10105"/>
                    <a:pt x="3612" y="9145"/>
                    <a:pt x="3003" y="7673"/>
                  </a:cubicBezTo>
                  <a:cubicBezTo>
                    <a:pt x="2389" y="6196"/>
                    <a:pt x="2730" y="4499"/>
                    <a:pt x="3856" y="3373"/>
                  </a:cubicBezTo>
                  <a:cubicBezTo>
                    <a:pt x="4609" y="2617"/>
                    <a:pt x="5620" y="2216"/>
                    <a:pt x="6647" y="2216"/>
                  </a:cubicBezTo>
                  <a:close/>
                  <a:moveTo>
                    <a:pt x="6644" y="0"/>
                  </a:moveTo>
                  <a:cubicBezTo>
                    <a:pt x="4153" y="0"/>
                    <a:pt x="1906" y="1502"/>
                    <a:pt x="951" y="3802"/>
                  </a:cubicBezTo>
                  <a:cubicBezTo>
                    <a:pt x="0" y="6108"/>
                    <a:pt x="527" y="8755"/>
                    <a:pt x="2291" y="10519"/>
                  </a:cubicBezTo>
                  <a:cubicBezTo>
                    <a:pt x="3467" y="11695"/>
                    <a:pt x="5042" y="12321"/>
                    <a:pt x="6644" y="12321"/>
                  </a:cubicBezTo>
                  <a:cubicBezTo>
                    <a:pt x="7439" y="12321"/>
                    <a:pt x="8240" y="12167"/>
                    <a:pt x="9003" y="11850"/>
                  </a:cubicBezTo>
                  <a:cubicBezTo>
                    <a:pt x="11304" y="10899"/>
                    <a:pt x="12805" y="8652"/>
                    <a:pt x="12805" y="6162"/>
                  </a:cubicBezTo>
                  <a:cubicBezTo>
                    <a:pt x="12805" y="2759"/>
                    <a:pt x="10046" y="0"/>
                    <a:pt x="6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21;p38">
              <a:extLst>
                <a:ext uri="{FF2B5EF4-FFF2-40B4-BE49-F238E27FC236}">
                  <a16:creationId xmlns:a16="http://schemas.microsoft.com/office/drawing/2014/main" id="{D813B7EA-3A27-31F2-99B0-69CDB91629E8}"/>
                </a:ext>
              </a:extLst>
            </p:cNvPr>
            <p:cNvSpPr/>
            <p:nvPr/>
          </p:nvSpPr>
          <p:spPr>
            <a:xfrm rot="860262">
              <a:off x="7688506" y="859944"/>
              <a:ext cx="224471" cy="215945"/>
            </a:xfrm>
            <a:custGeom>
              <a:avLst/>
              <a:gdLst/>
              <a:ahLst/>
              <a:cxnLst/>
              <a:rect l="l" t="t" r="r" b="b"/>
              <a:pathLst>
                <a:path w="7161" h="6889" extrusionOk="0">
                  <a:moveTo>
                    <a:pt x="3454" y="0"/>
                  </a:moveTo>
                  <a:cubicBezTo>
                    <a:pt x="3450" y="0"/>
                    <a:pt x="3446" y="0"/>
                    <a:pt x="3442" y="0"/>
                  </a:cubicBezTo>
                  <a:cubicBezTo>
                    <a:pt x="1541" y="0"/>
                    <a:pt x="1" y="1541"/>
                    <a:pt x="1" y="3442"/>
                  </a:cubicBezTo>
                  <a:cubicBezTo>
                    <a:pt x="1" y="4836"/>
                    <a:pt x="839" y="6093"/>
                    <a:pt x="2126" y="6624"/>
                  </a:cubicBezTo>
                  <a:cubicBezTo>
                    <a:pt x="2552" y="6802"/>
                    <a:pt x="3000" y="6888"/>
                    <a:pt x="3444" y="6888"/>
                  </a:cubicBezTo>
                  <a:cubicBezTo>
                    <a:pt x="4340" y="6888"/>
                    <a:pt x="5222" y="6537"/>
                    <a:pt x="5884" y="5879"/>
                  </a:cubicBezTo>
                  <a:cubicBezTo>
                    <a:pt x="6868" y="4894"/>
                    <a:pt x="7161" y="3412"/>
                    <a:pt x="6630" y="2126"/>
                  </a:cubicBezTo>
                  <a:cubicBezTo>
                    <a:pt x="6095" y="838"/>
                    <a:pt x="4843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22;p38">
              <a:extLst>
                <a:ext uri="{FF2B5EF4-FFF2-40B4-BE49-F238E27FC236}">
                  <a16:creationId xmlns:a16="http://schemas.microsoft.com/office/drawing/2014/main" id="{19ABD41F-5A0F-D8A9-3EAE-3307EF4AE2CB}"/>
                </a:ext>
              </a:extLst>
            </p:cNvPr>
            <p:cNvSpPr/>
            <p:nvPr/>
          </p:nvSpPr>
          <p:spPr>
            <a:xfrm rot="860262">
              <a:off x="6515310" y="2406493"/>
              <a:ext cx="51063" cy="91155"/>
            </a:xfrm>
            <a:custGeom>
              <a:avLst/>
              <a:gdLst/>
              <a:ahLst/>
              <a:cxnLst/>
              <a:rect l="l" t="t" r="r" b="b"/>
              <a:pathLst>
                <a:path w="1629" h="2908" extrusionOk="0">
                  <a:moveTo>
                    <a:pt x="430" y="1"/>
                  </a:moveTo>
                  <a:cubicBezTo>
                    <a:pt x="118" y="235"/>
                    <a:pt x="1" y="659"/>
                    <a:pt x="152" y="1024"/>
                  </a:cubicBezTo>
                  <a:lnTo>
                    <a:pt x="274" y="1317"/>
                  </a:lnTo>
                  <a:lnTo>
                    <a:pt x="381" y="1273"/>
                  </a:lnTo>
                  <a:lnTo>
                    <a:pt x="756" y="2185"/>
                  </a:lnTo>
                  <a:cubicBezTo>
                    <a:pt x="717" y="2199"/>
                    <a:pt x="683" y="2214"/>
                    <a:pt x="649" y="2224"/>
                  </a:cubicBezTo>
                  <a:lnTo>
                    <a:pt x="708" y="2370"/>
                  </a:lnTo>
                  <a:cubicBezTo>
                    <a:pt x="845" y="2697"/>
                    <a:pt x="1170" y="2908"/>
                    <a:pt x="1521" y="2908"/>
                  </a:cubicBezTo>
                  <a:cubicBezTo>
                    <a:pt x="1557" y="2908"/>
                    <a:pt x="1593" y="2906"/>
                    <a:pt x="1629" y="2901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23;p38">
              <a:extLst>
                <a:ext uri="{FF2B5EF4-FFF2-40B4-BE49-F238E27FC236}">
                  <a16:creationId xmlns:a16="http://schemas.microsoft.com/office/drawing/2014/main" id="{0E8482CF-303F-8DCB-A5E2-2A6D16EE9AB0}"/>
                </a:ext>
              </a:extLst>
            </p:cNvPr>
            <p:cNvSpPr/>
            <p:nvPr/>
          </p:nvSpPr>
          <p:spPr>
            <a:xfrm rot="860262">
              <a:off x="6526360" y="2406583"/>
              <a:ext cx="64981" cy="96453"/>
            </a:xfrm>
            <a:custGeom>
              <a:avLst/>
              <a:gdLst/>
              <a:ahLst/>
              <a:cxnLst/>
              <a:rect l="l" t="t" r="r" b="b"/>
              <a:pathLst>
                <a:path w="2073" h="3077" extrusionOk="0">
                  <a:moveTo>
                    <a:pt x="527" y="0"/>
                  </a:moveTo>
                  <a:cubicBezTo>
                    <a:pt x="415" y="0"/>
                    <a:pt x="303" y="20"/>
                    <a:pt x="196" y="64"/>
                  </a:cubicBezTo>
                  <a:cubicBezTo>
                    <a:pt x="128" y="93"/>
                    <a:pt x="59" y="132"/>
                    <a:pt x="1" y="176"/>
                  </a:cubicBezTo>
                  <a:lnTo>
                    <a:pt x="1200" y="3076"/>
                  </a:lnTo>
                  <a:cubicBezTo>
                    <a:pt x="1273" y="3066"/>
                    <a:pt x="1346" y="3047"/>
                    <a:pt x="1414" y="3018"/>
                  </a:cubicBezTo>
                  <a:cubicBezTo>
                    <a:pt x="1863" y="2832"/>
                    <a:pt x="2072" y="2325"/>
                    <a:pt x="1892" y="1882"/>
                  </a:cubicBezTo>
                  <a:lnTo>
                    <a:pt x="1332" y="537"/>
                  </a:lnTo>
                  <a:cubicBezTo>
                    <a:pt x="1200" y="210"/>
                    <a:pt x="878" y="0"/>
                    <a:pt x="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24;p38">
              <a:extLst>
                <a:ext uri="{FF2B5EF4-FFF2-40B4-BE49-F238E27FC236}">
                  <a16:creationId xmlns:a16="http://schemas.microsoft.com/office/drawing/2014/main" id="{C1DE02A4-38DE-6A62-2C7A-4111D526A97C}"/>
                </a:ext>
              </a:extLst>
            </p:cNvPr>
            <p:cNvSpPr/>
            <p:nvPr/>
          </p:nvSpPr>
          <p:spPr>
            <a:xfrm rot="860262">
              <a:off x="6894703" y="2374130"/>
              <a:ext cx="42380" cy="94760"/>
            </a:xfrm>
            <a:custGeom>
              <a:avLst/>
              <a:gdLst/>
              <a:ahLst/>
              <a:cxnLst/>
              <a:rect l="l" t="t" r="r" b="b"/>
              <a:pathLst>
                <a:path w="1352" h="3023" extrusionOk="0">
                  <a:moveTo>
                    <a:pt x="12" y="0"/>
                  </a:moveTo>
                  <a:cubicBezTo>
                    <a:pt x="8" y="0"/>
                    <a:pt x="5" y="0"/>
                    <a:pt x="1" y="0"/>
                  </a:cubicBezTo>
                  <a:lnTo>
                    <a:pt x="6" y="0"/>
                  </a:lnTo>
                  <a:lnTo>
                    <a:pt x="844" y="3022"/>
                  </a:lnTo>
                  <a:cubicBezTo>
                    <a:pt x="1185" y="2823"/>
                    <a:pt x="1351" y="2423"/>
                    <a:pt x="1244" y="2043"/>
                  </a:cubicBezTo>
                  <a:lnTo>
                    <a:pt x="854" y="639"/>
                  </a:lnTo>
                  <a:cubicBezTo>
                    <a:pt x="748" y="262"/>
                    <a:pt x="40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25;p38">
              <a:extLst>
                <a:ext uri="{FF2B5EF4-FFF2-40B4-BE49-F238E27FC236}">
                  <a16:creationId xmlns:a16="http://schemas.microsoft.com/office/drawing/2014/main" id="{781408DA-5FA1-D8DF-FF8B-DCF32A03105D}"/>
                </a:ext>
              </a:extLst>
            </p:cNvPr>
            <p:cNvSpPr/>
            <p:nvPr/>
          </p:nvSpPr>
          <p:spPr>
            <a:xfrm rot="860262">
              <a:off x="6865143" y="2368413"/>
              <a:ext cx="56267" cy="98741"/>
            </a:xfrm>
            <a:custGeom>
              <a:avLst/>
              <a:gdLst/>
              <a:ahLst/>
              <a:cxnLst/>
              <a:rect l="l" t="t" r="r" b="b"/>
              <a:pathLst>
                <a:path w="1795" h="3150" extrusionOk="0">
                  <a:moveTo>
                    <a:pt x="956" y="0"/>
                  </a:moveTo>
                  <a:cubicBezTo>
                    <a:pt x="878" y="0"/>
                    <a:pt x="805" y="15"/>
                    <a:pt x="732" y="34"/>
                  </a:cubicBezTo>
                  <a:cubicBezTo>
                    <a:pt x="269" y="161"/>
                    <a:pt x="0" y="644"/>
                    <a:pt x="127" y="1107"/>
                  </a:cubicBezTo>
                  <a:lnTo>
                    <a:pt x="517" y="2511"/>
                  </a:lnTo>
                  <a:cubicBezTo>
                    <a:pt x="624" y="2886"/>
                    <a:pt x="966" y="3149"/>
                    <a:pt x="1355" y="3149"/>
                  </a:cubicBezTo>
                  <a:cubicBezTo>
                    <a:pt x="1433" y="3149"/>
                    <a:pt x="1516" y="3134"/>
                    <a:pt x="1589" y="3115"/>
                  </a:cubicBezTo>
                  <a:cubicBezTo>
                    <a:pt x="1663" y="3096"/>
                    <a:pt x="1731" y="3066"/>
                    <a:pt x="1794" y="3022"/>
                  </a:cubicBezTo>
                  <a:lnTo>
                    <a:pt x="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26;p38">
              <a:extLst>
                <a:ext uri="{FF2B5EF4-FFF2-40B4-BE49-F238E27FC236}">
                  <a16:creationId xmlns:a16="http://schemas.microsoft.com/office/drawing/2014/main" id="{4B910120-C6ED-19A4-46E3-BB42A3C7AF49}"/>
                </a:ext>
              </a:extLst>
            </p:cNvPr>
            <p:cNvSpPr/>
            <p:nvPr/>
          </p:nvSpPr>
          <p:spPr>
            <a:xfrm rot="860262">
              <a:off x="6189620" y="1549429"/>
              <a:ext cx="450322" cy="905784"/>
            </a:xfrm>
            <a:custGeom>
              <a:avLst/>
              <a:gdLst/>
              <a:ahLst/>
              <a:cxnLst/>
              <a:rect l="l" t="t" r="r" b="b"/>
              <a:pathLst>
                <a:path w="14366" h="28896" extrusionOk="0">
                  <a:moveTo>
                    <a:pt x="927" y="0"/>
                  </a:moveTo>
                  <a:lnTo>
                    <a:pt x="1" y="336"/>
                  </a:lnTo>
                  <a:cubicBezTo>
                    <a:pt x="357" y="1531"/>
                    <a:pt x="6147" y="21203"/>
                    <a:pt x="7200" y="24328"/>
                  </a:cubicBezTo>
                  <a:cubicBezTo>
                    <a:pt x="7858" y="26268"/>
                    <a:pt x="8423" y="27935"/>
                    <a:pt x="9895" y="28607"/>
                  </a:cubicBezTo>
                  <a:cubicBezTo>
                    <a:pt x="10329" y="28794"/>
                    <a:pt x="10794" y="28895"/>
                    <a:pt x="11264" y="28895"/>
                  </a:cubicBezTo>
                  <a:cubicBezTo>
                    <a:pt x="11286" y="28895"/>
                    <a:pt x="11307" y="28895"/>
                    <a:pt x="11329" y="28895"/>
                  </a:cubicBezTo>
                  <a:cubicBezTo>
                    <a:pt x="12172" y="28895"/>
                    <a:pt x="13166" y="28656"/>
                    <a:pt x="14365" y="28173"/>
                  </a:cubicBezTo>
                  <a:lnTo>
                    <a:pt x="13990" y="27267"/>
                  </a:lnTo>
                  <a:cubicBezTo>
                    <a:pt x="12919" y="27696"/>
                    <a:pt x="12037" y="27911"/>
                    <a:pt x="11328" y="27911"/>
                  </a:cubicBezTo>
                  <a:cubicBezTo>
                    <a:pt x="10933" y="27911"/>
                    <a:pt x="10591" y="27845"/>
                    <a:pt x="10300" y="27710"/>
                  </a:cubicBezTo>
                  <a:cubicBezTo>
                    <a:pt x="9213" y="27218"/>
                    <a:pt x="8711" y="25736"/>
                    <a:pt x="8131" y="24016"/>
                  </a:cubicBezTo>
                  <a:cubicBezTo>
                    <a:pt x="7049" y="20828"/>
                    <a:pt x="985" y="215"/>
                    <a:pt x="927" y="5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27;p38">
              <a:extLst>
                <a:ext uri="{FF2B5EF4-FFF2-40B4-BE49-F238E27FC236}">
                  <a16:creationId xmlns:a16="http://schemas.microsoft.com/office/drawing/2014/main" id="{C1950CF4-A999-7741-843C-C8F1EAF3BC20}"/>
                </a:ext>
              </a:extLst>
            </p:cNvPr>
            <p:cNvSpPr/>
            <p:nvPr/>
          </p:nvSpPr>
          <p:spPr>
            <a:xfrm rot="860262">
              <a:off x="6840497" y="1469951"/>
              <a:ext cx="355279" cy="966126"/>
            </a:xfrm>
            <a:custGeom>
              <a:avLst/>
              <a:gdLst/>
              <a:ahLst/>
              <a:cxnLst/>
              <a:rect l="l" t="t" r="r" b="b"/>
              <a:pathLst>
                <a:path w="11334" h="30821" extrusionOk="0">
                  <a:moveTo>
                    <a:pt x="922" y="0"/>
                  </a:moveTo>
                  <a:lnTo>
                    <a:pt x="1" y="336"/>
                  </a:lnTo>
                  <a:cubicBezTo>
                    <a:pt x="113" y="609"/>
                    <a:pt x="8033" y="20501"/>
                    <a:pt x="9150" y="23670"/>
                  </a:cubicBezTo>
                  <a:cubicBezTo>
                    <a:pt x="9749" y="25381"/>
                    <a:pt x="10266" y="26857"/>
                    <a:pt x="9720" y="27920"/>
                  </a:cubicBezTo>
                  <a:cubicBezTo>
                    <a:pt x="9301" y="28729"/>
                    <a:pt x="8224" y="29368"/>
                    <a:pt x="6430" y="29879"/>
                  </a:cubicBezTo>
                  <a:lnTo>
                    <a:pt x="6698" y="30820"/>
                  </a:lnTo>
                  <a:cubicBezTo>
                    <a:pt x="8794" y="30226"/>
                    <a:pt x="10032" y="29451"/>
                    <a:pt x="10588" y="28373"/>
                  </a:cubicBezTo>
                  <a:cubicBezTo>
                    <a:pt x="11333" y="26935"/>
                    <a:pt x="10748" y="25268"/>
                    <a:pt x="10071" y="23348"/>
                  </a:cubicBezTo>
                  <a:cubicBezTo>
                    <a:pt x="8969" y="20204"/>
                    <a:pt x="1273" y="863"/>
                    <a:pt x="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28;p38">
              <a:extLst>
                <a:ext uri="{FF2B5EF4-FFF2-40B4-BE49-F238E27FC236}">
                  <a16:creationId xmlns:a16="http://schemas.microsoft.com/office/drawing/2014/main" id="{A2177167-8A95-2F18-B15A-789BDB57AF92}"/>
                </a:ext>
              </a:extLst>
            </p:cNvPr>
            <p:cNvSpPr/>
            <p:nvPr/>
          </p:nvSpPr>
          <p:spPr>
            <a:xfrm rot="860262">
              <a:off x="7370516" y="447465"/>
              <a:ext cx="390701" cy="315846"/>
            </a:xfrm>
            <a:custGeom>
              <a:avLst/>
              <a:gdLst/>
              <a:ahLst/>
              <a:cxnLst/>
              <a:rect l="l" t="t" r="r" b="b"/>
              <a:pathLst>
                <a:path w="12464" h="10076" extrusionOk="0">
                  <a:moveTo>
                    <a:pt x="0" y="1"/>
                  </a:moveTo>
                  <a:cubicBezTo>
                    <a:pt x="2403" y="1229"/>
                    <a:pt x="4231" y="4573"/>
                    <a:pt x="4231" y="4573"/>
                  </a:cubicBezTo>
                  <a:cubicBezTo>
                    <a:pt x="6917" y="6284"/>
                    <a:pt x="9169" y="8077"/>
                    <a:pt x="11031" y="10076"/>
                  </a:cubicBezTo>
                  <a:cubicBezTo>
                    <a:pt x="11440" y="9579"/>
                    <a:pt x="11923" y="9140"/>
                    <a:pt x="12464" y="8779"/>
                  </a:cubicBezTo>
                  <a:cubicBezTo>
                    <a:pt x="9339" y="5421"/>
                    <a:pt x="5006" y="237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29;p38">
              <a:extLst>
                <a:ext uri="{FF2B5EF4-FFF2-40B4-BE49-F238E27FC236}">
                  <a16:creationId xmlns:a16="http://schemas.microsoft.com/office/drawing/2014/main" id="{1B8725D6-4BF2-B25F-EAB0-779D488D053F}"/>
                </a:ext>
              </a:extLst>
            </p:cNvPr>
            <p:cNvSpPr/>
            <p:nvPr/>
          </p:nvSpPr>
          <p:spPr>
            <a:xfrm rot="860262">
              <a:off x="6618389" y="260892"/>
              <a:ext cx="911583" cy="892932"/>
            </a:xfrm>
            <a:custGeom>
              <a:avLst/>
              <a:gdLst/>
              <a:ahLst/>
              <a:cxnLst/>
              <a:rect l="l" t="t" r="r" b="b"/>
              <a:pathLst>
                <a:path w="29081" h="28486" extrusionOk="0">
                  <a:moveTo>
                    <a:pt x="14833" y="1960"/>
                  </a:moveTo>
                  <a:cubicBezTo>
                    <a:pt x="21603" y="1960"/>
                    <a:pt x="27116" y="7473"/>
                    <a:pt x="27116" y="14243"/>
                  </a:cubicBezTo>
                  <a:cubicBezTo>
                    <a:pt x="27116" y="21018"/>
                    <a:pt x="21608" y="26526"/>
                    <a:pt x="14833" y="26526"/>
                  </a:cubicBezTo>
                  <a:cubicBezTo>
                    <a:pt x="8063" y="26526"/>
                    <a:pt x="2550" y="21018"/>
                    <a:pt x="2550" y="14243"/>
                  </a:cubicBezTo>
                  <a:cubicBezTo>
                    <a:pt x="2550" y="13229"/>
                    <a:pt x="2677" y="12220"/>
                    <a:pt x="2925" y="11236"/>
                  </a:cubicBezTo>
                  <a:cubicBezTo>
                    <a:pt x="3335" y="10076"/>
                    <a:pt x="3812" y="8940"/>
                    <a:pt x="4358" y="7838"/>
                  </a:cubicBezTo>
                  <a:cubicBezTo>
                    <a:pt x="6591" y="4188"/>
                    <a:pt x="10558" y="1965"/>
                    <a:pt x="14833" y="1960"/>
                  </a:cubicBezTo>
                  <a:close/>
                  <a:moveTo>
                    <a:pt x="14860" y="0"/>
                  </a:moveTo>
                  <a:cubicBezTo>
                    <a:pt x="14850" y="0"/>
                    <a:pt x="14839" y="1"/>
                    <a:pt x="14828" y="1"/>
                  </a:cubicBezTo>
                  <a:cubicBezTo>
                    <a:pt x="9666" y="1"/>
                    <a:pt x="5138" y="2759"/>
                    <a:pt x="2643" y="6878"/>
                  </a:cubicBezTo>
                  <a:cubicBezTo>
                    <a:pt x="2638" y="6888"/>
                    <a:pt x="2633" y="6893"/>
                    <a:pt x="2633" y="6903"/>
                  </a:cubicBezTo>
                  <a:cubicBezTo>
                    <a:pt x="1921" y="8077"/>
                    <a:pt x="1385" y="9345"/>
                    <a:pt x="1044" y="10675"/>
                  </a:cubicBezTo>
                  <a:cubicBezTo>
                    <a:pt x="776" y="11431"/>
                    <a:pt x="542" y="12191"/>
                    <a:pt x="342" y="12956"/>
                  </a:cubicBezTo>
                  <a:cubicBezTo>
                    <a:pt x="342" y="12961"/>
                    <a:pt x="342" y="12966"/>
                    <a:pt x="342" y="12966"/>
                  </a:cubicBezTo>
                  <a:cubicBezTo>
                    <a:pt x="1" y="15023"/>
                    <a:pt x="1346" y="18825"/>
                    <a:pt x="1346" y="18825"/>
                  </a:cubicBezTo>
                  <a:cubicBezTo>
                    <a:pt x="3257" y="24435"/>
                    <a:pt x="8579" y="28486"/>
                    <a:pt x="14833" y="28486"/>
                  </a:cubicBezTo>
                  <a:cubicBezTo>
                    <a:pt x="22686" y="28486"/>
                    <a:pt x="29076" y="22100"/>
                    <a:pt x="29076" y="14243"/>
                  </a:cubicBezTo>
                  <a:cubicBezTo>
                    <a:pt x="29081" y="11592"/>
                    <a:pt x="28335" y="8994"/>
                    <a:pt x="26931" y="6742"/>
                  </a:cubicBezTo>
                  <a:cubicBezTo>
                    <a:pt x="26931" y="6742"/>
                    <a:pt x="25103" y="3398"/>
                    <a:pt x="22690" y="2170"/>
                  </a:cubicBezTo>
                  <a:cubicBezTo>
                    <a:pt x="22608" y="2126"/>
                    <a:pt x="22525" y="2092"/>
                    <a:pt x="22442" y="2053"/>
                  </a:cubicBezTo>
                  <a:cubicBezTo>
                    <a:pt x="21959" y="1828"/>
                    <a:pt x="21472" y="1604"/>
                    <a:pt x="20975" y="1390"/>
                  </a:cubicBezTo>
                  <a:lnTo>
                    <a:pt x="20975" y="1395"/>
                  </a:lnTo>
                  <a:cubicBezTo>
                    <a:pt x="19064" y="478"/>
                    <a:pt x="16975" y="0"/>
                    <a:pt x="14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30;p38">
              <a:extLst>
                <a:ext uri="{FF2B5EF4-FFF2-40B4-BE49-F238E27FC236}">
                  <a16:creationId xmlns:a16="http://schemas.microsoft.com/office/drawing/2014/main" id="{DCE26E66-5D87-2EB0-359E-7F2C11AB509D}"/>
                </a:ext>
              </a:extLst>
            </p:cNvPr>
            <p:cNvSpPr/>
            <p:nvPr/>
          </p:nvSpPr>
          <p:spPr>
            <a:xfrm rot="860262">
              <a:off x="6374114" y="594327"/>
              <a:ext cx="710684" cy="1020041"/>
            </a:xfrm>
            <a:custGeom>
              <a:avLst/>
              <a:gdLst/>
              <a:ahLst/>
              <a:cxnLst/>
              <a:rect l="l" t="t" r="r" b="b"/>
              <a:pathLst>
                <a:path w="22672" h="32541" extrusionOk="0">
                  <a:moveTo>
                    <a:pt x="4651" y="0"/>
                  </a:moveTo>
                  <a:cubicBezTo>
                    <a:pt x="3038" y="6093"/>
                    <a:pt x="3350" y="12381"/>
                    <a:pt x="5631" y="17991"/>
                  </a:cubicBezTo>
                  <a:cubicBezTo>
                    <a:pt x="3705" y="19200"/>
                    <a:pt x="2185" y="21003"/>
                    <a:pt x="1263" y="23231"/>
                  </a:cubicBezTo>
                  <a:cubicBezTo>
                    <a:pt x="45" y="26155"/>
                    <a:pt x="1" y="29460"/>
                    <a:pt x="1132" y="32541"/>
                  </a:cubicBezTo>
                  <a:lnTo>
                    <a:pt x="1522" y="32399"/>
                  </a:lnTo>
                  <a:lnTo>
                    <a:pt x="2448" y="32063"/>
                  </a:lnTo>
                  <a:lnTo>
                    <a:pt x="2974" y="31868"/>
                  </a:lnTo>
                  <a:cubicBezTo>
                    <a:pt x="2009" y="29251"/>
                    <a:pt x="2048" y="26448"/>
                    <a:pt x="3077" y="23982"/>
                  </a:cubicBezTo>
                  <a:cubicBezTo>
                    <a:pt x="4090" y="21540"/>
                    <a:pt x="5952" y="19717"/>
                    <a:pt x="8326" y="18844"/>
                  </a:cubicBezTo>
                  <a:cubicBezTo>
                    <a:pt x="9312" y="18483"/>
                    <a:pt x="10337" y="18304"/>
                    <a:pt x="11369" y="18304"/>
                  </a:cubicBezTo>
                  <a:cubicBezTo>
                    <a:pt x="12817" y="18304"/>
                    <a:pt x="14277" y="18658"/>
                    <a:pt x="15652" y="19361"/>
                  </a:cubicBezTo>
                  <a:cubicBezTo>
                    <a:pt x="18026" y="20584"/>
                    <a:pt x="19868" y="22695"/>
                    <a:pt x="20829" y="25312"/>
                  </a:cubicBezTo>
                  <a:lnTo>
                    <a:pt x="21297" y="25142"/>
                  </a:lnTo>
                  <a:lnTo>
                    <a:pt x="22218" y="24805"/>
                  </a:lnTo>
                  <a:lnTo>
                    <a:pt x="22671" y="24635"/>
                  </a:lnTo>
                  <a:cubicBezTo>
                    <a:pt x="21540" y="21554"/>
                    <a:pt x="19366" y="19063"/>
                    <a:pt x="16544" y="17621"/>
                  </a:cubicBezTo>
                  <a:cubicBezTo>
                    <a:pt x="14886" y="16769"/>
                    <a:pt x="13121" y="16340"/>
                    <a:pt x="11366" y="16340"/>
                  </a:cubicBezTo>
                  <a:cubicBezTo>
                    <a:pt x="10108" y="16340"/>
                    <a:pt x="8855" y="16560"/>
                    <a:pt x="7649" y="17002"/>
                  </a:cubicBezTo>
                  <a:cubicBezTo>
                    <a:pt x="7561" y="17036"/>
                    <a:pt x="7478" y="17075"/>
                    <a:pt x="7390" y="17104"/>
                  </a:cubicBezTo>
                  <a:cubicBezTo>
                    <a:pt x="5977" y="13565"/>
                    <a:pt x="5402" y="9729"/>
                    <a:pt x="5660" y="5859"/>
                  </a:cubicBezTo>
                  <a:cubicBezTo>
                    <a:pt x="5660" y="5859"/>
                    <a:pt x="4315" y="2057"/>
                    <a:pt x="4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31;p38">
              <a:extLst>
                <a:ext uri="{FF2B5EF4-FFF2-40B4-BE49-F238E27FC236}">
                  <a16:creationId xmlns:a16="http://schemas.microsoft.com/office/drawing/2014/main" id="{AF438716-89DF-EE49-DF43-D46B2A27A733}"/>
                </a:ext>
              </a:extLst>
            </p:cNvPr>
            <p:cNvSpPr/>
            <p:nvPr/>
          </p:nvSpPr>
          <p:spPr>
            <a:xfrm rot="860262">
              <a:off x="6388186" y="451645"/>
              <a:ext cx="1198214" cy="1229529"/>
            </a:xfrm>
            <a:custGeom>
              <a:avLst/>
              <a:gdLst/>
              <a:ahLst/>
              <a:cxnLst/>
              <a:rect l="l" t="t" r="r" b="b"/>
              <a:pathLst>
                <a:path w="38225" h="39224" extrusionOk="0">
                  <a:moveTo>
                    <a:pt x="31030" y="0"/>
                  </a:moveTo>
                  <a:lnTo>
                    <a:pt x="31269" y="380"/>
                  </a:lnTo>
                  <a:cubicBezTo>
                    <a:pt x="32658" y="2613"/>
                    <a:pt x="33399" y="5196"/>
                    <a:pt x="33394" y="7828"/>
                  </a:cubicBezTo>
                  <a:cubicBezTo>
                    <a:pt x="33394" y="15627"/>
                    <a:pt x="27053" y="21973"/>
                    <a:pt x="19254" y="21973"/>
                  </a:cubicBezTo>
                  <a:cubicBezTo>
                    <a:pt x="13200" y="21968"/>
                    <a:pt x="7814" y="18113"/>
                    <a:pt x="5864" y="12376"/>
                  </a:cubicBezTo>
                  <a:lnTo>
                    <a:pt x="5704" y="11893"/>
                  </a:lnTo>
                  <a:lnTo>
                    <a:pt x="5670" y="12400"/>
                  </a:lnTo>
                  <a:cubicBezTo>
                    <a:pt x="5406" y="16353"/>
                    <a:pt x="5991" y="20150"/>
                    <a:pt x="7410" y="23694"/>
                  </a:cubicBezTo>
                  <a:lnTo>
                    <a:pt x="7444" y="23791"/>
                  </a:lnTo>
                  <a:lnTo>
                    <a:pt x="7536" y="23757"/>
                  </a:lnTo>
                  <a:cubicBezTo>
                    <a:pt x="7575" y="23743"/>
                    <a:pt x="7614" y="23728"/>
                    <a:pt x="7658" y="23709"/>
                  </a:cubicBezTo>
                  <a:cubicBezTo>
                    <a:pt x="7702" y="23694"/>
                    <a:pt x="7746" y="23674"/>
                    <a:pt x="7795" y="23655"/>
                  </a:cubicBezTo>
                  <a:cubicBezTo>
                    <a:pt x="8988" y="23216"/>
                    <a:pt x="10228" y="22998"/>
                    <a:pt x="11473" y="22998"/>
                  </a:cubicBezTo>
                  <a:cubicBezTo>
                    <a:pt x="13213" y="22998"/>
                    <a:pt x="14962" y="23423"/>
                    <a:pt x="16607" y="24264"/>
                  </a:cubicBezTo>
                  <a:cubicBezTo>
                    <a:pt x="19376" y="25683"/>
                    <a:pt x="21521" y="28120"/>
                    <a:pt x="22651" y="31132"/>
                  </a:cubicBezTo>
                  <a:lnTo>
                    <a:pt x="20999" y="31736"/>
                  </a:lnTo>
                  <a:cubicBezTo>
                    <a:pt x="20024" y="29138"/>
                    <a:pt x="18182" y="27047"/>
                    <a:pt x="15808" y="25829"/>
                  </a:cubicBezTo>
                  <a:cubicBezTo>
                    <a:pt x="14416" y="25116"/>
                    <a:pt x="12938" y="24755"/>
                    <a:pt x="11470" y="24755"/>
                  </a:cubicBezTo>
                  <a:cubicBezTo>
                    <a:pt x="10429" y="24755"/>
                    <a:pt x="9394" y="24936"/>
                    <a:pt x="8399" y="25302"/>
                  </a:cubicBezTo>
                  <a:cubicBezTo>
                    <a:pt x="5996" y="26185"/>
                    <a:pt x="4110" y="28032"/>
                    <a:pt x="3086" y="30494"/>
                  </a:cubicBezTo>
                  <a:cubicBezTo>
                    <a:pt x="2063" y="32955"/>
                    <a:pt x="2014" y="35748"/>
                    <a:pt x="2950" y="38361"/>
                  </a:cubicBezTo>
                  <a:lnTo>
                    <a:pt x="1297" y="38965"/>
                  </a:lnTo>
                  <a:cubicBezTo>
                    <a:pt x="210" y="35933"/>
                    <a:pt x="269" y="32692"/>
                    <a:pt x="1463" y="29821"/>
                  </a:cubicBezTo>
                  <a:cubicBezTo>
                    <a:pt x="2375" y="27627"/>
                    <a:pt x="3871" y="25834"/>
                    <a:pt x="5791" y="24630"/>
                  </a:cubicBezTo>
                  <a:lnTo>
                    <a:pt x="5864" y="24586"/>
                  </a:lnTo>
                  <a:lnTo>
                    <a:pt x="5835" y="24508"/>
                  </a:lnTo>
                  <a:cubicBezTo>
                    <a:pt x="3564" y="18922"/>
                    <a:pt x="3227" y="12722"/>
                    <a:pt x="4860" y="6580"/>
                  </a:cubicBezTo>
                  <a:lnTo>
                    <a:pt x="4661" y="6527"/>
                  </a:lnTo>
                  <a:lnTo>
                    <a:pt x="4661" y="6527"/>
                  </a:lnTo>
                  <a:cubicBezTo>
                    <a:pt x="3028" y="12683"/>
                    <a:pt x="3359" y="18893"/>
                    <a:pt x="5611" y="24498"/>
                  </a:cubicBezTo>
                  <a:cubicBezTo>
                    <a:pt x="3691" y="25727"/>
                    <a:pt x="2189" y="27540"/>
                    <a:pt x="1278" y="29738"/>
                  </a:cubicBezTo>
                  <a:cubicBezTo>
                    <a:pt x="49" y="32687"/>
                    <a:pt x="1" y="36021"/>
                    <a:pt x="1141" y="39131"/>
                  </a:cubicBezTo>
                  <a:lnTo>
                    <a:pt x="1175" y="39223"/>
                  </a:lnTo>
                  <a:lnTo>
                    <a:pt x="3213" y="38482"/>
                  </a:lnTo>
                  <a:lnTo>
                    <a:pt x="3179" y="38390"/>
                  </a:lnTo>
                  <a:cubicBezTo>
                    <a:pt x="2223" y="35797"/>
                    <a:pt x="2262" y="33023"/>
                    <a:pt x="3276" y="30576"/>
                  </a:cubicBezTo>
                  <a:cubicBezTo>
                    <a:pt x="4280" y="28164"/>
                    <a:pt x="6123" y="26355"/>
                    <a:pt x="8467" y="25497"/>
                  </a:cubicBezTo>
                  <a:cubicBezTo>
                    <a:pt x="9445" y="25139"/>
                    <a:pt x="10460" y="24960"/>
                    <a:pt x="11480" y="24960"/>
                  </a:cubicBezTo>
                  <a:cubicBezTo>
                    <a:pt x="12912" y="24960"/>
                    <a:pt x="14355" y="25312"/>
                    <a:pt x="15715" y="26009"/>
                  </a:cubicBezTo>
                  <a:cubicBezTo>
                    <a:pt x="18075" y="27218"/>
                    <a:pt x="19897" y="29309"/>
                    <a:pt x="20848" y="31902"/>
                  </a:cubicBezTo>
                  <a:lnTo>
                    <a:pt x="20882" y="32000"/>
                  </a:lnTo>
                  <a:lnTo>
                    <a:pt x="22915" y="31254"/>
                  </a:lnTo>
                  <a:lnTo>
                    <a:pt x="22881" y="31156"/>
                  </a:lnTo>
                  <a:cubicBezTo>
                    <a:pt x="21740" y="28052"/>
                    <a:pt x="19547" y="25536"/>
                    <a:pt x="16705" y="24084"/>
                  </a:cubicBezTo>
                  <a:cubicBezTo>
                    <a:pt x="15030" y="23227"/>
                    <a:pt x="13250" y="22794"/>
                    <a:pt x="11479" y="22794"/>
                  </a:cubicBezTo>
                  <a:cubicBezTo>
                    <a:pt x="10208" y="22794"/>
                    <a:pt x="8941" y="23017"/>
                    <a:pt x="7722" y="23465"/>
                  </a:cubicBezTo>
                  <a:cubicBezTo>
                    <a:pt x="7678" y="23479"/>
                    <a:pt x="7629" y="23499"/>
                    <a:pt x="7580" y="23518"/>
                  </a:cubicBezTo>
                  <a:lnTo>
                    <a:pt x="7561" y="23528"/>
                  </a:lnTo>
                  <a:cubicBezTo>
                    <a:pt x="6240" y="20189"/>
                    <a:pt x="5665" y="16621"/>
                    <a:pt x="5845" y="12917"/>
                  </a:cubicBezTo>
                  <a:lnTo>
                    <a:pt x="5845" y="12917"/>
                  </a:lnTo>
                  <a:cubicBezTo>
                    <a:pt x="7956" y="18488"/>
                    <a:pt x="13293" y="22178"/>
                    <a:pt x="19254" y="22178"/>
                  </a:cubicBezTo>
                  <a:cubicBezTo>
                    <a:pt x="27165" y="22178"/>
                    <a:pt x="33599" y="15744"/>
                    <a:pt x="33599" y="7833"/>
                  </a:cubicBezTo>
                  <a:cubicBezTo>
                    <a:pt x="33599" y="5308"/>
                    <a:pt x="32936" y="2832"/>
                    <a:pt x="31669" y="653"/>
                  </a:cubicBezTo>
                  <a:lnTo>
                    <a:pt x="31669" y="653"/>
                  </a:lnTo>
                  <a:cubicBezTo>
                    <a:pt x="34252" y="2330"/>
                    <a:pt x="36353" y="4051"/>
                    <a:pt x="38078" y="5903"/>
                  </a:cubicBezTo>
                  <a:lnTo>
                    <a:pt x="38225" y="5761"/>
                  </a:lnTo>
                  <a:cubicBezTo>
                    <a:pt x="36407" y="3812"/>
                    <a:pt x="34179" y="2008"/>
                    <a:pt x="31410" y="244"/>
                  </a:cubicBezTo>
                  <a:lnTo>
                    <a:pt x="31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32;p38">
              <a:extLst>
                <a:ext uri="{FF2B5EF4-FFF2-40B4-BE49-F238E27FC236}">
                  <a16:creationId xmlns:a16="http://schemas.microsoft.com/office/drawing/2014/main" id="{23527F03-D2FC-D482-B731-07E1EED8B564}"/>
                </a:ext>
              </a:extLst>
            </p:cNvPr>
            <p:cNvSpPr/>
            <p:nvPr/>
          </p:nvSpPr>
          <p:spPr>
            <a:xfrm rot="860262">
              <a:off x="6689668" y="240854"/>
              <a:ext cx="697519" cy="410104"/>
            </a:xfrm>
            <a:custGeom>
              <a:avLst/>
              <a:gdLst/>
              <a:ahLst/>
              <a:cxnLst/>
              <a:rect l="l" t="t" r="r" b="b"/>
              <a:pathLst>
                <a:path w="22252" h="13083" extrusionOk="0">
                  <a:moveTo>
                    <a:pt x="14622" y="0"/>
                  </a:moveTo>
                  <a:cubicBezTo>
                    <a:pt x="14611" y="0"/>
                    <a:pt x="14600" y="0"/>
                    <a:pt x="14589" y="0"/>
                  </a:cubicBezTo>
                  <a:cubicBezTo>
                    <a:pt x="9573" y="0"/>
                    <a:pt x="5016" y="2544"/>
                    <a:pt x="2374" y="6824"/>
                  </a:cubicBezTo>
                  <a:lnTo>
                    <a:pt x="2364" y="6814"/>
                  </a:lnTo>
                  <a:lnTo>
                    <a:pt x="2301" y="6946"/>
                  </a:lnTo>
                  <a:cubicBezTo>
                    <a:pt x="1585" y="8125"/>
                    <a:pt x="1048" y="9403"/>
                    <a:pt x="702" y="10738"/>
                  </a:cubicBezTo>
                  <a:cubicBezTo>
                    <a:pt x="444" y="11474"/>
                    <a:pt x="210" y="12244"/>
                    <a:pt x="0" y="13029"/>
                  </a:cubicBezTo>
                  <a:lnTo>
                    <a:pt x="195" y="13083"/>
                  </a:lnTo>
                  <a:cubicBezTo>
                    <a:pt x="405" y="12303"/>
                    <a:pt x="639" y="11537"/>
                    <a:pt x="897" y="10797"/>
                  </a:cubicBezTo>
                  <a:cubicBezTo>
                    <a:pt x="1238" y="9481"/>
                    <a:pt x="1770" y="8218"/>
                    <a:pt x="2477" y="7058"/>
                  </a:cubicBezTo>
                  <a:lnTo>
                    <a:pt x="2481" y="7048"/>
                  </a:lnTo>
                  <a:lnTo>
                    <a:pt x="2491" y="7034"/>
                  </a:lnTo>
                  <a:cubicBezTo>
                    <a:pt x="5084" y="2754"/>
                    <a:pt x="9608" y="200"/>
                    <a:pt x="14589" y="200"/>
                  </a:cubicBezTo>
                  <a:cubicBezTo>
                    <a:pt x="14600" y="200"/>
                    <a:pt x="14610" y="200"/>
                    <a:pt x="14621" y="200"/>
                  </a:cubicBezTo>
                  <a:cubicBezTo>
                    <a:pt x="16726" y="200"/>
                    <a:pt x="18800" y="677"/>
                    <a:pt x="20697" y="1589"/>
                  </a:cubicBezTo>
                  <a:lnTo>
                    <a:pt x="20789" y="1628"/>
                  </a:lnTo>
                  <a:lnTo>
                    <a:pt x="20789" y="1623"/>
                  </a:lnTo>
                  <a:cubicBezTo>
                    <a:pt x="21252" y="1823"/>
                    <a:pt x="21715" y="2033"/>
                    <a:pt x="22164" y="2247"/>
                  </a:cubicBezTo>
                  <a:lnTo>
                    <a:pt x="22251" y="2062"/>
                  </a:lnTo>
                  <a:cubicBezTo>
                    <a:pt x="21769" y="1838"/>
                    <a:pt x="21272" y="1613"/>
                    <a:pt x="20779" y="1399"/>
                  </a:cubicBezTo>
                  <a:lnTo>
                    <a:pt x="20731" y="1379"/>
                  </a:lnTo>
                  <a:cubicBezTo>
                    <a:pt x="18820" y="473"/>
                    <a:pt x="16736" y="0"/>
                    <a:pt x="14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33;p38">
              <a:extLst>
                <a:ext uri="{FF2B5EF4-FFF2-40B4-BE49-F238E27FC236}">
                  <a16:creationId xmlns:a16="http://schemas.microsoft.com/office/drawing/2014/main" id="{90D9547C-2CB1-CCB9-C1E6-C0657404871B}"/>
                </a:ext>
              </a:extLst>
            </p:cNvPr>
            <p:cNvSpPr/>
            <p:nvPr/>
          </p:nvSpPr>
          <p:spPr>
            <a:xfrm rot="860262">
              <a:off x="7374209" y="445479"/>
              <a:ext cx="394525" cy="280268"/>
            </a:xfrm>
            <a:custGeom>
              <a:avLst/>
              <a:gdLst/>
              <a:ahLst/>
              <a:cxnLst/>
              <a:rect l="l" t="t" r="r" b="b"/>
              <a:pathLst>
                <a:path w="12586" h="8941" extrusionOk="0">
                  <a:moveTo>
                    <a:pt x="88" y="1"/>
                  </a:moveTo>
                  <a:lnTo>
                    <a:pt x="0" y="181"/>
                  </a:lnTo>
                  <a:cubicBezTo>
                    <a:pt x="5021" y="2565"/>
                    <a:pt x="9320" y="5592"/>
                    <a:pt x="12430" y="8940"/>
                  </a:cubicBezTo>
                  <a:lnTo>
                    <a:pt x="12586" y="8799"/>
                  </a:lnTo>
                  <a:cubicBezTo>
                    <a:pt x="9451" y="5436"/>
                    <a:pt x="5133" y="239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34;p38">
              <a:extLst>
                <a:ext uri="{FF2B5EF4-FFF2-40B4-BE49-F238E27FC236}">
                  <a16:creationId xmlns:a16="http://schemas.microsoft.com/office/drawing/2014/main" id="{22A30DD4-BD83-6FF8-BABD-DB2078DC311B}"/>
                </a:ext>
              </a:extLst>
            </p:cNvPr>
            <p:cNvSpPr/>
            <p:nvPr/>
          </p:nvSpPr>
          <p:spPr>
            <a:xfrm rot="860262">
              <a:off x="6694810" y="321353"/>
              <a:ext cx="776355" cy="776512"/>
            </a:xfrm>
            <a:custGeom>
              <a:avLst/>
              <a:gdLst/>
              <a:ahLst/>
              <a:cxnLst/>
              <a:rect l="l" t="t" r="r" b="b"/>
              <a:pathLst>
                <a:path w="24767" h="24772" extrusionOk="0">
                  <a:moveTo>
                    <a:pt x="12386" y="205"/>
                  </a:moveTo>
                  <a:cubicBezTo>
                    <a:pt x="19103" y="205"/>
                    <a:pt x="24567" y="5669"/>
                    <a:pt x="24567" y="12386"/>
                  </a:cubicBezTo>
                  <a:cubicBezTo>
                    <a:pt x="24567" y="19103"/>
                    <a:pt x="19103" y="24567"/>
                    <a:pt x="12386" y="24567"/>
                  </a:cubicBezTo>
                  <a:cubicBezTo>
                    <a:pt x="5669" y="24567"/>
                    <a:pt x="205" y="19103"/>
                    <a:pt x="205" y="12386"/>
                  </a:cubicBezTo>
                  <a:cubicBezTo>
                    <a:pt x="205" y="11382"/>
                    <a:pt x="332" y="10388"/>
                    <a:pt x="571" y="9413"/>
                  </a:cubicBezTo>
                  <a:cubicBezTo>
                    <a:pt x="980" y="8258"/>
                    <a:pt x="1458" y="7132"/>
                    <a:pt x="1999" y="6035"/>
                  </a:cubicBezTo>
                  <a:cubicBezTo>
                    <a:pt x="4241" y="2384"/>
                    <a:pt x="8121" y="205"/>
                    <a:pt x="12386" y="205"/>
                  </a:cubicBezTo>
                  <a:close/>
                  <a:moveTo>
                    <a:pt x="12386" y="1"/>
                  </a:moveTo>
                  <a:cubicBezTo>
                    <a:pt x="8048" y="1"/>
                    <a:pt x="4100" y="2218"/>
                    <a:pt x="1819" y="5937"/>
                  </a:cubicBezTo>
                  <a:cubicBezTo>
                    <a:pt x="1268" y="7044"/>
                    <a:pt x="790" y="8189"/>
                    <a:pt x="376" y="9354"/>
                  </a:cubicBezTo>
                  <a:cubicBezTo>
                    <a:pt x="127" y="10344"/>
                    <a:pt x="1" y="11363"/>
                    <a:pt x="1" y="12386"/>
                  </a:cubicBezTo>
                  <a:cubicBezTo>
                    <a:pt x="1" y="19215"/>
                    <a:pt x="5557" y="24772"/>
                    <a:pt x="12386" y="24772"/>
                  </a:cubicBezTo>
                  <a:cubicBezTo>
                    <a:pt x="19215" y="24772"/>
                    <a:pt x="24767" y="19215"/>
                    <a:pt x="24767" y="12386"/>
                  </a:cubicBezTo>
                  <a:cubicBezTo>
                    <a:pt x="24767" y="5557"/>
                    <a:pt x="19215" y="1"/>
                    <a:pt x="12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35;p38">
              <a:extLst>
                <a:ext uri="{FF2B5EF4-FFF2-40B4-BE49-F238E27FC236}">
                  <a16:creationId xmlns:a16="http://schemas.microsoft.com/office/drawing/2014/main" id="{2337ABE5-872B-5815-9079-EEE182755B78}"/>
                </a:ext>
              </a:extLst>
            </p:cNvPr>
            <p:cNvSpPr/>
            <p:nvPr/>
          </p:nvSpPr>
          <p:spPr>
            <a:xfrm rot="860262">
              <a:off x="7563451" y="753796"/>
              <a:ext cx="480414" cy="429602"/>
            </a:xfrm>
            <a:custGeom>
              <a:avLst/>
              <a:gdLst/>
              <a:ahLst/>
              <a:cxnLst/>
              <a:rect l="l" t="t" r="r" b="b"/>
              <a:pathLst>
                <a:path w="15326" h="13705" extrusionOk="0">
                  <a:moveTo>
                    <a:pt x="7405" y="208"/>
                  </a:moveTo>
                  <a:cubicBezTo>
                    <a:pt x="7413" y="208"/>
                    <a:pt x="7421" y="208"/>
                    <a:pt x="7429" y="208"/>
                  </a:cubicBezTo>
                  <a:cubicBezTo>
                    <a:pt x="10724" y="208"/>
                    <a:pt x="13522" y="2616"/>
                    <a:pt x="14004" y="5872"/>
                  </a:cubicBezTo>
                  <a:cubicBezTo>
                    <a:pt x="14492" y="9128"/>
                    <a:pt x="12518" y="12247"/>
                    <a:pt x="9369" y="13208"/>
                  </a:cubicBezTo>
                  <a:cubicBezTo>
                    <a:pt x="8727" y="13402"/>
                    <a:pt x="8076" y="13496"/>
                    <a:pt x="7434" y="13496"/>
                  </a:cubicBezTo>
                  <a:cubicBezTo>
                    <a:pt x="4925" y="13496"/>
                    <a:pt x="2554" y="12071"/>
                    <a:pt x="1429" y="9703"/>
                  </a:cubicBezTo>
                  <a:cubicBezTo>
                    <a:pt x="20" y="6730"/>
                    <a:pt x="995" y="3167"/>
                    <a:pt x="3729" y="1334"/>
                  </a:cubicBezTo>
                  <a:cubicBezTo>
                    <a:pt x="4819" y="602"/>
                    <a:pt x="6097" y="208"/>
                    <a:pt x="7405" y="208"/>
                  </a:cubicBezTo>
                  <a:close/>
                  <a:moveTo>
                    <a:pt x="7416" y="1"/>
                  </a:moveTo>
                  <a:cubicBezTo>
                    <a:pt x="6121" y="1"/>
                    <a:pt x="4802" y="370"/>
                    <a:pt x="3617" y="1163"/>
                  </a:cubicBezTo>
                  <a:cubicBezTo>
                    <a:pt x="1112" y="2845"/>
                    <a:pt x="0" y="5964"/>
                    <a:pt x="878" y="8845"/>
                  </a:cubicBezTo>
                  <a:cubicBezTo>
                    <a:pt x="1755" y="11731"/>
                    <a:pt x="4417" y="13705"/>
                    <a:pt x="7429" y="13705"/>
                  </a:cubicBezTo>
                  <a:cubicBezTo>
                    <a:pt x="12030" y="13705"/>
                    <a:pt x="15325" y="9264"/>
                    <a:pt x="13985" y="4863"/>
                  </a:cubicBezTo>
                  <a:cubicBezTo>
                    <a:pt x="13063" y="1826"/>
                    <a:pt x="10298" y="1"/>
                    <a:pt x="7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36;p38">
              <a:extLst>
                <a:ext uri="{FF2B5EF4-FFF2-40B4-BE49-F238E27FC236}">
                  <a16:creationId xmlns:a16="http://schemas.microsoft.com/office/drawing/2014/main" id="{072F5562-5CEB-874C-8B94-B76C4AD74246}"/>
                </a:ext>
              </a:extLst>
            </p:cNvPr>
            <p:cNvSpPr/>
            <p:nvPr/>
          </p:nvSpPr>
          <p:spPr>
            <a:xfrm rot="860262">
              <a:off x="7585020" y="768502"/>
              <a:ext cx="408129" cy="392707"/>
            </a:xfrm>
            <a:custGeom>
              <a:avLst/>
              <a:gdLst/>
              <a:ahLst/>
              <a:cxnLst/>
              <a:rect l="l" t="t" r="r" b="b"/>
              <a:pathLst>
                <a:path w="13020" h="12528" extrusionOk="0">
                  <a:moveTo>
                    <a:pt x="6756" y="205"/>
                  </a:moveTo>
                  <a:cubicBezTo>
                    <a:pt x="10100" y="210"/>
                    <a:pt x="12810" y="2920"/>
                    <a:pt x="12815" y="6264"/>
                  </a:cubicBezTo>
                  <a:cubicBezTo>
                    <a:pt x="12815" y="8715"/>
                    <a:pt x="11338" y="10923"/>
                    <a:pt x="9076" y="11859"/>
                  </a:cubicBezTo>
                  <a:cubicBezTo>
                    <a:pt x="8325" y="12171"/>
                    <a:pt x="7538" y="12322"/>
                    <a:pt x="6757" y="12322"/>
                  </a:cubicBezTo>
                  <a:cubicBezTo>
                    <a:pt x="5181" y="12322"/>
                    <a:pt x="3632" y="11705"/>
                    <a:pt x="2471" y="10548"/>
                  </a:cubicBezTo>
                  <a:cubicBezTo>
                    <a:pt x="741" y="8813"/>
                    <a:pt x="219" y="6210"/>
                    <a:pt x="1160" y="3943"/>
                  </a:cubicBezTo>
                  <a:cubicBezTo>
                    <a:pt x="2096" y="1682"/>
                    <a:pt x="4304" y="205"/>
                    <a:pt x="6756" y="205"/>
                  </a:cubicBezTo>
                  <a:close/>
                  <a:moveTo>
                    <a:pt x="6758" y="0"/>
                  </a:moveTo>
                  <a:cubicBezTo>
                    <a:pt x="5128" y="0"/>
                    <a:pt x="3525" y="637"/>
                    <a:pt x="2325" y="1833"/>
                  </a:cubicBezTo>
                  <a:cubicBezTo>
                    <a:pt x="536" y="3627"/>
                    <a:pt x="0" y="6317"/>
                    <a:pt x="970" y="8662"/>
                  </a:cubicBezTo>
                  <a:cubicBezTo>
                    <a:pt x="1940" y="11001"/>
                    <a:pt x="4221" y="12527"/>
                    <a:pt x="6756" y="12527"/>
                  </a:cubicBezTo>
                  <a:cubicBezTo>
                    <a:pt x="10212" y="12522"/>
                    <a:pt x="13014" y="9719"/>
                    <a:pt x="13019" y="6264"/>
                  </a:cubicBezTo>
                  <a:cubicBezTo>
                    <a:pt x="13019" y="3729"/>
                    <a:pt x="11494" y="1448"/>
                    <a:pt x="9154" y="478"/>
                  </a:cubicBezTo>
                  <a:cubicBezTo>
                    <a:pt x="8379" y="157"/>
                    <a:pt x="7565" y="0"/>
                    <a:pt x="6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37;p38">
              <a:extLst>
                <a:ext uri="{FF2B5EF4-FFF2-40B4-BE49-F238E27FC236}">
                  <a16:creationId xmlns:a16="http://schemas.microsoft.com/office/drawing/2014/main" id="{C2D6EE0D-C50E-4194-D93C-28BB7D15935D}"/>
                </a:ext>
              </a:extLst>
            </p:cNvPr>
            <p:cNvSpPr/>
            <p:nvPr/>
          </p:nvSpPr>
          <p:spPr>
            <a:xfrm rot="860262">
              <a:off x="7659946" y="838708"/>
              <a:ext cx="263591" cy="253655"/>
            </a:xfrm>
            <a:custGeom>
              <a:avLst/>
              <a:gdLst/>
              <a:ahLst/>
              <a:cxnLst/>
              <a:rect l="l" t="t" r="r" b="b"/>
              <a:pathLst>
                <a:path w="8409" h="8092" extrusionOk="0">
                  <a:moveTo>
                    <a:pt x="4363" y="205"/>
                  </a:moveTo>
                  <a:cubicBezTo>
                    <a:pt x="6483" y="205"/>
                    <a:pt x="8204" y="1920"/>
                    <a:pt x="8209" y="4041"/>
                  </a:cubicBezTo>
                  <a:cubicBezTo>
                    <a:pt x="8209" y="5596"/>
                    <a:pt x="7273" y="6999"/>
                    <a:pt x="5835" y="7594"/>
                  </a:cubicBezTo>
                  <a:cubicBezTo>
                    <a:pt x="5359" y="7791"/>
                    <a:pt x="4860" y="7887"/>
                    <a:pt x="4364" y="7887"/>
                  </a:cubicBezTo>
                  <a:cubicBezTo>
                    <a:pt x="3366" y="7887"/>
                    <a:pt x="2384" y="7498"/>
                    <a:pt x="1648" y="6765"/>
                  </a:cubicBezTo>
                  <a:cubicBezTo>
                    <a:pt x="551" y="5664"/>
                    <a:pt x="220" y="4011"/>
                    <a:pt x="814" y="2578"/>
                  </a:cubicBezTo>
                  <a:cubicBezTo>
                    <a:pt x="1409" y="1141"/>
                    <a:pt x="2808" y="205"/>
                    <a:pt x="4363" y="205"/>
                  </a:cubicBezTo>
                  <a:close/>
                  <a:moveTo>
                    <a:pt x="4368" y="0"/>
                  </a:moveTo>
                  <a:cubicBezTo>
                    <a:pt x="3314" y="0"/>
                    <a:pt x="2278" y="411"/>
                    <a:pt x="1502" y="1184"/>
                  </a:cubicBezTo>
                  <a:cubicBezTo>
                    <a:pt x="346" y="2340"/>
                    <a:pt x="0" y="4080"/>
                    <a:pt x="624" y="5596"/>
                  </a:cubicBezTo>
                  <a:cubicBezTo>
                    <a:pt x="1253" y="7107"/>
                    <a:pt x="2725" y="8091"/>
                    <a:pt x="4363" y="8091"/>
                  </a:cubicBezTo>
                  <a:cubicBezTo>
                    <a:pt x="6600" y="8091"/>
                    <a:pt x="8408" y="6278"/>
                    <a:pt x="8408" y="4046"/>
                  </a:cubicBezTo>
                  <a:cubicBezTo>
                    <a:pt x="8408" y="2408"/>
                    <a:pt x="7424" y="931"/>
                    <a:pt x="5913" y="307"/>
                  </a:cubicBezTo>
                  <a:cubicBezTo>
                    <a:pt x="5413" y="101"/>
                    <a:pt x="4888" y="0"/>
                    <a:pt x="4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38;p38">
              <a:extLst>
                <a:ext uri="{FF2B5EF4-FFF2-40B4-BE49-F238E27FC236}">
                  <a16:creationId xmlns:a16="http://schemas.microsoft.com/office/drawing/2014/main" id="{CA6CBE7B-CE58-1371-84EE-BD5D2230AB73}"/>
                </a:ext>
              </a:extLst>
            </p:cNvPr>
            <p:cNvSpPr/>
            <p:nvPr/>
          </p:nvSpPr>
          <p:spPr>
            <a:xfrm rot="860262">
              <a:off x="7676884" y="854446"/>
              <a:ext cx="231211" cy="222528"/>
            </a:xfrm>
            <a:custGeom>
              <a:avLst/>
              <a:gdLst/>
              <a:ahLst/>
              <a:cxnLst/>
              <a:rect l="l" t="t" r="r" b="b"/>
              <a:pathLst>
                <a:path w="7376" h="7099" extrusionOk="0">
                  <a:moveTo>
                    <a:pt x="3822" y="206"/>
                  </a:moveTo>
                  <a:cubicBezTo>
                    <a:pt x="5669" y="206"/>
                    <a:pt x="7166" y="1702"/>
                    <a:pt x="7166" y="3550"/>
                  </a:cubicBezTo>
                  <a:cubicBezTo>
                    <a:pt x="7166" y="4900"/>
                    <a:pt x="6352" y="6118"/>
                    <a:pt x="5104" y="6640"/>
                  </a:cubicBezTo>
                  <a:cubicBezTo>
                    <a:pt x="4690" y="6811"/>
                    <a:pt x="4256" y="6894"/>
                    <a:pt x="3825" y="6894"/>
                  </a:cubicBezTo>
                  <a:cubicBezTo>
                    <a:pt x="2953" y="6894"/>
                    <a:pt x="2097" y="6553"/>
                    <a:pt x="1458" y="5914"/>
                  </a:cubicBezTo>
                  <a:cubicBezTo>
                    <a:pt x="502" y="4958"/>
                    <a:pt x="215" y="3520"/>
                    <a:pt x="732" y="2268"/>
                  </a:cubicBezTo>
                  <a:cubicBezTo>
                    <a:pt x="1248" y="1020"/>
                    <a:pt x="2472" y="206"/>
                    <a:pt x="3822" y="206"/>
                  </a:cubicBezTo>
                  <a:close/>
                  <a:moveTo>
                    <a:pt x="3830" y="1"/>
                  </a:moveTo>
                  <a:cubicBezTo>
                    <a:pt x="2907" y="1"/>
                    <a:pt x="1998" y="361"/>
                    <a:pt x="1316" y="1039"/>
                  </a:cubicBezTo>
                  <a:cubicBezTo>
                    <a:pt x="303" y="2053"/>
                    <a:pt x="0" y="3579"/>
                    <a:pt x="546" y="4905"/>
                  </a:cubicBezTo>
                  <a:cubicBezTo>
                    <a:pt x="1097" y="6230"/>
                    <a:pt x="2389" y="7093"/>
                    <a:pt x="3822" y="7098"/>
                  </a:cubicBezTo>
                  <a:cubicBezTo>
                    <a:pt x="5781" y="7098"/>
                    <a:pt x="7370" y="5509"/>
                    <a:pt x="7375" y="3550"/>
                  </a:cubicBezTo>
                  <a:cubicBezTo>
                    <a:pt x="7370" y="2112"/>
                    <a:pt x="6508" y="820"/>
                    <a:pt x="5182" y="269"/>
                  </a:cubicBezTo>
                  <a:cubicBezTo>
                    <a:pt x="4745" y="89"/>
                    <a:pt x="4286" y="1"/>
                    <a:pt x="3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39;p38">
              <a:extLst>
                <a:ext uri="{FF2B5EF4-FFF2-40B4-BE49-F238E27FC236}">
                  <a16:creationId xmlns:a16="http://schemas.microsoft.com/office/drawing/2014/main" id="{F66B6826-75FA-1FDA-A9D5-3983E19C0E52}"/>
                </a:ext>
              </a:extLst>
            </p:cNvPr>
            <p:cNvSpPr/>
            <p:nvPr/>
          </p:nvSpPr>
          <p:spPr>
            <a:xfrm rot="860262">
              <a:off x="6185902" y="1549120"/>
              <a:ext cx="461167" cy="909765"/>
            </a:xfrm>
            <a:custGeom>
              <a:avLst/>
              <a:gdLst/>
              <a:ahLst/>
              <a:cxnLst/>
              <a:rect l="l" t="t" r="r" b="b"/>
              <a:pathLst>
                <a:path w="14712" h="29023" extrusionOk="0">
                  <a:moveTo>
                    <a:pt x="1131" y="1"/>
                  </a:moveTo>
                  <a:lnTo>
                    <a:pt x="936" y="54"/>
                  </a:lnTo>
                  <a:cubicBezTo>
                    <a:pt x="995" y="264"/>
                    <a:pt x="7063" y="20897"/>
                    <a:pt x="8141" y="24070"/>
                  </a:cubicBezTo>
                  <a:cubicBezTo>
                    <a:pt x="8730" y="25810"/>
                    <a:pt x="9237" y="27316"/>
                    <a:pt x="10363" y="27828"/>
                  </a:cubicBezTo>
                  <a:cubicBezTo>
                    <a:pt x="10667" y="27967"/>
                    <a:pt x="11021" y="28037"/>
                    <a:pt x="11432" y="28037"/>
                  </a:cubicBezTo>
                  <a:cubicBezTo>
                    <a:pt x="12155" y="28037"/>
                    <a:pt x="13050" y="27820"/>
                    <a:pt x="14136" y="27384"/>
                  </a:cubicBezTo>
                  <a:lnTo>
                    <a:pt x="14146" y="27380"/>
                  </a:lnTo>
                  <a:lnTo>
                    <a:pt x="14443" y="28096"/>
                  </a:lnTo>
                  <a:lnTo>
                    <a:pt x="14433" y="28101"/>
                  </a:lnTo>
                  <a:cubicBezTo>
                    <a:pt x="13245" y="28581"/>
                    <a:pt x="12273" y="28819"/>
                    <a:pt x="11449" y="28819"/>
                  </a:cubicBezTo>
                  <a:cubicBezTo>
                    <a:pt x="10928" y="28819"/>
                    <a:pt x="10466" y="28724"/>
                    <a:pt x="10046" y="28535"/>
                  </a:cubicBezTo>
                  <a:cubicBezTo>
                    <a:pt x="8613" y="27882"/>
                    <a:pt x="8058" y="26234"/>
                    <a:pt x="7405" y="24318"/>
                  </a:cubicBezTo>
                  <a:cubicBezTo>
                    <a:pt x="6322" y="21121"/>
                    <a:pt x="269" y="532"/>
                    <a:pt x="205" y="327"/>
                  </a:cubicBezTo>
                  <a:cubicBezTo>
                    <a:pt x="200" y="308"/>
                    <a:pt x="195" y="293"/>
                    <a:pt x="191" y="274"/>
                  </a:cubicBezTo>
                  <a:lnTo>
                    <a:pt x="1" y="337"/>
                  </a:lnTo>
                  <a:cubicBezTo>
                    <a:pt x="1" y="357"/>
                    <a:pt x="5" y="371"/>
                    <a:pt x="15" y="386"/>
                  </a:cubicBezTo>
                  <a:cubicBezTo>
                    <a:pt x="74" y="595"/>
                    <a:pt x="6127" y="21184"/>
                    <a:pt x="7214" y="24392"/>
                  </a:cubicBezTo>
                  <a:cubicBezTo>
                    <a:pt x="7877" y="26346"/>
                    <a:pt x="8452" y="28033"/>
                    <a:pt x="9964" y="28725"/>
                  </a:cubicBezTo>
                  <a:cubicBezTo>
                    <a:pt x="10416" y="28920"/>
                    <a:pt x="10906" y="29022"/>
                    <a:pt x="11401" y="29022"/>
                  </a:cubicBezTo>
                  <a:cubicBezTo>
                    <a:pt x="11412" y="29022"/>
                    <a:pt x="11424" y="29022"/>
                    <a:pt x="11436" y="29022"/>
                  </a:cubicBezTo>
                  <a:cubicBezTo>
                    <a:pt x="12289" y="29022"/>
                    <a:pt x="13293" y="28783"/>
                    <a:pt x="14511" y="28291"/>
                  </a:cubicBezTo>
                  <a:lnTo>
                    <a:pt x="14614" y="28247"/>
                  </a:lnTo>
                  <a:lnTo>
                    <a:pt x="14711" y="28208"/>
                  </a:lnTo>
                  <a:lnTo>
                    <a:pt x="14297" y="27204"/>
                  </a:lnTo>
                  <a:lnTo>
                    <a:pt x="14238" y="27121"/>
                  </a:lnTo>
                  <a:lnTo>
                    <a:pt x="14058" y="27194"/>
                  </a:lnTo>
                  <a:cubicBezTo>
                    <a:pt x="12995" y="27620"/>
                    <a:pt x="12127" y="27831"/>
                    <a:pt x="11433" y="27831"/>
                  </a:cubicBezTo>
                  <a:cubicBezTo>
                    <a:pt x="11054" y="27831"/>
                    <a:pt x="10728" y="27768"/>
                    <a:pt x="10451" y="27643"/>
                  </a:cubicBezTo>
                  <a:cubicBezTo>
                    <a:pt x="9403" y="27165"/>
                    <a:pt x="8906" y="25698"/>
                    <a:pt x="8335" y="24007"/>
                  </a:cubicBezTo>
                  <a:cubicBezTo>
                    <a:pt x="7258" y="20838"/>
                    <a:pt x="1190" y="205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40;p38">
              <a:extLst>
                <a:ext uri="{FF2B5EF4-FFF2-40B4-BE49-F238E27FC236}">
                  <a16:creationId xmlns:a16="http://schemas.microsoft.com/office/drawing/2014/main" id="{A648C6A9-4366-A950-DF92-4B2C3BBE08B3}"/>
                </a:ext>
              </a:extLst>
            </p:cNvPr>
            <p:cNvSpPr/>
            <p:nvPr/>
          </p:nvSpPr>
          <p:spPr>
            <a:xfrm rot="860262">
              <a:off x="6837573" y="1467443"/>
              <a:ext cx="361705" cy="972552"/>
            </a:xfrm>
            <a:custGeom>
              <a:avLst/>
              <a:gdLst/>
              <a:ahLst/>
              <a:cxnLst/>
              <a:rect l="l" t="t" r="r" b="b"/>
              <a:pathLst>
                <a:path w="11539" h="31026" extrusionOk="0">
                  <a:moveTo>
                    <a:pt x="1093" y="0"/>
                  </a:moveTo>
                  <a:lnTo>
                    <a:pt x="922" y="112"/>
                  </a:lnTo>
                  <a:cubicBezTo>
                    <a:pt x="1000" y="307"/>
                    <a:pt x="8935" y="20243"/>
                    <a:pt x="10066" y="23460"/>
                  </a:cubicBezTo>
                  <a:cubicBezTo>
                    <a:pt x="10739" y="25366"/>
                    <a:pt x="11314" y="27009"/>
                    <a:pt x="10593" y="28403"/>
                  </a:cubicBezTo>
                  <a:cubicBezTo>
                    <a:pt x="10057" y="29436"/>
                    <a:pt x="8867" y="30192"/>
                    <a:pt x="6859" y="30776"/>
                  </a:cubicBezTo>
                  <a:lnTo>
                    <a:pt x="6645" y="30026"/>
                  </a:lnTo>
                  <a:cubicBezTo>
                    <a:pt x="8409" y="29519"/>
                    <a:pt x="9476" y="28866"/>
                    <a:pt x="9901" y="28047"/>
                  </a:cubicBezTo>
                  <a:cubicBezTo>
                    <a:pt x="10471" y="26945"/>
                    <a:pt x="9944" y="25449"/>
                    <a:pt x="9335" y="23719"/>
                  </a:cubicBezTo>
                  <a:cubicBezTo>
                    <a:pt x="8453" y="21213"/>
                    <a:pt x="3364" y="8360"/>
                    <a:pt x="405" y="922"/>
                  </a:cubicBezTo>
                  <a:cubicBezTo>
                    <a:pt x="274" y="595"/>
                    <a:pt x="201" y="400"/>
                    <a:pt x="191" y="376"/>
                  </a:cubicBezTo>
                  <a:lnTo>
                    <a:pt x="181" y="351"/>
                  </a:lnTo>
                  <a:lnTo>
                    <a:pt x="162" y="337"/>
                  </a:lnTo>
                  <a:lnTo>
                    <a:pt x="94" y="415"/>
                  </a:lnTo>
                  <a:lnTo>
                    <a:pt x="1" y="449"/>
                  </a:lnTo>
                  <a:cubicBezTo>
                    <a:pt x="11" y="473"/>
                    <a:pt x="89" y="668"/>
                    <a:pt x="220" y="1000"/>
                  </a:cubicBezTo>
                  <a:cubicBezTo>
                    <a:pt x="5319" y="13838"/>
                    <a:pt x="8492" y="21930"/>
                    <a:pt x="9145" y="23787"/>
                  </a:cubicBezTo>
                  <a:cubicBezTo>
                    <a:pt x="9735" y="25473"/>
                    <a:pt x="10251" y="26931"/>
                    <a:pt x="9720" y="27954"/>
                  </a:cubicBezTo>
                  <a:cubicBezTo>
                    <a:pt x="9311" y="28734"/>
                    <a:pt x="8258" y="29358"/>
                    <a:pt x="6493" y="29860"/>
                  </a:cubicBezTo>
                  <a:lnTo>
                    <a:pt x="6391" y="29889"/>
                  </a:lnTo>
                  <a:lnTo>
                    <a:pt x="6718" y="31025"/>
                  </a:lnTo>
                  <a:lnTo>
                    <a:pt x="6815" y="30996"/>
                  </a:lnTo>
                  <a:cubicBezTo>
                    <a:pt x="8945" y="30396"/>
                    <a:pt x="10198" y="29602"/>
                    <a:pt x="10773" y="28500"/>
                  </a:cubicBezTo>
                  <a:cubicBezTo>
                    <a:pt x="11538" y="27023"/>
                    <a:pt x="10944" y="25342"/>
                    <a:pt x="10261" y="23392"/>
                  </a:cubicBezTo>
                  <a:cubicBezTo>
                    <a:pt x="9130" y="20170"/>
                    <a:pt x="1185" y="229"/>
                    <a:pt x="1112" y="39"/>
                  </a:cubicBezTo>
                  <a:cubicBezTo>
                    <a:pt x="1107" y="25"/>
                    <a:pt x="1098" y="1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41;p38">
              <a:extLst>
                <a:ext uri="{FF2B5EF4-FFF2-40B4-BE49-F238E27FC236}">
                  <a16:creationId xmlns:a16="http://schemas.microsoft.com/office/drawing/2014/main" id="{454104D2-FC44-0D44-FD18-2777A9B0FBD3}"/>
                </a:ext>
              </a:extLst>
            </p:cNvPr>
            <p:cNvSpPr/>
            <p:nvPr/>
          </p:nvSpPr>
          <p:spPr>
            <a:xfrm rot="860262">
              <a:off x="6512566" y="2401063"/>
              <a:ext cx="85607" cy="103161"/>
            </a:xfrm>
            <a:custGeom>
              <a:avLst/>
              <a:gdLst/>
              <a:ahLst/>
              <a:cxnLst/>
              <a:rect l="l" t="t" r="r" b="b"/>
              <a:pathLst>
                <a:path w="2731" h="3291" extrusionOk="0">
                  <a:moveTo>
                    <a:pt x="1073" y="205"/>
                  </a:moveTo>
                  <a:cubicBezTo>
                    <a:pt x="1380" y="205"/>
                    <a:pt x="1663" y="395"/>
                    <a:pt x="1780" y="683"/>
                  </a:cubicBezTo>
                  <a:lnTo>
                    <a:pt x="2336" y="2028"/>
                  </a:lnTo>
                  <a:cubicBezTo>
                    <a:pt x="2496" y="2418"/>
                    <a:pt x="2311" y="2866"/>
                    <a:pt x="1921" y="3027"/>
                  </a:cubicBezTo>
                  <a:cubicBezTo>
                    <a:pt x="1858" y="3056"/>
                    <a:pt x="1795" y="3071"/>
                    <a:pt x="1726" y="3081"/>
                  </a:cubicBezTo>
                  <a:cubicBezTo>
                    <a:pt x="1693" y="3085"/>
                    <a:pt x="1660" y="3087"/>
                    <a:pt x="1627" y="3087"/>
                  </a:cubicBezTo>
                  <a:cubicBezTo>
                    <a:pt x="1319" y="3087"/>
                    <a:pt x="1036" y="2904"/>
                    <a:pt x="917" y="2613"/>
                  </a:cubicBezTo>
                  <a:lnTo>
                    <a:pt x="357" y="1267"/>
                  </a:lnTo>
                  <a:cubicBezTo>
                    <a:pt x="225" y="946"/>
                    <a:pt x="327" y="570"/>
                    <a:pt x="605" y="361"/>
                  </a:cubicBezTo>
                  <a:cubicBezTo>
                    <a:pt x="659" y="322"/>
                    <a:pt x="717" y="288"/>
                    <a:pt x="776" y="263"/>
                  </a:cubicBezTo>
                  <a:cubicBezTo>
                    <a:pt x="868" y="224"/>
                    <a:pt x="966" y="205"/>
                    <a:pt x="1068" y="205"/>
                  </a:cubicBezTo>
                  <a:close/>
                  <a:moveTo>
                    <a:pt x="1068" y="0"/>
                  </a:moveTo>
                  <a:cubicBezTo>
                    <a:pt x="942" y="0"/>
                    <a:pt x="815" y="25"/>
                    <a:pt x="698" y="73"/>
                  </a:cubicBezTo>
                  <a:cubicBezTo>
                    <a:pt x="620" y="107"/>
                    <a:pt x="547" y="146"/>
                    <a:pt x="483" y="200"/>
                  </a:cubicBezTo>
                  <a:cubicBezTo>
                    <a:pt x="128" y="463"/>
                    <a:pt x="1" y="936"/>
                    <a:pt x="171" y="1345"/>
                  </a:cubicBezTo>
                  <a:lnTo>
                    <a:pt x="727" y="2691"/>
                  </a:lnTo>
                  <a:cubicBezTo>
                    <a:pt x="878" y="3056"/>
                    <a:pt x="1234" y="3290"/>
                    <a:pt x="1629" y="3290"/>
                  </a:cubicBezTo>
                  <a:cubicBezTo>
                    <a:pt x="1668" y="3290"/>
                    <a:pt x="1712" y="3290"/>
                    <a:pt x="1751" y="3285"/>
                  </a:cubicBezTo>
                  <a:cubicBezTo>
                    <a:pt x="1838" y="3271"/>
                    <a:pt x="1916" y="3251"/>
                    <a:pt x="1994" y="3217"/>
                  </a:cubicBezTo>
                  <a:cubicBezTo>
                    <a:pt x="2492" y="3012"/>
                    <a:pt x="2730" y="2447"/>
                    <a:pt x="2526" y="1950"/>
                  </a:cubicBezTo>
                  <a:lnTo>
                    <a:pt x="1970" y="605"/>
                  </a:lnTo>
                  <a:cubicBezTo>
                    <a:pt x="1819" y="239"/>
                    <a:pt x="1463" y="0"/>
                    <a:pt x="1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42;p38">
              <a:extLst>
                <a:ext uri="{FF2B5EF4-FFF2-40B4-BE49-F238E27FC236}">
                  <a16:creationId xmlns:a16="http://schemas.microsoft.com/office/drawing/2014/main" id="{5B81B742-136F-AC40-F64C-8CE1B91ED12B}"/>
                </a:ext>
              </a:extLst>
            </p:cNvPr>
            <p:cNvSpPr/>
            <p:nvPr/>
          </p:nvSpPr>
          <p:spPr>
            <a:xfrm rot="860262">
              <a:off x="6526180" y="2406856"/>
              <a:ext cx="43415" cy="93412"/>
            </a:xfrm>
            <a:custGeom>
              <a:avLst/>
              <a:gdLst/>
              <a:ahLst/>
              <a:cxnLst/>
              <a:rect l="l" t="t" r="r" b="b"/>
              <a:pathLst>
                <a:path w="1385" h="2980" extrusionOk="0">
                  <a:moveTo>
                    <a:pt x="190" y="1"/>
                  </a:moveTo>
                  <a:lnTo>
                    <a:pt x="0" y="79"/>
                  </a:lnTo>
                  <a:lnTo>
                    <a:pt x="1199" y="2979"/>
                  </a:lnTo>
                  <a:lnTo>
                    <a:pt x="1385" y="290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43;p38">
              <a:extLst>
                <a:ext uri="{FF2B5EF4-FFF2-40B4-BE49-F238E27FC236}">
                  <a16:creationId xmlns:a16="http://schemas.microsoft.com/office/drawing/2014/main" id="{5088AD84-FF5F-D1DE-A21B-A466FFF5612B}"/>
                </a:ext>
              </a:extLst>
            </p:cNvPr>
            <p:cNvSpPr/>
            <p:nvPr/>
          </p:nvSpPr>
          <p:spPr>
            <a:xfrm rot="860262">
              <a:off x="6861239" y="2367251"/>
              <a:ext cx="79024" cy="104854"/>
            </a:xfrm>
            <a:custGeom>
              <a:avLst/>
              <a:gdLst/>
              <a:ahLst/>
              <a:cxnLst/>
              <a:rect l="l" t="t" r="r" b="b"/>
              <a:pathLst>
                <a:path w="2521" h="3345" extrusionOk="0">
                  <a:moveTo>
                    <a:pt x="1083" y="201"/>
                  </a:moveTo>
                  <a:cubicBezTo>
                    <a:pt x="1429" y="201"/>
                    <a:pt x="1731" y="435"/>
                    <a:pt x="1819" y="766"/>
                  </a:cubicBezTo>
                  <a:lnTo>
                    <a:pt x="2213" y="2165"/>
                  </a:lnTo>
                  <a:cubicBezTo>
                    <a:pt x="2306" y="2501"/>
                    <a:pt x="2160" y="2857"/>
                    <a:pt x="1858" y="3033"/>
                  </a:cubicBezTo>
                  <a:cubicBezTo>
                    <a:pt x="1804" y="3067"/>
                    <a:pt x="1741" y="3096"/>
                    <a:pt x="1677" y="3111"/>
                  </a:cubicBezTo>
                  <a:cubicBezTo>
                    <a:pt x="1609" y="3130"/>
                    <a:pt x="1541" y="3140"/>
                    <a:pt x="1472" y="3140"/>
                  </a:cubicBezTo>
                  <a:cubicBezTo>
                    <a:pt x="1126" y="3140"/>
                    <a:pt x="824" y="2911"/>
                    <a:pt x="732" y="2574"/>
                  </a:cubicBezTo>
                  <a:lnTo>
                    <a:pt x="342" y="1176"/>
                  </a:lnTo>
                  <a:cubicBezTo>
                    <a:pt x="230" y="766"/>
                    <a:pt x="468" y="342"/>
                    <a:pt x="873" y="230"/>
                  </a:cubicBezTo>
                  <a:cubicBezTo>
                    <a:pt x="936" y="210"/>
                    <a:pt x="1005" y="201"/>
                    <a:pt x="1068" y="201"/>
                  </a:cubicBezTo>
                  <a:close/>
                  <a:moveTo>
                    <a:pt x="1085" y="1"/>
                  </a:moveTo>
                  <a:cubicBezTo>
                    <a:pt x="1077" y="1"/>
                    <a:pt x="1070" y="1"/>
                    <a:pt x="1063" y="1"/>
                  </a:cubicBezTo>
                  <a:cubicBezTo>
                    <a:pt x="980" y="1"/>
                    <a:pt x="897" y="11"/>
                    <a:pt x="819" y="35"/>
                  </a:cubicBezTo>
                  <a:cubicBezTo>
                    <a:pt x="303" y="181"/>
                    <a:pt x="0" y="712"/>
                    <a:pt x="142" y="1234"/>
                  </a:cubicBezTo>
                  <a:lnTo>
                    <a:pt x="532" y="2633"/>
                  </a:lnTo>
                  <a:cubicBezTo>
                    <a:pt x="649" y="3052"/>
                    <a:pt x="1034" y="3345"/>
                    <a:pt x="1472" y="3345"/>
                  </a:cubicBezTo>
                  <a:cubicBezTo>
                    <a:pt x="1560" y="3345"/>
                    <a:pt x="1648" y="3335"/>
                    <a:pt x="1731" y="3310"/>
                  </a:cubicBezTo>
                  <a:cubicBezTo>
                    <a:pt x="1814" y="3286"/>
                    <a:pt x="1887" y="3252"/>
                    <a:pt x="1960" y="3208"/>
                  </a:cubicBezTo>
                  <a:cubicBezTo>
                    <a:pt x="2340" y="2989"/>
                    <a:pt x="2520" y="2535"/>
                    <a:pt x="2408" y="2111"/>
                  </a:cubicBezTo>
                  <a:lnTo>
                    <a:pt x="2014" y="712"/>
                  </a:lnTo>
                  <a:cubicBezTo>
                    <a:pt x="1898" y="291"/>
                    <a:pt x="1519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44;p38">
              <a:extLst>
                <a:ext uri="{FF2B5EF4-FFF2-40B4-BE49-F238E27FC236}">
                  <a16:creationId xmlns:a16="http://schemas.microsoft.com/office/drawing/2014/main" id="{D2C77BD9-FCD5-EAB0-1869-C6C000FF9CA5}"/>
                </a:ext>
              </a:extLst>
            </p:cNvPr>
            <p:cNvSpPr/>
            <p:nvPr/>
          </p:nvSpPr>
          <p:spPr>
            <a:xfrm rot="860262">
              <a:off x="6891856" y="2371528"/>
              <a:ext cx="32569" cy="96453"/>
            </a:xfrm>
            <a:custGeom>
              <a:avLst/>
              <a:gdLst/>
              <a:ahLst/>
              <a:cxnLst/>
              <a:rect l="l" t="t" r="r" b="b"/>
              <a:pathLst>
                <a:path w="1039" h="3077" extrusionOk="0">
                  <a:moveTo>
                    <a:pt x="195" y="1"/>
                  </a:moveTo>
                  <a:lnTo>
                    <a:pt x="0" y="54"/>
                  </a:lnTo>
                  <a:lnTo>
                    <a:pt x="844" y="3077"/>
                  </a:lnTo>
                  <a:lnTo>
                    <a:pt x="1039" y="302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45;p38">
              <a:extLst>
                <a:ext uri="{FF2B5EF4-FFF2-40B4-BE49-F238E27FC236}">
                  <a16:creationId xmlns:a16="http://schemas.microsoft.com/office/drawing/2014/main" id="{23F952F5-E11F-70E3-F499-144F95960320}"/>
                </a:ext>
              </a:extLst>
            </p:cNvPr>
            <p:cNvSpPr/>
            <p:nvPr/>
          </p:nvSpPr>
          <p:spPr>
            <a:xfrm rot="860262">
              <a:off x="6616056" y="555752"/>
              <a:ext cx="48461" cy="187075"/>
            </a:xfrm>
            <a:custGeom>
              <a:avLst/>
              <a:gdLst/>
              <a:ahLst/>
              <a:cxnLst/>
              <a:rect l="l" t="t" r="r" b="b"/>
              <a:pathLst>
                <a:path w="1546" h="5968" extrusionOk="0">
                  <a:moveTo>
                    <a:pt x="366" y="1"/>
                  </a:moveTo>
                  <a:lnTo>
                    <a:pt x="346" y="25"/>
                  </a:lnTo>
                  <a:lnTo>
                    <a:pt x="342" y="55"/>
                  </a:lnTo>
                  <a:cubicBezTo>
                    <a:pt x="0" y="2116"/>
                    <a:pt x="1297" y="5811"/>
                    <a:pt x="1355" y="5967"/>
                  </a:cubicBezTo>
                  <a:lnTo>
                    <a:pt x="1545" y="5894"/>
                  </a:lnTo>
                  <a:cubicBezTo>
                    <a:pt x="1531" y="5855"/>
                    <a:pt x="210" y="2092"/>
                    <a:pt x="541" y="84"/>
                  </a:cubicBezTo>
                  <a:lnTo>
                    <a:pt x="537" y="84"/>
                  </a:lnTo>
                  <a:lnTo>
                    <a:pt x="546" y="64"/>
                  </a:lnTo>
                  <a:lnTo>
                    <a:pt x="434" y="64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46;p38">
              <a:extLst>
                <a:ext uri="{FF2B5EF4-FFF2-40B4-BE49-F238E27FC236}">
                  <a16:creationId xmlns:a16="http://schemas.microsoft.com/office/drawing/2014/main" id="{991631F2-AD5C-D265-D8FB-DB3AA4E0DE90}"/>
                </a:ext>
              </a:extLst>
            </p:cNvPr>
            <p:cNvSpPr/>
            <p:nvPr/>
          </p:nvSpPr>
          <p:spPr>
            <a:xfrm rot="860262">
              <a:off x="7387435" y="410898"/>
              <a:ext cx="144569" cy="151466"/>
            </a:xfrm>
            <a:custGeom>
              <a:avLst/>
              <a:gdLst/>
              <a:ahLst/>
              <a:cxnLst/>
              <a:rect l="l" t="t" r="r" b="b"/>
              <a:pathLst>
                <a:path w="4612" h="4832" extrusionOk="0">
                  <a:moveTo>
                    <a:pt x="84" y="1"/>
                  </a:moveTo>
                  <a:lnTo>
                    <a:pt x="1" y="191"/>
                  </a:lnTo>
                  <a:cubicBezTo>
                    <a:pt x="84" y="225"/>
                    <a:pt x="166" y="264"/>
                    <a:pt x="244" y="303"/>
                  </a:cubicBezTo>
                  <a:cubicBezTo>
                    <a:pt x="2594" y="1502"/>
                    <a:pt x="4417" y="4797"/>
                    <a:pt x="4436" y="4831"/>
                  </a:cubicBezTo>
                  <a:lnTo>
                    <a:pt x="4612" y="4734"/>
                  </a:lnTo>
                  <a:cubicBezTo>
                    <a:pt x="4592" y="4700"/>
                    <a:pt x="2740" y="1346"/>
                    <a:pt x="337" y="123"/>
                  </a:cubicBezTo>
                  <a:cubicBezTo>
                    <a:pt x="254" y="79"/>
                    <a:pt x="166" y="40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47;p38">
              <a:extLst>
                <a:ext uri="{FF2B5EF4-FFF2-40B4-BE49-F238E27FC236}">
                  <a16:creationId xmlns:a16="http://schemas.microsoft.com/office/drawing/2014/main" id="{2D103556-B3CD-31A3-74BA-B430785D2E26}"/>
                </a:ext>
              </a:extLst>
            </p:cNvPr>
            <p:cNvSpPr/>
            <p:nvPr/>
          </p:nvSpPr>
          <p:spPr>
            <a:xfrm rot="860262">
              <a:off x="7136748" y="254821"/>
              <a:ext cx="128050" cy="120589"/>
            </a:xfrm>
            <a:custGeom>
              <a:avLst/>
              <a:gdLst/>
              <a:ahLst/>
              <a:cxnLst/>
              <a:rect l="l" t="t" r="r" b="b"/>
              <a:pathLst>
                <a:path w="4085" h="3847" extrusionOk="0">
                  <a:moveTo>
                    <a:pt x="2018" y="415"/>
                  </a:moveTo>
                  <a:cubicBezTo>
                    <a:pt x="2847" y="415"/>
                    <a:pt x="3520" y="1087"/>
                    <a:pt x="3520" y="1921"/>
                  </a:cubicBezTo>
                  <a:cubicBezTo>
                    <a:pt x="3523" y="2828"/>
                    <a:pt x="2780" y="3432"/>
                    <a:pt x="2004" y="3432"/>
                  </a:cubicBezTo>
                  <a:cubicBezTo>
                    <a:pt x="1635" y="3432"/>
                    <a:pt x="1258" y="3295"/>
                    <a:pt x="951" y="2988"/>
                  </a:cubicBezTo>
                  <a:cubicBezTo>
                    <a:pt x="0" y="2038"/>
                    <a:pt x="673" y="415"/>
                    <a:pt x="2013" y="415"/>
                  </a:cubicBezTo>
                  <a:close/>
                  <a:moveTo>
                    <a:pt x="2013" y="1"/>
                  </a:moveTo>
                  <a:cubicBezTo>
                    <a:pt x="1767" y="1"/>
                    <a:pt x="1519" y="48"/>
                    <a:pt x="1282" y="147"/>
                  </a:cubicBezTo>
                  <a:cubicBezTo>
                    <a:pt x="561" y="444"/>
                    <a:pt x="93" y="1146"/>
                    <a:pt x="93" y="1921"/>
                  </a:cubicBezTo>
                  <a:cubicBezTo>
                    <a:pt x="93" y="2983"/>
                    <a:pt x="951" y="3841"/>
                    <a:pt x="2013" y="3846"/>
                  </a:cubicBezTo>
                  <a:cubicBezTo>
                    <a:pt x="2793" y="3846"/>
                    <a:pt x="3490" y="3378"/>
                    <a:pt x="3788" y="2657"/>
                  </a:cubicBezTo>
                  <a:cubicBezTo>
                    <a:pt x="4085" y="1940"/>
                    <a:pt x="3924" y="1116"/>
                    <a:pt x="3373" y="566"/>
                  </a:cubicBezTo>
                  <a:cubicBezTo>
                    <a:pt x="3004" y="197"/>
                    <a:pt x="251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48;p38">
              <a:extLst>
                <a:ext uri="{FF2B5EF4-FFF2-40B4-BE49-F238E27FC236}">
                  <a16:creationId xmlns:a16="http://schemas.microsoft.com/office/drawing/2014/main" id="{74940D75-4C6E-6D15-7707-90BCA15433AE}"/>
                </a:ext>
              </a:extLst>
            </p:cNvPr>
            <p:cNvSpPr/>
            <p:nvPr/>
          </p:nvSpPr>
          <p:spPr>
            <a:xfrm rot="860262">
              <a:off x="7152418" y="269560"/>
              <a:ext cx="110496" cy="94635"/>
            </a:xfrm>
            <a:custGeom>
              <a:avLst/>
              <a:gdLst/>
              <a:ahLst/>
              <a:cxnLst/>
              <a:rect l="l" t="t" r="r" b="b"/>
              <a:pathLst>
                <a:path w="3525" h="3019" extrusionOk="0">
                  <a:moveTo>
                    <a:pt x="1511" y="1"/>
                  </a:moveTo>
                  <a:cubicBezTo>
                    <a:pt x="678" y="1"/>
                    <a:pt x="0" y="673"/>
                    <a:pt x="0" y="1507"/>
                  </a:cubicBezTo>
                  <a:cubicBezTo>
                    <a:pt x="0" y="2414"/>
                    <a:pt x="745" y="3018"/>
                    <a:pt x="1520" y="3018"/>
                  </a:cubicBezTo>
                  <a:cubicBezTo>
                    <a:pt x="1890" y="3018"/>
                    <a:pt x="2267" y="2881"/>
                    <a:pt x="2574" y="2574"/>
                  </a:cubicBezTo>
                  <a:cubicBezTo>
                    <a:pt x="3524" y="1624"/>
                    <a:pt x="2852" y="1"/>
                    <a:pt x="15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49;p38">
              <a:extLst>
                <a:ext uri="{FF2B5EF4-FFF2-40B4-BE49-F238E27FC236}">
                  <a16:creationId xmlns:a16="http://schemas.microsoft.com/office/drawing/2014/main" id="{0A6C7A50-9C4B-84BA-16BC-27AACBCDB86B}"/>
                </a:ext>
              </a:extLst>
            </p:cNvPr>
            <p:cNvSpPr/>
            <p:nvPr/>
          </p:nvSpPr>
          <p:spPr>
            <a:xfrm rot="860262">
              <a:off x="7012924" y="50258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50;p38">
              <a:extLst>
                <a:ext uri="{FF2B5EF4-FFF2-40B4-BE49-F238E27FC236}">
                  <a16:creationId xmlns:a16="http://schemas.microsoft.com/office/drawing/2014/main" id="{53F59109-D79D-2484-F6E1-FFAAE58C31AD}"/>
                </a:ext>
              </a:extLst>
            </p:cNvPr>
            <p:cNvSpPr/>
            <p:nvPr/>
          </p:nvSpPr>
          <p:spPr>
            <a:xfrm rot="860262">
              <a:off x="7028589" y="444055"/>
              <a:ext cx="269704" cy="27522"/>
            </a:xfrm>
            <a:custGeom>
              <a:avLst/>
              <a:gdLst/>
              <a:ahLst/>
              <a:cxnLst/>
              <a:rect l="l" t="t" r="r" b="b"/>
              <a:pathLst>
                <a:path w="8604" h="878" extrusionOk="0">
                  <a:moveTo>
                    <a:pt x="0" y="1"/>
                  </a:moveTo>
                  <a:lnTo>
                    <a:pt x="0" y="878"/>
                  </a:lnTo>
                  <a:lnTo>
                    <a:pt x="8603" y="878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51;p38">
              <a:extLst>
                <a:ext uri="{FF2B5EF4-FFF2-40B4-BE49-F238E27FC236}">
                  <a16:creationId xmlns:a16="http://schemas.microsoft.com/office/drawing/2014/main" id="{4D3DD13A-4983-2D14-7A10-6D925BB97EA5}"/>
                </a:ext>
              </a:extLst>
            </p:cNvPr>
            <p:cNvSpPr/>
            <p:nvPr/>
          </p:nvSpPr>
          <p:spPr>
            <a:xfrm rot="860262">
              <a:off x="7006284" y="534755"/>
              <a:ext cx="269704" cy="20657"/>
            </a:xfrm>
            <a:custGeom>
              <a:avLst/>
              <a:gdLst/>
              <a:ahLst/>
              <a:cxnLst/>
              <a:rect l="l" t="t" r="r" b="b"/>
              <a:pathLst>
                <a:path w="8604" h="659" extrusionOk="0">
                  <a:moveTo>
                    <a:pt x="0" y="1"/>
                  </a:moveTo>
                  <a:lnTo>
                    <a:pt x="0" y="659"/>
                  </a:lnTo>
                  <a:lnTo>
                    <a:pt x="8603" y="659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52;p38">
              <a:extLst>
                <a:ext uri="{FF2B5EF4-FFF2-40B4-BE49-F238E27FC236}">
                  <a16:creationId xmlns:a16="http://schemas.microsoft.com/office/drawing/2014/main" id="{87833EF4-A3AE-3F80-5F0A-0AD459D19E43}"/>
                </a:ext>
              </a:extLst>
            </p:cNvPr>
            <p:cNvSpPr/>
            <p:nvPr/>
          </p:nvSpPr>
          <p:spPr>
            <a:xfrm rot="860262">
              <a:off x="7021098" y="470603"/>
              <a:ext cx="269704" cy="33039"/>
            </a:xfrm>
            <a:custGeom>
              <a:avLst/>
              <a:gdLst/>
              <a:ahLst/>
              <a:cxnLst/>
              <a:rect l="l" t="t" r="r" b="b"/>
              <a:pathLst>
                <a:path w="8604" h="1054" extrusionOk="0">
                  <a:moveTo>
                    <a:pt x="0" y="1"/>
                  </a:moveTo>
                  <a:lnTo>
                    <a:pt x="0" y="1054"/>
                  </a:lnTo>
                  <a:lnTo>
                    <a:pt x="8603" y="1054"/>
                  </a:lnTo>
                  <a:lnTo>
                    <a:pt x="8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53;p38">
              <a:extLst>
                <a:ext uri="{FF2B5EF4-FFF2-40B4-BE49-F238E27FC236}">
                  <a16:creationId xmlns:a16="http://schemas.microsoft.com/office/drawing/2014/main" id="{B7894AF8-27F7-F164-950B-75392FB732F5}"/>
                </a:ext>
              </a:extLst>
            </p:cNvPr>
            <p:cNvSpPr/>
            <p:nvPr/>
          </p:nvSpPr>
          <p:spPr>
            <a:xfrm rot="860262">
              <a:off x="6683146" y="214244"/>
              <a:ext cx="955437" cy="507309"/>
            </a:xfrm>
            <a:custGeom>
              <a:avLst/>
              <a:gdLst/>
              <a:ahLst/>
              <a:cxnLst/>
              <a:rect l="l" t="t" r="r" b="b"/>
              <a:pathLst>
                <a:path w="30480" h="16184" extrusionOk="0">
                  <a:moveTo>
                    <a:pt x="15242" y="1131"/>
                  </a:moveTo>
                  <a:cubicBezTo>
                    <a:pt x="15490" y="1131"/>
                    <a:pt x="15740" y="1179"/>
                    <a:pt x="15978" y="1278"/>
                  </a:cubicBezTo>
                  <a:cubicBezTo>
                    <a:pt x="16695" y="1575"/>
                    <a:pt x="17163" y="2272"/>
                    <a:pt x="17163" y="3052"/>
                  </a:cubicBezTo>
                  <a:cubicBezTo>
                    <a:pt x="17163" y="4109"/>
                    <a:pt x="16300" y="4972"/>
                    <a:pt x="15242" y="4972"/>
                  </a:cubicBezTo>
                  <a:cubicBezTo>
                    <a:pt x="14467" y="4972"/>
                    <a:pt x="13765" y="4504"/>
                    <a:pt x="13468" y="3788"/>
                  </a:cubicBezTo>
                  <a:cubicBezTo>
                    <a:pt x="13171" y="3071"/>
                    <a:pt x="13332" y="2243"/>
                    <a:pt x="13882" y="1692"/>
                  </a:cubicBezTo>
                  <a:cubicBezTo>
                    <a:pt x="14251" y="1327"/>
                    <a:pt x="14742" y="1131"/>
                    <a:pt x="15242" y="1131"/>
                  </a:cubicBezTo>
                  <a:close/>
                  <a:moveTo>
                    <a:pt x="19541" y="7322"/>
                  </a:moveTo>
                  <a:lnTo>
                    <a:pt x="19541" y="10963"/>
                  </a:lnTo>
                  <a:lnTo>
                    <a:pt x="10943" y="10963"/>
                  </a:lnTo>
                  <a:lnTo>
                    <a:pt x="10943" y="7322"/>
                  </a:lnTo>
                  <a:close/>
                  <a:moveTo>
                    <a:pt x="15242" y="0"/>
                  </a:moveTo>
                  <a:cubicBezTo>
                    <a:pt x="14204" y="0"/>
                    <a:pt x="12747" y="834"/>
                    <a:pt x="12332" y="2910"/>
                  </a:cubicBezTo>
                  <a:cubicBezTo>
                    <a:pt x="11918" y="4987"/>
                    <a:pt x="10353" y="6444"/>
                    <a:pt x="8584" y="6859"/>
                  </a:cubicBezTo>
                  <a:lnTo>
                    <a:pt x="8584" y="10119"/>
                  </a:lnTo>
                  <a:cubicBezTo>
                    <a:pt x="8189" y="10207"/>
                    <a:pt x="7799" y="10295"/>
                    <a:pt x="7404" y="10378"/>
                  </a:cubicBezTo>
                  <a:cubicBezTo>
                    <a:pt x="7234" y="10417"/>
                    <a:pt x="7058" y="10456"/>
                    <a:pt x="6888" y="10490"/>
                  </a:cubicBezTo>
                  <a:cubicBezTo>
                    <a:pt x="6274" y="10626"/>
                    <a:pt x="5659" y="10753"/>
                    <a:pt x="5050" y="10880"/>
                  </a:cubicBezTo>
                  <a:cubicBezTo>
                    <a:pt x="4183" y="11060"/>
                    <a:pt x="3266" y="11148"/>
                    <a:pt x="2438" y="11445"/>
                  </a:cubicBezTo>
                  <a:cubicBezTo>
                    <a:pt x="1970" y="11611"/>
                    <a:pt x="1589" y="11806"/>
                    <a:pt x="1253" y="12176"/>
                  </a:cubicBezTo>
                  <a:cubicBezTo>
                    <a:pt x="1219" y="12215"/>
                    <a:pt x="1185" y="12259"/>
                    <a:pt x="1151" y="12293"/>
                  </a:cubicBezTo>
                  <a:cubicBezTo>
                    <a:pt x="922" y="12581"/>
                    <a:pt x="722" y="12893"/>
                    <a:pt x="561" y="13224"/>
                  </a:cubicBezTo>
                  <a:cubicBezTo>
                    <a:pt x="249" y="13853"/>
                    <a:pt x="0" y="14589"/>
                    <a:pt x="0" y="15296"/>
                  </a:cubicBezTo>
                  <a:cubicBezTo>
                    <a:pt x="0" y="16054"/>
                    <a:pt x="250" y="16181"/>
                    <a:pt x="1293" y="16181"/>
                  </a:cubicBezTo>
                  <a:cubicBezTo>
                    <a:pt x="1818" y="16181"/>
                    <a:pt x="2546" y="16149"/>
                    <a:pt x="3544" y="16149"/>
                  </a:cubicBezTo>
                  <a:cubicBezTo>
                    <a:pt x="6522" y="16149"/>
                    <a:pt x="15242" y="16183"/>
                    <a:pt x="15242" y="16183"/>
                  </a:cubicBezTo>
                  <a:cubicBezTo>
                    <a:pt x="15242" y="16183"/>
                    <a:pt x="23957" y="16149"/>
                    <a:pt x="26936" y="16149"/>
                  </a:cubicBezTo>
                  <a:cubicBezTo>
                    <a:pt x="27926" y="16149"/>
                    <a:pt x="28649" y="16180"/>
                    <a:pt x="29173" y="16180"/>
                  </a:cubicBezTo>
                  <a:cubicBezTo>
                    <a:pt x="30227" y="16180"/>
                    <a:pt x="30479" y="16054"/>
                    <a:pt x="30479" y="15296"/>
                  </a:cubicBezTo>
                  <a:cubicBezTo>
                    <a:pt x="30479" y="14584"/>
                    <a:pt x="30231" y="13853"/>
                    <a:pt x="29919" y="13224"/>
                  </a:cubicBezTo>
                  <a:cubicBezTo>
                    <a:pt x="29758" y="12893"/>
                    <a:pt x="29563" y="12581"/>
                    <a:pt x="29329" y="12293"/>
                  </a:cubicBezTo>
                  <a:cubicBezTo>
                    <a:pt x="29295" y="12259"/>
                    <a:pt x="29261" y="12215"/>
                    <a:pt x="29227" y="12176"/>
                  </a:cubicBezTo>
                  <a:cubicBezTo>
                    <a:pt x="28895" y="11811"/>
                    <a:pt x="28510" y="11611"/>
                    <a:pt x="28042" y="11445"/>
                  </a:cubicBezTo>
                  <a:cubicBezTo>
                    <a:pt x="27730" y="11338"/>
                    <a:pt x="27408" y="11245"/>
                    <a:pt x="27082" y="11182"/>
                  </a:cubicBezTo>
                  <a:cubicBezTo>
                    <a:pt x="26536" y="11065"/>
                    <a:pt x="25971" y="10987"/>
                    <a:pt x="25429" y="10880"/>
                  </a:cubicBezTo>
                  <a:cubicBezTo>
                    <a:pt x="24645" y="10719"/>
                    <a:pt x="23860" y="10548"/>
                    <a:pt x="23075" y="10378"/>
                  </a:cubicBezTo>
                  <a:cubicBezTo>
                    <a:pt x="22685" y="10295"/>
                    <a:pt x="22290" y="10207"/>
                    <a:pt x="21901" y="10119"/>
                  </a:cubicBezTo>
                  <a:lnTo>
                    <a:pt x="21901" y="6859"/>
                  </a:lnTo>
                  <a:cubicBezTo>
                    <a:pt x="20126" y="6444"/>
                    <a:pt x="18567" y="4987"/>
                    <a:pt x="18147" y="2910"/>
                  </a:cubicBezTo>
                  <a:cubicBezTo>
                    <a:pt x="17733" y="829"/>
                    <a:pt x="16280" y="0"/>
                    <a:pt x="15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54;p38">
              <a:extLst>
                <a:ext uri="{FF2B5EF4-FFF2-40B4-BE49-F238E27FC236}">
                  <a16:creationId xmlns:a16="http://schemas.microsoft.com/office/drawing/2014/main" id="{9C76168C-693C-D364-8D93-8FCDD5F8CD14}"/>
                </a:ext>
              </a:extLst>
            </p:cNvPr>
            <p:cNvSpPr/>
            <p:nvPr/>
          </p:nvSpPr>
          <p:spPr>
            <a:xfrm rot="860262">
              <a:off x="6687456" y="151515"/>
              <a:ext cx="481010" cy="513547"/>
            </a:xfrm>
            <a:custGeom>
              <a:avLst/>
              <a:gdLst/>
              <a:ahLst/>
              <a:cxnLst/>
              <a:rect l="l" t="t" r="r" b="b"/>
              <a:pathLst>
                <a:path w="15345" h="16383" extrusionOk="0">
                  <a:moveTo>
                    <a:pt x="15339" y="0"/>
                  </a:moveTo>
                  <a:cubicBezTo>
                    <a:pt x="14179" y="0"/>
                    <a:pt x="12746" y="936"/>
                    <a:pt x="12332" y="2993"/>
                  </a:cubicBezTo>
                  <a:cubicBezTo>
                    <a:pt x="11952" y="4913"/>
                    <a:pt x="10509" y="6429"/>
                    <a:pt x="8662" y="6863"/>
                  </a:cubicBezTo>
                  <a:lnTo>
                    <a:pt x="8584" y="6878"/>
                  </a:lnTo>
                  <a:lnTo>
                    <a:pt x="8584" y="10139"/>
                  </a:lnTo>
                  <a:cubicBezTo>
                    <a:pt x="8218" y="10217"/>
                    <a:pt x="7853" y="10299"/>
                    <a:pt x="7487" y="10377"/>
                  </a:cubicBezTo>
                  <a:lnTo>
                    <a:pt x="6965" y="10490"/>
                  </a:lnTo>
                  <a:cubicBezTo>
                    <a:pt x="6351" y="10626"/>
                    <a:pt x="5742" y="10753"/>
                    <a:pt x="5128" y="10879"/>
                  </a:cubicBezTo>
                  <a:cubicBezTo>
                    <a:pt x="4869" y="10933"/>
                    <a:pt x="4606" y="10977"/>
                    <a:pt x="4338" y="11021"/>
                  </a:cubicBezTo>
                  <a:cubicBezTo>
                    <a:pt x="3724" y="11128"/>
                    <a:pt x="3090" y="11240"/>
                    <a:pt x="2505" y="11450"/>
                  </a:cubicBezTo>
                  <a:cubicBezTo>
                    <a:pt x="2091" y="11596"/>
                    <a:pt x="1657" y="11791"/>
                    <a:pt x="1277" y="12210"/>
                  </a:cubicBezTo>
                  <a:cubicBezTo>
                    <a:pt x="1243" y="12249"/>
                    <a:pt x="1209" y="12293"/>
                    <a:pt x="1175" y="12332"/>
                  </a:cubicBezTo>
                  <a:cubicBezTo>
                    <a:pt x="936" y="12624"/>
                    <a:pt x="736" y="12946"/>
                    <a:pt x="570" y="13282"/>
                  </a:cubicBezTo>
                  <a:cubicBezTo>
                    <a:pt x="195" y="14053"/>
                    <a:pt x="0" y="14764"/>
                    <a:pt x="0" y="15398"/>
                  </a:cubicBezTo>
                  <a:cubicBezTo>
                    <a:pt x="0" y="15773"/>
                    <a:pt x="63" y="15993"/>
                    <a:pt x="215" y="16139"/>
                  </a:cubicBezTo>
                  <a:cubicBezTo>
                    <a:pt x="419" y="16339"/>
                    <a:pt x="760" y="16383"/>
                    <a:pt x="1399" y="16383"/>
                  </a:cubicBezTo>
                  <a:cubicBezTo>
                    <a:pt x="1623" y="16383"/>
                    <a:pt x="1882" y="16378"/>
                    <a:pt x="2184" y="16373"/>
                  </a:cubicBezTo>
                  <a:cubicBezTo>
                    <a:pt x="2603" y="16363"/>
                    <a:pt x="3076" y="16353"/>
                    <a:pt x="3651" y="16353"/>
                  </a:cubicBezTo>
                  <a:cubicBezTo>
                    <a:pt x="6595" y="16353"/>
                    <a:pt x="15257" y="16383"/>
                    <a:pt x="15344" y="16383"/>
                  </a:cubicBezTo>
                  <a:lnTo>
                    <a:pt x="15344" y="16178"/>
                  </a:lnTo>
                  <a:cubicBezTo>
                    <a:pt x="15257" y="16178"/>
                    <a:pt x="6595" y="16149"/>
                    <a:pt x="3651" y="16149"/>
                  </a:cubicBezTo>
                  <a:cubicBezTo>
                    <a:pt x="3071" y="16149"/>
                    <a:pt x="2579" y="16158"/>
                    <a:pt x="2179" y="16168"/>
                  </a:cubicBezTo>
                  <a:cubicBezTo>
                    <a:pt x="1893" y="16173"/>
                    <a:pt x="1642" y="16178"/>
                    <a:pt x="1424" y="16178"/>
                  </a:cubicBezTo>
                  <a:cubicBezTo>
                    <a:pt x="855" y="16178"/>
                    <a:pt x="511" y="16144"/>
                    <a:pt x="356" y="15993"/>
                  </a:cubicBezTo>
                  <a:cubicBezTo>
                    <a:pt x="249" y="15885"/>
                    <a:pt x="205" y="15710"/>
                    <a:pt x="205" y="15398"/>
                  </a:cubicBezTo>
                  <a:cubicBezTo>
                    <a:pt x="205" y="14794"/>
                    <a:pt x="390" y="14111"/>
                    <a:pt x="756" y="13375"/>
                  </a:cubicBezTo>
                  <a:cubicBezTo>
                    <a:pt x="912" y="13049"/>
                    <a:pt x="1102" y="12746"/>
                    <a:pt x="1331" y="12464"/>
                  </a:cubicBezTo>
                  <a:cubicBezTo>
                    <a:pt x="1360" y="12425"/>
                    <a:pt x="1394" y="12386"/>
                    <a:pt x="1428" y="12347"/>
                  </a:cubicBezTo>
                  <a:cubicBezTo>
                    <a:pt x="1779" y="11962"/>
                    <a:pt x="2184" y="11781"/>
                    <a:pt x="2574" y="11640"/>
                  </a:cubicBezTo>
                  <a:cubicBezTo>
                    <a:pt x="3144" y="11435"/>
                    <a:pt x="3768" y="11328"/>
                    <a:pt x="4372" y="11226"/>
                  </a:cubicBezTo>
                  <a:cubicBezTo>
                    <a:pt x="4635" y="11182"/>
                    <a:pt x="4908" y="11133"/>
                    <a:pt x="5172" y="11079"/>
                  </a:cubicBezTo>
                  <a:cubicBezTo>
                    <a:pt x="5781" y="10953"/>
                    <a:pt x="6400" y="10826"/>
                    <a:pt x="7009" y="10694"/>
                  </a:cubicBezTo>
                  <a:lnTo>
                    <a:pt x="7526" y="10582"/>
                  </a:lnTo>
                  <a:cubicBezTo>
                    <a:pt x="7921" y="10494"/>
                    <a:pt x="8316" y="10412"/>
                    <a:pt x="8706" y="10324"/>
                  </a:cubicBezTo>
                  <a:lnTo>
                    <a:pt x="8783" y="10304"/>
                  </a:lnTo>
                  <a:lnTo>
                    <a:pt x="8783" y="7039"/>
                  </a:lnTo>
                  <a:cubicBezTo>
                    <a:pt x="10675" y="6566"/>
                    <a:pt x="12142" y="5001"/>
                    <a:pt x="12532" y="3032"/>
                  </a:cubicBezTo>
                  <a:cubicBezTo>
                    <a:pt x="12922" y="1087"/>
                    <a:pt x="14262" y="205"/>
                    <a:pt x="15339" y="205"/>
                  </a:cubicBezTo>
                  <a:lnTo>
                    <a:pt x="153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55;p38">
              <a:extLst>
                <a:ext uri="{FF2B5EF4-FFF2-40B4-BE49-F238E27FC236}">
                  <a16:creationId xmlns:a16="http://schemas.microsoft.com/office/drawing/2014/main" id="{6C585C01-3D64-9B05-B5A5-E3509B6212FB}"/>
                </a:ext>
              </a:extLst>
            </p:cNvPr>
            <p:cNvSpPr/>
            <p:nvPr/>
          </p:nvSpPr>
          <p:spPr>
            <a:xfrm rot="860262">
              <a:off x="7153451" y="270642"/>
              <a:ext cx="481166" cy="513547"/>
            </a:xfrm>
            <a:custGeom>
              <a:avLst/>
              <a:gdLst/>
              <a:ahLst/>
              <a:cxnLst/>
              <a:rect l="l" t="t" r="r" b="b"/>
              <a:pathLst>
                <a:path w="15350" h="16383" extrusionOk="0">
                  <a:moveTo>
                    <a:pt x="5" y="0"/>
                  </a:moveTo>
                  <a:lnTo>
                    <a:pt x="5" y="210"/>
                  </a:lnTo>
                  <a:cubicBezTo>
                    <a:pt x="1087" y="210"/>
                    <a:pt x="2428" y="1092"/>
                    <a:pt x="2818" y="3037"/>
                  </a:cubicBezTo>
                  <a:cubicBezTo>
                    <a:pt x="3208" y="5006"/>
                    <a:pt x="4675" y="6571"/>
                    <a:pt x="6561" y="7043"/>
                  </a:cubicBezTo>
                  <a:lnTo>
                    <a:pt x="6561" y="10304"/>
                  </a:lnTo>
                  <a:lnTo>
                    <a:pt x="6644" y="10324"/>
                  </a:lnTo>
                  <a:cubicBezTo>
                    <a:pt x="6966" y="10392"/>
                    <a:pt x="7287" y="10465"/>
                    <a:pt x="7609" y="10533"/>
                  </a:cubicBezTo>
                  <a:lnTo>
                    <a:pt x="7819" y="10582"/>
                  </a:lnTo>
                  <a:cubicBezTo>
                    <a:pt x="8667" y="10767"/>
                    <a:pt x="9437" y="10928"/>
                    <a:pt x="10178" y="11079"/>
                  </a:cubicBezTo>
                  <a:cubicBezTo>
                    <a:pt x="10441" y="11133"/>
                    <a:pt x="10709" y="11182"/>
                    <a:pt x="10977" y="11226"/>
                  </a:cubicBezTo>
                  <a:cubicBezTo>
                    <a:pt x="11255" y="11274"/>
                    <a:pt x="11547" y="11323"/>
                    <a:pt x="11830" y="11382"/>
                  </a:cubicBezTo>
                  <a:cubicBezTo>
                    <a:pt x="12147" y="11445"/>
                    <a:pt x="12464" y="11533"/>
                    <a:pt x="12776" y="11640"/>
                  </a:cubicBezTo>
                  <a:cubicBezTo>
                    <a:pt x="13166" y="11781"/>
                    <a:pt x="13570" y="11962"/>
                    <a:pt x="13916" y="12347"/>
                  </a:cubicBezTo>
                  <a:cubicBezTo>
                    <a:pt x="13950" y="12386"/>
                    <a:pt x="13985" y="12425"/>
                    <a:pt x="14014" y="12464"/>
                  </a:cubicBezTo>
                  <a:cubicBezTo>
                    <a:pt x="14243" y="12746"/>
                    <a:pt x="14433" y="13049"/>
                    <a:pt x="14594" y="13375"/>
                  </a:cubicBezTo>
                  <a:cubicBezTo>
                    <a:pt x="14959" y="14116"/>
                    <a:pt x="15140" y="14794"/>
                    <a:pt x="15140" y="15398"/>
                  </a:cubicBezTo>
                  <a:cubicBezTo>
                    <a:pt x="15140" y="15710"/>
                    <a:pt x="15096" y="15885"/>
                    <a:pt x="14989" y="15993"/>
                  </a:cubicBezTo>
                  <a:cubicBezTo>
                    <a:pt x="14834" y="16143"/>
                    <a:pt x="14496" y="16181"/>
                    <a:pt x="13932" y="16181"/>
                  </a:cubicBezTo>
                  <a:cubicBezTo>
                    <a:pt x="13712" y="16181"/>
                    <a:pt x="13457" y="16175"/>
                    <a:pt x="13166" y="16168"/>
                  </a:cubicBezTo>
                  <a:cubicBezTo>
                    <a:pt x="12771" y="16158"/>
                    <a:pt x="12274" y="16149"/>
                    <a:pt x="11698" y="16149"/>
                  </a:cubicBezTo>
                  <a:cubicBezTo>
                    <a:pt x="8750" y="16149"/>
                    <a:pt x="88" y="16178"/>
                    <a:pt x="0" y="16178"/>
                  </a:cubicBezTo>
                  <a:lnTo>
                    <a:pt x="0" y="16383"/>
                  </a:lnTo>
                  <a:cubicBezTo>
                    <a:pt x="88" y="16383"/>
                    <a:pt x="8750" y="16353"/>
                    <a:pt x="11694" y="16353"/>
                  </a:cubicBezTo>
                  <a:cubicBezTo>
                    <a:pt x="12269" y="16353"/>
                    <a:pt x="12742" y="16363"/>
                    <a:pt x="13161" y="16373"/>
                  </a:cubicBezTo>
                  <a:cubicBezTo>
                    <a:pt x="13458" y="16378"/>
                    <a:pt x="13721" y="16383"/>
                    <a:pt x="13941" y="16383"/>
                  </a:cubicBezTo>
                  <a:cubicBezTo>
                    <a:pt x="14579" y="16383"/>
                    <a:pt x="14925" y="16339"/>
                    <a:pt x="15140" y="16139"/>
                  </a:cubicBezTo>
                  <a:cubicBezTo>
                    <a:pt x="15291" y="15993"/>
                    <a:pt x="15349" y="15773"/>
                    <a:pt x="15349" y="15403"/>
                  </a:cubicBezTo>
                  <a:cubicBezTo>
                    <a:pt x="15349" y="14764"/>
                    <a:pt x="15159" y="14053"/>
                    <a:pt x="14779" y="13287"/>
                  </a:cubicBezTo>
                  <a:cubicBezTo>
                    <a:pt x="14613" y="12946"/>
                    <a:pt x="14413" y="12629"/>
                    <a:pt x="14175" y="12332"/>
                  </a:cubicBezTo>
                  <a:cubicBezTo>
                    <a:pt x="14141" y="12293"/>
                    <a:pt x="14106" y="12254"/>
                    <a:pt x="14072" y="12210"/>
                  </a:cubicBezTo>
                  <a:cubicBezTo>
                    <a:pt x="13697" y="11796"/>
                    <a:pt x="13263" y="11601"/>
                    <a:pt x="12849" y="11450"/>
                  </a:cubicBezTo>
                  <a:cubicBezTo>
                    <a:pt x="12527" y="11338"/>
                    <a:pt x="12205" y="11250"/>
                    <a:pt x="11874" y="11182"/>
                  </a:cubicBezTo>
                  <a:cubicBezTo>
                    <a:pt x="11586" y="11123"/>
                    <a:pt x="11294" y="11074"/>
                    <a:pt x="11011" y="11026"/>
                  </a:cubicBezTo>
                  <a:cubicBezTo>
                    <a:pt x="10743" y="10982"/>
                    <a:pt x="10480" y="10933"/>
                    <a:pt x="10217" y="10879"/>
                  </a:cubicBezTo>
                  <a:cubicBezTo>
                    <a:pt x="9481" y="10728"/>
                    <a:pt x="8711" y="10563"/>
                    <a:pt x="7862" y="10382"/>
                  </a:cubicBezTo>
                  <a:lnTo>
                    <a:pt x="7653" y="10334"/>
                  </a:lnTo>
                  <a:cubicBezTo>
                    <a:pt x="7356" y="10270"/>
                    <a:pt x="7063" y="10207"/>
                    <a:pt x="6766" y="10139"/>
                  </a:cubicBezTo>
                  <a:lnTo>
                    <a:pt x="6766" y="6878"/>
                  </a:lnTo>
                  <a:lnTo>
                    <a:pt x="6688" y="6863"/>
                  </a:lnTo>
                  <a:cubicBezTo>
                    <a:pt x="4845" y="6429"/>
                    <a:pt x="3398" y="4908"/>
                    <a:pt x="3017" y="2993"/>
                  </a:cubicBezTo>
                  <a:cubicBezTo>
                    <a:pt x="2603" y="936"/>
                    <a:pt x="1165" y="0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56;p38">
              <a:extLst>
                <a:ext uri="{FF2B5EF4-FFF2-40B4-BE49-F238E27FC236}">
                  <a16:creationId xmlns:a16="http://schemas.microsoft.com/office/drawing/2014/main" id="{290C3D6C-D110-B7E7-B0FC-0D64544DFCDF}"/>
                </a:ext>
              </a:extLst>
            </p:cNvPr>
            <p:cNvSpPr/>
            <p:nvPr/>
          </p:nvSpPr>
          <p:spPr>
            <a:xfrm rot="860262">
              <a:off x="7123847" y="249769"/>
              <a:ext cx="139836" cy="127047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2437" y="207"/>
                  </a:moveTo>
                  <a:cubicBezTo>
                    <a:pt x="3441" y="207"/>
                    <a:pt x="4255" y="1021"/>
                    <a:pt x="4255" y="2025"/>
                  </a:cubicBezTo>
                  <a:cubicBezTo>
                    <a:pt x="4255" y="2761"/>
                    <a:pt x="3812" y="3424"/>
                    <a:pt x="3129" y="3706"/>
                  </a:cubicBezTo>
                  <a:cubicBezTo>
                    <a:pt x="2905" y="3800"/>
                    <a:pt x="2669" y="3846"/>
                    <a:pt x="2434" y="3846"/>
                  </a:cubicBezTo>
                  <a:cubicBezTo>
                    <a:pt x="1961" y="3846"/>
                    <a:pt x="1494" y="3660"/>
                    <a:pt x="1146" y="3312"/>
                  </a:cubicBezTo>
                  <a:cubicBezTo>
                    <a:pt x="0" y="2166"/>
                    <a:pt x="814" y="207"/>
                    <a:pt x="2437" y="207"/>
                  </a:cubicBezTo>
                  <a:close/>
                  <a:moveTo>
                    <a:pt x="2438" y="0"/>
                  </a:moveTo>
                  <a:cubicBezTo>
                    <a:pt x="1909" y="0"/>
                    <a:pt x="1388" y="207"/>
                    <a:pt x="999" y="597"/>
                  </a:cubicBezTo>
                  <a:cubicBezTo>
                    <a:pt x="424" y="1177"/>
                    <a:pt x="249" y="2044"/>
                    <a:pt x="566" y="2800"/>
                  </a:cubicBezTo>
                  <a:cubicBezTo>
                    <a:pt x="877" y="3560"/>
                    <a:pt x="1618" y="4052"/>
                    <a:pt x="2437" y="4052"/>
                  </a:cubicBezTo>
                  <a:cubicBezTo>
                    <a:pt x="3553" y="4048"/>
                    <a:pt x="4460" y="3141"/>
                    <a:pt x="4460" y="2025"/>
                  </a:cubicBezTo>
                  <a:cubicBezTo>
                    <a:pt x="4460" y="1206"/>
                    <a:pt x="3963" y="470"/>
                    <a:pt x="3207" y="153"/>
                  </a:cubicBezTo>
                  <a:cubicBezTo>
                    <a:pt x="2959" y="50"/>
                    <a:pt x="2697" y="0"/>
                    <a:pt x="2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157;p38">
              <a:extLst>
                <a:ext uri="{FF2B5EF4-FFF2-40B4-BE49-F238E27FC236}">
                  <a16:creationId xmlns:a16="http://schemas.microsoft.com/office/drawing/2014/main" id="{FAFC9477-29A9-DA60-4C51-EAB621D07100}"/>
                </a:ext>
              </a:extLst>
            </p:cNvPr>
            <p:cNvSpPr/>
            <p:nvPr/>
          </p:nvSpPr>
          <p:spPr>
            <a:xfrm rot="860262">
              <a:off x="7132925" y="262252"/>
              <a:ext cx="117831" cy="100935"/>
            </a:xfrm>
            <a:custGeom>
              <a:avLst/>
              <a:gdLst/>
              <a:ahLst/>
              <a:cxnLst/>
              <a:rect l="l" t="t" r="r" b="b"/>
              <a:pathLst>
                <a:path w="3759" h="3220" extrusionOk="0">
                  <a:moveTo>
                    <a:pt x="2150" y="207"/>
                  </a:moveTo>
                  <a:cubicBezTo>
                    <a:pt x="2925" y="207"/>
                    <a:pt x="3549" y="836"/>
                    <a:pt x="3554" y="1611"/>
                  </a:cubicBezTo>
                  <a:cubicBezTo>
                    <a:pt x="3557" y="2456"/>
                    <a:pt x="2863" y="3019"/>
                    <a:pt x="2139" y="3019"/>
                  </a:cubicBezTo>
                  <a:cubicBezTo>
                    <a:pt x="1794" y="3019"/>
                    <a:pt x="1442" y="2891"/>
                    <a:pt x="1156" y="2605"/>
                  </a:cubicBezTo>
                  <a:cubicBezTo>
                    <a:pt x="274" y="1723"/>
                    <a:pt x="898" y="207"/>
                    <a:pt x="2150" y="207"/>
                  </a:cubicBezTo>
                  <a:close/>
                  <a:moveTo>
                    <a:pt x="2141" y="0"/>
                  </a:moveTo>
                  <a:cubicBezTo>
                    <a:pt x="1746" y="0"/>
                    <a:pt x="1343" y="147"/>
                    <a:pt x="1015" y="475"/>
                  </a:cubicBezTo>
                  <a:cubicBezTo>
                    <a:pt x="1" y="1489"/>
                    <a:pt x="717" y="3219"/>
                    <a:pt x="2150" y="3219"/>
                  </a:cubicBezTo>
                  <a:cubicBezTo>
                    <a:pt x="3037" y="3219"/>
                    <a:pt x="3759" y="2498"/>
                    <a:pt x="3759" y="1611"/>
                  </a:cubicBezTo>
                  <a:cubicBezTo>
                    <a:pt x="3759" y="641"/>
                    <a:pt x="2967" y="0"/>
                    <a:pt x="2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158;p38">
              <a:extLst>
                <a:ext uri="{FF2B5EF4-FFF2-40B4-BE49-F238E27FC236}">
                  <a16:creationId xmlns:a16="http://schemas.microsoft.com/office/drawing/2014/main" id="{FB10C326-B203-7E37-207F-385104F1565D}"/>
                </a:ext>
              </a:extLst>
            </p:cNvPr>
            <p:cNvSpPr/>
            <p:nvPr/>
          </p:nvSpPr>
          <p:spPr>
            <a:xfrm rot="860262">
              <a:off x="7099747" y="726954"/>
              <a:ext cx="364433" cy="6457"/>
            </a:xfrm>
            <a:custGeom>
              <a:avLst/>
              <a:gdLst/>
              <a:ahLst/>
              <a:cxnLst/>
              <a:rect l="l" t="t" r="r" b="b"/>
              <a:pathLst>
                <a:path w="11626" h="206" extrusionOk="0">
                  <a:moveTo>
                    <a:pt x="0" y="1"/>
                  </a:moveTo>
                  <a:lnTo>
                    <a:pt x="0" y="206"/>
                  </a:lnTo>
                  <a:lnTo>
                    <a:pt x="2447" y="206"/>
                  </a:lnTo>
                  <a:lnTo>
                    <a:pt x="2447" y="1"/>
                  </a:lnTo>
                  <a:close/>
                  <a:moveTo>
                    <a:pt x="3266" y="1"/>
                  </a:moveTo>
                  <a:lnTo>
                    <a:pt x="3266" y="206"/>
                  </a:lnTo>
                  <a:lnTo>
                    <a:pt x="3875" y="206"/>
                  </a:lnTo>
                  <a:lnTo>
                    <a:pt x="3875" y="1"/>
                  </a:lnTo>
                  <a:close/>
                  <a:moveTo>
                    <a:pt x="6322" y="1"/>
                  </a:moveTo>
                  <a:lnTo>
                    <a:pt x="6322" y="206"/>
                  </a:lnTo>
                  <a:lnTo>
                    <a:pt x="7136" y="206"/>
                  </a:lnTo>
                  <a:lnTo>
                    <a:pt x="7136" y="1"/>
                  </a:lnTo>
                  <a:close/>
                  <a:moveTo>
                    <a:pt x="7750" y="1"/>
                  </a:moveTo>
                  <a:lnTo>
                    <a:pt x="7750" y="206"/>
                  </a:lnTo>
                  <a:lnTo>
                    <a:pt x="10197" y="206"/>
                  </a:lnTo>
                  <a:lnTo>
                    <a:pt x="10202" y="1"/>
                  </a:lnTo>
                  <a:close/>
                  <a:moveTo>
                    <a:pt x="11016" y="1"/>
                  </a:moveTo>
                  <a:lnTo>
                    <a:pt x="11016" y="206"/>
                  </a:lnTo>
                  <a:lnTo>
                    <a:pt x="11625" y="206"/>
                  </a:lnTo>
                  <a:lnTo>
                    <a:pt x="116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59;p38">
              <a:extLst>
                <a:ext uri="{FF2B5EF4-FFF2-40B4-BE49-F238E27FC236}">
                  <a16:creationId xmlns:a16="http://schemas.microsoft.com/office/drawing/2014/main" id="{52461759-7BB1-25A2-152E-95FA91420319}"/>
                </a:ext>
              </a:extLst>
            </p:cNvPr>
            <p:cNvSpPr/>
            <p:nvPr/>
          </p:nvSpPr>
          <p:spPr>
            <a:xfrm rot="860262">
              <a:off x="7014784" y="439523"/>
              <a:ext cx="275973" cy="120589"/>
            </a:xfrm>
            <a:custGeom>
              <a:avLst/>
              <a:gdLst/>
              <a:ahLst/>
              <a:cxnLst/>
              <a:rect l="l" t="t" r="r" b="b"/>
              <a:pathLst>
                <a:path w="8804" h="3847" extrusionOk="0">
                  <a:moveTo>
                    <a:pt x="8599" y="205"/>
                  </a:moveTo>
                  <a:lnTo>
                    <a:pt x="8599" y="3646"/>
                  </a:lnTo>
                  <a:lnTo>
                    <a:pt x="201" y="3646"/>
                  </a:lnTo>
                  <a:lnTo>
                    <a:pt x="201" y="205"/>
                  </a:lnTo>
                  <a:close/>
                  <a:moveTo>
                    <a:pt x="1" y="0"/>
                  </a:moveTo>
                  <a:lnTo>
                    <a:pt x="1" y="3846"/>
                  </a:lnTo>
                  <a:lnTo>
                    <a:pt x="8804" y="3846"/>
                  </a:lnTo>
                  <a:lnTo>
                    <a:pt x="8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60;p38">
              <a:extLst>
                <a:ext uri="{FF2B5EF4-FFF2-40B4-BE49-F238E27FC236}">
                  <a16:creationId xmlns:a16="http://schemas.microsoft.com/office/drawing/2014/main" id="{FE4102D8-B809-D0AD-9607-80CD1C7109E0}"/>
                </a:ext>
              </a:extLst>
            </p:cNvPr>
            <p:cNvSpPr/>
            <p:nvPr/>
          </p:nvSpPr>
          <p:spPr>
            <a:xfrm rot="860262">
              <a:off x="7025336" y="46793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1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61;p38">
              <a:extLst>
                <a:ext uri="{FF2B5EF4-FFF2-40B4-BE49-F238E27FC236}">
                  <a16:creationId xmlns:a16="http://schemas.microsoft.com/office/drawing/2014/main" id="{9456FC63-B268-CA63-C0E3-EE9D7C0820F6}"/>
                </a:ext>
              </a:extLst>
            </p:cNvPr>
            <p:cNvSpPr/>
            <p:nvPr/>
          </p:nvSpPr>
          <p:spPr>
            <a:xfrm rot="860262">
              <a:off x="7017162" y="499919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62;p38">
              <a:extLst>
                <a:ext uri="{FF2B5EF4-FFF2-40B4-BE49-F238E27FC236}">
                  <a16:creationId xmlns:a16="http://schemas.microsoft.com/office/drawing/2014/main" id="{B2A951DE-0EAD-0E21-DD81-84A6E3D391DC}"/>
                </a:ext>
              </a:extLst>
            </p:cNvPr>
            <p:cNvSpPr/>
            <p:nvPr/>
          </p:nvSpPr>
          <p:spPr>
            <a:xfrm rot="860262">
              <a:off x="7008988" y="531898"/>
              <a:ext cx="269547" cy="6457"/>
            </a:xfrm>
            <a:custGeom>
              <a:avLst/>
              <a:gdLst/>
              <a:ahLst/>
              <a:cxnLst/>
              <a:rect l="l" t="t" r="r" b="b"/>
              <a:pathLst>
                <a:path w="85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8598" y="205"/>
                  </a:lnTo>
                  <a:lnTo>
                    <a:pt x="85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8550D098-6B1F-D20E-AF48-B3C5F8E6D870}"/>
              </a:ext>
            </a:extLst>
          </p:cNvPr>
          <p:cNvSpPr txBox="1"/>
          <p:nvPr/>
        </p:nvSpPr>
        <p:spPr>
          <a:xfrm>
            <a:off x="1743741" y="670213"/>
            <a:ext cx="6934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Clinical protests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211BD-7973-1676-FD2A-8F74920094A9}"/>
              </a:ext>
            </a:extLst>
          </p:cNvPr>
          <p:cNvSpPr txBox="1"/>
          <p:nvPr/>
        </p:nvSpPr>
        <p:spPr>
          <a:xfrm>
            <a:off x="1966583" y="1638869"/>
            <a:ext cx="858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Constipation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Irregular bowel activity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/>
              <a:t>Crampy</a:t>
            </a:r>
            <a:r>
              <a:rPr lang="en-US" sz="3200" dirty="0"/>
              <a:t> pain in the lower left quadrant of the abdomen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Fever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Leukocytosis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Weakness and fatigue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Anorexia</a:t>
            </a:r>
          </a:p>
        </p:txBody>
      </p:sp>
    </p:spTree>
    <p:extLst>
      <p:ext uri="{BB962C8B-B14F-4D97-AF65-F5344CB8AC3E}">
        <p14:creationId xmlns:p14="http://schemas.microsoft.com/office/powerpoint/2010/main" val="300268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93329-BA94-6E5A-E68B-C3D830F45FEC}"/>
              </a:ext>
            </a:extLst>
          </p:cNvPr>
          <p:cNvSpPr txBox="1"/>
          <p:nvPr/>
        </p:nvSpPr>
        <p:spPr>
          <a:xfrm>
            <a:off x="1702810" y="657224"/>
            <a:ext cx="5804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diagnosis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D0FF4-E2CF-4368-282E-5B09BCACEB02}"/>
              </a:ext>
            </a:extLst>
          </p:cNvPr>
          <p:cNvSpPr txBox="1"/>
          <p:nvPr/>
        </p:nvSpPr>
        <p:spPr>
          <a:xfrm>
            <a:off x="1702810" y="1891857"/>
            <a:ext cx="7584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Colonoscopy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CT scan with contrast material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Complete globular count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/>
              <a:t>UC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55" name="Google Shape;1592;p41">
            <a:extLst>
              <a:ext uri="{FF2B5EF4-FFF2-40B4-BE49-F238E27FC236}">
                <a16:creationId xmlns:a16="http://schemas.microsoft.com/office/drawing/2014/main" id="{11F9EBA5-451A-CB17-16C2-D87255ED6D70}"/>
              </a:ext>
            </a:extLst>
          </p:cNvPr>
          <p:cNvGrpSpPr/>
          <p:nvPr/>
        </p:nvGrpSpPr>
        <p:grpSpPr>
          <a:xfrm>
            <a:off x="7507432" y="3310973"/>
            <a:ext cx="3725960" cy="2818799"/>
            <a:chOff x="388200" y="278550"/>
            <a:chExt cx="6871925" cy="5197850"/>
          </a:xfrm>
        </p:grpSpPr>
        <p:sp>
          <p:nvSpPr>
            <p:cNvPr id="5" name="Google Shape;1593;p41">
              <a:extLst>
                <a:ext uri="{FF2B5EF4-FFF2-40B4-BE49-F238E27FC236}">
                  <a16:creationId xmlns:a16="http://schemas.microsoft.com/office/drawing/2014/main" id="{D46CB3EF-44A4-B12D-4060-699E0E13FDA8}"/>
                </a:ext>
              </a:extLst>
            </p:cNvPr>
            <p:cNvSpPr/>
            <p:nvPr/>
          </p:nvSpPr>
          <p:spPr>
            <a:xfrm>
              <a:off x="2793300" y="4453900"/>
              <a:ext cx="464050" cy="480800"/>
            </a:xfrm>
            <a:custGeom>
              <a:avLst/>
              <a:gdLst/>
              <a:ahLst/>
              <a:cxnLst/>
              <a:rect l="l" t="t" r="r" b="b"/>
              <a:pathLst>
                <a:path w="18562" h="19232" extrusionOk="0">
                  <a:moveTo>
                    <a:pt x="9855" y="0"/>
                  </a:moveTo>
                  <a:lnTo>
                    <a:pt x="0" y="11577"/>
                  </a:lnTo>
                  <a:lnTo>
                    <a:pt x="8707" y="19231"/>
                  </a:lnTo>
                  <a:lnTo>
                    <a:pt x="18561" y="7654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" name="Google Shape;1594;p41">
              <a:extLst>
                <a:ext uri="{FF2B5EF4-FFF2-40B4-BE49-F238E27FC236}">
                  <a16:creationId xmlns:a16="http://schemas.microsoft.com/office/drawing/2014/main" id="{1E120858-9835-6465-1C62-5C6795A7FE7B}"/>
                </a:ext>
              </a:extLst>
            </p:cNvPr>
            <p:cNvSpPr/>
            <p:nvPr/>
          </p:nvSpPr>
          <p:spPr>
            <a:xfrm>
              <a:off x="2385425" y="4578275"/>
              <a:ext cx="723625" cy="480825"/>
            </a:xfrm>
            <a:custGeom>
              <a:avLst/>
              <a:gdLst/>
              <a:ahLst/>
              <a:cxnLst/>
              <a:rect l="l" t="t" r="r" b="b"/>
              <a:pathLst>
                <a:path w="28945" h="19233" extrusionOk="0">
                  <a:moveTo>
                    <a:pt x="2871" y="0"/>
                  </a:moveTo>
                  <a:cubicBezTo>
                    <a:pt x="2346" y="46"/>
                    <a:pt x="1148" y="812"/>
                    <a:pt x="957" y="1436"/>
                  </a:cubicBezTo>
                  <a:cubicBezTo>
                    <a:pt x="950" y="1439"/>
                    <a:pt x="942" y="1441"/>
                    <a:pt x="935" y="1441"/>
                  </a:cubicBezTo>
                  <a:cubicBezTo>
                    <a:pt x="862" y="1441"/>
                    <a:pt x="770" y="1298"/>
                    <a:pt x="711" y="1298"/>
                  </a:cubicBezTo>
                  <a:cubicBezTo>
                    <a:pt x="694" y="1298"/>
                    <a:pt x="680" y="1310"/>
                    <a:pt x="670" y="1340"/>
                  </a:cubicBezTo>
                  <a:cubicBezTo>
                    <a:pt x="479" y="1386"/>
                    <a:pt x="96" y="1864"/>
                    <a:pt x="50" y="2105"/>
                  </a:cubicBezTo>
                  <a:cubicBezTo>
                    <a:pt x="0" y="2630"/>
                    <a:pt x="670" y="3204"/>
                    <a:pt x="1007" y="3636"/>
                  </a:cubicBezTo>
                  <a:cubicBezTo>
                    <a:pt x="2059" y="4926"/>
                    <a:pt x="3253" y="6265"/>
                    <a:pt x="4547" y="7272"/>
                  </a:cubicBezTo>
                  <a:cubicBezTo>
                    <a:pt x="7272" y="9327"/>
                    <a:pt x="10142" y="11290"/>
                    <a:pt x="13253" y="12630"/>
                  </a:cubicBezTo>
                  <a:cubicBezTo>
                    <a:pt x="14497" y="13204"/>
                    <a:pt x="15883" y="13395"/>
                    <a:pt x="17176" y="13824"/>
                  </a:cubicBezTo>
                  <a:cubicBezTo>
                    <a:pt x="17559" y="13969"/>
                    <a:pt x="18466" y="14206"/>
                    <a:pt x="18753" y="14589"/>
                  </a:cubicBezTo>
                  <a:cubicBezTo>
                    <a:pt x="19090" y="15067"/>
                    <a:pt x="18611" y="15596"/>
                    <a:pt x="18324" y="15883"/>
                  </a:cubicBezTo>
                  <a:cubicBezTo>
                    <a:pt x="19281" y="16790"/>
                    <a:pt x="20333" y="17364"/>
                    <a:pt x="21240" y="17938"/>
                  </a:cubicBezTo>
                  <a:cubicBezTo>
                    <a:pt x="22101" y="18416"/>
                    <a:pt x="23058" y="19182"/>
                    <a:pt x="24065" y="19231"/>
                  </a:cubicBezTo>
                  <a:cubicBezTo>
                    <a:pt x="24078" y="19232"/>
                    <a:pt x="24091" y="19233"/>
                    <a:pt x="24104" y="19233"/>
                  </a:cubicBezTo>
                  <a:cubicBezTo>
                    <a:pt x="24764" y="19233"/>
                    <a:pt x="25507" y="18117"/>
                    <a:pt x="25883" y="17509"/>
                  </a:cubicBezTo>
                  <a:cubicBezTo>
                    <a:pt x="25883" y="17459"/>
                    <a:pt x="25929" y="17413"/>
                    <a:pt x="25978" y="17364"/>
                  </a:cubicBezTo>
                  <a:cubicBezTo>
                    <a:pt x="26024" y="17318"/>
                    <a:pt x="26120" y="17318"/>
                    <a:pt x="26170" y="17268"/>
                  </a:cubicBezTo>
                  <a:cubicBezTo>
                    <a:pt x="26694" y="16981"/>
                    <a:pt x="27268" y="15642"/>
                    <a:pt x="27605" y="15117"/>
                  </a:cubicBezTo>
                  <a:cubicBezTo>
                    <a:pt x="28370" y="13682"/>
                    <a:pt x="28894" y="11769"/>
                    <a:pt x="28944" y="10142"/>
                  </a:cubicBezTo>
                  <a:cubicBezTo>
                    <a:pt x="28849" y="10094"/>
                    <a:pt x="28729" y="10076"/>
                    <a:pt x="28596" y="10076"/>
                  </a:cubicBezTo>
                  <a:cubicBezTo>
                    <a:pt x="28197" y="10076"/>
                    <a:pt x="27677" y="10238"/>
                    <a:pt x="27318" y="10238"/>
                  </a:cubicBezTo>
                  <a:cubicBezTo>
                    <a:pt x="26598" y="10188"/>
                    <a:pt x="25883" y="10046"/>
                    <a:pt x="25213" y="9855"/>
                  </a:cubicBezTo>
                  <a:cubicBezTo>
                    <a:pt x="24160" y="9614"/>
                    <a:pt x="23108" y="9231"/>
                    <a:pt x="22151" y="8707"/>
                  </a:cubicBezTo>
                  <a:cubicBezTo>
                    <a:pt x="20333" y="7700"/>
                    <a:pt x="20620" y="5883"/>
                    <a:pt x="20092" y="4114"/>
                  </a:cubicBezTo>
                  <a:cubicBezTo>
                    <a:pt x="19951" y="3491"/>
                    <a:pt x="19518" y="2725"/>
                    <a:pt x="18898" y="2584"/>
                  </a:cubicBezTo>
                  <a:lnTo>
                    <a:pt x="19040" y="2584"/>
                  </a:lnTo>
                  <a:cubicBezTo>
                    <a:pt x="18915" y="2552"/>
                    <a:pt x="18785" y="2539"/>
                    <a:pt x="18653" y="2539"/>
                  </a:cubicBezTo>
                  <a:cubicBezTo>
                    <a:pt x="18181" y="2539"/>
                    <a:pt x="17682" y="2710"/>
                    <a:pt x="17272" y="2821"/>
                  </a:cubicBezTo>
                  <a:cubicBezTo>
                    <a:pt x="16457" y="3012"/>
                    <a:pt x="15645" y="3108"/>
                    <a:pt x="14880" y="3299"/>
                  </a:cubicBezTo>
                  <a:cubicBezTo>
                    <a:pt x="13842" y="3479"/>
                    <a:pt x="12753" y="3738"/>
                    <a:pt x="11690" y="3738"/>
                  </a:cubicBezTo>
                  <a:cubicBezTo>
                    <a:pt x="11329" y="3738"/>
                    <a:pt x="10972" y="3709"/>
                    <a:pt x="10620" y="3636"/>
                  </a:cubicBezTo>
                  <a:cubicBezTo>
                    <a:pt x="8661" y="3299"/>
                    <a:pt x="6939" y="2488"/>
                    <a:pt x="5408" y="1194"/>
                  </a:cubicBezTo>
                  <a:cubicBezTo>
                    <a:pt x="4738" y="620"/>
                    <a:pt x="3686" y="0"/>
                    <a:pt x="2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" name="Google Shape;1595;p41">
              <a:extLst>
                <a:ext uri="{FF2B5EF4-FFF2-40B4-BE49-F238E27FC236}">
                  <a16:creationId xmlns:a16="http://schemas.microsoft.com/office/drawing/2014/main" id="{8F641BE6-5C93-BC70-79DB-36D02EE7985A}"/>
                </a:ext>
              </a:extLst>
            </p:cNvPr>
            <p:cNvSpPr/>
            <p:nvPr/>
          </p:nvSpPr>
          <p:spPr>
            <a:xfrm>
              <a:off x="3893550" y="4754025"/>
              <a:ext cx="284675" cy="394700"/>
            </a:xfrm>
            <a:custGeom>
              <a:avLst/>
              <a:gdLst/>
              <a:ahLst/>
              <a:cxnLst/>
              <a:rect l="l" t="t" r="r" b="b"/>
              <a:pathLst>
                <a:path w="11387" h="15788" extrusionOk="0">
                  <a:moveTo>
                    <a:pt x="11386" y="1"/>
                  </a:moveTo>
                  <a:lnTo>
                    <a:pt x="47" y="288"/>
                  </a:lnTo>
                  <a:lnTo>
                    <a:pt x="1" y="15787"/>
                  </a:lnTo>
                  <a:lnTo>
                    <a:pt x="1" y="15787"/>
                  </a:lnTo>
                  <a:lnTo>
                    <a:pt x="11337" y="15454"/>
                  </a:lnTo>
                  <a:lnTo>
                    <a:pt x="11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8" name="Google Shape;1596;p41">
              <a:extLst>
                <a:ext uri="{FF2B5EF4-FFF2-40B4-BE49-F238E27FC236}">
                  <a16:creationId xmlns:a16="http://schemas.microsoft.com/office/drawing/2014/main" id="{C14BD2EE-DEC8-7904-69D9-C8F6F2DAF5AE}"/>
                </a:ext>
              </a:extLst>
            </p:cNvPr>
            <p:cNvSpPr/>
            <p:nvPr/>
          </p:nvSpPr>
          <p:spPr>
            <a:xfrm>
              <a:off x="3513250" y="4995600"/>
              <a:ext cx="739125" cy="370325"/>
            </a:xfrm>
            <a:custGeom>
              <a:avLst/>
              <a:gdLst/>
              <a:ahLst/>
              <a:cxnLst/>
              <a:rect l="l" t="t" r="r" b="b"/>
              <a:pathLst>
                <a:path w="29565" h="14813" extrusionOk="0">
                  <a:moveTo>
                    <a:pt x="26885" y="1"/>
                  </a:moveTo>
                  <a:cubicBezTo>
                    <a:pt x="26503" y="192"/>
                    <a:pt x="26070" y="912"/>
                    <a:pt x="25737" y="1245"/>
                  </a:cubicBezTo>
                  <a:cubicBezTo>
                    <a:pt x="25163" y="1723"/>
                    <a:pt x="24589" y="2060"/>
                    <a:pt x="23919" y="2443"/>
                  </a:cubicBezTo>
                  <a:cubicBezTo>
                    <a:pt x="22963" y="2921"/>
                    <a:pt x="21956" y="3399"/>
                    <a:pt x="20904" y="3637"/>
                  </a:cubicBezTo>
                  <a:cubicBezTo>
                    <a:pt x="20634" y="3709"/>
                    <a:pt x="20384" y="3742"/>
                    <a:pt x="20148" y="3742"/>
                  </a:cubicBezTo>
                  <a:cubicBezTo>
                    <a:pt x="18670" y="3742"/>
                    <a:pt x="17777" y="2453"/>
                    <a:pt x="16457" y="1627"/>
                  </a:cubicBezTo>
                  <a:cubicBezTo>
                    <a:pt x="16083" y="1392"/>
                    <a:pt x="15569" y="1155"/>
                    <a:pt x="15096" y="1155"/>
                  </a:cubicBezTo>
                  <a:cubicBezTo>
                    <a:pt x="14900" y="1155"/>
                    <a:pt x="14712" y="1196"/>
                    <a:pt x="14543" y="1294"/>
                  </a:cubicBezTo>
                  <a:lnTo>
                    <a:pt x="14685" y="1245"/>
                  </a:lnTo>
                  <a:lnTo>
                    <a:pt x="14685" y="1245"/>
                  </a:lnTo>
                  <a:cubicBezTo>
                    <a:pt x="14160" y="1486"/>
                    <a:pt x="13824" y="2156"/>
                    <a:pt x="13491" y="2634"/>
                  </a:cubicBezTo>
                  <a:cubicBezTo>
                    <a:pt x="13012" y="3304"/>
                    <a:pt x="12484" y="3973"/>
                    <a:pt x="12006" y="4643"/>
                  </a:cubicBezTo>
                  <a:cubicBezTo>
                    <a:pt x="11145" y="5742"/>
                    <a:pt x="10238" y="7081"/>
                    <a:pt x="9040" y="7846"/>
                  </a:cubicBezTo>
                  <a:cubicBezTo>
                    <a:pt x="7318" y="8949"/>
                    <a:pt x="5550" y="9523"/>
                    <a:pt x="3540" y="9618"/>
                  </a:cubicBezTo>
                  <a:cubicBezTo>
                    <a:pt x="2725" y="9618"/>
                    <a:pt x="1531" y="9856"/>
                    <a:pt x="957" y="10479"/>
                  </a:cubicBezTo>
                  <a:cubicBezTo>
                    <a:pt x="575" y="10812"/>
                    <a:pt x="142" y="12248"/>
                    <a:pt x="383" y="12871"/>
                  </a:cubicBezTo>
                  <a:cubicBezTo>
                    <a:pt x="383" y="12882"/>
                    <a:pt x="367" y="12885"/>
                    <a:pt x="342" y="12885"/>
                  </a:cubicBezTo>
                  <a:cubicBezTo>
                    <a:pt x="316" y="12885"/>
                    <a:pt x="280" y="12882"/>
                    <a:pt x="245" y="12882"/>
                  </a:cubicBezTo>
                  <a:cubicBezTo>
                    <a:pt x="179" y="12882"/>
                    <a:pt x="119" y="12894"/>
                    <a:pt x="142" y="12967"/>
                  </a:cubicBezTo>
                  <a:cubicBezTo>
                    <a:pt x="0" y="13158"/>
                    <a:pt x="46" y="13778"/>
                    <a:pt x="142" y="13970"/>
                  </a:cubicBezTo>
                  <a:cubicBezTo>
                    <a:pt x="429" y="14402"/>
                    <a:pt x="1340" y="14402"/>
                    <a:pt x="1864" y="14448"/>
                  </a:cubicBezTo>
                  <a:cubicBezTo>
                    <a:pt x="3003" y="14655"/>
                    <a:pt x="4216" y="14812"/>
                    <a:pt x="5414" y="14812"/>
                  </a:cubicBezTo>
                  <a:cubicBezTo>
                    <a:pt x="5878" y="14812"/>
                    <a:pt x="6339" y="14789"/>
                    <a:pt x="6793" y="14735"/>
                  </a:cubicBezTo>
                  <a:cubicBezTo>
                    <a:pt x="10092" y="14402"/>
                    <a:pt x="13537" y="13874"/>
                    <a:pt x="16694" y="12776"/>
                  </a:cubicBezTo>
                  <a:cubicBezTo>
                    <a:pt x="17988" y="12297"/>
                    <a:pt x="19182" y="11482"/>
                    <a:pt x="20425" y="10908"/>
                  </a:cubicBezTo>
                  <a:cubicBezTo>
                    <a:pt x="20771" y="10780"/>
                    <a:pt x="21468" y="10416"/>
                    <a:pt x="21915" y="10416"/>
                  </a:cubicBezTo>
                  <a:cubicBezTo>
                    <a:pt x="21964" y="10416"/>
                    <a:pt x="22010" y="10420"/>
                    <a:pt x="22052" y="10430"/>
                  </a:cubicBezTo>
                  <a:cubicBezTo>
                    <a:pt x="22626" y="10525"/>
                    <a:pt x="22626" y="11245"/>
                    <a:pt x="22580" y="11673"/>
                  </a:cubicBezTo>
                  <a:cubicBezTo>
                    <a:pt x="22680" y="11677"/>
                    <a:pt x="22778" y="11679"/>
                    <a:pt x="22876" y="11679"/>
                  </a:cubicBezTo>
                  <a:cubicBezTo>
                    <a:pt x="24046" y="11679"/>
                    <a:pt x="25099" y="11418"/>
                    <a:pt x="26070" y="11195"/>
                  </a:cubicBezTo>
                  <a:cubicBezTo>
                    <a:pt x="27027" y="10958"/>
                    <a:pt x="28225" y="10862"/>
                    <a:pt x="28990" y="10238"/>
                  </a:cubicBezTo>
                  <a:cubicBezTo>
                    <a:pt x="29515" y="9810"/>
                    <a:pt x="29373" y="8420"/>
                    <a:pt x="29277" y="7705"/>
                  </a:cubicBezTo>
                  <a:cubicBezTo>
                    <a:pt x="29228" y="7609"/>
                    <a:pt x="29228" y="7559"/>
                    <a:pt x="29228" y="7513"/>
                  </a:cubicBezTo>
                  <a:cubicBezTo>
                    <a:pt x="29277" y="7464"/>
                    <a:pt x="29323" y="7368"/>
                    <a:pt x="29323" y="7322"/>
                  </a:cubicBezTo>
                  <a:cubicBezTo>
                    <a:pt x="29564" y="6748"/>
                    <a:pt x="29132" y="5313"/>
                    <a:pt x="29036" y="4689"/>
                  </a:cubicBezTo>
                  <a:cubicBezTo>
                    <a:pt x="28703" y="3063"/>
                    <a:pt x="27888" y="1294"/>
                    <a:pt x="2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9" name="Google Shape;1597;p41">
              <a:extLst>
                <a:ext uri="{FF2B5EF4-FFF2-40B4-BE49-F238E27FC236}">
                  <a16:creationId xmlns:a16="http://schemas.microsoft.com/office/drawing/2014/main" id="{9E26C7C1-F275-383E-A2F7-3DB1B7B84086}"/>
                </a:ext>
              </a:extLst>
            </p:cNvPr>
            <p:cNvSpPr/>
            <p:nvPr/>
          </p:nvSpPr>
          <p:spPr>
            <a:xfrm>
              <a:off x="5326300" y="1598675"/>
              <a:ext cx="611125" cy="2065175"/>
            </a:xfrm>
            <a:custGeom>
              <a:avLst/>
              <a:gdLst/>
              <a:ahLst/>
              <a:cxnLst/>
              <a:rect l="l" t="t" r="r" b="b"/>
              <a:pathLst>
                <a:path w="24445" h="82607" extrusionOk="0">
                  <a:moveTo>
                    <a:pt x="21408" y="0"/>
                  </a:moveTo>
                  <a:cubicBezTo>
                    <a:pt x="20143" y="0"/>
                    <a:pt x="18995" y="901"/>
                    <a:pt x="18703" y="2268"/>
                  </a:cubicBezTo>
                  <a:cubicBezTo>
                    <a:pt x="18703" y="2268"/>
                    <a:pt x="7509" y="27190"/>
                    <a:pt x="5454" y="36042"/>
                  </a:cubicBezTo>
                  <a:cubicBezTo>
                    <a:pt x="1" y="59291"/>
                    <a:pt x="2297" y="79046"/>
                    <a:pt x="2297" y="79046"/>
                  </a:cubicBezTo>
                  <a:cubicBezTo>
                    <a:pt x="1960" y="80627"/>
                    <a:pt x="2917" y="82158"/>
                    <a:pt x="4402" y="82540"/>
                  </a:cubicBezTo>
                  <a:cubicBezTo>
                    <a:pt x="4600" y="82585"/>
                    <a:pt x="4798" y="82606"/>
                    <a:pt x="4993" y="82606"/>
                  </a:cubicBezTo>
                  <a:cubicBezTo>
                    <a:pt x="6259" y="82606"/>
                    <a:pt x="7412" y="81706"/>
                    <a:pt x="7701" y="80340"/>
                  </a:cubicBezTo>
                  <a:lnTo>
                    <a:pt x="24111" y="3558"/>
                  </a:lnTo>
                  <a:cubicBezTo>
                    <a:pt x="24444" y="1981"/>
                    <a:pt x="23487" y="450"/>
                    <a:pt x="22006" y="68"/>
                  </a:cubicBezTo>
                  <a:cubicBezTo>
                    <a:pt x="21806" y="22"/>
                    <a:pt x="21606" y="0"/>
                    <a:pt x="21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3" name="Google Shape;1598;p41">
              <a:extLst>
                <a:ext uri="{FF2B5EF4-FFF2-40B4-BE49-F238E27FC236}">
                  <a16:creationId xmlns:a16="http://schemas.microsoft.com/office/drawing/2014/main" id="{7EFB8BCC-76AE-DAF5-4ABF-284FEEC34370}"/>
                </a:ext>
              </a:extLst>
            </p:cNvPr>
            <p:cNvSpPr/>
            <p:nvPr/>
          </p:nvSpPr>
          <p:spPr>
            <a:xfrm>
              <a:off x="2873375" y="2901550"/>
              <a:ext cx="2457750" cy="1933825"/>
            </a:xfrm>
            <a:custGeom>
              <a:avLst/>
              <a:gdLst/>
              <a:ahLst/>
              <a:cxnLst/>
              <a:rect l="l" t="t" r="r" b="b"/>
              <a:pathLst>
                <a:path w="98310" h="77353" extrusionOk="0">
                  <a:moveTo>
                    <a:pt x="73720" y="0"/>
                  </a:moveTo>
                  <a:cubicBezTo>
                    <a:pt x="73720" y="0"/>
                    <a:pt x="72477" y="1768"/>
                    <a:pt x="66399" y="3062"/>
                  </a:cubicBezTo>
                  <a:cubicBezTo>
                    <a:pt x="57023" y="5021"/>
                    <a:pt x="41095" y="6935"/>
                    <a:pt x="38940" y="8324"/>
                  </a:cubicBezTo>
                  <a:cubicBezTo>
                    <a:pt x="33965" y="11623"/>
                    <a:pt x="0" y="67069"/>
                    <a:pt x="0" y="67069"/>
                  </a:cubicBezTo>
                  <a:lnTo>
                    <a:pt x="11914" y="77353"/>
                  </a:lnTo>
                  <a:cubicBezTo>
                    <a:pt x="17272" y="73862"/>
                    <a:pt x="41237" y="41474"/>
                    <a:pt x="41619" y="29323"/>
                  </a:cubicBezTo>
                  <a:cubicBezTo>
                    <a:pt x="41668" y="28381"/>
                    <a:pt x="48165" y="20898"/>
                    <a:pt x="49184" y="20898"/>
                  </a:cubicBezTo>
                  <a:cubicBezTo>
                    <a:pt x="49200" y="20898"/>
                    <a:pt x="49214" y="20900"/>
                    <a:pt x="49227" y="20904"/>
                  </a:cubicBezTo>
                  <a:cubicBezTo>
                    <a:pt x="55047" y="22373"/>
                    <a:pt x="67133" y="24729"/>
                    <a:pt x="76808" y="24729"/>
                  </a:cubicBezTo>
                  <a:cubicBezTo>
                    <a:pt x="82880" y="24729"/>
                    <a:pt x="88002" y="23801"/>
                    <a:pt x="90031" y="21145"/>
                  </a:cubicBezTo>
                  <a:cubicBezTo>
                    <a:pt x="98309" y="10333"/>
                    <a:pt x="94337" y="8516"/>
                    <a:pt x="94386" y="8083"/>
                  </a:cubicBezTo>
                  <a:lnTo>
                    <a:pt x="94195" y="6315"/>
                  </a:lnTo>
                  <a:lnTo>
                    <a:pt x="93954" y="3873"/>
                  </a:lnTo>
                  <a:lnTo>
                    <a:pt x="737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5" name="Google Shape;1599;p41">
              <a:extLst>
                <a:ext uri="{FF2B5EF4-FFF2-40B4-BE49-F238E27FC236}">
                  <a16:creationId xmlns:a16="http://schemas.microsoft.com/office/drawing/2014/main" id="{BB79E1E4-20ED-2ECC-7A78-A4DBAFDFB7BD}"/>
                </a:ext>
              </a:extLst>
            </p:cNvPr>
            <p:cNvSpPr/>
            <p:nvPr/>
          </p:nvSpPr>
          <p:spPr>
            <a:xfrm>
              <a:off x="3717700" y="2781950"/>
              <a:ext cx="1704300" cy="2196950"/>
            </a:xfrm>
            <a:custGeom>
              <a:avLst/>
              <a:gdLst/>
              <a:ahLst/>
              <a:cxnLst/>
              <a:rect l="l" t="t" r="r" b="b"/>
              <a:pathLst>
                <a:path w="68172" h="87878" extrusionOk="0">
                  <a:moveTo>
                    <a:pt x="41574" y="1"/>
                  </a:moveTo>
                  <a:cubicBezTo>
                    <a:pt x="41574" y="1"/>
                    <a:pt x="40567" y="2201"/>
                    <a:pt x="34061" y="4880"/>
                  </a:cubicBezTo>
                  <a:cubicBezTo>
                    <a:pt x="24065" y="9040"/>
                    <a:pt x="7035" y="13441"/>
                    <a:pt x="4880" y="15450"/>
                  </a:cubicBezTo>
                  <a:cubicBezTo>
                    <a:pt x="1" y="20093"/>
                    <a:pt x="2871" y="87877"/>
                    <a:pt x="2871" y="87877"/>
                  </a:cubicBezTo>
                  <a:lnTo>
                    <a:pt x="21195" y="86779"/>
                  </a:lnTo>
                  <a:cubicBezTo>
                    <a:pt x="21004" y="84816"/>
                    <a:pt x="22152" y="61138"/>
                    <a:pt x="19568" y="42814"/>
                  </a:cubicBezTo>
                  <a:cubicBezTo>
                    <a:pt x="19423" y="41813"/>
                    <a:pt x="17470" y="28175"/>
                    <a:pt x="18416" y="28175"/>
                  </a:cubicBezTo>
                  <a:cubicBezTo>
                    <a:pt x="18417" y="28175"/>
                    <a:pt x="18419" y="28175"/>
                    <a:pt x="18420" y="28175"/>
                  </a:cubicBezTo>
                  <a:cubicBezTo>
                    <a:pt x="24032" y="28542"/>
                    <a:pt x="33837" y="29804"/>
                    <a:pt x="42695" y="29804"/>
                  </a:cubicBezTo>
                  <a:cubicBezTo>
                    <a:pt x="51204" y="29804"/>
                    <a:pt x="58839" y="28640"/>
                    <a:pt x="61042" y="24398"/>
                  </a:cubicBezTo>
                  <a:cubicBezTo>
                    <a:pt x="68172" y="10716"/>
                    <a:pt x="66113" y="5071"/>
                    <a:pt x="66113" y="4543"/>
                  </a:cubicBezTo>
                  <a:lnTo>
                    <a:pt x="65539" y="2630"/>
                  </a:lnTo>
                  <a:lnTo>
                    <a:pt x="648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6" name="Google Shape;1600;p41">
              <a:extLst>
                <a:ext uri="{FF2B5EF4-FFF2-40B4-BE49-F238E27FC236}">
                  <a16:creationId xmlns:a16="http://schemas.microsoft.com/office/drawing/2014/main" id="{AF7F633D-C7F9-9954-F0D9-293B2E69A1C0}"/>
                </a:ext>
              </a:extLst>
            </p:cNvPr>
            <p:cNvSpPr/>
            <p:nvPr/>
          </p:nvSpPr>
          <p:spPr>
            <a:xfrm>
              <a:off x="4479575" y="1152100"/>
              <a:ext cx="901775" cy="1884575"/>
            </a:xfrm>
            <a:custGeom>
              <a:avLst/>
              <a:gdLst/>
              <a:ahLst/>
              <a:cxnLst/>
              <a:rect l="l" t="t" r="r" b="b"/>
              <a:pathLst>
                <a:path w="36071" h="75383" extrusionOk="0">
                  <a:moveTo>
                    <a:pt x="23238" y="0"/>
                  </a:moveTo>
                  <a:cubicBezTo>
                    <a:pt x="19121" y="0"/>
                    <a:pt x="14691" y="2776"/>
                    <a:pt x="12917" y="6545"/>
                  </a:cubicBezTo>
                  <a:lnTo>
                    <a:pt x="13058" y="6449"/>
                  </a:lnTo>
                  <a:lnTo>
                    <a:pt x="13058" y="6449"/>
                  </a:lnTo>
                  <a:cubicBezTo>
                    <a:pt x="12821" y="6878"/>
                    <a:pt x="12630" y="7356"/>
                    <a:pt x="12438" y="7789"/>
                  </a:cubicBezTo>
                  <a:cubicBezTo>
                    <a:pt x="12343" y="8122"/>
                    <a:pt x="12247" y="8409"/>
                    <a:pt x="12197" y="8746"/>
                  </a:cubicBezTo>
                  <a:lnTo>
                    <a:pt x="12056" y="8600"/>
                  </a:lnTo>
                  <a:cubicBezTo>
                    <a:pt x="8516" y="21899"/>
                    <a:pt x="4976" y="25298"/>
                    <a:pt x="4593" y="28359"/>
                  </a:cubicBezTo>
                  <a:cubicBezTo>
                    <a:pt x="3636" y="35677"/>
                    <a:pt x="1" y="62753"/>
                    <a:pt x="620" y="71222"/>
                  </a:cubicBezTo>
                  <a:cubicBezTo>
                    <a:pt x="17364" y="72129"/>
                    <a:pt x="36070" y="75382"/>
                    <a:pt x="36070" y="75382"/>
                  </a:cubicBezTo>
                  <a:lnTo>
                    <a:pt x="33965" y="36300"/>
                  </a:lnTo>
                  <a:cubicBezTo>
                    <a:pt x="33965" y="36300"/>
                    <a:pt x="34922" y="21279"/>
                    <a:pt x="33820" y="14199"/>
                  </a:cubicBezTo>
                  <a:cubicBezTo>
                    <a:pt x="33296" y="10801"/>
                    <a:pt x="31287" y="5251"/>
                    <a:pt x="29132" y="2668"/>
                  </a:cubicBezTo>
                  <a:cubicBezTo>
                    <a:pt x="27562" y="798"/>
                    <a:pt x="25445" y="0"/>
                    <a:pt x="23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7" name="Google Shape;1601;p41">
              <a:extLst>
                <a:ext uri="{FF2B5EF4-FFF2-40B4-BE49-F238E27FC236}">
                  <a16:creationId xmlns:a16="http://schemas.microsoft.com/office/drawing/2014/main" id="{E890A6CA-BA00-C1F0-B937-EF16DA7F904B}"/>
                </a:ext>
              </a:extLst>
            </p:cNvPr>
            <p:cNvSpPr/>
            <p:nvPr/>
          </p:nvSpPr>
          <p:spPr>
            <a:xfrm>
              <a:off x="4301325" y="3414550"/>
              <a:ext cx="1235500" cy="253575"/>
            </a:xfrm>
            <a:custGeom>
              <a:avLst/>
              <a:gdLst/>
              <a:ahLst/>
              <a:cxnLst/>
              <a:rect l="l" t="t" r="r" b="b"/>
              <a:pathLst>
                <a:path w="49420" h="10143" extrusionOk="0">
                  <a:moveTo>
                    <a:pt x="42052" y="1"/>
                  </a:moveTo>
                  <a:lnTo>
                    <a:pt x="8087" y="1819"/>
                  </a:lnTo>
                  <a:cubicBezTo>
                    <a:pt x="3636" y="1819"/>
                    <a:pt x="1" y="5504"/>
                    <a:pt x="1" y="10047"/>
                  </a:cubicBezTo>
                  <a:lnTo>
                    <a:pt x="1" y="10143"/>
                  </a:lnTo>
                  <a:lnTo>
                    <a:pt x="49419" y="10143"/>
                  </a:lnTo>
                  <a:lnTo>
                    <a:pt x="49419" y="10047"/>
                  </a:lnTo>
                  <a:cubicBezTo>
                    <a:pt x="49419" y="5504"/>
                    <a:pt x="46499" y="1"/>
                    <a:pt x="42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8" name="Google Shape;1602;p41">
              <a:extLst>
                <a:ext uri="{FF2B5EF4-FFF2-40B4-BE49-F238E27FC236}">
                  <a16:creationId xmlns:a16="http://schemas.microsoft.com/office/drawing/2014/main" id="{BD052C99-4C3A-2699-EBB3-4F08E07C5567}"/>
                </a:ext>
              </a:extLst>
            </p:cNvPr>
            <p:cNvSpPr/>
            <p:nvPr/>
          </p:nvSpPr>
          <p:spPr>
            <a:xfrm>
              <a:off x="4297800" y="3632225"/>
              <a:ext cx="1249725" cy="1718650"/>
            </a:xfrm>
            <a:custGeom>
              <a:avLst/>
              <a:gdLst/>
              <a:ahLst/>
              <a:cxnLst/>
              <a:rect l="l" t="t" r="r" b="b"/>
              <a:pathLst>
                <a:path w="49989" h="68746" extrusionOk="0">
                  <a:moveTo>
                    <a:pt x="0" y="1"/>
                  </a:moveTo>
                  <a:lnTo>
                    <a:pt x="0" y="4019"/>
                  </a:lnTo>
                  <a:lnTo>
                    <a:pt x="21336" y="4019"/>
                  </a:lnTo>
                  <a:lnTo>
                    <a:pt x="21336" y="58459"/>
                  </a:lnTo>
                  <a:lnTo>
                    <a:pt x="11960" y="58459"/>
                  </a:lnTo>
                  <a:cubicBezTo>
                    <a:pt x="11099" y="57839"/>
                    <a:pt x="10046" y="57502"/>
                    <a:pt x="8898" y="57502"/>
                  </a:cubicBezTo>
                  <a:cubicBezTo>
                    <a:pt x="5882" y="57502"/>
                    <a:pt x="3444" y="59990"/>
                    <a:pt x="3444" y="63101"/>
                  </a:cubicBezTo>
                  <a:cubicBezTo>
                    <a:pt x="3444" y="66208"/>
                    <a:pt x="5882" y="68746"/>
                    <a:pt x="8898" y="68746"/>
                  </a:cubicBezTo>
                  <a:cubicBezTo>
                    <a:pt x="11432" y="68746"/>
                    <a:pt x="13536" y="66974"/>
                    <a:pt x="14160" y="64582"/>
                  </a:cubicBezTo>
                  <a:lnTo>
                    <a:pt x="35829" y="64582"/>
                  </a:lnTo>
                  <a:cubicBezTo>
                    <a:pt x="36453" y="66974"/>
                    <a:pt x="38603" y="68746"/>
                    <a:pt x="41141" y="68746"/>
                  </a:cubicBezTo>
                  <a:cubicBezTo>
                    <a:pt x="44153" y="68746"/>
                    <a:pt x="46594" y="66208"/>
                    <a:pt x="46594" y="63101"/>
                  </a:cubicBezTo>
                  <a:cubicBezTo>
                    <a:pt x="46594" y="59990"/>
                    <a:pt x="44153" y="57502"/>
                    <a:pt x="41141" y="57502"/>
                  </a:cubicBezTo>
                  <a:cubicBezTo>
                    <a:pt x="39993" y="57502"/>
                    <a:pt x="38940" y="57839"/>
                    <a:pt x="38079" y="58459"/>
                  </a:cubicBezTo>
                  <a:lnTo>
                    <a:pt x="27938" y="58459"/>
                  </a:lnTo>
                  <a:lnTo>
                    <a:pt x="27938" y="4019"/>
                  </a:lnTo>
                  <a:lnTo>
                    <a:pt x="49989" y="4019"/>
                  </a:lnTo>
                  <a:lnTo>
                    <a:pt x="49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9" name="Google Shape;1603;p41">
              <a:extLst>
                <a:ext uri="{FF2B5EF4-FFF2-40B4-BE49-F238E27FC236}">
                  <a16:creationId xmlns:a16="http://schemas.microsoft.com/office/drawing/2014/main" id="{7CBF0B92-C97C-A034-6536-112795DEBFD7}"/>
                </a:ext>
              </a:extLst>
            </p:cNvPr>
            <p:cNvSpPr/>
            <p:nvPr/>
          </p:nvSpPr>
          <p:spPr>
            <a:xfrm>
              <a:off x="4602700" y="337950"/>
              <a:ext cx="769075" cy="883475"/>
            </a:xfrm>
            <a:custGeom>
              <a:avLst/>
              <a:gdLst/>
              <a:ahLst/>
              <a:cxnLst/>
              <a:rect l="l" t="t" r="r" b="b"/>
              <a:pathLst>
                <a:path w="30763" h="35339" extrusionOk="0">
                  <a:moveTo>
                    <a:pt x="17247" y="0"/>
                  </a:moveTo>
                  <a:cubicBezTo>
                    <a:pt x="16939" y="0"/>
                    <a:pt x="16630" y="10"/>
                    <a:pt x="16316" y="25"/>
                  </a:cubicBezTo>
                  <a:cubicBezTo>
                    <a:pt x="14689" y="121"/>
                    <a:pt x="13109" y="25"/>
                    <a:pt x="11532" y="312"/>
                  </a:cubicBezTo>
                  <a:cubicBezTo>
                    <a:pt x="11053" y="408"/>
                    <a:pt x="10621" y="554"/>
                    <a:pt x="10143" y="695"/>
                  </a:cubicBezTo>
                  <a:lnTo>
                    <a:pt x="10479" y="504"/>
                  </a:lnTo>
                  <a:lnTo>
                    <a:pt x="10479" y="504"/>
                  </a:lnTo>
                  <a:cubicBezTo>
                    <a:pt x="8038" y="1606"/>
                    <a:pt x="6270" y="3998"/>
                    <a:pt x="5313" y="6627"/>
                  </a:cubicBezTo>
                  <a:cubicBezTo>
                    <a:pt x="4930" y="7729"/>
                    <a:pt x="4739" y="8732"/>
                    <a:pt x="4593" y="9784"/>
                  </a:cubicBezTo>
                  <a:cubicBezTo>
                    <a:pt x="4498" y="10695"/>
                    <a:pt x="4069" y="11365"/>
                    <a:pt x="3445" y="11985"/>
                  </a:cubicBezTo>
                  <a:cubicBezTo>
                    <a:pt x="2680" y="12800"/>
                    <a:pt x="1" y="13948"/>
                    <a:pt x="816" y="15429"/>
                  </a:cubicBezTo>
                  <a:cubicBezTo>
                    <a:pt x="1199" y="16149"/>
                    <a:pt x="2060" y="16340"/>
                    <a:pt x="2393" y="17056"/>
                  </a:cubicBezTo>
                  <a:cubicBezTo>
                    <a:pt x="2680" y="17775"/>
                    <a:pt x="1914" y="18254"/>
                    <a:pt x="2347" y="18969"/>
                  </a:cubicBezTo>
                  <a:cubicBezTo>
                    <a:pt x="2634" y="19448"/>
                    <a:pt x="2584" y="19256"/>
                    <a:pt x="2393" y="19784"/>
                  </a:cubicBezTo>
                  <a:cubicBezTo>
                    <a:pt x="2201" y="20263"/>
                    <a:pt x="2297" y="20500"/>
                    <a:pt x="2584" y="20883"/>
                  </a:cubicBezTo>
                  <a:cubicBezTo>
                    <a:pt x="3158" y="21744"/>
                    <a:pt x="2443" y="22081"/>
                    <a:pt x="2060" y="22846"/>
                  </a:cubicBezTo>
                  <a:cubicBezTo>
                    <a:pt x="1677" y="23753"/>
                    <a:pt x="1723" y="24901"/>
                    <a:pt x="2443" y="25667"/>
                  </a:cubicBezTo>
                  <a:cubicBezTo>
                    <a:pt x="2929" y="26153"/>
                    <a:pt x="3717" y="26286"/>
                    <a:pt x="4423" y="26286"/>
                  </a:cubicBezTo>
                  <a:cubicBezTo>
                    <a:pt x="4690" y="26286"/>
                    <a:pt x="4945" y="26267"/>
                    <a:pt x="5167" y="26241"/>
                  </a:cubicBezTo>
                  <a:cubicBezTo>
                    <a:pt x="5273" y="26230"/>
                    <a:pt x="5382" y="26225"/>
                    <a:pt x="5491" y="26225"/>
                  </a:cubicBezTo>
                  <a:cubicBezTo>
                    <a:pt x="6372" y="26225"/>
                    <a:pt x="7346" y="26566"/>
                    <a:pt x="7942" y="27247"/>
                  </a:cubicBezTo>
                  <a:cubicBezTo>
                    <a:pt x="8707" y="28154"/>
                    <a:pt x="8661" y="29589"/>
                    <a:pt x="8899" y="30737"/>
                  </a:cubicBezTo>
                  <a:cubicBezTo>
                    <a:pt x="9090" y="31648"/>
                    <a:pt x="9236" y="32555"/>
                    <a:pt x="9473" y="33466"/>
                  </a:cubicBezTo>
                  <a:cubicBezTo>
                    <a:pt x="9618" y="34040"/>
                    <a:pt x="9714" y="34901"/>
                    <a:pt x="10238" y="35139"/>
                  </a:cubicBezTo>
                  <a:cubicBezTo>
                    <a:pt x="10641" y="35296"/>
                    <a:pt x="11149" y="35338"/>
                    <a:pt x="11669" y="35338"/>
                  </a:cubicBezTo>
                  <a:cubicBezTo>
                    <a:pt x="12259" y="35338"/>
                    <a:pt x="12865" y="35284"/>
                    <a:pt x="13350" y="35284"/>
                  </a:cubicBezTo>
                  <a:cubicBezTo>
                    <a:pt x="13631" y="35284"/>
                    <a:pt x="13929" y="35318"/>
                    <a:pt x="14216" y="35318"/>
                  </a:cubicBezTo>
                  <a:cubicBezTo>
                    <a:pt x="14612" y="35318"/>
                    <a:pt x="14986" y="35253"/>
                    <a:pt x="15263" y="34947"/>
                  </a:cubicBezTo>
                  <a:cubicBezTo>
                    <a:pt x="16698" y="33275"/>
                    <a:pt x="18179" y="31694"/>
                    <a:pt x="19327" y="29735"/>
                  </a:cubicBezTo>
                  <a:cubicBezTo>
                    <a:pt x="20621" y="27580"/>
                    <a:pt x="21050" y="24760"/>
                    <a:pt x="23059" y="23179"/>
                  </a:cubicBezTo>
                  <a:cubicBezTo>
                    <a:pt x="24926" y="21698"/>
                    <a:pt x="27223" y="20837"/>
                    <a:pt x="28512" y="18682"/>
                  </a:cubicBezTo>
                  <a:cubicBezTo>
                    <a:pt x="29756" y="16577"/>
                    <a:pt x="30713" y="14281"/>
                    <a:pt x="30763" y="11794"/>
                  </a:cubicBezTo>
                  <a:cubicBezTo>
                    <a:pt x="30763" y="9451"/>
                    <a:pt x="30522" y="6677"/>
                    <a:pt x="29278" y="4668"/>
                  </a:cubicBezTo>
                  <a:cubicBezTo>
                    <a:pt x="28130" y="2850"/>
                    <a:pt x="26120" y="1748"/>
                    <a:pt x="24207" y="1128"/>
                  </a:cubicBezTo>
                  <a:cubicBezTo>
                    <a:pt x="22580" y="599"/>
                    <a:pt x="20812" y="458"/>
                    <a:pt x="19136" y="171"/>
                  </a:cubicBezTo>
                  <a:cubicBezTo>
                    <a:pt x="18494" y="42"/>
                    <a:pt x="17874" y="0"/>
                    <a:pt x="17247" y="0"/>
                  </a:cubicBezTo>
                  <a:close/>
                </a:path>
              </a:pathLst>
            </a:custGeom>
            <a:solidFill>
              <a:srgbClr val="F5C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0" name="Google Shape;1604;p41">
              <a:extLst>
                <a:ext uri="{FF2B5EF4-FFF2-40B4-BE49-F238E27FC236}">
                  <a16:creationId xmlns:a16="http://schemas.microsoft.com/office/drawing/2014/main" id="{9FB148CF-1A4F-D9CF-EA29-DC6A4562E2FA}"/>
                </a:ext>
              </a:extLst>
            </p:cNvPr>
            <p:cNvSpPr/>
            <p:nvPr/>
          </p:nvSpPr>
          <p:spPr>
            <a:xfrm>
              <a:off x="4645775" y="350525"/>
              <a:ext cx="726000" cy="870900"/>
            </a:xfrm>
            <a:custGeom>
              <a:avLst/>
              <a:gdLst/>
              <a:ahLst/>
              <a:cxnLst/>
              <a:rect l="l" t="t" r="r" b="b"/>
              <a:pathLst>
                <a:path w="29040" h="34836" extrusionOk="0">
                  <a:moveTo>
                    <a:pt x="19422" y="1"/>
                  </a:moveTo>
                  <a:lnTo>
                    <a:pt x="19422" y="1"/>
                  </a:lnTo>
                  <a:cubicBezTo>
                    <a:pt x="20429" y="3399"/>
                    <a:pt x="20429" y="7226"/>
                    <a:pt x="19281" y="11053"/>
                  </a:cubicBezTo>
                  <a:cubicBezTo>
                    <a:pt x="16991" y="18718"/>
                    <a:pt x="10596" y="23724"/>
                    <a:pt x="3933" y="23724"/>
                  </a:cubicBezTo>
                  <a:cubicBezTo>
                    <a:pt x="2655" y="23724"/>
                    <a:pt x="1367" y="23539"/>
                    <a:pt x="96" y="23154"/>
                  </a:cubicBezTo>
                  <a:lnTo>
                    <a:pt x="96" y="23154"/>
                  </a:lnTo>
                  <a:cubicBezTo>
                    <a:pt x="0" y="23874"/>
                    <a:pt x="191" y="24639"/>
                    <a:pt x="720" y="25164"/>
                  </a:cubicBezTo>
                  <a:cubicBezTo>
                    <a:pt x="1206" y="25650"/>
                    <a:pt x="1994" y="25783"/>
                    <a:pt x="2700" y="25783"/>
                  </a:cubicBezTo>
                  <a:cubicBezTo>
                    <a:pt x="2967" y="25783"/>
                    <a:pt x="3222" y="25764"/>
                    <a:pt x="3444" y="25738"/>
                  </a:cubicBezTo>
                  <a:cubicBezTo>
                    <a:pt x="3550" y="25727"/>
                    <a:pt x="3659" y="25722"/>
                    <a:pt x="3768" y="25722"/>
                  </a:cubicBezTo>
                  <a:cubicBezTo>
                    <a:pt x="4649" y="25722"/>
                    <a:pt x="5623" y="26063"/>
                    <a:pt x="6219" y="26744"/>
                  </a:cubicBezTo>
                  <a:cubicBezTo>
                    <a:pt x="6984" y="27651"/>
                    <a:pt x="6938" y="29086"/>
                    <a:pt x="7176" y="30234"/>
                  </a:cubicBezTo>
                  <a:cubicBezTo>
                    <a:pt x="7367" y="31145"/>
                    <a:pt x="7513" y="32052"/>
                    <a:pt x="7750" y="32963"/>
                  </a:cubicBezTo>
                  <a:cubicBezTo>
                    <a:pt x="7895" y="33537"/>
                    <a:pt x="7991" y="34398"/>
                    <a:pt x="8515" y="34636"/>
                  </a:cubicBezTo>
                  <a:cubicBezTo>
                    <a:pt x="8918" y="34793"/>
                    <a:pt x="9426" y="34835"/>
                    <a:pt x="9946" y="34835"/>
                  </a:cubicBezTo>
                  <a:cubicBezTo>
                    <a:pt x="10536" y="34835"/>
                    <a:pt x="11142" y="34781"/>
                    <a:pt x="11627" y="34781"/>
                  </a:cubicBezTo>
                  <a:cubicBezTo>
                    <a:pt x="11908" y="34781"/>
                    <a:pt x="12206" y="34815"/>
                    <a:pt x="12493" y="34815"/>
                  </a:cubicBezTo>
                  <a:cubicBezTo>
                    <a:pt x="12889" y="34815"/>
                    <a:pt x="13263" y="34750"/>
                    <a:pt x="13540" y="34444"/>
                  </a:cubicBezTo>
                  <a:cubicBezTo>
                    <a:pt x="14975" y="32772"/>
                    <a:pt x="16456" y="31191"/>
                    <a:pt x="17604" y="29232"/>
                  </a:cubicBezTo>
                  <a:cubicBezTo>
                    <a:pt x="18898" y="27077"/>
                    <a:pt x="19327" y="24257"/>
                    <a:pt x="21336" y="22676"/>
                  </a:cubicBezTo>
                  <a:cubicBezTo>
                    <a:pt x="23203" y="21195"/>
                    <a:pt x="25500" y="20334"/>
                    <a:pt x="26789" y="18179"/>
                  </a:cubicBezTo>
                  <a:cubicBezTo>
                    <a:pt x="28033" y="16074"/>
                    <a:pt x="28990" y="13778"/>
                    <a:pt x="29040" y="11291"/>
                  </a:cubicBezTo>
                  <a:cubicBezTo>
                    <a:pt x="29040" y="8948"/>
                    <a:pt x="28799" y="6174"/>
                    <a:pt x="27555" y="4165"/>
                  </a:cubicBezTo>
                  <a:cubicBezTo>
                    <a:pt x="26407" y="2347"/>
                    <a:pt x="24397" y="1245"/>
                    <a:pt x="22484" y="625"/>
                  </a:cubicBezTo>
                  <a:cubicBezTo>
                    <a:pt x="21481" y="288"/>
                    <a:pt x="20475" y="146"/>
                    <a:pt x="19422" y="1"/>
                  </a:cubicBezTo>
                  <a:close/>
                </a:path>
              </a:pathLst>
            </a:custGeom>
            <a:solidFill>
              <a:srgbClr val="E8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1" name="Google Shape;1605;p41">
              <a:extLst>
                <a:ext uri="{FF2B5EF4-FFF2-40B4-BE49-F238E27FC236}">
                  <a16:creationId xmlns:a16="http://schemas.microsoft.com/office/drawing/2014/main" id="{0B4A5C4D-6154-DAB1-ADD7-AE8811CB83A8}"/>
                </a:ext>
              </a:extLst>
            </p:cNvPr>
            <p:cNvSpPr/>
            <p:nvPr/>
          </p:nvSpPr>
          <p:spPr>
            <a:xfrm>
              <a:off x="5168450" y="278550"/>
              <a:ext cx="367125" cy="1582550"/>
            </a:xfrm>
            <a:custGeom>
              <a:avLst/>
              <a:gdLst/>
              <a:ahLst/>
              <a:cxnLst/>
              <a:rect l="l" t="t" r="r" b="b"/>
              <a:pathLst>
                <a:path w="14685" h="63302" extrusionOk="0">
                  <a:moveTo>
                    <a:pt x="5882" y="1"/>
                  </a:moveTo>
                  <a:cubicBezTo>
                    <a:pt x="4593" y="1"/>
                    <a:pt x="3333" y="507"/>
                    <a:pt x="2012" y="507"/>
                  </a:cubicBezTo>
                  <a:cubicBezTo>
                    <a:pt x="1868" y="507"/>
                    <a:pt x="1723" y="501"/>
                    <a:pt x="1577" y="488"/>
                  </a:cubicBezTo>
                  <a:lnTo>
                    <a:pt x="1577" y="488"/>
                  </a:lnTo>
                  <a:lnTo>
                    <a:pt x="1722" y="633"/>
                  </a:lnTo>
                  <a:cubicBezTo>
                    <a:pt x="0" y="2306"/>
                    <a:pt x="1194" y="7568"/>
                    <a:pt x="2821" y="8812"/>
                  </a:cubicBezTo>
                  <a:cubicBezTo>
                    <a:pt x="5454" y="10917"/>
                    <a:pt x="7126" y="12543"/>
                    <a:pt x="7941" y="16229"/>
                  </a:cubicBezTo>
                  <a:cubicBezTo>
                    <a:pt x="8561" y="19194"/>
                    <a:pt x="7941" y="22015"/>
                    <a:pt x="7126" y="24839"/>
                  </a:cubicBezTo>
                  <a:cubicBezTo>
                    <a:pt x="6265" y="27660"/>
                    <a:pt x="5358" y="30435"/>
                    <a:pt x="4497" y="33259"/>
                  </a:cubicBezTo>
                  <a:cubicBezTo>
                    <a:pt x="3923" y="35172"/>
                    <a:pt x="2870" y="37228"/>
                    <a:pt x="2966" y="39286"/>
                  </a:cubicBezTo>
                  <a:cubicBezTo>
                    <a:pt x="3062" y="41104"/>
                    <a:pt x="4114" y="42777"/>
                    <a:pt x="4830" y="44453"/>
                  </a:cubicBezTo>
                  <a:cubicBezTo>
                    <a:pt x="5549" y="46221"/>
                    <a:pt x="5882" y="48039"/>
                    <a:pt x="6219" y="49907"/>
                  </a:cubicBezTo>
                  <a:cubicBezTo>
                    <a:pt x="7080" y="54354"/>
                    <a:pt x="7941" y="58755"/>
                    <a:pt x="7892" y="63301"/>
                  </a:cubicBezTo>
                  <a:cubicBezTo>
                    <a:pt x="10046" y="58613"/>
                    <a:pt x="10188" y="53875"/>
                    <a:pt x="9422" y="48758"/>
                  </a:cubicBezTo>
                  <a:cubicBezTo>
                    <a:pt x="9040" y="46221"/>
                    <a:pt x="8133" y="43925"/>
                    <a:pt x="8037" y="41342"/>
                  </a:cubicBezTo>
                  <a:cubicBezTo>
                    <a:pt x="7892" y="38043"/>
                    <a:pt x="8898" y="35027"/>
                    <a:pt x="9568" y="31870"/>
                  </a:cubicBezTo>
                  <a:cubicBezTo>
                    <a:pt x="10570" y="27086"/>
                    <a:pt x="12629" y="22639"/>
                    <a:pt x="13395" y="17805"/>
                  </a:cubicBezTo>
                  <a:cubicBezTo>
                    <a:pt x="14065" y="13837"/>
                    <a:pt x="14685" y="8620"/>
                    <a:pt x="12771" y="4939"/>
                  </a:cubicBezTo>
                  <a:cubicBezTo>
                    <a:pt x="11481" y="2451"/>
                    <a:pt x="9040" y="105"/>
                    <a:pt x="6169" y="9"/>
                  </a:cubicBezTo>
                  <a:cubicBezTo>
                    <a:pt x="6073" y="3"/>
                    <a:pt x="5977" y="1"/>
                    <a:pt x="5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2" name="Google Shape;1606;p41">
              <a:extLst>
                <a:ext uri="{FF2B5EF4-FFF2-40B4-BE49-F238E27FC236}">
                  <a16:creationId xmlns:a16="http://schemas.microsoft.com/office/drawing/2014/main" id="{04FD16DA-E5E3-E04D-79DC-38D95A008367}"/>
                </a:ext>
              </a:extLst>
            </p:cNvPr>
            <p:cNvSpPr/>
            <p:nvPr/>
          </p:nvSpPr>
          <p:spPr>
            <a:xfrm>
              <a:off x="5223050" y="296750"/>
              <a:ext cx="364000" cy="1222300"/>
            </a:xfrm>
            <a:custGeom>
              <a:avLst/>
              <a:gdLst/>
              <a:ahLst/>
              <a:cxnLst/>
              <a:rect l="l" t="t" r="r" b="b"/>
              <a:pathLst>
                <a:path w="14560" h="48892" extrusionOk="0">
                  <a:moveTo>
                    <a:pt x="1548" y="1"/>
                  </a:moveTo>
                  <a:lnTo>
                    <a:pt x="1069" y="143"/>
                  </a:lnTo>
                  <a:cubicBezTo>
                    <a:pt x="1206" y="143"/>
                    <a:pt x="1342" y="142"/>
                    <a:pt x="1477" y="141"/>
                  </a:cubicBezTo>
                  <a:lnTo>
                    <a:pt x="1477" y="141"/>
                  </a:lnTo>
                  <a:cubicBezTo>
                    <a:pt x="1" y="3154"/>
                    <a:pt x="1092" y="6119"/>
                    <a:pt x="2600" y="8995"/>
                  </a:cubicBezTo>
                  <a:cubicBezTo>
                    <a:pt x="4226" y="12056"/>
                    <a:pt x="6810" y="14303"/>
                    <a:pt x="8628" y="17173"/>
                  </a:cubicBezTo>
                  <a:cubicBezTo>
                    <a:pt x="9917" y="19232"/>
                    <a:pt x="7621" y="20809"/>
                    <a:pt x="7288" y="23155"/>
                  </a:cubicBezTo>
                  <a:cubicBezTo>
                    <a:pt x="6664" y="27651"/>
                    <a:pt x="5757" y="33966"/>
                    <a:pt x="6427" y="38463"/>
                  </a:cubicBezTo>
                  <a:cubicBezTo>
                    <a:pt x="6714" y="40472"/>
                    <a:pt x="7908" y="42240"/>
                    <a:pt x="7717" y="44299"/>
                  </a:cubicBezTo>
                  <a:cubicBezTo>
                    <a:pt x="7580" y="45423"/>
                    <a:pt x="7201" y="46647"/>
                    <a:pt x="6647" y="47707"/>
                  </a:cubicBezTo>
                  <a:lnTo>
                    <a:pt x="6647" y="47707"/>
                  </a:lnTo>
                  <a:cubicBezTo>
                    <a:pt x="8717" y="44429"/>
                    <a:pt x="10572" y="41306"/>
                    <a:pt x="10445" y="37074"/>
                  </a:cubicBezTo>
                  <a:cubicBezTo>
                    <a:pt x="10396" y="34731"/>
                    <a:pt x="9489" y="32722"/>
                    <a:pt x="9822" y="30376"/>
                  </a:cubicBezTo>
                  <a:cubicBezTo>
                    <a:pt x="10158" y="27697"/>
                    <a:pt x="11402" y="25738"/>
                    <a:pt x="12309" y="23296"/>
                  </a:cubicBezTo>
                  <a:cubicBezTo>
                    <a:pt x="14559" y="17173"/>
                    <a:pt x="14559" y="8325"/>
                    <a:pt x="10300" y="3013"/>
                  </a:cubicBezTo>
                  <a:cubicBezTo>
                    <a:pt x="8213" y="394"/>
                    <a:pt x="5943" y="124"/>
                    <a:pt x="3254" y="124"/>
                  </a:cubicBezTo>
                  <a:cubicBezTo>
                    <a:pt x="2682" y="124"/>
                    <a:pt x="2090" y="137"/>
                    <a:pt x="1477" y="141"/>
                  </a:cubicBezTo>
                  <a:lnTo>
                    <a:pt x="1477" y="141"/>
                  </a:lnTo>
                  <a:cubicBezTo>
                    <a:pt x="1500" y="94"/>
                    <a:pt x="1523" y="48"/>
                    <a:pt x="1548" y="1"/>
                  </a:cubicBezTo>
                  <a:close/>
                  <a:moveTo>
                    <a:pt x="6647" y="47707"/>
                  </a:moveTo>
                  <a:cubicBezTo>
                    <a:pt x="6400" y="48099"/>
                    <a:pt x="6149" y="48493"/>
                    <a:pt x="5899" y="48892"/>
                  </a:cubicBezTo>
                  <a:cubicBezTo>
                    <a:pt x="6173" y="48535"/>
                    <a:pt x="6424" y="48134"/>
                    <a:pt x="6647" y="47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3" name="Google Shape;1607;p41">
              <a:extLst>
                <a:ext uri="{FF2B5EF4-FFF2-40B4-BE49-F238E27FC236}">
                  <a16:creationId xmlns:a16="http://schemas.microsoft.com/office/drawing/2014/main" id="{75B5514F-B7D0-D8B4-8F31-0BF464905CF0}"/>
                </a:ext>
              </a:extLst>
            </p:cNvPr>
            <p:cNvSpPr/>
            <p:nvPr/>
          </p:nvSpPr>
          <p:spPr>
            <a:xfrm>
              <a:off x="4824000" y="1102825"/>
              <a:ext cx="383875" cy="175800"/>
            </a:xfrm>
            <a:custGeom>
              <a:avLst/>
              <a:gdLst/>
              <a:ahLst/>
              <a:cxnLst/>
              <a:rect l="l" t="t" r="r" b="b"/>
              <a:pathLst>
                <a:path w="15355" h="7032" extrusionOk="0">
                  <a:moveTo>
                    <a:pt x="13250" y="1"/>
                  </a:moveTo>
                  <a:lnTo>
                    <a:pt x="334" y="1627"/>
                  </a:lnTo>
                  <a:lnTo>
                    <a:pt x="1" y="7031"/>
                  </a:lnTo>
                  <a:lnTo>
                    <a:pt x="15355" y="4639"/>
                  </a:lnTo>
                  <a:lnTo>
                    <a:pt x="13250" y="1"/>
                  </a:lnTo>
                  <a:close/>
                </a:path>
              </a:pathLst>
            </a:custGeom>
            <a:solidFill>
              <a:srgbClr val="E8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4" name="Google Shape;1608;p41">
              <a:extLst>
                <a:ext uri="{FF2B5EF4-FFF2-40B4-BE49-F238E27FC236}">
                  <a16:creationId xmlns:a16="http://schemas.microsoft.com/office/drawing/2014/main" id="{9152D85C-4076-B7E3-DE5B-E3DFC5EC2A29}"/>
                </a:ext>
              </a:extLst>
            </p:cNvPr>
            <p:cNvSpPr/>
            <p:nvPr/>
          </p:nvSpPr>
          <p:spPr>
            <a:xfrm>
              <a:off x="1815012" y="1534519"/>
              <a:ext cx="1093125" cy="870883"/>
            </a:xfrm>
            <a:custGeom>
              <a:avLst/>
              <a:gdLst/>
              <a:ahLst/>
              <a:cxnLst/>
              <a:rect l="l" t="t" r="r" b="b"/>
              <a:pathLst>
                <a:path w="43725" h="34253" extrusionOk="0">
                  <a:moveTo>
                    <a:pt x="1" y="0"/>
                  </a:moveTo>
                  <a:lnTo>
                    <a:pt x="1" y="34253"/>
                  </a:lnTo>
                  <a:lnTo>
                    <a:pt x="43724" y="34253"/>
                  </a:lnTo>
                  <a:lnTo>
                    <a:pt x="43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5" name="Google Shape;1609;p41">
              <a:extLst>
                <a:ext uri="{FF2B5EF4-FFF2-40B4-BE49-F238E27FC236}">
                  <a16:creationId xmlns:a16="http://schemas.microsoft.com/office/drawing/2014/main" id="{40A8B2AE-4FB1-7264-4B5B-11873D170AD9}"/>
                </a:ext>
              </a:extLst>
            </p:cNvPr>
            <p:cNvSpPr/>
            <p:nvPr/>
          </p:nvSpPr>
          <p:spPr>
            <a:xfrm>
              <a:off x="2239525" y="2390825"/>
              <a:ext cx="247625" cy="303800"/>
            </a:xfrm>
            <a:custGeom>
              <a:avLst/>
              <a:gdLst/>
              <a:ahLst/>
              <a:cxnLst/>
              <a:rect l="l" t="t" r="r" b="b"/>
              <a:pathLst>
                <a:path w="9905" h="12152" extrusionOk="0">
                  <a:moveTo>
                    <a:pt x="0" y="1"/>
                  </a:moveTo>
                  <a:lnTo>
                    <a:pt x="0" y="2680"/>
                  </a:lnTo>
                  <a:lnTo>
                    <a:pt x="1676" y="2680"/>
                  </a:lnTo>
                  <a:lnTo>
                    <a:pt x="1676" y="12151"/>
                  </a:lnTo>
                  <a:lnTo>
                    <a:pt x="8087" y="12151"/>
                  </a:lnTo>
                  <a:lnTo>
                    <a:pt x="8087" y="2680"/>
                  </a:lnTo>
                  <a:lnTo>
                    <a:pt x="9905" y="2680"/>
                  </a:lnTo>
                  <a:lnTo>
                    <a:pt x="9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6" name="Google Shape;1610;p41">
              <a:extLst>
                <a:ext uri="{FF2B5EF4-FFF2-40B4-BE49-F238E27FC236}">
                  <a16:creationId xmlns:a16="http://schemas.microsoft.com/office/drawing/2014/main" id="{38285A5F-D8F4-1A57-CD5D-E028A1CAA7FE}"/>
                </a:ext>
              </a:extLst>
            </p:cNvPr>
            <p:cNvSpPr/>
            <p:nvPr/>
          </p:nvSpPr>
          <p:spPr>
            <a:xfrm>
              <a:off x="388200" y="3706375"/>
              <a:ext cx="6843225" cy="356425"/>
            </a:xfrm>
            <a:custGeom>
              <a:avLst/>
              <a:gdLst/>
              <a:ahLst/>
              <a:cxnLst/>
              <a:rect l="l" t="t" r="r" b="b"/>
              <a:pathLst>
                <a:path w="273729" h="14257" extrusionOk="0">
                  <a:moveTo>
                    <a:pt x="0" y="0"/>
                  </a:moveTo>
                  <a:lnTo>
                    <a:pt x="0" y="14256"/>
                  </a:lnTo>
                  <a:lnTo>
                    <a:pt x="273729" y="14256"/>
                  </a:lnTo>
                  <a:lnTo>
                    <a:pt x="2737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7" name="Google Shape;1611;p41">
              <a:extLst>
                <a:ext uri="{FF2B5EF4-FFF2-40B4-BE49-F238E27FC236}">
                  <a16:creationId xmlns:a16="http://schemas.microsoft.com/office/drawing/2014/main" id="{D08A0E0E-F3CA-EB9B-F5FC-4257523FC870}"/>
                </a:ext>
              </a:extLst>
            </p:cNvPr>
            <p:cNvSpPr/>
            <p:nvPr/>
          </p:nvSpPr>
          <p:spPr>
            <a:xfrm>
              <a:off x="6202900" y="3130175"/>
              <a:ext cx="1057225" cy="586950"/>
            </a:xfrm>
            <a:custGeom>
              <a:avLst/>
              <a:gdLst/>
              <a:ahLst/>
              <a:cxnLst/>
              <a:rect l="l" t="t" r="r" b="b"/>
              <a:pathLst>
                <a:path w="42289" h="23478" extrusionOk="0">
                  <a:moveTo>
                    <a:pt x="35694" y="1"/>
                  </a:moveTo>
                  <a:cubicBezTo>
                    <a:pt x="32887" y="1"/>
                    <a:pt x="27599" y="3241"/>
                    <a:pt x="25787" y="4105"/>
                  </a:cubicBezTo>
                  <a:cubicBezTo>
                    <a:pt x="22293" y="5827"/>
                    <a:pt x="18178" y="7407"/>
                    <a:pt x="14210" y="7694"/>
                  </a:cubicBezTo>
                  <a:cubicBezTo>
                    <a:pt x="13530" y="7750"/>
                    <a:pt x="12850" y="7784"/>
                    <a:pt x="12171" y="7784"/>
                  </a:cubicBezTo>
                  <a:cubicBezTo>
                    <a:pt x="11128" y="7784"/>
                    <a:pt x="10086" y="7705"/>
                    <a:pt x="9043" y="7503"/>
                  </a:cubicBezTo>
                  <a:cubicBezTo>
                    <a:pt x="7426" y="7196"/>
                    <a:pt x="4736" y="5936"/>
                    <a:pt x="3079" y="5936"/>
                  </a:cubicBezTo>
                  <a:cubicBezTo>
                    <a:pt x="2920" y="5936"/>
                    <a:pt x="2771" y="5947"/>
                    <a:pt x="2633" y="5972"/>
                  </a:cubicBezTo>
                  <a:lnTo>
                    <a:pt x="2346" y="6018"/>
                  </a:lnTo>
                  <a:cubicBezTo>
                    <a:pt x="1007" y="6929"/>
                    <a:pt x="0" y="12574"/>
                    <a:pt x="528" y="14151"/>
                  </a:cubicBezTo>
                  <a:cubicBezTo>
                    <a:pt x="1148" y="15968"/>
                    <a:pt x="2966" y="18169"/>
                    <a:pt x="4929" y="18169"/>
                  </a:cubicBezTo>
                  <a:cubicBezTo>
                    <a:pt x="6121" y="18151"/>
                    <a:pt x="7273" y="18093"/>
                    <a:pt x="8418" y="18093"/>
                  </a:cubicBezTo>
                  <a:cubicBezTo>
                    <a:pt x="10123" y="18093"/>
                    <a:pt x="11812" y="18220"/>
                    <a:pt x="13586" y="18793"/>
                  </a:cubicBezTo>
                  <a:cubicBezTo>
                    <a:pt x="14880" y="19221"/>
                    <a:pt x="16074" y="19750"/>
                    <a:pt x="17222" y="20561"/>
                  </a:cubicBezTo>
                  <a:cubicBezTo>
                    <a:pt x="18228" y="21280"/>
                    <a:pt x="19040" y="22474"/>
                    <a:pt x="20142" y="23048"/>
                  </a:cubicBezTo>
                  <a:cubicBezTo>
                    <a:pt x="20688" y="23346"/>
                    <a:pt x="21183" y="23478"/>
                    <a:pt x="21634" y="23478"/>
                  </a:cubicBezTo>
                  <a:cubicBezTo>
                    <a:pt x="24296" y="23478"/>
                    <a:pt x="25376" y="18875"/>
                    <a:pt x="26074" y="16830"/>
                  </a:cubicBezTo>
                  <a:cubicBezTo>
                    <a:pt x="27268" y="13052"/>
                    <a:pt x="28370" y="10565"/>
                    <a:pt x="31527" y="8123"/>
                  </a:cubicBezTo>
                  <a:cubicBezTo>
                    <a:pt x="33295" y="6738"/>
                    <a:pt x="42289" y="3722"/>
                    <a:pt x="36835" y="278"/>
                  </a:cubicBezTo>
                  <a:cubicBezTo>
                    <a:pt x="36536" y="85"/>
                    <a:pt x="36148" y="1"/>
                    <a:pt x="35694" y="1"/>
                  </a:cubicBezTo>
                  <a:close/>
                </a:path>
              </a:pathLst>
            </a:custGeom>
            <a:solidFill>
              <a:srgbClr val="B6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8" name="Google Shape;1612;p41">
              <a:extLst>
                <a:ext uri="{FF2B5EF4-FFF2-40B4-BE49-F238E27FC236}">
                  <a16:creationId xmlns:a16="http://schemas.microsoft.com/office/drawing/2014/main" id="{21C70D98-205C-8CED-B6A4-0C7A7A50C855}"/>
                </a:ext>
              </a:extLst>
            </p:cNvPr>
            <p:cNvSpPr/>
            <p:nvPr/>
          </p:nvSpPr>
          <p:spPr>
            <a:xfrm>
              <a:off x="5194750" y="2998375"/>
              <a:ext cx="1215100" cy="611200"/>
            </a:xfrm>
            <a:custGeom>
              <a:avLst/>
              <a:gdLst/>
              <a:ahLst/>
              <a:cxnLst/>
              <a:rect l="l" t="t" r="r" b="b"/>
              <a:pathLst>
                <a:path w="48604" h="24448" extrusionOk="0">
                  <a:moveTo>
                    <a:pt x="1436" y="0"/>
                  </a:moveTo>
                  <a:lnTo>
                    <a:pt x="1" y="17892"/>
                  </a:lnTo>
                  <a:lnTo>
                    <a:pt x="45542" y="24448"/>
                  </a:lnTo>
                  <a:lnTo>
                    <a:pt x="48604" y="11864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29" name="Google Shape;1613;p41">
              <a:extLst>
                <a:ext uri="{FF2B5EF4-FFF2-40B4-BE49-F238E27FC236}">
                  <a16:creationId xmlns:a16="http://schemas.microsoft.com/office/drawing/2014/main" id="{E2AEE858-73D8-777E-586D-78BF86C36A77}"/>
                </a:ext>
              </a:extLst>
            </p:cNvPr>
            <p:cNvSpPr/>
            <p:nvPr/>
          </p:nvSpPr>
          <p:spPr>
            <a:xfrm>
              <a:off x="4108825" y="2997225"/>
              <a:ext cx="1251000" cy="643450"/>
            </a:xfrm>
            <a:custGeom>
              <a:avLst/>
              <a:gdLst/>
              <a:ahLst/>
              <a:cxnLst/>
              <a:rect l="l" t="t" r="r" b="b"/>
              <a:pathLst>
                <a:path w="50040" h="25738" extrusionOk="0">
                  <a:moveTo>
                    <a:pt x="47024" y="0"/>
                  </a:moveTo>
                  <a:lnTo>
                    <a:pt x="1" y="6698"/>
                  </a:lnTo>
                  <a:lnTo>
                    <a:pt x="238" y="25737"/>
                  </a:lnTo>
                  <a:lnTo>
                    <a:pt x="50039" y="17509"/>
                  </a:lnTo>
                  <a:lnTo>
                    <a:pt x="470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0" name="Google Shape;1614;p41">
              <a:extLst>
                <a:ext uri="{FF2B5EF4-FFF2-40B4-BE49-F238E27FC236}">
                  <a16:creationId xmlns:a16="http://schemas.microsoft.com/office/drawing/2014/main" id="{33AAC42A-2655-7AF5-53CF-AD42825D6AC4}"/>
                </a:ext>
              </a:extLst>
            </p:cNvPr>
            <p:cNvSpPr/>
            <p:nvPr/>
          </p:nvSpPr>
          <p:spPr>
            <a:xfrm>
              <a:off x="2592375" y="2503275"/>
              <a:ext cx="1490175" cy="1203200"/>
            </a:xfrm>
            <a:custGeom>
              <a:avLst/>
              <a:gdLst/>
              <a:ahLst/>
              <a:cxnLst/>
              <a:rect l="l" t="t" r="r" b="b"/>
              <a:pathLst>
                <a:path w="59607" h="48128" extrusionOk="0">
                  <a:moveTo>
                    <a:pt x="28249" y="1"/>
                  </a:moveTo>
                  <a:cubicBezTo>
                    <a:pt x="27276" y="1"/>
                    <a:pt x="26294" y="63"/>
                    <a:pt x="25305" y="191"/>
                  </a:cubicBezTo>
                  <a:cubicBezTo>
                    <a:pt x="11960" y="1913"/>
                    <a:pt x="2488" y="14879"/>
                    <a:pt x="4210" y="29135"/>
                  </a:cubicBezTo>
                  <a:cubicBezTo>
                    <a:pt x="5358" y="39131"/>
                    <a:pt x="0" y="43245"/>
                    <a:pt x="8324" y="46498"/>
                  </a:cubicBezTo>
                  <a:cubicBezTo>
                    <a:pt x="10988" y="47543"/>
                    <a:pt x="23265" y="48127"/>
                    <a:pt x="30873" y="48127"/>
                  </a:cubicBezTo>
                  <a:cubicBezTo>
                    <a:pt x="33376" y="48127"/>
                    <a:pt x="35374" y="48064"/>
                    <a:pt x="36357" y="47933"/>
                  </a:cubicBezTo>
                  <a:cubicBezTo>
                    <a:pt x="38462" y="47696"/>
                    <a:pt x="47647" y="47026"/>
                    <a:pt x="49511" y="46261"/>
                  </a:cubicBezTo>
                  <a:cubicBezTo>
                    <a:pt x="59606" y="42051"/>
                    <a:pt x="53912" y="34921"/>
                    <a:pt x="52526" y="22866"/>
                  </a:cubicBezTo>
                  <a:cubicBezTo>
                    <a:pt x="50974" y="9713"/>
                    <a:pt x="40403" y="1"/>
                    <a:pt x="28249" y="1"/>
                  </a:cubicBezTo>
                  <a:close/>
                </a:path>
              </a:pathLst>
            </a:custGeom>
            <a:solidFill>
              <a:srgbClr val="D4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1" name="Google Shape;1615;p41">
              <a:extLst>
                <a:ext uri="{FF2B5EF4-FFF2-40B4-BE49-F238E27FC236}">
                  <a16:creationId xmlns:a16="http://schemas.microsoft.com/office/drawing/2014/main" id="{1E4B4E7B-C050-9795-B154-BB2F763ADE33}"/>
                </a:ext>
              </a:extLst>
            </p:cNvPr>
            <p:cNvSpPr/>
            <p:nvPr/>
          </p:nvSpPr>
          <p:spPr>
            <a:xfrm>
              <a:off x="2633025" y="2641975"/>
              <a:ext cx="1396900" cy="1065025"/>
            </a:xfrm>
            <a:custGeom>
              <a:avLst/>
              <a:gdLst/>
              <a:ahLst/>
              <a:cxnLst/>
              <a:rect l="l" t="t" r="r" b="b"/>
              <a:pathLst>
                <a:path w="55876" h="42601" extrusionOk="0">
                  <a:moveTo>
                    <a:pt x="13250" y="1"/>
                  </a:moveTo>
                  <a:cubicBezTo>
                    <a:pt x="6794" y="5454"/>
                    <a:pt x="3062" y="14210"/>
                    <a:pt x="4210" y="23587"/>
                  </a:cubicBezTo>
                  <a:cubicBezTo>
                    <a:pt x="5359" y="33583"/>
                    <a:pt x="1" y="37697"/>
                    <a:pt x="8325" y="40950"/>
                  </a:cubicBezTo>
                  <a:cubicBezTo>
                    <a:pt x="11038" y="42015"/>
                    <a:pt x="23731" y="42601"/>
                    <a:pt x="31298" y="42601"/>
                  </a:cubicBezTo>
                  <a:cubicBezTo>
                    <a:pt x="33602" y="42601"/>
                    <a:pt x="35430" y="42547"/>
                    <a:pt x="36358" y="42435"/>
                  </a:cubicBezTo>
                  <a:cubicBezTo>
                    <a:pt x="38413" y="42148"/>
                    <a:pt x="47647" y="41524"/>
                    <a:pt x="49511" y="40713"/>
                  </a:cubicBezTo>
                  <a:cubicBezTo>
                    <a:pt x="55206" y="38367"/>
                    <a:pt x="55875" y="35018"/>
                    <a:pt x="55110" y="30426"/>
                  </a:cubicBezTo>
                  <a:lnTo>
                    <a:pt x="55110" y="30426"/>
                  </a:lnTo>
                  <a:cubicBezTo>
                    <a:pt x="53449" y="30639"/>
                    <a:pt x="51800" y="30742"/>
                    <a:pt x="50171" y="30742"/>
                  </a:cubicBezTo>
                  <a:cubicBezTo>
                    <a:pt x="32055" y="30742"/>
                    <a:pt x="16410" y="17909"/>
                    <a:pt x="13250" y="1"/>
                  </a:cubicBezTo>
                  <a:close/>
                </a:path>
              </a:pathLst>
            </a:custGeom>
            <a:solidFill>
              <a:srgbClr val="D4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2" name="Google Shape;1616;p41">
              <a:extLst>
                <a:ext uri="{FF2B5EF4-FFF2-40B4-BE49-F238E27FC236}">
                  <a16:creationId xmlns:a16="http://schemas.microsoft.com/office/drawing/2014/main" id="{13DFC8A7-4DEF-66E6-B23D-F2EA251BD661}"/>
                </a:ext>
              </a:extLst>
            </p:cNvPr>
            <p:cNvSpPr/>
            <p:nvPr/>
          </p:nvSpPr>
          <p:spPr>
            <a:xfrm>
              <a:off x="995725" y="2439875"/>
              <a:ext cx="912575" cy="764725"/>
            </a:xfrm>
            <a:custGeom>
              <a:avLst/>
              <a:gdLst/>
              <a:ahLst/>
              <a:cxnLst/>
              <a:rect l="l" t="t" r="r" b="b"/>
              <a:pathLst>
                <a:path w="36503" h="30589" extrusionOk="0">
                  <a:moveTo>
                    <a:pt x="19717" y="1"/>
                  </a:moveTo>
                  <a:cubicBezTo>
                    <a:pt x="18607" y="1"/>
                    <a:pt x="17224" y="1606"/>
                    <a:pt x="16457" y="2107"/>
                  </a:cubicBezTo>
                  <a:cubicBezTo>
                    <a:pt x="15843" y="2450"/>
                    <a:pt x="15200" y="2674"/>
                    <a:pt x="14525" y="2674"/>
                  </a:cubicBezTo>
                  <a:cubicBezTo>
                    <a:pt x="14359" y="2674"/>
                    <a:pt x="14190" y="2660"/>
                    <a:pt x="14019" y="2631"/>
                  </a:cubicBezTo>
                  <a:cubicBezTo>
                    <a:pt x="13111" y="2509"/>
                    <a:pt x="12237" y="2384"/>
                    <a:pt x="11277" y="2384"/>
                  </a:cubicBezTo>
                  <a:cubicBezTo>
                    <a:pt x="11124" y="2384"/>
                    <a:pt x="10969" y="2387"/>
                    <a:pt x="10812" y="2394"/>
                  </a:cubicBezTo>
                  <a:cubicBezTo>
                    <a:pt x="8037" y="2631"/>
                    <a:pt x="5217" y="3733"/>
                    <a:pt x="3445" y="5980"/>
                  </a:cubicBezTo>
                  <a:lnTo>
                    <a:pt x="3732" y="5693"/>
                  </a:lnTo>
                  <a:lnTo>
                    <a:pt x="3732" y="5693"/>
                  </a:lnTo>
                  <a:cubicBezTo>
                    <a:pt x="3495" y="6125"/>
                    <a:pt x="3208" y="6508"/>
                    <a:pt x="2967" y="6986"/>
                  </a:cubicBezTo>
                  <a:cubicBezTo>
                    <a:pt x="2201" y="8517"/>
                    <a:pt x="1868" y="10189"/>
                    <a:pt x="1294" y="11816"/>
                  </a:cubicBezTo>
                  <a:cubicBezTo>
                    <a:pt x="957" y="12822"/>
                    <a:pt x="720" y="13729"/>
                    <a:pt x="624" y="14782"/>
                  </a:cubicBezTo>
                  <a:cubicBezTo>
                    <a:pt x="383" y="16600"/>
                    <a:pt x="1" y="18467"/>
                    <a:pt x="1" y="20285"/>
                  </a:cubicBezTo>
                  <a:cubicBezTo>
                    <a:pt x="50" y="22486"/>
                    <a:pt x="479" y="24878"/>
                    <a:pt x="1914" y="26550"/>
                  </a:cubicBezTo>
                  <a:cubicBezTo>
                    <a:pt x="3495" y="28418"/>
                    <a:pt x="6028" y="29516"/>
                    <a:pt x="8229" y="30186"/>
                  </a:cubicBezTo>
                  <a:cubicBezTo>
                    <a:pt x="9170" y="30469"/>
                    <a:pt x="10127" y="30589"/>
                    <a:pt x="11083" y="30589"/>
                  </a:cubicBezTo>
                  <a:cubicBezTo>
                    <a:pt x="12557" y="30589"/>
                    <a:pt x="14032" y="30305"/>
                    <a:pt x="15454" y="29899"/>
                  </a:cubicBezTo>
                  <a:cubicBezTo>
                    <a:pt x="17892" y="29229"/>
                    <a:pt x="19377" y="27124"/>
                    <a:pt x="21336" y="25643"/>
                  </a:cubicBezTo>
                  <a:cubicBezTo>
                    <a:pt x="23441" y="24017"/>
                    <a:pt x="26216" y="24399"/>
                    <a:pt x="28658" y="23730"/>
                  </a:cubicBezTo>
                  <a:cubicBezTo>
                    <a:pt x="30858" y="23106"/>
                    <a:pt x="32772" y="22007"/>
                    <a:pt x="34781" y="21051"/>
                  </a:cubicBezTo>
                  <a:cubicBezTo>
                    <a:pt x="35451" y="20714"/>
                    <a:pt x="35496" y="19853"/>
                    <a:pt x="35688" y="19183"/>
                  </a:cubicBezTo>
                  <a:cubicBezTo>
                    <a:pt x="35929" y="18226"/>
                    <a:pt x="36503" y="16887"/>
                    <a:pt x="36453" y="15930"/>
                  </a:cubicBezTo>
                  <a:cubicBezTo>
                    <a:pt x="36407" y="15310"/>
                    <a:pt x="35592" y="14973"/>
                    <a:pt x="35114" y="14640"/>
                  </a:cubicBezTo>
                  <a:cubicBezTo>
                    <a:pt x="34302" y="14162"/>
                    <a:pt x="33441" y="13729"/>
                    <a:pt x="32676" y="13251"/>
                  </a:cubicBezTo>
                  <a:cubicBezTo>
                    <a:pt x="31669" y="12677"/>
                    <a:pt x="30284" y="12248"/>
                    <a:pt x="29614" y="11196"/>
                  </a:cubicBezTo>
                  <a:cubicBezTo>
                    <a:pt x="29086" y="10285"/>
                    <a:pt x="29136" y="9041"/>
                    <a:pt x="29519" y="8085"/>
                  </a:cubicBezTo>
                  <a:cubicBezTo>
                    <a:pt x="29852" y="7223"/>
                    <a:pt x="30188" y="5980"/>
                    <a:pt x="29756" y="5073"/>
                  </a:cubicBezTo>
                  <a:cubicBezTo>
                    <a:pt x="29302" y="4244"/>
                    <a:pt x="28452" y="3846"/>
                    <a:pt x="27579" y="3846"/>
                  </a:cubicBezTo>
                  <a:cubicBezTo>
                    <a:pt x="27444" y="3846"/>
                    <a:pt x="27308" y="3856"/>
                    <a:pt x="27173" y="3875"/>
                  </a:cubicBezTo>
                  <a:cubicBezTo>
                    <a:pt x="26669" y="3965"/>
                    <a:pt x="26274" y="4238"/>
                    <a:pt x="25887" y="4238"/>
                  </a:cubicBezTo>
                  <a:cubicBezTo>
                    <a:pt x="25651" y="4238"/>
                    <a:pt x="25417" y="4136"/>
                    <a:pt x="25163" y="3829"/>
                  </a:cubicBezTo>
                  <a:cubicBezTo>
                    <a:pt x="24919" y="3503"/>
                    <a:pt x="24744" y="3280"/>
                    <a:pt x="24374" y="3280"/>
                  </a:cubicBezTo>
                  <a:cubicBezTo>
                    <a:pt x="24309" y="3280"/>
                    <a:pt x="24239" y="3287"/>
                    <a:pt x="24161" y="3301"/>
                  </a:cubicBezTo>
                  <a:cubicBezTo>
                    <a:pt x="23940" y="3320"/>
                    <a:pt x="23832" y="3346"/>
                    <a:pt x="23762" y="3346"/>
                  </a:cubicBezTo>
                  <a:cubicBezTo>
                    <a:pt x="23649" y="3346"/>
                    <a:pt x="23631" y="3280"/>
                    <a:pt x="23395" y="3014"/>
                  </a:cubicBezTo>
                  <a:cubicBezTo>
                    <a:pt x="23181" y="2742"/>
                    <a:pt x="22936" y="2691"/>
                    <a:pt x="22682" y="2691"/>
                  </a:cubicBezTo>
                  <a:cubicBezTo>
                    <a:pt x="22528" y="2691"/>
                    <a:pt x="22370" y="2710"/>
                    <a:pt x="22215" y="2710"/>
                  </a:cubicBezTo>
                  <a:cubicBezTo>
                    <a:pt x="21994" y="2710"/>
                    <a:pt x="21777" y="2672"/>
                    <a:pt x="21577" y="2489"/>
                  </a:cubicBezTo>
                  <a:cubicBezTo>
                    <a:pt x="21003" y="1961"/>
                    <a:pt x="21049" y="959"/>
                    <a:pt x="20475" y="335"/>
                  </a:cubicBezTo>
                  <a:cubicBezTo>
                    <a:pt x="20248" y="98"/>
                    <a:pt x="19991" y="1"/>
                    <a:pt x="19717" y="1"/>
                  </a:cubicBezTo>
                  <a:close/>
                </a:path>
              </a:pathLst>
            </a:custGeom>
            <a:solidFill>
              <a:srgbClr val="D4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3" name="Google Shape;1617;p41">
              <a:extLst>
                <a:ext uri="{FF2B5EF4-FFF2-40B4-BE49-F238E27FC236}">
                  <a16:creationId xmlns:a16="http://schemas.microsoft.com/office/drawing/2014/main" id="{FC1895CF-F8B9-047E-CBF5-269848AF53C0}"/>
                </a:ext>
              </a:extLst>
            </p:cNvPr>
            <p:cNvSpPr/>
            <p:nvPr/>
          </p:nvSpPr>
          <p:spPr>
            <a:xfrm>
              <a:off x="995725" y="2536725"/>
              <a:ext cx="912575" cy="667875"/>
            </a:xfrm>
            <a:custGeom>
              <a:avLst/>
              <a:gdLst/>
              <a:ahLst/>
              <a:cxnLst/>
              <a:rect l="l" t="t" r="r" b="b"/>
              <a:pathLst>
                <a:path w="36503" h="26715" extrusionOk="0">
                  <a:moveTo>
                    <a:pt x="28034" y="1"/>
                  </a:moveTo>
                  <a:cubicBezTo>
                    <a:pt x="27988" y="8803"/>
                    <a:pt x="20380" y="16029"/>
                    <a:pt x="10862" y="16220"/>
                  </a:cubicBezTo>
                  <a:cubicBezTo>
                    <a:pt x="10785" y="16221"/>
                    <a:pt x="10709" y="16221"/>
                    <a:pt x="10632" y="16221"/>
                  </a:cubicBezTo>
                  <a:cubicBezTo>
                    <a:pt x="6749" y="16221"/>
                    <a:pt x="3196" y="15079"/>
                    <a:pt x="288" y="13108"/>
                  </a:cubicBezTo>
                  <a:cubicBezTo>
                    <a:pt x="146" y="14211"/>
                    <a:pt x="1" y="15309"/>
                    <a:pt x="1" y="16411"/>
                  </a:cubicBezTo>
                  <a:cubicBezTo>
                    <a:pt x="50" y="18612"/>
                    <a:pt x="479" y="21004"/>
                    <a:pt x="1914" y="22676"/>
                  </a:cubicBezTo>
                  <a:cubicBezTo>
                    <a:pt x="3495" y="24544"/>
                    <a:pt x="6028" y="25642"/>
                    <a:pt x="8229" y="26312"/>
                  </a:cubicBezTo>
                  <a:cubicBezTo>
                    <a:pt x="9170" y="26595"/>
                    <a:pt x="10127" y="26715"/>
                    <a:pt x="11083" y="26715"/>
                  </a:cubicBezTo>
                  <a:cubicBezTo>
                    <a:pt x="12557" y="26715"/>
                    <a:pt x="14032" y="26431"/>
                    <a:pt x="15454" y="26025"/>
                  </a:cubicBezTo>
                  <a:cubicBezTo>
                    <a:pt x="17892" y="25355"/>
                    <a:pt x="19377" y="23250"/>
                    <a:pt x="21336" y="21769"/>
                  </a:cubicBezTo>
                  <a:cubicBezTo>
                    <a:pt x="23441" y="20143"/>
                    <a:pt x="26216" y="20525"/>
                    <a:pt x="28658" y="19856"/>
                  </a:cubicBezTo>
                  <a:cubicBezTo>
                    <a:pt x="30858" y="19232"/>
                    <a:pt x="32772" y="18133"/>
                    <a:pt x="34781" y="17177"/>
                  </a:cubicBezTo>
                  <a:cubicBezTo>
                    <a:pt x="35451" y="16840"/>
                    <a:pt x="35496" y="15979"/>
                    <a:pt x="35688" y="15309"/>
                  </a:cubicBezTo>
                  <a:cubicBezTo>
                    <a:pt x="35929" y="14352"/>
                    <a:pt x="36503" y="13013"/>
                    <a:pt x="36453" y="12056"/>
                  </a:cubicBezTo>
                  <a:cubicBezTo>
                    <a:pt x="36407" y="11436"/>
                    <a:pt x="35592" y="11099"/>
                    <a:pt x="35114" y="10766"/>
                  </a:cubicBezTo>
                  <a:cubicBezTo>
                    <a:pt x="34302" y="10288"/>
                    <a:pt x="33441" y="9855"/>
                    <a:pt x="32676" y="9377"/>
                  </a:cubicBezTo>
                  <a:cubicBezTo>
                    <a:pt x="31669" y="8803"/>
                    <a:pt x="30284" y="8374"/>
                    <a:pt x="29614" y="7322"/>
                  </a:cubicBezTo>
                  <a:cubicBezTo>
                    <a:pt x="29086" y="6411"/>
                    <a:pt x="29136" y="5167"/>
                    <a:pt x="29519" y="4211"/>
                  </a:cubicBezTo>
                  <a:cubicBezTo>
                    <a:pt x="29852" y="3349"/>
                    <a:pt x="30188" y="2106"/>
                    <a:pt x="29756" y="1199"/>
                  </a:cubicBezTo>
                  <a:cubicBezTo>
                    <a:pt x="29373" y="529"/>
                    <a:pt x="28753" y="97"/>
                    <a:pt x="28034" y="1"/>
                  </a:cubicBezTo>
                  <a:close/>
                </a:path>
              </a:pathLst>
            </a:custGeom>
            <a:solidFill>
              <a:srgbClr val="B6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4" name="Google Shape;1618;p41">
              <a:extLst>
                <a:ext uri="{FF2B5EF4-FFF2-40B4-BE49-F238E27FC236}">
                  <a16:creationId xmlns:a16="http://schemas.microsoft.com/office/drawing/2014/main" id="{970D08ED-8F3B-49B6-7266-1E08A22FA88F}"/>
                </a:ext>
              </a:extLst>
            </p:cNvPr>
            <p:cNvSpPr/>
            <p:nvPr/>
          </p:nvSpPr>
          <p:spPr>
            <a:xfrm>
              <a:off x="1517175" y="2834575"/>
              <a:ext cx="388750" cy="308250"/>
            </a:xfrm>
            <a:custGeom>
              <a:avLst/>
              <a:gdLst/>
              <a:ahLst/>
              <a:cxnLst/>
              <a:rect l="l" t="t" r="r" b="b"/>
              <a:pathLst>
                <a:path w="15550" h="12330" extrusionOk="0">
                  <a:moveTo>
                    <a:pt x="15549" y="0"/>
                  </a:moveTo>
                  <a:lnTo>
                    <a:pt x="15549" y="0"/>
                  </a:lnTo>
                  <a:cubicBezTo>
                    <a:pt x="14688" y="1149"/>
                    <a:pt x="12966" y="2151"/>
                    <a:pt x="11722" y="2679"/>
                  </a:cubicBezTo>
                  <a:cubicBezTo>
                    <a:pt x="9904" y="3395"/>
                    <a:pt x="8037" y="4019"/>
                    <a:pt x="6315" y="5022"/>
                  </a:cubicBezTo>
                  <a:cubicBezTo>
                    <a:pt x="4975" y="5787"/>
                    <a:pt x="3685" y="6648"/>
                    <a:pt x="2488" y="7655"/>
                  </a:cubicBezTo>
                  <a:cubicBezTo>
                    <a:pt x="2009" y="8083"/>
                    <a:pt x="1627" y="8562"/>
                    <a:pt x="1148" y="8994"/>
                  </a:cubicBezTo>
                  <a:cubicBezTo>
                    <a:pt x="815" y="9327"/>
                    <a:pt x="287" y="9614"/>
                    <a:pt x="0" y="9997"/>
                  </a:cubicBezTo>
                  <a:lnTo>
                    <a:pt x="145" y="10142"/>
                  </a:lnTo>
                  <a:cubicBezTo>
                    <a:pt x="745" y="9527"/>
                    <a:pt x="1480" y="9293"/>
                    <a:pt x="2268" y="9293"/>
                  </a:cubicBezTo>
                  <a:cubicBezTo>
                    <a:pt x="4055" y="9293"/>
                    <a:pt x="6118" y="10496"/>
                    <a:pt x="7512" y="11195"/>
                  </a:cubicBezTo>
                  <a:cubicBezTo>
                    <a:pt x="8037" y="11482"/>
                    <a:pt x="8565" y="11910"/>
                    <a:pt x="9185" y="12151"/>
                  </a:cubicBezTo>
                  <a:cubicBezTo>
                    <a:pt x="9416" y="12267"/>
                    <a:pt x="9456" y="12330"/>
                    <a:pt x="9546" y="12330"/>
                  </a:cubicBezTo>
                  <a:cubicBezTo>
                    <a:pt x="9605" y="12330"/>
                    <a:pt x="9685" y="12303"/>
                    <a:pt x="9855" y="12247"/>
                  </a:cubicBezTo>
                  <a:cubicBezTo>
                    <a:pt x="10096" y="12151"/>
                    <a:pt x="10429" y="11864"/>
                    <a:pt x="10620" y="11673"/>
                  </a:cubicBezTo>
                  <a:cubicBezTo>
                    <a:pt x="11531" y="10762"/>
                    <a:pt x="12342" y="9423"/>
                    <a:pt x="13012" y="8275"/>
                  </a:cubicBezTo>
                  <a:cubicBezTo>
                    <a:pt x="14497" y="5691"/>
                    <a:pt x="15071" y="2871"/>
                    <a:pt x="15549" y="0"/>
                  </a:cubicBezTo>
                  <a:close/>
                </a:path>
              </a:pathLst>
            </a:custGeom>
            <a:solidFill>
              <a:srgbClr val="B6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5" name="Google Shape;1619;p41">
              <a:extLst>
                <a:ext uri="{FF2B5EF4-FFF2-40B4-BE49-F238E27FC236}">
                  <a16:creationId xmlns:a16="http://schemas.microsoft.com/office/drawing/2014/main" id="{C5D39872-A0B1-623A-2772-87D6CE0A9FC3}"/>
                </a:ext>
              </a:extLst>
            </p:cNvPr>
            <p:cNvSpPr/>
            <p:nvPr/>
          </p:nvSpPr>
          <p:spPr>
            <a:xfrm>
              <a:off x="906075" y="2482000"/>
              <a:ext cx="692425" cy="770225"/>
            </a:xfrm>
            <a:custGeom>
              <a:avLst/>
              <a:gdLst/>
              <a:ahLst/>
              <a:cxnLst/>
              <a:rect l="l" t="t" r="r" b="b"/>
              <a:pathLst>
                <a:path w="27697" h="30809" extrusionOk="0">
                  <a:moveTo>
                    <a:pt x="10480" y="0"/>
                  </a:moveTo>
                  <a:cubicBezTo>
                    <a:pt x="9517" y="0"/>
                    <a:pt x="8509" y="264"/>
                    <a:pt x="7796" y="517"/>
                  </a:cubicBezTo>
                  <a:cubicBezTo>
                    <a:pt x="6658" y="919"/>
                    <a:pt x="5566" y="1744"/>
                    <a:pt x="4652" y="2694"/>
                  </a:cubicBezTo>
                  <a:lnTo>
                    <a:pt x="4652" y="2694"/>
                  </a:lnTo>
                  <a:cubicBezTo>
                    <a:pt x="3980" y="3273"/>
                    <a:pt x="3251" y="3910"/>
                    <a:pt x="3013" y="4199"/>
                  </a:cubicBezTo>
                  <a:cubicBezTo>
                    <a:pt x="2534" y="4869"/>
                    <a:pt x="2201" y="5684"/>
                    <a:pt x="1914" y="6495"/>
                  </a:cubicBezTo>
                  <a:cubicBezTo>
                    <a:pt x="1386" y="7980"/>
                    <a:pt x="812" y="9653"/>
                    <a:pt x="525" y="11183"/>
                  </a:cubicBezTo>
                  <a:cubicBezTo>
                    <a:pt x="142" y="13575"/>
                    <a:pt x="1" y="14965"/>
                    <a:pt x="47" y="16637"/>
                  </a:cubicBezTo>
                  <a:cubicBezTo>
                    <a:pt x="96" y="21803"/>
                    <a:pt x="2343" y="26874"/>
                    <a:pt x="7031" y="29362"/>
                  </a:cubicBezTo>
                  <a:cubicBezTo>
                    <a:pt x="9039" y="30443"/>
                    <a:pt x="11267" y="30809"/>
                    <a:pt x="13485" y="30809"/>
                  </a:cubicBezTo>
                  <a:cubicBezTo>
                    <a:pt x="14014" y="30809"/>
                    <a:pt x="14543" y="30788"/>
                    <a:pt x="15068" y="30751"/>
                  </a:cubicBezTo>
                  <a:cubicBezTo>
                    <a:pt x="17605" y="30606"/>
                    <a:pt x="20713" y="29890"/>
                    <a:pt x="22485" y="27881"/>
                  </a:cubicBezTo>
                  <a:cubicBezTo>
                    <a:pt x="23728" y="26492"/>
                    <a:pt x="24876" y="24915"/>
                    <a:pt x="26599" y="24195"/>
                  </a:cubicBezTo>
                  <a:cubicBezTo>
                    <a:pt x="27268" y="23958"/>
                    <a:pt x="27697" y="24149"/>
                    <a:pt x="27173" y="23384"/>
                  </a:cubicBezTo>
                  <a:cubicBezTo>
                    <a:pt x="26740" y="22810"/>
                    <a:pt x="26262" y="22332"/>
                    <a:pt x="25738" y="21853"/>
                  </a:cubicBezTo>
                  <a:cubicBezTo>
                    <a:pt x="24822" y="20895"/>
                    <a:pt x="23979" y="19867"/>
                    <a:pt x="22768" y="19867"/>
                  </a:cubicBezTo>
                  <a:cubicBezTo>
                    <a:pt x="22587" y="19867"/>
                    <a:pt x="22397" y="19890"/>
                    <a:pt x="22198" y="19940"/>
                  </a:cubicBezTo>
                  <a:cubicBezTo>
                    <a:pt x="21574" y="20131"/>
                    <a:pt x="21191" y="20368"/>
                    <a:pt x="20617" y="20609"/>
                  </a:cubicBezTo>
                  <a:cubicBezTo>
                    <a:pt x="19769" y="21010"/>
                    <a:pt x="18627" y="21621"/>
                    <a:pt x="17738" y="21621"/>
                  </a:cubicBezTo>
                  <a:cubicBezTo>
                    <a:pt x="17676" y="21621"/>
                    <a:pt x="17615" y="21618"/>
                    <a:pt x="17555" y="21612"/>
                  </a:cubicBezTo>
                  <a:cubicBezTo>
                    <a:pt x="16025" y="21470"/>
                    <a:pt x="14972" y="20177"/>
                    <a:pt x="15787" y="18600"/>
                  </a:cubicBezTo>
                  <a:cubicBezTo>
                    <a:pt x="16553" y="17211"/>
                    <a:pt x="19232" y="16733"/>
                    <a:pt x="20284" y="15584"/>
                  </a:cubicBezTo>
                  <a:cubicBezTo>
                    <a:pt x="20808" y="15010"/>
                    <a:pt x="20808" y="14436"/>
                    <a:pt x="20858" y="13575"/>
                  </a:cubicBezTo>
                  <a:cubicBezTo>
                    <a:pt x="20904" y="12381"/>
                    <a:pt x="19710" y="11662"/>
                    <a:pt x="18703" y="11566"/>
                  </a:cubicBezTo>
                  <a:cubicBezTo>
                    <a:pt x="18520" y="11546"/>
                    <a:pt x="18329" y="11541"/>
                    <a:pt x="18136" y="11541"/>
                  </a:cubicBezTo>
                  <a:cubicBezTo>
                    <a:pt x="17945" y="11541"/>
                    <a:pt x="17751" y="11546"/>
                    <a:pt x="17557" y="11546"/>
                  </a:cubicBezTo>
                  <a:cubicBezTo>
                    <a:pt x="17026" y="11546"/>
                    <a:pt x="16494" y="11509"/>
                    <a:pt x="16025" y="11233"/>
                  </a:cubicBezTo>
                  <a:cubicBezTo>
                    <a:pt x="15068" y="10659"/>
                    <a:pt x="14065" y="9033"/>
                    <a:pt x="13920" y="7884"/>
                  </a:cubicBezTo>
                  <a:cubicBezTo>
                    <a:pt x="13824" y="7119"/>
                    <a:pt x="14065" y="6304"/>
                    <a:pt x="13874" y="5538"/>
                  </a:cubicBezTo>
                  <a:cubicBezTo>
                    <a:pt x="13682" y="4823"/>
                    <a:pt x="13108" y="4773"/>
                    <a:pt x="12726" y="4249"/>
                  </a:cubicBezTo>
                  <a:cubicBezTo>
                    <a:pt x="12006" y="3292"/>
                    <a:pt x="13587" y="2431"/>
                    <a:pt x="13013" y="1283"/>
                  </a:cubicBezTo>
                  <a:cubicBezTo>
                    <a:pt x="12515" y="311"/>
                    <a:pt x="11525" y="0"/>
                    <a:pt x="10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6" name="Google Shape;1620;p41">
              <a:extLst>
                <a:ext uri="{FF2B5EF4-FFF2-40B4-BE49-F238E27FC236}">
                  <a16:creationId xmlns:a16="http://schemas.microsoft.com/office/drawing/2014/main" id="{0CA1EAA7-CCD1-2EDB-D8E5-09009D051BF5}"/>
                </a:ext>
              </a:extLst>
            </p:cNvPr>
            <p:cNvSpPr/>
            <p:nvPr/>
          </p:nvSpPr>
          <p:spPr>
            <a:xfrm>
              <a:off x="1719325" y="2576250"/>
              <a:ext cx="1298825" cy="1093125"/>
            </a:xfrm>
            <a:custGeom>
              <a:avLst/>
              <a:gdLst/>
              <a:ahLst/>
              <a:cxnLst/>
              <a:rect l="l" t="t" r="r" b="b"/>
              <a:pathLst>
                <a:path w="51953" h="43725" extrusionOk="0">
                  <a:moveTo>
                    <a:pt x="51953" y="0"/>
                  </a:moveTo>
                  <a:lnTo>
                    <a:pt x="51953" y="0"/>
                  </a:lnTo>
                  <a:cubicBezTo>
                    <a:pt x="48973" y="407"/>
                    <a:pt x="45514" y="2730"/>
                    <a:pt x="40320" y="2730"/>
                  </a:cubicBezTo>
                  <a:cubicBezTo>
                    <a:pt x="38176" y="2730"/>
                    <a:pt x="35737" y="2334"/>
                    <a:pt x="32913" y="1244"/>
                  </a:cubicBezTo>
                  <a:cubicBezTo>
                    <a:pt x="32538" y="1101"/>
                    <a:pt x="32093" y="1036"/>
                    <a:pt x="31587" y="1036"/>
                  </a:cubicBezTo>
                  <a:cubicBezTo>
                    <a:pt x="26676" y="1036"/>
                    <a:pt x="16058" y="7245"/>
                    <a:pt x="8466" y="9327"/>
                  </a:cubicBezTo>
                  <a:cubicBezTo>
                    <a:pt x="4402" y="10429"/>
                    <a:pt x="812" y="20808"/>
                    <a:pt x="1" y="22102"/>
                  </a:cubicBezTo>
                  <a:cubicBezTo>
                    <a:pt x="1" y="22102"/>
                    <a:pt x="2821" y="27505"/>
                    <a:pt x="4161" y="28895"/>
                  </a:cubicBezTo>
                  <a:cubicBezTo>
                    <a:pt x="5596" y="30376"/>
                    <a:pt x="11336" y="33533"/>
                    <a:pt x="11528" y="33583"/>
                  </a:cubicBezTo>
                  <a:cubicBezTo>
                    <a:pt x="11673" y="33629"/>
                    <a:pt x="25114" y="38795"/>
                    <a:pt x="28608" y="39752"/>
                  </a:cubicBezTo>
                  <a:cubicBezTo>
                    <a:pt x="39656" y="42622"/>
                    <a:pt x="41811" y="43483"/>
                    <a:pt x="42144" y="43724"/>
                  </a:cubicBezTo>
                  <a:cubicBezTo>
                    <a:pt x="42144" y="43724"/>
                    <a:pt x="51711" y="1003"/>
                    <a:pt x="5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7" name="Google Shape;1621;p41">
              <a:extLst>
                <a:ext uri="{FF2B5EF4-FFF2-40B4-BE49-F238E27FC236}">
                  <a16:creationId xmlns:a16="http://schemas.microsoft.com/office/drawing/2014/main" id="{158359D4-0638-E78E-31B7-FB2D4F38495D}"/>
                </a:ext>
              </a:extLst>
            </p:cNvPr>
            <p:cNvSpPr/>
            <p:nvPr/>
          </p:nvSpPr>
          <p:spPr>
            <a:xfrm>
              <a:off x="920425" y="2585825"/>
              <a:ext cx="1167275" cy="829100"/>
            </a:xfrm>
            <a:custGeom>
              <a:avLst/>
              <a:gdLst/>
              <a:ahLst/>
              <a:cxnLst/>
              <a:rect l="l" t="t" r="r" b="b"/>
              <a:pathLst>
                <a:path w="46691" h="33164" extrusionOk="0">
                  <a:moveTo>
                    <a:pt x="2967" y="0"/>
                  </a:moveTo>
                  <a:lnTo>
                    <a:pt x="2726" y="46"/>
                  </a:lnTo>
                  <a:cubicBezTo>
                    <a:pt x="1" y="3299"/>
                    <a:pt x="288" y="10907"/>
                    <a:pt x="384" y="14926"/>
                  </a:cubicBezTo>
                  <a:cubicBezTo>
                    <a:pt x="575" y="21286"/>
                    <a:pt x="2821" y="25783"/>
                    <a:pt x="8325" y="29132"/>
                  </a:cubicBezTo>
                  <a:cubicBezTo>
                    <a:pt x="11724" y="31179"/>
                    <a:pt x="15890" y="33163"/>
                    <a:pt x="19964" y="33163"/>
                  </a:cubicBezTo>
                  <a:cubicBezTo>
                    <a:pt x="22081" y="33163"/>
                    <a:pt x="24173" y="32628"/>
                    <a:pt x="26120" y="31286"/>
                  </a:cubicBezTo>
                  <a:cubicBezTo>
                    <a:pt x="31191" y="27842"/>
                    <a:pt x="32098" y="20379"/>
                    <a:pt x="35305" y="15500"/>
                  </a:cubicBezTo>
                  <a:cubicBezTo>
                    <a:pt x="37421" y="12363"/>
                    <a:pt x="40221" y="9734"/>
                    <a:pt x="43733" y="9734"/>
                  </a:cubicBezTo>
                  <a:cubicBezTo>
                    <a:pt x="44668" y="9734"/>
                    <a:pt x="45654" y="9920"/>
                    <a:pt x="46691" y="10333"/>
                  </a:cubicBezTo>
                  <a:cubicBezTo>
                    <a:pt x="45798" y="8584"/>
                    <a:pt x="44381" y="7922"/>
                    <a:pt x="42818" y="7922"/>
                  </a:cubicBezTo>
                  <a:cubicBezTo>
                    <a:pt x="40108" y="7922"/>
                    <a:pt x="36961" y="9913"/>
                    <a:pt x="35351" y="11673"/>
                  </a:cubicBezTo>
                  <a:cubicBezTo>
                    <a:pt x="32588" y="14651"/>
                    <a:pt x="30956" y="18158"/>
                    <a:pt x="26928" y="18158"/>
                  </a:cubicBezTo>
                  <a:cubicBezTo>
                    <a:pt x="26426" y="18158"/>
                    <a:pt x="25888" y="18104"/>
                    <a:pt x="25305" y="17987"/>
                  </a:cubicBezTo>
                  <a:cubicBezTo>
                    <a:pt x="23828" y="17712"/>
                    <a:pt x="23090" y="17042"/>
                    <a:pt x="21975" y="17042"/>
                  </a:cubicBezTo>
                  <a:cubicBezTo>
                    <a:pt x="21539" y="17042"/>
                    <a:pt x="21044" y="17144"/>
                    <a:pt x="20426" y="17413"/>
                  </a:cubicBezTo>
                  <a:cubicBezTo>
                    <a:pt x="18562" y="18179"/>
                    <a:pt x="17031" y="20188"/>
                    <a:pt x="15022" y="20762"/>
                  </a:cubicBezTo>
                  <a:cubicBezTo>
                    <a:pt x="14287" y="20987"/>
                    <a:pt x="13611" y="21091"/>
                    <a:pt x="12989" y="21091"/>
                  </a:cubicBezTo>
                  <a:cubicBezTo>
                    <a:pt x="7135" y="21091"/>
                    <a:pt x="6069" y="11869"/>
                    <a:pt x="5550" y="7413"/>
                  </a:cubicBezTo>
                  <a:cubicBezTo>
                    <a:pt x="5309" y="5500"/>
                    <a:pt x="5454" y="287"/>
                    <a:pt x="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8" name="Google Shape;1622;p41">
              <a:extLst>
                <a:ext uri="{FF2B5EF4-FFF2-40B4-BE49-F238E27FC236}">
                  <a16:creationId xmlns:a16="http://schemas.microsoft.com/office/drawing/2014/main" id="{C9CF8DAF-33F1-1594-823A-45ABAA78E6E1}"/>
                </a:ext>
              </a:extLst>
            </p:cNvPr>
            <p:cNvSpPr/>
            <p:nvPr/>
          </p:nvSpPr>
          <p:spPr>
            <a:xfrm>
              <a:off x="5525975" y="3119200"/>
              <a:ext cx="1001625" cy="641950"/>
            </a:xfrm>
            <a:custGeom>
              <a:avLst/>
              <a:gdLst/>
              <a:ahLst/>
              <a:cxnLst/>
              <a:rect l="l" t="t" r="r" b="b"/>
              <a:pathLst>
                <a:path w="40065" h="25678" extrusionOk="0">
                  <a:moveTo>
                    <a:pt x="5933" y="1"/>
                  </a:moveTo>
                  <a:cubicBezTo>
                    <a:pt x="4356" y="47"/>
                    <a:pt x="671" y="4352"/>
                    <a:pt x="384" y="5979"/>
                  </a:cubicBezTo>
                  <a:cubicBezTo>
                    <a:pt x="1" y="7892"/>
                    <a:pt x="479" y="10763"/>
                    <a:pt x="2155" y="11815"/>
                  </a:cubicBezTo>
                  <a:cubicBezTo>
                    <a:pt x="4689" y="13346"/>
                    <a:pt x="7176" y="14590"/>
                    <a:pt x="9235" y="16982"/>
                  </a:cubicBezTo>
                  <a:cubicBezTo>
                    <a:pt x="10142" y="18034"/>
                    <a:pt x="10908" y="19182"/>
                    <a:pt x="11482" y="20476"/>
                  </a:cubicBezTo>
                  <a:cubicBezTo>
                    <a:pt x="12010" y="21624"/>
                    <a:pt x="12152" y="23105"/>
                    <a:pt x="12775" y="24157"/>
                  </a:cubicBezTo>
                  <a:cubicBezTo>
                    <a:pt x="13416" y="25258"/>
                    <a:pt x="14215" y="25677"/>
                    <a:pt x="15071" y="25677"/>
                  </a:cubicBezTo>
                  <a:cubicBezTo>
                    <a:pt x="17156" y="25677"/>
                    <a:pt x="19584" y="23192"/>
                    <a:pt x="20908" y="22006"/>
                  </a:cubicBezTo>
                  <a:cubicBezTo>
                    <a:pt x="23824" y="19423"/>
                    <a:pt x="25979" y="17892"/>
                    <a:pt x="29901" y="17510"/>
                  </a:cubicBezTo>
                  <a:cubicBezTo>
                    <a:pt x="29999" y="17501"/>
                    <a:pt x="30110" y="17497"/>
                    <a:pt x="30233" y="17497"/>
                  </a:cubicBezTo>
                  <a:cubicBezTo>
                    <a:pt x="31257" y="17497"/>
                    <a:pt x="33111" y="17758"/>
                    <a:pt x="34843" y="17758"/>
                  </a:cubicBezTo>
                  <a:cubicBezTo>
                    <a:pt x="37610" y="17758"/>
                    <a:pt x="40064" y="17092"/>
                    <a:pt x="38321" y="13633"/>
                  </a:cubicBezTo>
                  <a:cubicBezTo>
                    <a:pt x="37173" y="11291"/>
                    <a:pt x="29278" y="11241"/>
                    <a:pt x="26981" y="11004"/>
                  </a:cubicBezTo>
                  <a:cubicBezTo>
                    <a:pt x="23108" y="10571"/>
                    <a:pt x="18803" y="9710"/>
                    <a:pt x="15263" y="7846"/>
                  </a:cubicBezTo>
                  <a:cubicBezTo>
                    <a:pt x="13732" y="6985"/>
                    <a:pt x="12247" y="6074"/>
                    <a:pt x="10908" y="4880"/>
                  </a:cubicBezTo>
                  <a:cubicBezTo>
                    <a:pt x="9568" y="3637"/>
                    <a:pt x="7705" y="717"/>
                    <a:pt x="6220" y="97"/>
                  </a:cubicBezTo>
                  <a:lnTo>
                    <a:pt x="5933" y="1"/>
                  </a:lnTo>
                  <a:close/>
                </a:path>
              </a:pathLst>
            </a:custGeom>
            <a:solidFill>
              <a:srgbClr val="D492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39" name="Google Shape;1623;p41">
              <a:extLst>
                <a:ext uri="{FF2B5EF4-FFF2-40B4-BE49-F238E27FC236}">
                  <a16:creationId xmlns:a16="http://schemas.microsoft.com/office/drawing/2014/main" id="{26E39D0A-728B-EB54-DAF3-EB5A06A2C55D}"/>
                </a:ext>
              </a:extLst>
            </p:cNvPr>
            <p:cNvSpPr/>
            <p:nvPr/>
          </p:nvSpPr>
          <p:spPr>
            <a:xfrm>
              <a:off x="3802675" y="2182725"/>
              <a:ext cx="2016375" cy="1505675"/>
            </a:xfrm>
            <a:custGeom>
              <a:avLst/>
              <a:gdLst/>
              <a:ahLst/>
              <a:cxnLst/>
              <a:rect l="l" t="t" r="r" b="b"/>
              <a:pathLst>
                <a:path w="80655" h="60227" extrusionOk="0">
                  <a:moveTo>
                    <a:pt x="35297" y="1"/>
                  </a:moveTo>
                  <a:cubicBezTo>
                    <a:pt x="33580" y="1"/>
                    <a:pt x="17930" y="14837"/>
                    <a:pt x="13012" y="19040"/>
                  </a:cubicBezTo>
                  <a:cubicBezTo>
                    <a:pt x="12484" y="19519"/>
                    <a:pt x="11960" y="19951"/>
                    <a:pt x="11386" y="20380"/>
                  </a:cubicBezTo>
                  <a:cubicBezTo>
                    <a:pt x="10525" y="20812"/>
                    <a:pt x="9472" y="21719"/>
                    <a:pt x="8611" y="22056"/>
                  </a:cubicBezTo>
                  <a:cubicBezTo>
                    <a:pt x="5549" y="23059"/>
                    <a:pt x="1099" y="26074"/>
                    <a:pt x="1099" y="26074"/>
                  </a:cubicBezTo>
                  <a:cubicBezTo>
                    <a:pt x="1099" y="26074"/>
                    <a:pt x="2583" y="34827"/>
                    <a:pt x="2488" y="37269"/>
                  </a:cubicBezTo>
                  <a:cubicBezTo>
                    <a:pt x="2296" y="40854"/>
                    <a:pt x="1435" y="44299"/>
                    <a:pt x="957" y="47839"/>
                  </a:cubicBezTo>
                  <a:cubicBezTo>
                    <a:pt x="525" y="51333"/>
                    <a:pt x="766" y="55971"/>
                    <a:pt x="0" y="59465"/>
                  </a:cubicBezTo>
                  <a:cubicBezTo>
                    <a:pt x="1785" y="59995"/>
                    <a:pt x="3982" y="60226"/>
                    <a:pt x="6258" y="60226"/>
                  </a:cubicBezTo>
                  <a:cubicBezTo>
                    <a:pt x="9531" y="60226"/>
                    <a:pt x="12971" y="59748"/>
                    <a:pt x="15595" y="58987"/>
                  </a:cubicBezTo>
                  <a:cubicBezTo>
                    <a:pt x="21573" y="57215"/>
                    <a:pt x="23487" y="50185"/>
                    <a:pt x="25400" y="44395"/>
                  </a:cubicBezTo>
                  <a:cubicBezTo>
                    <a:pt x="26120" y="42244"/>
                    <a:pt x="26407" y="39947"/>
                    <a:pt x="27027" y="37793"/>
                  </a:cubicBezTo>
                  <a:lnTo>
                    <a:pt x="39897" y="27268"/>
                  </a:lnTo>
                  <a:cubicBezTo>
                    <a:pt x="43855" y="29984"/>
                    <a:pt x="66766" y="51233"/>
                    <a:pt x="72340" y="51233"/>
                  </a:cubicBezTo>
                  <a:cubicBezTo>
                    <a:pt x="72759" y="51233"/>
                    <a:pt x="73080" y="51112"/>
                    <a:pt x="73288" y="50855"/>
                  </a:cubicBezTo>
                  <a:cubicBezTo>
                    <a:pt x="79411" y="43246"/>
                    <a:pt x="80655" y="40809"/>
                    <a:pt x="80655" y="40809"/>
                  </a:cubicBezTo>
                  <a:cubicBezTo>
                    <a:pt x="80655" y="40809"/>
                    <a:pt x="48650" y="3541"/>
                    <a:pt x="35305" y="1"/>
                  </a:cubicBezTo>
                  <a:cubicBezTo>
                    <a:pt x="35302" y="1"/>
                    <a:pt x="35299" y="1"/>
                    <a:pt x="35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0" name="Google Shape;1624;p41">
              <a:extLst>
                <a:ext uri="{FF2B5EF4-FFF2-40B4-BE49-F238E27FC236}">
                  <a16:creationId xmlns:a16="http://schemas.microsoft.com/office/drawing/2014/main" id="{8F1FD4D8-D7E9-6878-1C08-CEB0B6FC438F}"/>
                </a:ext>
              </a:extLst>
            </p:cNvPr>
            <p:cNvSpPr/>
            <p:nvPr/>
          </p:nvSpPr>
          <p:spPr>
            <a:xfrm>
              <a:off x="388200" y="3090500"/>
              <a:ext cx="6843225" cy="725925"/>
            </a:xfrm>
            <a:custGeom>
              <a:avLst/>
              <a:gdLst/>
              <a:ahLst/>
              <a:cxnLst/>
              <a:rect l="l" t="t" r="r" b="b"/>
              <a:pathLst>
                <a:path w="273729" h="29037" extrusionOk="0">
                  <a:moveTo>
                    <a:pt x="11194" y="1"/>
                  </a:moveTo>
                  <a:lnTo>
                    <a:pt x="0" y="24635"/>
                  </a:lnTo>
                  <a:lnTo>
                    <a:pt x="0" y="29037"/>
                  </a:lnTo>
                  <a:lnTo>
                    <a:pt x="273729" y="29037"/>
                  </a:lnTo>
                  <a:lnTo>
                    <a:pt x="273729" y="24635"/>
                  </a:lnTo>
                  <a:lnTo>
                    <a:pt x="201065" y="24635"/>
                  </a:lnTo>
                  <a:lnTo>
                    <a:pt x="163223" y="20139"/>
                  </a:lnTo>
                  <a:lnTo>
                    <a:pt x="77834" y="20139"/>
                  </a:lnTo>
                  <a:lnTo>
                    <a:pt x="77834" y="24635"/>
                  </a:lnTo>
                  <a:lnTo>
                    <a:pt x="72285" y="24635"/>
                  </a:lnTo>
                  <a:lnTo>
                    <a:pt x="72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1" name="Google Shape;1625;p41">
              <a:extLst>
                <a:ext uri="{FF2B5EF4-FFF2-40B4-BE49-F238E27FC236}">
                  <a16:creationId xmlns:a16="http://schemas.microsoft.com/office/drawing/2014/main" id="{9E3CC217-A4BE-2DFA-9C05-1E0B792FB6D0}"/>
                </a:ext>
              </a:extLst>
            </p:cNvPr>
            <p:cNvSpPr/>
            <p:nvPr/>
          </p:nvSpPr>
          <p:spPr>
            <a:xfrm>
              <a:off x="690800" y="4062775"/>
              <a:ext cx="190150" cy="1413625"/>
            </a:xfrm>
            <a:custGeom>
              <a:avLst/>
              <a:gdLst/>
              <a:ahLst/>
              <a:cxnLst/>
              <a:rect l="l" t="t" r="r" b="b"/>
              <a:pathLst>
                <a:path w="7606" h="56545" extrusionOk="0">
                  <a:moveTo>
                    <a:pt x="1" y="0"/>
                  </a:moveTo>
                  <a:lnTo>
                    <a:pt x="1" y="56545"/>
                  </a:lnTo>
                  <a:lnTo>
                    <a:pt x="7605" y="56545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2" name="Google Shape;1626;p41">
              <a:extLst>
                <a:ext uri="{FF2B5EF4-FFF2-40B4-BE49-F238E27FC236}">
                  <a16:creationId xmlns:a16="http://schemas.microsoft.com/office/drawing/2014/main" id="{EC4BAA21-DA97-906C-51EE-2C64036B642E}"/>
                </a:ext>
              </a:extLst>
            </p:cNvPr>
            <p:cNvSpPr/>
            <p:nvPr/>
          </p:nvSpPr>
          <p:spPr>
            <a:xfrm>
              <a:off x="6823625" y="4062775"/>
              <a:ext cx="189000" cy="1413625"/>
            </a:xfrm>
            <a:custGeom>
              <a:avLst/>
              <a:gdLst/>
              <a:ahLst/>
              <a:cxnLst/>
              <a:rect l="l" t="t" r="r" b="b"/>
              <a:pathLst>
                <a:path w="7560" h="56545" extrusionOk="0">
                  <a:moveTo>
                    <a:pt x="1" y="0"/>
                  </a:moveTo>
                  <a:lnTo>
                    <a:pt x="1" y="56545"/>
                  </a:lnTo>
                  <a:lnTo>
                    <a:pt x="7559" y="56545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3" name="Google Shape;1627;p41">
              <a:extLst>
                <a:ext uri="{FF2B5EF4-FFF2-40B4-BE49-F238E27FC236}">
                  <a16:creationId xmlns:a16="http://schemas.microsoft.com/office/drawing/2014/main" id="{B9CC5214-C8BC-87E9-71B0-A327CDF8DCD1}"/>
                </a:ext>
              </a:extLst>
            </p:cNvPr>
            <p:cNvSpPr/>
            <p:nvPr/>
          </p:nvSpPr>
          <p:spPr>
            <a:xfrm>
              <a:off x="2896150" y="2882100"/>
              <a:ext cx="481925" cy="202400"/>
            </a:xfrm>
            <a:custGeom>
              <a:avLst/>
              <a:gdLst/>
              <a:ahLst/>
              <a:cxnLst/>
              <a:rect l="l" t="t" r="r" b="b"/>
              <a:pathLst>
                <a:path w="19277" h="8096" extrusionOk="0">
                  <a:moveTo>
                    <a:pt x="11088" y="1"/>
                  </a:moveTo>
                  <a:cubicBezTo>
                    <a:pt x="9193" y="1"/>
                    <a:pt x="7311" y="287"/>
                    <a:pt x="5454" y="874"/>
                  </a:cubicBezTo>
                  <a:cubicBezTo>
                    <a:pt x="4064" y="1303"/>
                    <a:pt x="2679" y="1735"/>
                    <a:pt x="1531" y="2501"/>
                  </a:cubicBezTo>
                  <a:cubicBezTo>
                    <a:pt x="478" y="3170"/>
                    <a:pt x="0" y="3503"/>
                    <a:pt x="1053" y="4318"/>
                  </a:cubicBezTo>
                  <a:cubicBezTo>
                    <a:pt x="2870" y="5658"/>
                    <a:pt x="5500" y="6328"/>
                    <a:pt x="7176" y="7713"/>
                  </a:cubicBezTo>
                  <a:cubicBezTo>
                    <a:pt x="7080" y="7809"/>
                    <a:pt x="6935" y="7858"/>
                    <a:pt x="6839" y="7858"/>
                  </a:cubicBezTo>
                  <a:lnTo>
                    <a:pt x="7176" y="8096"/>
                  </a:lnTo>
                  <a:cubicBezTo>
                    <a:pt x="7367" y="7667"/>
                    <a:pt x="7891" y="7522"/>
                    <a:pt x="8324" y="7284"/>
                  </a:cubicBezTo>
                  <a:cubicBezTo>
                    <a:pt x="9472" y="6565"/>
                    <a:pt x="10333" y="5562"/>
                    <a:pt x="11336" y="4701"/>
                  </a:cubicBezTo>
                  <a:cubicBezTo>
                    <a:pt x="12342" y="3840"/>
                    <a:pt x="13441" y="3362"/>
                    <a:pt x="14830" y="2979"/>
                  </a:cubicBezTo>
                  <a:cubicBezTo>
                    <a:pt x="15450" y="2788"/>
                    <a:pt x="19277" y="2596"/>
                    <a:pt x="18848" y="1639"/>
                  </a:cubicBezTo>
                  <a:cubicBezTo>
                    <a:pt x="18703" y="1303"/>
                    <a:pt x="16935" y="874"/>
                    <a:pt x="16552" y="778"/>
                  </a:cubicBezTo>
                  <a:cubicBezTo>
                    <a:pt x="14727" y="264"/>
                    <a:pt x="12902" y="1"/>
                    <a:pt x="11088" y="1"/>
                  </a:cubicBezTo>
                  <a:close/>
                </a:path>
              </a:pathLst>
            </a:custGeom>
            <a:solidFill>
              <a:srgbClr val="B6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4" name="Google Shape;1628;p41">
              <a:extLst>
                <a:ext uri="{FF2B5EF4-FFF2-40B4-BE49-F238E27FC236}">
                  <a16:creationId xmlns:a16="http://schemas.microsoft.com/office/drawing/2014/main" id="{842A777A-E8E8-7F0C-4779-B8EBED1BF307}"/>
                </a:ext>
              </a:extLst>
            </p:cNvPr>
            <p:cNvSpPr/>
            <p:nvPr/>
          </p:nvSpPr>
          <p:spPr>
            <a:xfrm>
              <a:off x="1682200" y="2961350"/>
              <a:ext cx="1408850" cy="947700"/>
            </a:xfrm>
            <a:custGeom>
              <a:avLst/>
              <a:gdLst/>
              <a:ahLst/>
              <a:cxnLst/>
              <a:rect l="l" t="t" r="r" b="b"/>
              <a:pathLst>
                <a:path w="56354" h="37908" extrusionOk="0">
                  <a:moveTo>
                    <a:pt x="49036" y="0"/>
                  </a:moveTo>
                  <a:lnTo>
                    <a:pt x="32676" y="20521"/>
                  </a:lnTo>
                  <a:cubicBezTo>
                    <a:pt x="32676" y="20521"/>
                    <a:pt x="19664" y="3923"/>
                    <a:pt x="11482" y="1673"/>
                  </a:cubicBezTo>
                  <a:cubicBezTo>
                    <a:pt x="10395" y="1378"/>
                    <a:pt x="9004" y="963"/>
                    <a:pt x="7566" y="963"/>
                  </a:cubicBezTo>
                  <a:cubicBezTo>
                    <a:pt x="5271" y="963"/>
                    <a:pt x="2860" y="2021"/>
                    <a:pt x="1390" y="6315"/>
                  </a:cubicBezTo>
                  <a:cubicBezTo>
                    <a:pt x="1" y="10379"/>
                    <a:pt x="4689" y="13491"/>
                    <a:pt x="4689" y="13491"/>
                  </a:cubicBezTo>
                  <a:cubicBezTo>
                    <a:pt x="4689" y="13491"/>
                    <a:pt x="23491" y="34826"/>
                    <a:pt x="32435" y="37743"/>
                  </a:cubicBezTo>
                  <a:cubicBezTo>
                    <a:pt x="32774" y="37854"/>
                    <a:pt x="33122" y="37908"/>
                    <a:pt x="33479" y="37908"/>
                  </a:cubicBezTo>
                  <a:cubicBezTo>
                    <a:pt x="42302" y="37908"/>
                    <a:pt x="56354" y="5167"/>
                    <a:pt x="56354" y="5167"/>
                  </a:cubicBezTo>
                  <a:lnTo>
                    <a:pt x="490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5" name="Google Shape;1629;p41">
              <a:extLst>
                <a:ext uri="{FF2B5EF4-FFF2-40B4-BE49-F238E27FC236}">
                  <a16:creationId xmlns:a16="http://schemas.microsoft.com/office/drawing/2014/main" id="{97146B28-7751-F673-B175-6E30D1192B21}"/>
                </a:ext>
              </a:extLst>
            </p:cNvPr>
            <p:cNvSpPr/>
            <p:nvPr/>
          </p:nvSpPr>
          <p:spPr>
            <a:xfrm>
              <a:off x="1884375" y="1607525"/>
              <a:ext cx="936400" cy="699600"/>
            </a:xfrm>
            <a:custGeom>
              <a:avLst/>
              <a:gdLst/>
              <a:ahLst/>
              <a:cxnLst/>
              <a:rect l="l" t="t" r="r" b="b"/>
              <a:pathLst>
                <a:path w="37456" h="27984" extrusionOk="0">
                  <a:moveTo>
                    <a:pt x="0" y="1"/>
                  </a:moveTo>
                  <a:lnTo>
                    <a:pt x="0" y="27984"/>
                  </a:lnTo>
                  <a:lnTo>
                    <a:pt x="37455" y="27984"/>
                  </a:lnTo>
                  <a:lnTo>
                    <a:pt x="37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6" name="Google Shape;1630;p41">
              <a:extLst>
                <a:ext uri="{FF2B5EF4-FFF2-40B4-BE49-F238E27FC236}">
                  <a16:creationId xmlns:a16="http://schemas.microsoft.com/office/drawing/2014/main" id="{8D70A1E8-BEA3-7CDA-3F5E-8818CBB58D34}"/>
                </a:ext>
              </a:extLst>
            </p:cNvPr>
            <p:cNvSpPr/>
            <p:nvPr/>
          </p:nvSpPr>
          <p:spPr>
            <a:xfrm>
              <a:off x="3519175" y="1280250"/>
              <a:ext cx="1627775" cy="1199100"/>
            </a:xfrm>
            <a:custGeom>
              <a:avLst/>
              <a:gdLst/>
              <a:ahLst/>
              <a:cxnLst/>
              <a:rect l="l" t="t" r="r" b="b"/>
              <a:pathLst>
                <a:path w="65111" h="47964" extrusionOk="0">
                  <a:moveTo>
                    <a:pt x="58052" y="0"/>
                  </a:moveTo>
                  <a:cubicBezTo>
                    <a:pt x="54450" y="0"/>
                    <a:pt x="51244" y="3180"/>
                    <a:pt x="49848" y="4576"/>
                  </a:cubicBezTo>
                  <a:cubicBezTo>
                    <a:pt x="44299" y="10030"/>
                    <a:pt x="31765" y="26149"/>
                    <a:pt x="31765" y="26149"/>
                  </a:cubicBezTo>
                  <a:lnTo>
                    <a:pt x="1" y="36054"/>
                  </a:lnTo>
                  <a:lnTo>
                    <a:pt x="1436" y="47964"/>
                  </a:lnTo>
                  <a:cubicBezTo>
                    <a:pt x="1436" y="47964"/>
                    <a:pt x="25883" y="44186"/>
                    <a:pt x="33870" y="41458"/>
                  </a:cubicBezTo>
                  <a:cubicBezTo>
                    <a:pt x="45734" y="37393"/>
                    <a:pt x="63005" y="8595"/>
                    <a:pt x="63005" y="8595"/>
                  </a:cubicBezTo>
                  <a:cubicBezTo>
                    <a:pt x="63005" y="8595"/>
                    <a:pt x="65110" y="4002"/>
                    <a:pt x="62144" y="1561"/>
                  </a:cubicBezTo>
                  <a:cubicBezTo>
                    <a:pt x="60774" y="436"/>
                    <a:pt x="59386" y="0"/>
                    <a:pt x="58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7" name="Google Shape;1631;p41">
              <a:extLst>
                <a:ext uri="{FF2B5EF4-FFF2-40B4-BE49-F238E27FC236}">
                  <a16:creationId xmlns:a16="http://schemas.microsoft.com/office/drawing/2014/main" id="{90D1A671-C1DE-D38A-16B8-3057401D2048}"/>
                </a:ext>
              </a:extLst>
            </p:cNvPr>
            <p:cNvSpPr/>
            <p:nvPr/>
          </p:nvSpPr>
          <p:spPr>
            <a:xfrm>
              <a:off x="3550275" y="1278525"/>
              <a:ext cx="1601450" cy="1198425"/>
            </a:xfrm>
            <a:custGeom>
              <a:avLst/>
              <a:gdLst/>
              <a:ahLst/>
              <a:cxnLst/>
              <a:rect l="l" t="t" r="r" b="b"/>
              <a:pathLst>
                <a:path w="64058" h="47937" extrusionOk="0">
                  <a:moveTo>
                    <a:pt x="57031" y="0"/>
                  </a:moveTo>
                  <a:cubicBezTo>
                    <a:pt x="53437" y="0"/>
                    <a:pt x="50239" y="3189"/>
                    <a:pt x="48845" y="4550"/>
                  </a:cubicBezTo>
                  <a:cubicBezTo>
                    <a:pt x="48125" y="5265"/>
                    <a:pt x="47314" y="6126"/>
                    <a:pt x="46403" y="7083"/>
                  </a:cubicBezTo>
                  <a:cubicBezTo>
                    <a:pt x="46740" y="7803"/>
                    <a:pt x="47027" y="8568"/>
                    <a:pt x="47218" y="9284"/>
                  </a:cubicBezTo>
                  <a:cubicBezTo>
                    <a:pt x="51091" y="22965"/>
                    <a:pt x="38703" y="38228"/>
                    <a:pt x="19614" y="43394"/>
                  </a:cubicBezTo>
                  <a:cubicBezTo>
                    <a:pt x="15298" y="44541"/>
                    <a:pt x="11019" y="45079"/>
                    <a:pt x="6934" y="45079"/>
                  </a:cubicBezTo>
                  <a:cubicBezTo>
                    <a:pt x="4546" y="45079"/>
                    <a:pt x="2224" y="44895"/>
                    <a:pt x="1" y="44542"/>
                  </a:cubicBezTo>
                  <a:lnTo>
                    <a:pt x="1" y="44542"/>
                  </a:lnTo>
                  <a:lnTo>
                    <a:pt x="433" y="47937"/>
                  </a:lnTo>
                  <a:cubicBezTo>
                    <a:pt x="433" y="47937"/>
                    <a:pt x="24876" y="44206"/>
                    <a:pt x="32867" y="41481"/>
                  </a:cubicBezTo>
                  <a:cubicBezTo>
                    <a:pt x="44681" y="37413"/>
                    <a:pt x="61998" y="8614"/>
                    <a:pt x="61998" y="8614"/>
                  </a:cubicBezTo>
                  <a:cubicBezTo>
                    <a:pt x="61998" y="8614"/>
                    <a:pt x="64057" y="4022"/>
                    <a:pt x="61137" y="1584"/>
                  </a:cubicBezTo>
                  <a:cubicBezTo>
                    <a:pt x="59762" y="442"/>
                    <a:pt x="58369" y="0"/>
                    <a:pt x="570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8" name="Google Shape;1632;p41">
              <a:extLst>
                <a:ext uri="{FF2B5EF4-FFF2-40B4-BE49-F238E27FC236}">
                  <a16:creationId xmlns:a16="http://schemas.microsoft.com/office/drawing/2014/main" id="{6EF94DC4-7B72-01C2-8BE9-950AA2F98A11}"/>
                </a:ext>
              </a:extLst>
            </p:cNvPr>
            <p:cNvSpPr/>
            <p:nvPr/>
          </p:nvSpPr>
          <p:spPr>
            <a:xfrm>
              <a:off x="3164025" y="1898100"/>
              <a:ext cx="385125" cy="827450"/>
            </a:xfrm>
            <a:custGeom>
              <a:avLst/>
              <a:gdLst/>
              <a:ahLst/>
              <a:cxnLst/>
              <a:rect l="l" t="t" r="r" b="b"/>
              <a:pathLst>
                <a:path w="15405" h="33098" extrusionOk="0">
                  <a:moveTo>
                    <a:pt x="6602" y="0"/>
                  </a:moveTo>
                  <a:lnTo>
                    <a:pt x="288" y="1053"/>
                  </a:lnTo>
                  <a:lnTo>
                    <a:pt x="4211" y="26552"/>
                  </a:lnTo>
                  <a:cubicBezTo>
                    <a:pt x="1627" y="27555"/>
                    <a:pt x="1" y="29136"/>
                    <a:pt x="238" y="30617"/>
                  </a:cubicBezTo>
                  <a:cubicBezTo>
                    <a:pt x="462" y="32150"/>
                    <a:pt x="2702" y="33098"/>
                    <a:pt x="5633" y="33098"/>
                  </a:cubicBezTo>
                  <a:cubicBezTo>
                    <a:pt x="6454" y="33098"/>
                    <a:pt x="7329" y="33024"/>
                    <a:pt x="8229" y="32867"/>
                  </a:cubicBezTo>
                  <a:cubicBezTo>
                    <a:pt x="12343" y="32197"/>
                    <a:pt x="15405" y="29997"/>
                    <a:pt x="15118" y="28033"/>
                  </a:cubicBezTo>
                  <a:cubicBezTo>
                    <a:pt x="14876" y="26648"/>
                    <a:pt x="13059" y="25737"/>
                    <a:pt x="10525" y="25546"/>
                  </a:cubicBezTo>
                  <a:lnTo>
                    <a:pt x="6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49" name="Google Shape;1633;p41">
              <a:extLst>
                <a:ext uri="{FF2B5EF4-FFF2-40B4-BE49-F238E27FC236}">
                  <a16:creationId xmlns:a16="http://schemas.microsoft.com/office/drawing/2014/main" id="{DAAE6EF0-E051-DFFA-6C13-AE32559D4B61}"/>
                </a:ext>
              </a:extLst>
            </p:cNvPr>
            <p:cNvSpPr/>
            <p:nvPr/>
          </p:nvSpPr>
          <p:spPr>
            <a:xfrm>
              <a:off x="3129300" y="2156875"/>
              <a:ext cx="424625" cy="294675"/>
            </a:xfrm>
            <a:custGeom>
              <a:avLst/>
              <a:gdLst/>
              <a:ahLst/>
              <a:cxnLst/>
              <a:rect l="l" t="t" r="r" b="b"/>
              <a:pathLst>
                <a:path w="16985" h="11787" extrusionOk="0">
                  <a:moveTo>
                    <a:pt x="5631" y="0"/>
                  </a:moveTo>
                  <a:cubicBezTo>
                    <a:pt x="5099" y="0"/>
                    <a:pt x="4609" y="72"/>
                    <a:pt x="4260" y="269"/>
                  </a:cubicBezTo>
                  <a:lnTo>
                    <a:pt x="4260" y="223"/>
                  </a:lnTo>
                  <a:lnTo>
                    <a:pt x="4210" y="269"/>
                  </a:lnTo>
                  <a:cubicBezTo>
                    <a:pt x="4069" y="365"/>
                    <a:pt x="3973" y="461"/>
                    <a:pt x="3877" y="556"/>
                  </a:cubicBezTo>
                  <a:cubicBezTo>
                    <a:pt x="2871" y="652"/>
                    <a:pt x="720" y="4862"/>
                    <a:pt x="383" y="5914"/>
                  </a:cubicBezTo>
                  <a:cubicBezTo>
                    <a:pt x="1" y="7062"/>
                    <a:pt x="337" y="7158"/>
                    <a:pt x="862" y="8165"/>
                  </a:cubicBezTo>
                  <a:cubicBezTo>
                    <a:pt x="1294" y="9072"/>
                    <a:pt x="1294" y="9887"/>
                    <a:pt x="2201" y="10461"/>
                  </a:cubicBezTo>
                  <a:cubicBezTo>
                    <a:pt x="3541" y="11368"/>
                    <a:pt x="5791" y="11226"/>
                    <a:pt x="7272" y="11513"/>
                  </a:cubicBezTo>
                  <a:cubicBezTo>
                    <a:pt x="7471" y="11551"/>
                    <a:pt x="8057" y="11787"/>
                    <a:pt x="8364" y="11787"/>
                  </a:cubicBezTo>
                  <a:cubicBezTo>
                    <a:pt x="8429" y="11787"/>
                    <a:pt x="8482" y="11776"/>
                    <a:pt x="8516" y="11750"/>
                  </a:cubicBezTo>
                  <a:cubicBezTo>
                    <a:pt x="8757" y="11655"/>
                    <a:pt x="8852" y="11559"/>
                    <a:pt x="8852" y="11513"/>
                  </a:cubicBezTo>
                  <a:cubicBezTo>
                    <a:pt x="9054" y="11561"/>
                    <a:pt x="9263" y="11582"/>
                    <a:pt x="9475" y="11582"/>
                  </a:cubicBezTo>
                  <a:cubicBezTo>
                    <a:pt x="10114" y="11582"/>
                    <a:pt x="10789" y="11392"/>
                    <a:pt x="11436" y="11176"/>
                  </a:cubicBezTo>
                  <a:cubicBezTo>
                    <a:pt x="12775" y="10748"/>
                    <a:pt x="14161" y="10269"/>
                    <a:pt x="15454" y="9741"/>
                  </a:cubicBezTo>
                  <a:cubicBezTo>
                    <a:pt x="16985" y="9167"/>
                    <a:pt x="16411" y="7828"/>
                    <a:pt x="16265" y="6347"/>
                  </a:cubicBezTo>
                  <a:cubicBezTo>
                    <a:pt x="16170" y="5390"/>
                    <a:pt x="16315" y="2711"/>
                    <a:pt x="15691" y="2279"/>
                  </a:cubicBezTo>
                  <a:lnTo>
                    <a:pt x="15883" y="2279"/>
                  </a:lnTo>
                  <a:cubicBezTo>
                    <a:pt x="13349" y="2233"/>
                    <a:pt x="11099" y="1035"/>
                    <a:pt x="8661" y="461"/>
                  </a:cubicBezTo>
                  <a:cubicBezTo>
                    <a:pt x="8105" y="330"/>
                    <a:pt x="6772" y="0"/>
                    <a:pt x="5631" y="0"/>
                  </a:cubicBezTo>
                  <a:close/>
                </a:path>
              </a:pathLst>
            </a:custGeom>
            <a:solidFill>
              <a:srgbClr val="F5C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0" name="Google Shape;1634;p41">
              <a:extLst>
                <a:ext uri="{FF2B5EF4-FFF2-40B4-BE49-F238E27FC236}">
                  <a16:creationId xmlns:a16="http://schemas.microsoft.com/office/drawing/2014/main" id="{18B0B1E3-356E-310B-1B51-B1950CB5BFED}"/>
                </a:ext>
              </a:extLst>
            </p:cNvPr>
            <p:cNvSpPr/>
            <p:nvPr/>
          </p:nvSpPr>
          <p:spPr>
            <a:xfrm>
              <a:off x="5266500" y="5149925"/>
              <a:ext cx="118375" cy="120775"/>
            </a:xfrm>
            <a:custGeom>
              <a:avLst/>
              <a:gdLst/>
              <a:ahLst/>
              <a:cxnLst/>
              <a:rect l="l" t="t" r="r" b="b"/>
              <a:pathLst>
                <a:path w="4735" h="4831" extrusionOk="0">
                  <a:moveTo>
                    <a:pt x="2393" y="1"/>
                  </a:moveTo>
                  <a:cubicBezTo>
                    <a:pt x="1099" y="1"/>
                    <a:pt x="1" y="1053"/>
                    <a:pt x="1" y="2393"/>
                  </a:cubicBezTo>
                  <a:cubicBezTo>
                    <a:pt x="1" y="3732"/>
                    <a:pt x="1099" y="4831"/>
                    <a:pt x="2393" y="4831"/>
                  </a:cubicBezTo>
                  <a:cubicBezTo>
                    <a:pt x="3682" y="4831"/>
                    <a:pt x="4735" y="3732"/>
                    <a:pt x="4735" y="2393"/>
                  </a:cubicBezTo>
                  <a:cubicBezTo>
                    <a:pt x="4735" y="1053"/>
                    <a:pt x="3682" y="1"/>
                    <a:pt x="2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1" name="Google Shape;1635;p41">
              <a:extLst>
                <a:ext uri="{FF2B5EF4-FFF2-40B4-BE49-F238E27FC236}">
                  <a16:creationId xmlns:a16="http://schemas.microsoft.com/office/drawing/2014/main" id="{D5C21726-A911-DCB1-A4C7-020C45870DA9}"/>
                </a:ext>
              </a:extLst>
            </p:cNvPr>
            <p:cNvSpPr/>
            <p:nvPr/>
          </p:nvSpPr>
          <p:spPr>
            <a:xfrm>
              <a:off x="5298750" y="5178650"/>
              <a:ext cx="53900" cy="51400"/>
            </a:xfrm>
            <a:custGeom>
              <a:avLst/>
              <a:gdLst/>
              <a:ahLst/>
              <a:cxnLst/>
              <a:rect l="l" t="t" r="r" b="b"/>
              <a:pathLst>
                <a:path w="2156" h="2056" extrusionOk="0">
                  <a:moveTo>
                    <a:pt x="1103" y="0"/>
                  </a:moveTo>
                  <a:cubicBezTo>
                    <a:pt x="479" y="0"/>
                    <a:pt x="1" y="429"/>
                    <a:pt x="1" y="1053"/>
                  </a:cubicBezTo>
                  <a:cubicBezTo>
                    <a:pt x="1" y="1627"/>
                    <a:pt x="479" y="2055"/>
                    <a:pt x="1103" y="2055"/>
                  </a:cubicBezTo>
                  <a:cubicBezTo>
                    <a:pt x="1677" y="2055"/>
                    <a:pt x="2155" y="1627"/>
                    <a:pt x="2155" y="1053"/>
                  </a:cubicBezTo>
                  <a:cubicBezTo>
                    <a:pt x="2155" y="429"/>
                    <a:pt x="1677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2" name="Google Shape;1636;p41">
              <a:extLst>
                <a:ext uri="{FF2B5EF4-FFF2-40B4-BE49-F238E27FC236}">
                  <a16:creationId xmlns:a16="http://schemas.microsoft.com/office/drawing/2014/main" id="{1D3A1F8B-3DFA-DAA5-FE92-09EA6D89DD84}"/>
                </a:ext>
              </a:extLst>
            </p:cNvPr>
            <p:cNvSpPr/>
            <p:nvPr/>
          </p:nvSpPr>
          <p:spPr>
            <a:xfrm>
              <a:off x="4461600" y="5149925"/>
              <a:ext cx="117225" cy="120775"/>
            </a:xfrm>
            <a:custGeom>
              <a:avLst/>
              <a:gdLst/>
              <a:ahLst/>
              <a:cxnLst/>
              <a:rect l="l" t="t" r="r" b="b"/>
              <a:pathLst>
                <a:path w="4689" h="4831" extrusionOk="0">
                  <a:moveTo>
                    <a:pt x="2346" y="1"/>
                  </a:moveTo>
                  <a:cubicBezTo>
                    <a:pt x="1052" y="1"/>
                    <a:pt x="0" y="1053"/>
                    <a:pt x="0" y="2393"/>
                  </a:cubicBezTo>
                  <a:cubicBezTo>
                    <a:pt x="0" y="3732"/>
                    <a:pt x="1052" y="4831"/>
                    <a:pt x="2346" y="4831"/>
                  </a:cubicBezTo>
                  <a:cubicBezTo>
                    <a:pt x="3636" y="4831"/>
                    <a:pt x="4688" y="3732"/>
                    <a:pt x="4688" y="2393"/>
                  </a:cubicBezTo>
                  <a:cubicBezTo>
                    <a:pt x="4688" y="1053"/>
                    <a:pt x="3636" y="1"/>
                    <a:pt x="2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3" name="Google Shape;1637;p41">
              <a:extLst>
                <a:ext uri="{FF2B5EF4-FFF2-40B4-BE49-F238E27FC236}">
                  <a16:creationId xmlns:a16="http://schemas.microsoft.com/office/drawing/2014/main" id="{E1A2742B-C47E-FE25-EB37-8E24AE7C23E2}"/>
                </a:ext>
              </a:extLst>
            </p:cNvPr>
            <p:cNvSpPr/>
            <p:nvPr/>
          </p:nvSpPr>
          <p:spPr>
            <a:xfrm>
              <a:off x="4493925" y="5178650"/>
              <a:ext cx="52650" cy="51400"/>
            </a:xfrm>
            <a:custGeom>
              <a:avLst/>
              <a:gdLst/>
              <a:ahLst/>
              <a:cxnLst/>
              <a:rect l="l" t="t" r="r" b="b"/>
              <a:pathLst>
                <a:path w="2106" h="2056" extrusionOk="0">
                  <a:moveTo>
                    <a:pt x="1053" y="0"/>
                  </a:moveTo>
                  <a:cubicBezTo>
                    <a:pt x="479" y="0"/>
                    <a:pt x="1" y="429"/>
                    <a:pt x="1" y="1053"/>
                  </a:cubicBezTo>
                  <a:cubicBezTo>
                    <a:pt x="1" y="1627"/>
                    <a:pt x="479" y="2055"/>
                    <a:pt x="1053" y="2055"/>
                  </a:cubicBezTo>
                  <a:cubicBezTo>
                    <a:pt x="1627" y="2055"/>
                    <a:pt x="2105" y="1627"/>
                    <a:pt x="2105" y="1053"/>
                  </a:cubicBezTo>
                  <a:cubicBezTo>
                    <a:pt x="2105" y="429"/>
                    <a:pt x="1627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4" name="Google Shape;1638;p41">
              <a:extLst>
                <a:ext uri="{FF2B5EF4-FFF2-40B4-BE49-F238E27FC236}">
                  <a16:creationId xmlns:a16="http://schemas.microsoft.com/office/drawing/2014/main" id="{8560FBFE-639F-EEAD-4D24-7ABE056FE535}"/>
                </a:ext>
              </a:extLst>
            </p:cNvPr>
            <p:cNvSpPr/>
            <p:nvPr/>
          </p:nvSpPr>
          <p:spPr>
            <a:xfrm>
              <a:off x="4856250" y="907850"/>
              <a:ext cx="332500" cy="313700"/>
            </a:xfrm>
            <a:custGeom>
              <a:avLst/>
              <a:gdLst/>
              <a:ahLst/>
              <a:cxnLst/>
              <a:rect l="l" t="t" r="r" b="b"/>
              <a:pathLst>
                <a:path w="13300" h="12548" extrusionOk="0">
                  <a:moveTo>
                    <a:pt x="13204" y="0"/>
                  </a:moveTo>
                  <a:cubicBezTo>
                    <a:pt x="12775" y="146"/>
                    <a:pt x="12392" y="574"/>
                    <a:pt x="12010" y="815"/>
                  </a:cubicBezTo>
                  <a:cubicBezTo>
                    <a:pt x="11482" y="1148"/>
                    <a:pt x="10908" y="1390"/>
                    <a:pt x="10429" y="1723"/>
                  </a:cubicBezTo>
                  <a:cubicBezTo>
                    <a:pt x="9185" y="2633"/>
                    <a:pt x="8037" y="3636"/>
                    <a:pt x="6985" y="4688"/>
                  </a:cubicBezTo>
                  <a:cubicBezTo>
                    <a:pt x="5645" y="6078"/>
                    <a:pt x="4593" y="7750"/>
                    <a:pt x="3399" y="9281"/>
                  </a:cubicBezTo>
                  <a:cubicBezTo>
                    <a:pt x="2584" y="10333"/>
                    <a:pt x="1294" y="11769"/>
                    <a:pt x="1" y="12247"/>
                  </a:cubicBezTo>
                  <a:cubicBezTo>
                    <a:pt x="1340" y="12415"/>
                    <a:pt x="2679" y="12547"/>
                    <a:pt x="4025" y="12547"/>
                  </a:cubicBezTo>
                  <a:cubicBezTo>
                    <a:pt x="5371" y="12547"/>
                    <a:pt x="6723" y="12415"/>
                    <a:pt x="8087" y="12056"/>
                  </a:cubicBezTo>
                  <a:cubicBezTo>
                    <a:pt x="9281" y="11723"/>
                    <a:pt x="10716" y="11290"/>
                    <a:pt x="11769" y="10670"/>
                  </a:cubicBezTo>
                  <a:cubicBezTo>
                    <a:pt x="11960" y="10525"/>
                    <a:pt x="12343" y="10333"/>
                    <a:pt x="12488" y="10096"/>
                  </a:cubicBezTo>
                  <a:cubicBezTo>
                    <a:pt x="12725" y="9759"/>
                    <a:pt x="12630" y="9855"/>
                    <a:pt x="12584" y="9426"/>
                  </a:cubicBezTo>
                  <a:cubicBezTo>
                    <a:pt x="12534" y="8803"/>
                    <a:pt x="12297" y="8183"/>
                    <a:pt x="12201" y="7559"/>
                  </a:cubicBezTo>
                  <a:cubicBezTo>
                    <a:pt x="11864" y="5358"/>
                    <a:pt x="10957" y="1531"/>
                    <a:pt x="13299" y="146"/>
                  </a:cubicBezTo>
                  <a:lnTo>
                    <a:pt x="13204" y="0"/>
                  </a:lnTo>
                  <a:close/>
                </a:path>
              </a:pathLst>
            </a:custGeom>
            <a:solidFill>
              <a:srgbClr val="E8B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  <p:grpSp>
        <p:nvGrpSpPr>
          <p:cNvPr id="74" name="Google Shape;1567;p41">
            <a:extLst>
              <a:ext uri="{FF2B5EF4-FFF2-40B4-BE49-F238E27FC236}">
                <a16:creationId xmlns:a16="http://schemas.microsoft.com/office/drawing/2014/main" id="{28A03268-92B3-53C0-1FF4-15E3DCADA0C8}"/>
              </a:ext>
            </a:extLst>
          </p:cNvPr>
          <p:cNvGrpSpPr/>
          <p:nvPr/>
        </p:nvGrpSpPr>
        <p:grpSpPr>
          <a:xfrm>
            <a:off x="8296748" y="674773"/>
            <a:ext cx="2005713" cy="2586363"/>
            <a:chOff x="821175" y="0"/>
            <a:chExt cx="2177621" cy="2042449"/>
          </a:xfrm>
        </p:grpSpPr>
        <p:sp>
          <p:nvSpPr>
            <p:cNvPr id="10" name="Google Shape;1568;p41">
              <a:extLst>
                <a:ext uri="{FF2B5EF4-FFF2-40B4-BE49-F238E27FC236}">
                  <a16:creationId xmlns:a16="http://schemas.microsoft.com/office/drawing/2014/main" id="{C625CD7C-23AC-E685-DE57-71E6C00604FA}"/>
                </a:ext>
              </a:extLst>
            </p:cNvPr>
            <p:cNvSpPr/>
            <p:nvPr/>
          </p:nvSpPr>
          <p:spPr>
            <a:xfrm>
              <a:off x="821175" y="683601"/>
              <a:ext cx="2177621" cy="1358848"/>
            </a:xfrm>
            <a:custGeom>
              <a:avLst/>
              <a:gdLst/>
              <a:ahLst/>
              <a:cxnLst/>
              <a:rect l="l" t="t" r="r" b="b"/>
              <a:pathLst>
                <a:path w="34828" h="21732" extrusionOk="0">
                  <a:moveTo>
                    <a:pt x="18788" y="0"/>
                  </a:moveTo>
                  <a:lnTo>
                    <a:pt x="14607" y="767"/>
                  </a:lnTo>
                  <a:lnTo>
                    <a:pt x="14822" y="1885"/>
                  </a:lnTo>
                  <a:lnTo>
                    <a:pt x="15981" y="1670"/>
                  </a:lnTo>
                  <a:lnTo>
                    <a:pt x="17217" y="8345"/>
                  </a:lnTo>
                  <a:lnTo>
                    <a:pt x="11073" y="9483"/>
                  </a:lnTo>
                  <a:cubicBezTo>
                    <a:pt x="10814" y="9301"/>
                    <a:pt x="10487" y="9201"/>
                    <a:pt x="10142" y="9201"/>
                  </a:cubicBezTo>
                  <a:cubicBezTo>
                    <a:pt x="10041" y="9201"/>
                    <a:pt x="9938" y="9210"/>
                    <a:pt x="9835" y="9227"/>
                  </a:cubicBezTo>
                  <a:cubicBezTo>
                    <a:pt x="8972" y="9385"/>
                    <a:pt x="8383" y="10151"/>
                    <a:pt x="8540" y="10936"/>
                  </a:cubicBezTo>
                  <a:cubicBezTo>
                    <a:pt x="8639" y="11544"/>
                    <a:pt x="9168" y="11996"/>
                    <a:pt x="9796" y="12075"/>
                  </a:cubicBezTo>
                  <a:lnTo>
                    <a:pt x="10209" y="13900"/>
                  </a:lnTo>
                  <a:cubicBezTo>
                    <a:pt x="9413" y="13819"/>
                    <a:pt x="8635" y="13780"/>
                    <a:pt x="7887" y="13780"/>
                  </a:cubicBezTo>
                  <a:cubicBezTo>
                    <a:pt x="3745" y="13780"/>
                    <a:pt x="524" y="14967"/>
                    <a:pt x="275" y="16747"/>
                  </a:cubicBezTo>
                  <a:cubicBezTo>
                    <a:pt x="1" y="18886"/>
                    <a:pt x="4024" y="21046"/>
                    <a:pt x="9286" y="21596"/>
                  </a:cubicBezTo>
                  <a:cubicBezTo>
                    <a:pt x="10134" y="21688"/>
                    <a:pt x="10962" y="21731"/>
                    <a:pt x="11756" y="21731"/>
                  </a:cubicBezTo>
                  <a:cubicBezTo>
                    <a:pt x="15882" y="21731"/>
                    <a:pt x="19071" y="20544"/>
                    <a:pt x="19318" y="18750"/>
                  </a:cubicBezTo>
                  <a:cubicBezTo>
                    <a:pt x="19573" y="16766"/>
                    <a:pt x="16060" y="14724"/>
                    <a:pt x="11288" y="14018"/>
                  </a:cubicBezTo>
                  <a:lnTo>
                    <a:pt x="10896" y="11879"/>
                  </a:lnTo>
                  <a:cubicBezTo>
                    <a:pt x="11131" y="11740"/>
                    <a:pt x="11327" y="11564"/>
                    <a:pt x="11466" y="11329"/>
                  </a:cubicBezTo>
                  <a:lnTo>
                    <a:pt x="22361" y="9306"/>
                  </a:lnTo>
                  <a:cubicBezTo>
                    <a:pt x="22825" y="9849"/>
                    <a:pt x="23535" y="10185"/>
                    <a:pt x="24323" y="10185"/>
                  </a:cubicBezTo>
                  <a:cubicBezTo>
                    <a:pt x="24503" y="10185"/>
                    <a:pt x="24687" y="10167"/>
                    <a:pt x="24874" y="10131"/>
                  </a:cubicBezTo>
                  <a:cubicBezTo>
                    <a:pt x="24952" y="10112"/>
                    <a:pt x="25051" y="10091"/>
                    <a:pt x="25130" y="10072"/>
                  </a:cubicBezTo>
                  <a:lnTo>
                    <a:pt x="25954" y="11426"/>
                  </a:lnTo>
                  <a:cubicBezTo>
                    <a:pt x="23264" y="12997"/>
                    <a:pt x="21674" y="14960"/>
                    <a:pt x="22303" y="16059"/>
                  </a:cubicBezTo>
                  <a:cubicBezTo>
                    <a:pt x="22595" y="16580"/>
                    <a:pt x="23318" y="16830"/>
                    <a:pt x="24297" y="16830"/>
                  </a:cubicBezTo>
                  <a:cubicBezTo>
                    <a:pt x="25682" y="16830"/>
                    <a:pt x="27578" y="16328"/>
                    <a:pt x="29488" y="15373"/>
                  </a:cubicBezTo>
                  <a:cubicBezTo>
                    <a:pt x="32747" y="13763"/>
                    <a:pt x="34828" y="11447"/>
                    <a:pt x="34140" y="10209"/>
                  </a:cubicBezTo>
                  <a:cubicBezTo>
                    <a:pt x="33844" y="9694"/>
                    <a:pt x="33116" y="9444"/>
                    <a:pt x="32131" y="9444"/>
                  </a:cubicBezTo>
                  <a:cubicBezTo>
                    <a:pt x="30829" y="9444"/>
                    <a:pt x="29078" y="9881"/>
                    <a:pt x="27289" y="10719"/>
                  </a:cubicBezTo>
                  <a:lnTo>
                    <a:pt x="26425" y="9287"/>
                  </a:lnTo>
                  <a:cubicBezTo>
                    <a:pt x="26896" y="8756"/>
                    <a:pt x="27112" y="8050"/>
                    <a:pt x="26994" y="7343"/>
                  </a:cubicBezTo>
                  <a:cubicBezTo>
                    <a:pt x="26787" y="6223"/>
                    <a:pt x="25733" y="5451"/>
                    <a:pt x="24523" y="5451"/>
                  </a:cubicBezTo>
                  <a:cubicBezTo>
                    <a:pt x="24354" y="5451"/>
                    <a:pt x="24183" y="5466"/>
                    <a:pt x="24010" y="5497"/>
                  </a:cubicBezTo>
                  <a:cubicBezTo>
                    <a:pt x="22891" y="5714"/>
                    <a:pt x="22086" y="6518"/>
                    <a:pt x="21889" y="7481"/>
                  </a:cubicBezTo>
                  <a:lnTo>
                    <a:pt x="18866" y="8031"/>
                  </a:lnTo>
                  <a:lnTo>
                    <a:pt x="17611" y="1363"/>
                  </a:lnTo>
                  <a:lnTo>
                    <a:pt x="17611" y="1363"/>
                  </a:lnTo>
                  <a:lnTo>
                    <a:pt x="18984" y="1100"/>
                  </a:lnTo>
                  <a:lnTo>
                    <a:pt x="18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1" name="Google Shape;1569;p41">
              <a:extLst>
                <a:ext uri="{FF2B5EF4-FFF2-40B4-BE49-F238E27FC236}">
                  <a16:creationId xmlns:a16="http://schemas.microsoft.com/office/drawing/2014/main" id="{1EC0D622-ABAD-75E4-3603-A03F73C052C5}"/>
                </a:ext>
              </a:extLst>
            </p:cNvPr>
            <p:cNvSpPr/>
            <p:nvPr/>
          </p:nvSpPr>
          <p:spPr>
            <a:xfrm>
              <a:off x="876375" y="1583499"/>
              <a:ext cx="1129327" cy="430908"/>
            </a:xfrm>
            <a:custGeom>
              <a:avLst/>
              <a:gdLst/>
              <a:ahLst/>
              <a:cxnLst/>
              <a:rect l="l" t="t" r="r" b="b"/>
              <a:pathLst>
                <a:path w="18062" h="6308" extrusionOk="0">
                  <a:moveTo>
                    <a:pt x="6821" y="1"/>
                  </a:moveTo>
                  <a:cubicBezTo>
                    <a:pt x="3174" y="1"/>
                    <a:pt x="412" y="865"/>
                    <a:pt x="236" y="2222"/>
                  </a:cubicBezTo>
                  <a:cubicBezTo>
                    <a:pt x="0" y="3892"/>
                    <a:pt x="3770" y="5658"/>
                    <a:pt x="8638" y="6169"/>
                  </a:cubicBezTo>
                  <a:cubicBezTo>
                    <a:pt x="9531" y="6263"/>
                    <a:pt x="10400" y="6308"/>
                    <a:pt x="11224" y="6308"/>
                  </a:cubicBezTo>
                  <a:cubicBezTo>
                    <a:pt x="14875" y="6308"/>
                    <a:pt x="17654" y="5430"/>
                    <a:pt x="17847" y="4067"/>
                  </a:cubicBezTo>
                  <a:cubicBezTo>
                    <a:pt x="18062" y="2418"/>
                    <a:pt x="14292" y="651"/>
                    <a:pt x="9444" y="141"/>
                  </a:cubicBezTo>
                  <a:cubicBezTo>
                    <a:pt x="8537" y="46"/>
                    <a:pt x="7655" y="1"/>
                    <a:pt x="6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2" name="Google Shape;1570;p41">
              <a:extLst>
                <a:ext uri="{FF2B5EF4-FFF2-40B4-BE49-F238E27FC236}">
                  <a16:creationId xmlns:a16="http://schemas.microsoft.com/office/drawing/2014/main" id="{27AC5FE8-F46A-5D62-4AFF-4334C1E5FF0D}"/>
                </a:ext>
              </a:extLst>
            </p:cNvPr>
            <p:cNvSpPr/>
            <p:nvPr/>
          </p:nvSpPr>
          <p:spPr>
            <a:xfrm>
              <a:off x="1580916" y="1840047"/>
              <a:ext cx="341324" cy="107860"/>
            </a:xfrm>
            <a:custGeom>
              <a:avLst/>
              <a:gdLst/>
              <a:ahLst/>
              <a:cxnLst/>
              <a:rect l="l" t="t" r="r" b="b"/>
              <a:pathLst>
                <a:path w="5459" h="1725" extrusionOk="0">
                  <a:moveTo>
                    <a:pt x="1768" y="1"/>
                  </a:moveTo>
                  <a:cubicBezTo>
                    <a:pt x="823" y="1"/>
                    <a:pt x="137" y="191"/>
                    <a:pt x="80" y="509"/>
                  </a:cubicBezTo>
                  <a:cubicBezTo>
                    <a:pt x="1" y="941"/>
                    <a:pt x="1140" y="1452"/>
                    <a:pt x="2613" y="1648"/>
                  </a:cubicBezTo>
                  <a:cubicBezTo>
                    <a:pt x="3001" y="1700"/>
                    <a:pt x="3373" y="1724"/>
                    <a:pt x="3712" y="1724"/>
                  </a:cubicBezTo>
                  <a:cubicBezTo>
                    <a:pt x="4657" y="1724"/>
                    <a:pt x="5343" y="1534"/>
                    <a:pt x="5401" y="1216"/>
                  </a:cubicBezTo>
                  <a:cubicBezTo>
                    <a:pt x="5459" y="784"/>
                    <a:pt x="4340" y="274"/>
                    <a:pt x="2867" y="77"/>
                  </a:cubicBezTo>
                  <a:cubicBezTo>
                    <a:pt x="2479" y="25"/>
                    <a:pt x="2107" y="1"/>
                    <a:pt x="1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14" name="Google Shape;1571;p41">
              <a:extLst>
                <a:ext uri="{FF2B5EF4-FFF2-40B4-BE49-F238E27FC236}">
                  <a16:creationId xmlns:a16="http://schemas.microsoft.com/office/drawing/2014/main" id="{6AD9A09C-3410-9956-2F9F-3778F3D762AD}"/>
                </a:ext>
              </a:extLst>
            </p:cNvPr>
            <p:cNvSpPr/>
            <p:nvPr/>
          </p:nvSpPr>
          <p:spPr>
            <a:xfrm>
              <a:off x="1228713" y="1889194"/>
              <a:ext cx="341324" cy="107797"/>
            </a:xfrm>
            <a:custGeom>
              <a:avLst/>
              <a:gdLst/>
              <a:ahLst/>
              <a:cxnLst/>
              <a:rect l="l" t="t" r="r" b="b"/>
              <a:pathLst>
                <a:path w="5459" h="1724" extrusionOk="0">
                  <a:moveTo>
                    <a:pt x="1764" y="0"/>
                  </a:moveTo>
                  <a:cubicBezTo>
                    <a:pt x="814" y="0"/>
                    <a:pt x="122" y="191"/>
                    <a:pt x="79" y="508"/>
                  </a:cubicBezTo>
                  <a:cubicBezTo>
                    <a:pt x="0" y="940"/>
                    <a:pt x="1139" y="1451"/>
                    <a:pt x="2611" y="1647"/>
                  </a:cubicBezTo>
                  <a:cubicBezTo>
                    <a:pt x="2999" y="1699"/>
                    <a:pt x="3372" y="1723"/>
                    <a:pt x="3711" y="1723"/>
                  </a:cubicBezTo>
                  <a:cubicBezTo>
                    <a:pt x="4656" y="1723"/>
                    <a:pt x="5341" y="1533"/>
                    <a:pt x="5398" y="1215"/>
                  </a:cubicBezTo>
                  <a:cubicBezTo>
                    <a:pt x="5458" y="783"/>
                    <a:pt x="4338" y="273"/>
                    <a:pt x="2867" y="77"/>
                  </a:cubicBezTo>
                  <a:cubicBezTo>
                    <a:pt x="2478" y="25"/>
                    <a:pt x="2104" y="0"/>
                    <a:pt x="1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6" name="Google Shape;1572;p41">
              <a:extLst>
                <a:ext uri="{FF2B5EF4-FFF2-40B4-BE49-F238E27FC236}">
                  <a16:creationId xmlns:a16="http://schemas.microsoft.com/office/drawing/2014/main" id="{82F94DB2-9FC9-BC44-7535-58AA46BFF75E}"/>
                </a:ext>
              </a:extLst>
            </p:cNvPr>
            <p:cNvSpPr/>
            <p:nvPr/>
          </p:nvSpPr>
          <p:spPr>
            <a:xfrm rot="-1928377">
              <a:off x="2194397" y="1352671"/>
              <a:ext cx="784549" cy="300599"/>
            </a:xfrm>
            <a:custGeom>
              <a:avLst/>
              <a:gdLst/>
              <a:ahLst/>
              <a:cxnLst/>
              <a:rect l="l" t="t" r="r" b="b"/>
              <a:pathLst>
                <a:path w="18062" h="6308" extrusionOk="0">
                  <a:moveTo>
                    <a:pt x="6821" y="1"/>
                  </a:moveTo>
                  <a:cubicBezTo>
                    <a:pt x="3174" y="1"/>
                    <a:pt x="412" y="865"/>
                    <a:pt x="236" y="2222"/>
                  </a:cubicBezTo>
                  <a:cubicBezTo>
                    <a:pt x="0" y="3892"/>
                    <a:pt x="3770" y="5658"/>
                    <a:pt x="8638" y="6169"/>
                  </a:cubicBezTo>
                  <a:cubicBezTo>
                    <a:pt x="9531" y="6263"/>
                    <a:pt x="10400" y="6308"/>
                    <a:pt x="11224" y="6308"/>
                  </a:cubicBezTo>
                  <a:cubicBezTo>
                    <a:pt x="14875" y="6308"/>
                    <a:pt x="17654" y="5430"/>
                    <a:pt x="17847" y="4067"/>
                  </a:cubicBezTo>
                  <a:cubicBezTo>
                    <a:pt x="18062" y="2418"/>
                    <a:pt x="14292" y="651"/>
                    <a:pt x="9444" y="141"/>
                  </a:cubicBezTo>
                  <a:cubicBezTo>
                    <a:pt x="8537" y="46"/>
                    <a:pt x="7655" y="1"/>
                    <a:pt x="6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7" name="Google Shape;1573;p41">
              <a:extLst>
                <a:ext uri="{FF2B5EF4-FFF2-40B4-BE49-F238E27FC236}">
                  <a16:creationId xmlns:a16="http://schemas.microsoft.com/office/drawing/2014/main" id="{ED3C42FE-A535-607B-AF68-D054757F73B9}"/>
                </a:ext>
              </a:extLst>
            </p:cNvPr>
            <p:cNvSpPr/>
            <p:nvPr/>
          </p:nvSpPr>
          <p:spPr>
            <a:xfrm>
              <a:off x="1725787" y="1144866"/>
              <a:ext cx="349952" cy="316077"/>
            </a:xfrm>
            <a:custGeom>
              <a:avLst/>
              <a:gdLst/>
              <a:ahLst/>
              <a:cxnLst/>
              <a:rect l="l" t="t" r="r" b="b"/>
              <a:pathLst>
                <a:path w="5597" h="5055" extrusionOk="0">
                  <a:moveTo>
                    <a:pt x="2817" y="1"/>
                  </a:moveTo>
                  <a:cubicBezTo>
                    <a:pt x="2659" y="1"/>
                    <a:pt x="2499" y="15"/>
                    <a:pt x="2338" y="44"/>
                  </a:cubicBezTo>
                  <a:cubicBezTo>
                    <a:pt x="924" y="300"/>
                    <a:pt x="1" y="1635"/>
                    <a:pt x="257" y="2989"/>
                  </a:cubicBezTo>
                  <a:cubicBezTo>
                    <a:pt x="482" y="4207"/>
                    <a:pt x="1556" y="5055"/>
                    <a:pt x="2782" y="5055"/>
                  </a:cubicBezTo>
                  <a:cubicBezTo>
                    <a:pt x="2939" y="5055"/>
                    <a:pt x="3099" y="5041"/>
                    <a:pt x="3259" y="5012"/>
                  </a:cubicBezTo>
                  <a:cubicBezTo>
                    <a:pt x="4654" y="4737"/>
                    <a:pt x="5596" y="3421"/>
                    <a:pt x="5322" y="2047"/>
                  </a:cubicBezTo>
                  <a:cubicBezTo>
                    <a:pt x="5095" y="832"/>
                    <a:pt x="4025" y="1"/>
                    <a:pt x="2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8" name="Google Shape;1574;p41">
              <a:extLst>
                <a:ext uri="{FF2B5EF4-FFF2-40B4-BE49-F238E27FC236}">
                  <a16:creationId xmlns:a16="http://schemas.microsoft.com/office/drawing/2014/main" id="{A7D8E200-515B-5F2A-5A34-1D7CA51C0D7F}"/>
                </a:ext>
              </a:extLst>
            </p:cNvPr>
            <p:cNvSpPr/>
            <p:nvPr/>
          </p:nvSpPr>
          <p:spPr>
            <a:xfrm>
              <a:off x="1782247" y="1203392"/>
              <a:ext cx="230842" cy="207716"/>
            </a:xfrm>
            <a:custGeom>
              <a:avLst/>
              <a:gdLst/>
              <a:ahLst/>
              <a:cxnLst/>
              <a:rect l="l" t="t" r="r" b="b"/>
              <a:pathLst>
                <a:path w="3692" h="3322" extrusionOk="0">
                  <a:moveTo>
                    <a:pt x="1882" y="0"/>
                  </a:moveTo>
                  <a:cubicBezTo>
                    <a:pt x="1773" y="0"/>
                    <a:pt x="1663" y="11"/>
                    <a:pt x="1552" y="32"/>
                  </a:cubicBezTo>
                  <a:cubicBezTo>
                    <a:pt x="610" y="208"/>
                    <a:pt x="1" y="1072"/>
                    <a:pt x="178" y="1975"/>
                  </a:cubicBezTo>
                  <a:cubicBezTo>
                    <a:pt x="316" y="2770"/>
                    <a:pt x="1018" y="3322"/>
                    <a:pt x="1827" y="3322"/>
                  </a:cubicBezTo>
                  <a:cubicBezTo>
                    <a:pt x="1936" y="3322"/>
                    <a:pt x="2048" y="3312"/>
                    <a:pt x="2160" y="3291"/>
                  </a:cubicBezTo>
                  <a:cubicBezTo>
                    <a:pt x="3084" y="3113"/>
                    <a:pt x="3691" y="2249"/>
                    <a:pt x="3534" y="1346"/>
                  </a:cubicBezTo>
                  <a:cubicBezTo>
                    <a:pt x="3380" y="552"/>
                    <a:pt x="2676" y="0"/>
                    <a:pt x="1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59" name="Google Shape;1575;p41">
              <a:extLst>
                <a:ext uri="{FF2B5EF4-FFF2-40B4-BE49-F238E27FC236}">
                  <a16:creationId xmlns:a16="http://schemas.microsoft.com/office/drawing/2014/main" id="{AF1CF5EB-D5A5-FBDF-23B4-EBD125E55495}"/>
                </a:ext>
              </a:extLst>
            </p:cNvPr>
            <p:cNvSpPr/>
            <p:nvPr/>
          </p:nvSpPr>
          <p:spPr>
            <a:xfrm>
              <a:off x="955400" y="1759625"/>
              <a:ext cx="299082" cy="107245"/>
            </a:xfrm>
            <a:custGeom>
              <a:avLst/>
              <a:gdLst/>
              <a:ahLst/>
              <a:cxnLst/>
              <a:rect l="l" t="t" r="r" b="b"/>
              <a:pathLst>
                <a:path w="5458" h="1715" extrusionOk="0">
                  <a:moveTo>
                    <a:pt x="1783" y="0"/>
                  </a:moveTo>
                  <a:cubicBezTo>
                    <a:pt x="827" y="0"/>
                    <a:pt x="118" y="184"/>
                    <a:pt x="60" y="520"/>
                  </a:cubicBezTo>
                  <a:cubicBezTo>
                    <a:pt x="0" y="952"/>
                    <a:pt x="1120" y="1462"/>
                    <a:pt x="2592" y="1638"/>
                  </a:cubicBezTo>
                  <a:cubicBezTo>
                    <a:pt x="2980" y="1690"/>
                    <a:pt x="3354" y="1714"/>
                    <a:pt x="3695" y="1714"/>
                  </a:cubicBezTo>
                  <a:cubicBezTo>
                    <a:pt x="4645" y="1714"/>
                    <a:pt x="5337" y="1524"/>
                    <a:pt x="5379" y="1206"/>
                  </a:cubicBezTo>
                  <a:cubicBezTo>
                    <a:pt x="5458" y="774"/>
                    <a:pt x="4319" y="264"/>
                    <a:pt x="2848" y="68"/>
                  </a:cubicBezTo>
                  <a:cubicBezTo>
                    <a:pt x="2474" y="22"/>
                    <a:pt x="2114" y="0"/>
                    <a:pt x="1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0" name="Google Shape;1576;p41">
              <a:extLst>
                <a:ext uri="{FF2B5EF4-FFF2-40B4-BE49-F238E27FC236}">
                  <a16:creationId xmlns:a16="http://schemas.microsoft.com/office/drawing/2014/main" id="{4A4F7C86-8250-560B-86B0-D4330BB62ED4}"/>
                </a:ext>
              </a:extLst>
            </p:cNvPr>
            <p:cNvSpPr/>
            <p:nvPr/>
          </p:nvSpPr>
          <p:spPr>
            <a:xfrm>
              <a:off x="1388277" y="1301123"/>
              <a:ext cx="126426" cy="103108"/>
            </a:xfrm>
            <a:custGeom>
              <a:avLst/>
              <a:gdLst/>
              <a:ahLst/>
              <a:cxnLst/>
              <a:rect l="l" t="t" r="r" b="b"/>
              <a:pathLst>
                <a:path w="2022" h="1649" extrusionOk="0">
                  <a:moveTo>
                    <a:pt x="1061" y="0"/>
                  </a:moveTo>
                  <a:cubicBezTo>
                    <a:pt x="997" y="0"/>
                    <a:pt x="931" y="6"/>
                    <a:pt x="864" y="19"/>
                  </a:cubicBezTo>
                  <a:cubicBezTo>
                    <a:pt x="354" y="118"/>
                    <a:pt x="1" y="550"/>
                    <a:pt x="79" y="1001"/>
                  </a:cubicBezTo>
                  <a:cubicBezTo>
                    <a:pt x="147" y="1391"/>
                    <a:pt x="521" y="1649"/>
                    <a:pt x="950" y="1649"/>
                  </a:cubicBezTo>
                  <a:cubicBezTo>
                    <a:pt x="1018" y="1649"/>
                    <a:pt x="1088" y="1642"/>
                    <a:pt x="1158" y="1629"/>
                  </a:cubicBezTo>
                  <a:cubicBezTo>
                    <a:pt x="1668" y="1531"/>
                    <a:pt x="2022" y="1099"/>
                    <a:pt x="1943" y="647"/>
                  </a:cubicBezTo>
                  <a:cubicBezTo>
                    <a:pt x="1875" y="271"/>
                    <a:pt x="1495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1" name="Google Shape;1577;p41">
              <a:extLst>
                <a:ext uri="{FF2B5EF4-FFF2-40B4-BE49-F238E27FC236}">
                  <a16:creationId xmlns:a16="http://schemas.microsoft.com/office/drawing/2014/main" id="{B725958A-17DB-A089-3F5E-0936B6BF2BC5}"/>
                </a:ext>
              </a:extLst>
            </p:cNvPr>
            <p:cNvSpPr/>
            <p:nvPr/>
          </p:nvSpPr>
          <p:spPr>
            <a:xfrm>
              <a:off x="1283922" y="1638771"/>
              <a:ext cx="341261" cy="107797"/>
            </a:xfrm>
            <a:custGeom>
              <a:avLst/>
              <a:gdLst/>
              <a:ahLst/>
              <a:cxnLst/>
              <a:rect l="l" t="t" r="r" b="b"/>
              <a:pathLst>
                <a:path w="5458" h="1724" extrusionOk="0">
                  <a:moveTo>
                    <a:pt x="1756" y="0"/>
                  </a:moveTo>
                  <a:cubicBezTo>
                    <a:pt x="814" y="0"/>
                    <a:pt x="118" y="191"/>
                    <a:pt x="60" y="509"/>
                  </a:cubicBezTo>
                  <a:cubicBezTo>
                    <a:pt x="0" y="940"/>
                    <a:pt x="1139" y="1451"/>
                    <a:pt x="2591" y="1647"/>
                  </a:cubicBezTo>
                  <a:cubicBezTo>
                    <a:pt x="2980" y="1699"/>
                    <a:pt x="3354" y="1723"/>
                    <a:pt x="3695" y="1723"/>
                  </a:cubicBezTo>
                  <a:cubicBezTo>
                    <a:pt x="4644" y="1723"/>
                    <a:pt x="5336" y="1533"/>
                    <a:pt x="5379" y="1215"/>
                  </a:cubicBezTo>
                  <a:cubicBezTo>
                    <a:pt x="5458" y="783"/>
                    <a:pt x="4319" y="273"/>
                    <a:pt x="2847" y="77"/>
                  </a:cubicBezTo>
                  <a:cubicBezTo>
                    <a:pt x="2464" y="25"/>
                    <a:pt x="2094" y="0"/>
                    <a:pt x="1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2" name="Google Shape;1578;p41">
              <a:extLst>
                <a:ext uri="{FF2B5EF4-FFF2-40B4-BE49-F238E27FC236}">
                  <a16:creationId xmlns:a16="http://schemas.microsoft.com/office/drawing/2014/main" id="{CCE41FF9-1A36-6419-8F8D-EF4A6813279D}"/>
                </a:ext>
              </a:extLst>
            </p:cNvPr>
            <p:cNvSpPr/>
            <p:nvPr/>
          </p:nvSpPr>
          <p:spPr>
            <a:xfrm>
              <a:off x="1298616" y="1768016"/>
              <a:ext cx="270108" cy="103295"/>
            </a:xfrm>
            <a:custGeom>
              <a:avLst/>
              <a:gdLst/>
              <a:ahLst/>
              <a:cxnLst/>
              <a:rect l="l" t="t" r="r" b="b"/>
              <a:pathLst>
                <a:path w="4320" h="1652" extrusionOk="0">
                  <a:moveTo>
                    <a:pt x="1563" y="0"/>
                  </a:moveTo>
                  <a:cubicBezTo>
                    <a:pt x="744" y="0"/>
                    <a:pt x="126" y="206"/>
                    <a:pt x="79" y="543"/>
                  </a:cubicBezTo>
                  <a:cubicBezTo>
                    <a:pt x="1" y="975"/>
                    <a:pt x="885" y="1446"/>
                    <a:pt x="2042" y="1603"/>
                  </a:cubicBezTo>
                  <a:cubicBezTo>
                    <a:pt x="2283" y="1636"/>
                    <a:pt x="2517" y="1652"/>
                    <a:pt x="2738" y="1652"/>
                  </a:cubicBezTo>
                  <a:cubicBezTo>
                    <a:pt x="3562" y="1652"/>
                    <a:pt x="4195" y="1433"/>
                    <a:pt x="4241" y="1093"/>
                  </a:cubicBezTo>
                  <a:cubicBezTo>
                    <a:pt x="4320" y="661"/>
                    <a:pt x="3437" y="190"/>
                    <a:pt x="2298" y="51"/>
                  </a:cubicBezTo>
                  <a:cubicBezTo>
                    <a:pt x="2043" y="17"/>
                    <a:pt x="1795" y="0"/>
                    <a:pt x="1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3" name="Google Shape;1579;p41">
              <a:extLst>
                <a:ext uri="{FF2B5EF4-FFF2-40B4-BE49-F238E27FC236}">
                  <a16:creationId xmlns:a16="http://schemas.microsoft.com/office/drawing/2014/main" id="{AC530E80-C63D-E88A-ED8B-1F7E288088D3}"/>
                </a:ext>
              </a:extLst>
            </p:cNvPr>
            <p:cNvSpPr/>
            <p:nvPr/>
          </p:nvSpPr>
          <p:spPr>
            <a:xfrm>
              <a:off x="1023693" y="1656341"/>
              <a:ext cx="268920" cy="103233"/>
            </a:xfrm>
            <a:custGeom>
              <a:avLst/>
              <a:gdLst/>
              <a:ahLst/>
              <a:cxnLst/>
              <a:rect l="l" t="t" r="r" b="b"/>
              <a:pathLst>
                <a:path w="4301" h="1651" extrusionOk="0">
                  <a:moveTo>
                    <a:pt x="1543" y="0"/>
                  </a:moveTo>
                  <a:cubicBezTo>
                    <a:pt x="730" y="0"/>
                    <a:pt x="121" y="205"/>
                    <a:pt x="60" y="542"/>
                  </a:cubicBezTo>
                  <a:cubicBezTo>
                    <a:pt x="0" y="974"/>
                    <a:pt x="864" y="1445"/>
                    <a:pt x="2023" y="1602"/>
                  </a:cubicBezTo>
                  <a:cubicBezTo>
                    <a:pt x="2267" y="1635"/>
                    <a:pt x="2504" y="1651"/>
                    <a:pt x="2726" y="1651"/>
                  </a:cubicBezTo>
                  <a:cubicBezTo>
                    <a:pt x="3555" y="1651"/>
                    <a:pt x="4179" y="1432"/>
                    <a:pt x="4241" y="1091"/>
                  </a:cubicBezTo>
                  <a:cubicBezTo>
                    <a:pt x="4300" y="659"/>
                    <a:pt x="3436" y="188"/>
                    <a:pt x="2277" y="52"/>
                  </a:cubicBezTo>
                  <a:cubicBezTo>
                    <a:pt x="2021" y="17"/>
                    <a:pt x="1774" y="0"/>
                    <a:pt x="1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4" name="Google Shape;1580;p41">
              <a:extLst>
                <a:ext uri="{FF2B5EF4-FFF2-40B4-BE49-F238E27FC236}">
                  <a16:creationId xmlns:a16="http://schemas.microsoft.com/office/drawing/2014/main" id="{05A71153-7FA6-D426-9DD8-6F21D546C108}"/>
                </a:ext>
              </a:extLst>
            </p:cNvPr>
            <p:cNvSpPr/>
            <p:nvPr/>
          </p:nvSpPr>
          <p:spPr>
            <a:xfrm>
              <a:off x="1623933" y="1707239"/>
              <a:ext cx="270108" cy="103420"/>
            </a:xfrm>
            <a:custGeom>
              <a:avLst/>
              <a:gdLst/>
              <a:ahLst/>
              <a:cxnLst/>
              <a:rect l="l" t="t" r="r" b="b"/>
              <a:pathLst>
                <a:path w="4320" h="1654" extrusionOk="0">
                  <a:moveTo>
                    <a:pt x="1621" y="1"/>
                  </a:moveTo>
                  <a:cubicBezTo>
                    <a:pt x="773" y="1"/>
                    <a:pt x="126" y="208"/>
                    <a:pt x="79" y="552"/>
                  </a:cubicBezTo>
                  <a:cubicBezTo>
                    <a:pt x="1" y="984"/>
                    <a:pt x="884" y="1455"/>
                    <a:pt x="2043" y="1612"/>
                  </a:cubicBezTo>
                  <a:cubicBezTo>
                    <a:pt x="2274" y="1640"/>
                    <a:pt x="2499" y="1654"/>
                    <a:pt x="2712" y="1654"/>
                  </a:cubicBezTo>
                  <a:cubicBezTo>
                    <a:pt x="3549" y="1654"/>
                    <a:pt x="4198" y="1446"/>
                    <a:pt x="4260" y="1102"/>
                  </a:cubicBezTo>
                  <a:cubicBezTo>
                    <a:pt x="4320" y="670"/>
                    <a:pt x="3436" y="199"/>
                    <a:pt x="2297" y="42"/>
                  </a:cubicBezTo>
                  <a:cubicBezTo>
                    <a:pt x="2063" y="14"/>
                    <a:pt x="1836" y="1"/>
                    <a:pt x="1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5" name="Google Shape;1581;p41">
              <a:extLst>
                <a:ext uri="{FF2B5EF4-FFF2-40B4-BE49-F238E27FC236}">
                  <a16:creationId xmlns:a16="http://schemas.microsoft.com/office/drawing/2014/main" id="{E8B01C73-B1A7-0FA9-DCA4-E6E85087295B}"/>
                </a:ext>
              </a:extLst>
            </p:cNvPr>
            <p:cNvSpPr/>
            <p:nvPr/>
          </p:nvSpPr>
          <p:spPr>
            <a:xfrm>
              <a:off x="2236428" y="1073022"/>
              <a:ext cx="222276" cy="182018"/>
            </a:xfrm>
            <a:custGeom>
              <a:avLst/>
              <a:gdLst/>
              <a:ahLst/>
              <a:cxnLst/>
              <a:rect l="l" t="t" r="r" b="b"/>
              <a:pathLst>
                <a:path w="3555" h="2911" extrusionOk="0">
                  <a:moveTo>
                    <a:pt x="1872" y="1"/>
                  </a:moveTo>
                  <a:cubicBezTo>
                    <a:pt x="1755" y="1"/>
                    <a:pt x="1634" y="12"/>
                    <a:pt x="1513" y="36"/>
                  </a:cubicBezTo>
                  <a:cubicBezTo>
                    <a:pt x="610" y="193"/>
                    <a:pt x="0" y="978"/>
                    <a:pt x="139" y="1763"/>
                  </a:cubicBezTo>
                  <a:cubicBezTo>
                    <a:pt x="276" y="2450"/>
                    <a:pt x="938" y="2911"/>
                    <a:pt x="1706" y="2911"/>
                  </a:cubicBezTo>
                  <a:cubicBezTo>
                    <a:pt x="1816" y="2911"/>
                    <a:pt x="1929" y="2901"/>
                    <a:pt x="2042" y="2882"/>
                  </a:cubicBezTo>
                  <a:cubicBezTo>
                    <a:pt x="2945" y="2706"/>
                    <a:pt x="3555" y="1939"/>
                    <a:pt x="3398" y="1154"/>
                  </a:cubicBezTo>
                  <a:cubicBezTo>
                    <a:pt x="3278" y="474"/>
                    <a:pt x="2630" y="1"/>
                    <a:pt x="1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6" name="Google Shape;1582;p41">
              <a:extLst>
                <a:ext uri="{FF2B5EF4-FFF2-40B4-BE49-F238E27FC236}">
                  <a16:creationId xmlns:a16="http://schemas.microsoft.com/office/drawing/2014/main" id="{99BCE63A-EC0E-F430-2AC5-ACE3708C977E}"/>
                </a:ext>
              </a:extLst>
            </p:cNvPr>
            <p:cNvSpPr/>
            <p:nvPr/>
          </p:nvSpPr>
          <p:spPr>
            <a:xfrm>
              <a:off x="2708953" y="1354466"/>
              <a:ext cx="223464" cy="121804"/>
            </a:xfrm>
            <a:custGeom>
              <a:avLst/>
              <a:gdLst/>
              <a:ahLst/>
              <a:cxnLst/>
              <a:rect l="l" t="t" r="r" b="b"/>
              <a:pathLst>
                <a:path w="3574" h="1948" extrusionOk="0">
                  <a:moveTo>
                    <a:pt x="3103" y="0"/>
                  </a:moveTo>
                  <a:cubicBezTo>
                    <a:pt x="2744" y="0"/>
                    <a:pt x="2138" y="189"/>
                    <a:pt x="1513" y="529"/>
                  </a:cubicBezTo>
                  <a:cubicBezTo>
                    <a:pt x="610" y="1000"/>
                    <a:pt x="1" y="1589"/>
                    <a:pt x="158" y="1844"/>
                  </a:cubicBezTo>
                  <a:cubicBezTo>
                    <a:pt x="199" y="1914"/>
                    <a:pt x="305" y="1948"/>
                    <a:pt x="458" y="1948"/>
                  </a:cubicBezTo>
                  <a:cubicBezTo>
                    <a:pt x="816" y="1948"/>
                    <a:pt x="1430" y="1763"/>
                    <a:pt x="2063" y="1432"/>
                  </a:cubicBezTo>
                  <a:cubicBezTo>
                    <a:pt x="2966" y="941"/>
                    <a:pt x="3574" y="352"/>
                    <a:pt x="3417" y="116"/>
                  </a:cubicBezTo>
                  <a:cubicBezTo>
                    <a:pt x="3375" y="38"/>
                    <a:pt x="3264" y="0"/>
                    <a:pt x="3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7" name="Google Shape;1583;p41">
              <a:extLst>
                <a:ext uri="{FF2B5EF4-FFF2-40B4-BE49-F238E27FC236}">
                  <a16:creationId xmlns:a16="http://schemas.microsoft.com/office/drawing/2014/main" id="{807BE5F2-229C-3137-073D-163FD2421042}"/>
                </a:ext>
              </a:extLst>
            </p:cNvPr>
            <p:cNvSpPr/>
            <p:nvPr/>
          </p:nvSpPr>
          <p:spPr>
            <a:xfrm>
              <a:off x="2296538" y="1566809"/>
              <a:ext cx="223464" cy="121866"/>
            </a:xfrm>
            <a:custGeom>
              <a:avLst/>
              <a:gdLst/>
              <a:ahLst/>
              <a:cxnLst/>
              <a:rect l="l" t="t" r="r" b="b"/>
              <a:pathLst>
                <a:path w="3574" h="1949" extrusionOk="0">
                  <a:moveTo>
                    <a:pt x="3094" y="1"/>
                  </a:moveTo>
                  <a:cubicBezTo>
                    <a:pt x="2733" y="1"/>
                    <a:pt x="2137" y="190"/>
                    <a:pt x="1513" y="529"/>
                  </a:cubicBezTo>
                  <a:cubicBezTo>
                    <a:pt x="610" y="1000"/>
                    <a:pt x="1" y="1589"/>
                    <a:pt x="139" y="1845"/>
                  </a:cubicBezTo>
                  <a:cubicBezTo>
                    <a:pt x="186" y="1915"/>
                    <a:pt x="295" y="1949"/>
                    <a:pt x="450" y="1949"/>
                  </a:cubicBezTo>
                  <a:cubicBezTo>
                    <a:pt x="814" y="1949"/>
                    <a:pt x="1429" y="1763"/>
                    <a:pt x="2063" y="1432"/>
                  </a:cubicBezTo>
                  <a:cubicBezTo>
                    <a:pt x="2966" y="942"/>
                    <a:pt x="3574" y="353"/>
                    <a:pt x="3417" y="117"/>
                  </a:cubicBezTo>
                  <a:cubicBezTo>
                    <a:pt x="3368" y="38"/>
                    <a:pt x="3254" y="1"/>
                    <a:pt x="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8" name="Google Shape;1584;p41">
              <a:extLst>
                <a:ext uri="{FF2B5EF4-FFF2-40B4-BE49-F238E27FC236}">
                  <a16:creationId xmlns:a16="http://schemas.microsoft.com/office/drawing/2014/main" id="{37DCC5FE-F995-1119-B78E-C9E204352E0F}"/>
                </a:ext>
              </a:extLst>
            </p:cNvPr>
            <p:cNvSpPr/>
            <p:nvPr/>
          </p:nvSpPr>
          <p:spPr>
            <a:xfrm>
              <a:off x="2535947" y="1511160"/>
              <a:ext cx="223464" cy="121804"/>
            </a:xfrm>
            <a:custGeom>
              <a:avLst/>
              <a:gdLst/>
              <a:ahLst/>
              <a:cxnLst/>
              <a:rect l="l" t="t" r="r" b="b"/>
              <a:pathLst>
                <a:path w="3574" h="1948" extrusionOk="0">
                  <a:moveTo>
                    <a:pt x="3117" y="0"/>
                  </a:moveTo>
                  <a:cubicBezTo>
                    <a:pt x="2759" y="0"/>
                    <a:pt x="2145" y="185"/>
                    <a:pt x="1511" y="516"/>
                  </a:cubicBezTo>
                  <a:cubicBezTo>
                    <a:pt x="608" y="1007"/>
                    <a:pt x="1" y="1596"/>
                    <a:pt x="158" y="1832"/>
                  </a:cubicBezTo>
                  <a:cubicBezTo>
                    <a:pt x="200" y="1910"/>
                    <a:pt x="311" y="1948"/>
                    <a:pt x="471" y="1948"/>
                  </a:cubicBezTo>
                  <a:cubicBezTo>
                    <a:pt x="831" y="1948"/>
                    <a:pt x="1437" y="1759"/>
                    <a:pt x="2061" y="1419"/>
                  </a:cubicBezTo>
                  <a:cubicBezTo>
                    <a:pt x="2964" y="948"/>
                    <a:pt x="3574" y="359"/>
                    <a:pt x="3417" y="104"/>
                  </a:cubicBezTo>
                  <a:cubicBezTo>
                    <a:pt x="3375" y="34"/>
                    <a:pt x="3269" y="0"/>
                    <a:pt x="3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69" name="Google Shape;1585;p41">
              <a:extLst>
                <a:ext uri="{FF2B5EF4-FFF2-40B4-BE49-F238E27FC236}">
                  <a16:creationId xmlns:a16="http://schemas.microsoft.com/office/drawing/2014/main" id="{1DF7BD35-D5E0-54C3-26BD-D7E796BB8B7B}"/>
                </a:ext>
              </a:extLst>
            </p:cNvPr>
            <p:cNvSpPr/>
            <p:nvPr/>
          </p:nvSpPr>
          <p:spPr>
            <a:xfrm>
              <a:off x="2440221" y="1369910"/>
              <a:ext cx="222151" cy="121929"/>
            </a:xfrm>
            <a:custGeom>
              <a:avLst/>
              <a:gdLst/>
              <a:ahLst/>
              <a:cxnLst/>
              <a:rect l="l" t="t" r="r" b="b"/>
              <a:pathLst>
                <a:path w="3553" h="1950" extrusionOk="0">
                  <a:moveTo>
                    <a:pt x="3109" y="1"/>
                  </a:moveTo>
                  <a:cubicBezTo>
                    <a:pt x="2750" y="1"/>
                    <a:pt x="2145" y="187"/>
                    <a:pt x="1511" y="518"/>
                  </a:cubicBezTo>
                  <a:cubicBezTo>
                    <a:pt x="608" y="1008"/>
                    <a:pt x="0" y="1597"/>
                    <a:pt x="137" y="1832"/>
                  </a:cubicBezTo>
                  <a:cubicBezTo>
                    <a:pt x="185" y="1911"/>
                    <a:pt x="299" y="1949"/>
                    <a:pt x="460" y="1949"/>
                  </a:cubicBezTo>
                  <a:cubicBezTo>
                    <a:pt x="821" y="1949"/>
                    <a:pt x="1418" y="1760"/>
                    <a:pt x="2042" y="1421"/>
                  </a:cubicBezTo>
                  <a:cubicBezTo>
                    <a:pt x="2964" y="950"/>
                    <a:pt x="3553" y="361"/>
                    <a:pt x="3416" y="105"/>
                  </a:cubicBezTo>
                  <a:cubicBezTo>
                    <a:pt x="3369" y="35"/>
                    <a:pt x="3262" y="1"/>
                    <a:pt x="3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0" name="Google Shape;1586;p41">
              <a:extLst>
                <a:ext uri="{FF2B5EF4-FFF2-40B4-BE49-F238E27FC236}">
                  <a16:creationId xmlns:a16="http://schemas.microsoft.com/office/drawing/2014/main" id="{FE0C25D6-93F1-AEB5-6861-B6C0981EC251}"/>
                </a:ext>
              </a:extLst>
            </p:cNvPr>
            <p:cNvSpPr/>
            <p:nvPr/>
          </p:nvSpPr>
          <p:spPr>
            <a:xfrm>
              <a:off x="2505247" y="1453197"/>
              <a:ext cx="180510" cy="101607"/>
            </a:xfrm>
            <a:custGeom>
              <a:avLst/>
              <a:gdLst/>
              <a:ahLst/>
              <a:cxnLst/>
              <a:rect l="l" t="t" r="r" b="b"/>
              <a:pathLst>
                <a:path w="2887" h="1625" extrusionOk="0">
                  <a:moveTo>
                    <a:pt x="2370" y="0"/>
                  </a:moveTo>
                  <a:cubicBezTo>
                    <a:pt x="2068" y="0"/>
                    <a:pt x="1627" y="126"/>
                    <a:pt x="1178" y="364"/>
                  </a:cubicBezTo>
                  <a:cubicBezTo>
                    <a:pt x="471" y="736"/>
                    <a:pt x="0" y="1246"/>
                    <a:pt x="157" y="1482"/>
                  </a:cubicBezTo>
                  <a:cubicBezTo>
                    <a:pt x="216" y="1578"/>
                    <a:pt x="351" y="1624"/>
                    <a:pt x="534" y="1624"/>
                  </a:cubicBezTo>
                  <a:cubicBezTo>
                    <a:pt x="835" y="1624"/>
                    <a:pt x="1268" y="1499"/>
                    <a:pt x="1709" y="1267"/>
                  </a:cubicBezTo>
                  <a:cubicBezTo>
                    <a:pt x="2434" y="893"/>
                    <a:pt x="2887" y="383"/>
                    <a:pt x="2730" y="128"/>
                  </a:cubicBezTo>
                  <a:cubicBezTo>
                    <a:pt x="2672" y="42"/>
                    <a:pt x="2544" y="0"/>
                    <a:pt x="2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1" name="Google Shape;1587;p41">
              <a:extLst>
                <a:ext uri="{FF2B5EF4-FFF2-40B4-BE49-F238E27FC236}">
                  <a16:creationId xmlns:a16="http://schemas.microsoft.com/office/drawing/2014/main" id="{D75F2C33-3D9F-0FAB-4860-1165CF98A839}"/>
                </a:ext>
              </a:extLst>
            </p:cNvPr>
            <p:cNvSpPr/>
            <p:nvPr/>
          </p:nvSpPr>
          <p:spPr>
            <a:xfrm>
              <a:off x="2657433" y="1317262"/>
              <a:ext cx="179259" cy="101607"/>
            </a:xfrm>
            <a:custGeom>
              <a:avLst/>
              <a:gdLst/>
              <a:ahLst/>
              <a:cxnLst/>
              <a:rect l="l" t="t" r="r" b="b"/>
              <a:pathLst>
                <a:path w="2867" h="1625" extrusionOk="0">
                  <a:moveTo>
                    <a:pt x="2334" y="0"/>
                  </a:moveTo>
                  <a:cubicBezTo>
                    <a:pt x="2032" y="0"/>
                    <a:pt x="1600" y="126"/>
                    <a:pt x="1159" y="358"/>
                  </a:cubicBezTo>
                  <a:cubicBezTo>
                    <a:pt x="453" y="750"/>
                    <a:pt x="0" y="1242"/>
                    <a:pt x="139" y="1496"/>
                  </a:cubicBezTo>
                  <a:cubicBezTo>
                    <a:pt x="196" y="1582"/>
                    <a:pt x="324" y="1624"/>
                    <a:pt x="498" y="1624"/>
                  </a:cubicBezTo>
                  <a:cubicBezTo>
                    <a:pt x="800" y="1624"/>
                    <a:pt x="1240" y="1498"/>
                    <a:pt x="1689" y="1261"/>
                  </a:cubicBezTo>
                  <a:cubicBezTo>
                    <a:pt x="2416" y="889"/>
                    <a:pt x="2867" y="378"/>
                    <a:pt x="2710" y="143"/>
                  </a:cubicBezTo>
                  <a:cubicBezTo>
                    <a:pt x="2650" y="46"/>
                    <a:pt x="2516" y="0"/>
                    <a:pt x="2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2" name="Google Shape;1588;p41">
              <a:extLst>
                <a:ext uri="{FF2B5EF4-FFF2-40B4-BE49-F238E27FC236}">
                  <a16:creationId xmlns:a16="http://schemas.microsoft.com/office/drawing/2014/main" id="{9796F3EA-F991-4F21-1903-38B82CCB7C26}"/>
                </a:ext>
              </a:extLst>
            </p:cNvPr>
            <p:cNvSpPr/>
            <p:nvPr/>
          </p:nvSpPr>
          <p:spPr>
            <a:xfrm>
              <a:off x="2280657" y="1495215"/>
              <a:ext cx="179259" cy="101670"/>
            </a:xfrm>
            <a:custGeom>
              <a:avLst/>
              <a:gdLst/>
              <a:ahLst/>
              <a:cxnLst/>
              <a:rect l="l" t="t" r="r" b="b"/>
              <a:pathLst>
                <a:path w="2867" h="1626" extrusionOk="0">
                  <a:moveTo>
                    <a:pt x="2341" y="1"/>
                  </a:moveTo>
                  <a:cubicBezTo>
                    <a:pt x="2039" y="1"/>
                    <a:pt x="1598" y="126"/>
                    <a:pt x="1158" y="359"/>
                  </a:cubicBezTo>
                  <a:cubicBezTo>
                    <a:pt x="451" y="731"/>
                    <a:pt x="0" y="1242"/>
                    <a:pt x="157" y="1498"/>
                  </a:cubicBezTo>
                  <a:cubicBezTo>
                    <a:pt x="207" y="1584"/>
                    <a:pt x="332" y="1625"/>
                    <a:pt x="506" y="1625"/>
                  </a:cubicBezTo>
                  <a:cubicBezTo>
                    <a:pt x="809" y="1625"/>
                    <a:pt x="1258" y="1499"/>
                    <a:pt x="1707" y="1262"/>
                  </a:cubicBezTo>
                  <a:cubicBezTo>
                    <a:pt x="2414" y="888"/>
                    <a:pt x="2866" y="378"/>
                    <a:pt x="2709" y="142"/>
                  </a:cubicBezTo>
                  <a:cubicBezTo>
                    <a:pt x="2657" y="47"/>
                    <a:pt x="2524" y="1"/>
                    <a:pt x="2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  <p:sp>
          <p:nvSpPr>
            <p:cNvPr id="73" name="Google Shape;1589;p41">
              <a:extLst>
                <a:ext uri="{FF2B5EF4-FFF2-40B4-BE49-F238E27FC236}">
                  <a16:creationId xmlns:a16="http://schemas.microsoft.com/office/drawing/2014/main" id="{7ED12589-1B75-7F75-2A18-E8E7B8119DD6}"/>
                </a:ext>
              </a:extLst>
            </p:cNvPr>
            <p:cNvSpPr/>
            <p:nvPr/>
          </p:nvSpPr>
          <p:spPr>
            <a:xfrm>
              <a:off x="1823250" y="0"/>
              <a:ext cx="70800" cy="765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72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2F6DEE-7DC1-1DB5-03ED-2EB7946D1FB2}"/>
              </a:ext>
            </a:extLst>
          </p:cNvPr>
          <p:cNvSpPr txBox="1"/>
          <p:nvPr/>
        </p:nvSpPr>
        <p:spPr>
          <a:xfrm>
            <a:off x="1649556" y="631247"/>
            <a:ext cx="6663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/>
              <a:t>Treatment measures</a:t>
            </a:r>
          </a:p>
        </p:txBody>
      </p:sp>
      <p:grpSp>
        <p:nvGrpSpPr>
          <p:cNvPr id="38" name="Google Shape;1180;p40">
            <a:extLst>
              <a:ext uri="{FF2B5EF4-FFF2-40B4-BE49-F238E27FC236}">
                <a16:creationId xmlns:a16="http://schemas.microsoft.com/office/drawing/2014/main" id="{DFC8209D-8D13-B423-6F1F-CD8AC7C83DC3}"/>
              </a:ext>
            </a:extLst>
          </p:cNvPr>
          <p:cNvGrpSpPr/>
          <p:nvPr/>
        </p:nvGrpSpPr>
        <p:grpSpPr>
          <a:xfrm>
            <a:off x="8514620" y="3904964"/>
            <a:ext cx="2583596" cy="2108771"/>
            <a:chOff x="-357175" y="1142025"/>
            <a:chExt cx="1192025" cy="972950"/>
          </a:xfrm>
        </p:grpSpPr>
        <p:sp>
          <p:nvSpPr>
            <p:cNvPr id="4" name="Google Shape;1181;p40">
              <a:extLst>
                <a:ext uri="{FF2B5EF4-FFF2-40B4-BE49-F238E27FC236}">
                  <a16:creationId xmlns:a16="http://schemas.microsoft.com/office/drawing/2014/main" id="{C7BD5902-2F7E-8367-59A8-42CA385963B8}"/>
                </a:ext>
              </a:extLst>
            </p:cNvPr>
            <p:cNvSpPr/>
            <p:nvPr/>
          </p:nvSpPr>
          <p:spPr>
            <a:xfrm>
              <a:off x="-276275" y="1393675"/>
              <a:ext cx="463200" cy="70700"/>
            </a:xfrm>
            <a:custGeom>
              <a:avLst/>
              <a:gdLst/>
              <a:ahLst/>
              <a:cxnLst/>
              <a:rect l="l" t="t" r="r" b="b"/>
              <a:pathLst>
                <a:path w="18528" h="2828" extrusionOk="0">
                  <a:moveTo>
                    <a:pt x="5552" y="0"/>
                  </a:moveTo>
                  <a:cubicBezTo>
                    <a:pt x="4968" y="419"/>
                    <a:pt x="4363" y="809"/>
                    <a:pt x="3739" y="1160"/>
                  </a:cubicBezTo>
                  <a:cubicBezTo>
                    <a:pt x="2545" y="1828"/>
                    <a:pt x="1297" y="2384"/>
                    <a:pt x="1" y="2827"/>
                  </a:cubicBezTo>
                  <a:lnTo>
                    <a:pt x="18528" y="2827"/>
                  </a:lnTo>
                  <a:lnTo>
                    <a:pt x="18528" y="0"/>
                  </a:lnTo>
                  <a:close/>
                </a:path>
              </a:pathLst>
            </a:custGeom>
            <a:solidFill>
              <a:srgbClr val="385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82;p40">
              <a:extLst>
                <a:ext uri="{FF2B5EF4-FFF2-40B4-BE49-F238E27FC236}">
                  <a16:creationId xmlns:a16="http://schemas.microsoft.com/office/drawing/2014/main" id="{655C1B62-7F59-37B8-6CA3-594F1DFE45E5}"/>
                </a:ext>
              </a:extLst>
            </p:cNvPr>
            <p:cNvSpPr/>
            <p:nvPr/>
          </p:nvSpPr>
          <p:spPr>
            <a:xfrm>
              <a:off x="-137475" y="1323000"/>
              <a:ext cx="324400" cy="70700"/>
            </a:xfrm>
            <a:custGeom>
              <a:avLst/>
              <a:gdLst/>
              <a:ahLst/>
              <a:cxnLst/>
              <a:rect l="l" t="t" r="r" b="b"/>
              <a:pathLst>
                <a:path w="12976" h="2828" extrusionOk="0">
                  <a:moveTo>
                    <a:pt x="3052" y="0"/>
                  </a:moveTo>
                  <a:cubicBezTo>
                    <a:pt x="2155" y="1063"/>
                    <a:pt x="1126" y="2013"/>
                    <a:pt x="0" y="2827"/>
                  </a:cubicBezTo>
                  <a:lnTo>
                    <a:pt x="12976" y="2827"/>
                  </a:lnTo>
                  <a:lnTo>
                    <a:pt x="12976" y="0"/>
                  </a:lnTo>
                  <a:close/>
                </a:path>
              </a:pathLst>
            </a:custGeom>
            <a:solidFill>
              <a:srgbClr val="385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83;p40">
              <a:extLst>
                <a:ext uri="{FF2B5EF4-FFF2-40B4-BE49-F238E27FC236}">
                  <a16:creationId xmlns:a16="http://schemas.microsoft.com/office/drawing/2014/main" id="{56AA706D-E6CD-5B4B-09DF-D9999E30378B}"/>
                </a:ext>
              </a:extLst>
            </p:cNvPr>
            <p:cNvSpPr/>
            <p:nvPr/>
          </p:nvSpPr>
          <p:spPr>
            <a:xfrm>
              <a:off x="16300" y="1179075"/>
              <a:ext cx="170625" cy="5025"/>
            </a:xfrm>
            <a:custGeom>
              <a:avLst/>
              <a:gdLst/>
              <a:ahLst/>
              <a:cxnLst/>
              <a:rect l="l" t="t" r="r" b="b"/>
              <a:pathLst>
                <a:path w="6825" h="201" extrusionOk="0">
                  <a:moveTo>
                    <a:pt x="1" y="1"/>
                  </a:moveTo>
                  <a:lnTo>
                    <a:pt x="1" y="201"/>
                  </a:lnTo>
                  <a:lnTo>
                    <a:pt x="6825" y="201"/>
                  </a:lnTo>
                  <a:lnTo>
                    <a:pt x="6825" y="1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4;p40">
              <a:extLst>
                <a:ext uri="{FF2B5EF4-FFF2-40B4-BE49-F238E27FC236}">
                  <a16:creationId xmlns:a16="http://schemas.microsoft.com/office/drawing/2014/main" id="{55D10B05-C552-338A-AA39-3400BFE5348E}"/>
                </a:ext>
              </a:extLst>
            </p:cNvPr>
            <p:cNvSpPr/>
            <p:nvPr/>
          </p:nvSpPr>
          <p:spPr>
            <a:xfrm>
              <a:off x="-61200" y="1320425"/>
              <a:ext cx="248125" cy="5150"/>
            </a:xfrm>
            <a:custGeom>
              <a:avLst/>
              <a:gdLst/>
              <a:ahLst/>
              <a:cxnLst/>
              <a:rect l="l" t="t" r="r" b="b"/>
              <a:pathLst>
                <a:path w="9925" h="206" extrusionOk="0">
                  <a:moveTo>
                    <a:pt x="1" y="1"/>
                  </a:moveTo>
                  <a:lnTo>
                    <a:pt x="1" y="206"/>
                  </a:lnTo>
                  <a:lnTo>
                    <a:pt x="9925" y="206"/>
                  </a:lnTo>
                  <a:lnTo>
                    <a:pt x="9925" y="1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85;p40">
              <a:extLst>
                <a:ext uri="{FF2B5EF4-FFF2-40B4-BE49-F238E27FC236}">
                  <a16:creationId xmlns:a16="http://schemas.microsoft.com/office/drawing/2014/main" id="{03E02E9E-2777-88F8-9C0E-EFA2343B1C91}"/>
                </a:ext>
              </a:extLst>
            </p:cNvPr>
            <p:cNvSpPr/>
            <p:nvPr/>
          </p:nvSpPr>
          <p:spPr>
            <a:xfrm>
              <a:off x="-137600" y="1391100"/>
              <a:ext cx="324525" cy="5150"/>
            </a:xfrm>
            <a:custGeom>
              <a:avLst/>
              <a:gdLst/>
              <a:ahLst/>
              <a:cxnLst/>
              <a:rect l="l" t="t" r="r" b="b"/>
              <a:pathLst>
                <a:path w="12981" h="206" extrusionOk="0">
                  <a:moveTo>
                    <a:pt x="1" y="1"/>
                  </a:moveTo>
                  <a:lnTo>
                    <a:pt x="1" y="206"/>
                  </a:lnTo>
                  <a:lnTo>
                    <a:pt x="12981" y="206"/>
                  </a:lnTo>
                  <a:lnTo>
                    <a:pt x="12981" y="1"/>
                  </a:lnTo>
                  <a:close/>
                </a:path>
              </a:pathLst>
            </a:custGeom>
            <a:solidFill>
              <a:srgbClr val="0B35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6;p40">
              <a:extLst>
                <a:ext uri="{FF2B5EF4-FFF2-40B4-BE49-F238E27FC236}">
                  <a16:creationId xmlns:a16="http://schemas.microsoft.com/office/drawing/2014/main" id="{AA6A70B4-2A7E-680C-0AA5-993D215F4CBA}"/>
                </a:ext>
              </a:extLst>
            </p:cNvPr>
            <p:cNvSpPr/>
            <p:nvPr/>
          </p:nvSpPr>
          <p:spPr>
            <a:xfrm>
              <a:off x="64200" y="1527725"/>
              <a:ext cx="362425" cy="348675"/>
            </a:xfrm>
            <a:custGeom>
              <a:avLst/>
              <a:gdLst/>
              <a:ahLst/>
              <a:cxnLst/>
              <a:rect l="l" t="t" r="r" b="b"/>
              <a:pathLst>
                <a:path w="14497" h="13947" extrusionOk="0">
                  <a:moveTo>
                    <a:pt x="8633" y="2510"/>
                  </a:moveTo>
                  <a:lnTo>
                    <a:pt x="8633" y="5396"/>
                  </a:lnTo>
                  <a:lnTo>
                    <a:pt x="11518" y="5396"/>
                  </a:lnTo>
                  <a:lnTo>
                    <a:pt x="11518" y="8696"/>
                  </a:lnTo>
                  <a:lnTo>
                    <a:pt x="8633" y="8696"/>
                  </a:lnTo>
                  <a:lnTo>
                    <a:pt x="8633" y="11581"/>
                  </a:lnTo>
                  <a:lnTo>
                    <a:pt x="5338" y="11581"/>
                  </a:lnTo>
                  <a:lnTo>
                    <a:pt x="5338" y="8696"/>
                  </a:lnTo>
                  <a:lnTo>
                    <a:pt x="2447" y="8696"/>
                  </a:lnTo>
                  <a:lnTo>
                    <a:pt x="2447" y="5396"/>
                  </a:lnTo>
                  <a:lnTo>
                    <a:pt x="5338" y="5396"/>
                  </a:lnTo>
                  <a:lnTo>
                    <a:pt x="5338" y="2510"/>
                  </a:lnTo>
                  <a:close/>
                  <a:moveTo>
                    <a:pt x="6971" y="0"/>
                  </a:moveTo>
                  <a:cubicBezTo>
                    <a:pt x="3125" y="5"/>
                    <a:pt x="5" y="3124"/>
                    <a:pt x="0" y="6975"/>
                  </a:cubicBezTo>
                  <a:cubicBezTo>
                    <a:pt x="0" y="9792"/>
                    <a:pt x="1701" y="12337"/>
                    <a:pt x="4304" y="13414"/>
                  </a:cubicBezTo>
                  <a:cubicBezTo>
                    <a:pt x="5168" y="13772"/>
                    <a:pt x="6074" y="13946"/>
                    <a:pt x="6972" y="13946"/>
                  </a:cubicBezTo>
                  <a:cubicBezTo>
                    <a:pt x="8787" y="13946"/>
                    <a:pt x="10570" y="13236"/>
                    <a:pt x="11903" y="11903"/>
                  </a:cubicBezTo>
                  <a:cubicBezTo>
                    <a:pt x="13897" y="9909"/>
                    <a:pt x="14496" y="6907"/>
                    <a:pt x="13414" y="4304"/>
                  </a:cubicBezTo>
                  <a:cubicBezTo>
                    <a:pt x="12337" y="1696"/>
                    <a:pt x="9793" y="0"/>
                    <a:pt x="6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7;p40">
              <a:extLst>
                <a:ext uri="{FF2B5EF4-FFF2-40B4-BE49-F238E27FC236}">
                  <a16:creationId xmlns:a16="http://schemas.microsoft.com/office/drawing/2014/main" id="{FFB12C60-E7B2-0E31-221A-8481B566D32A}"/>
                </a:ext>
              </a:extLst>
            </p:cNvPr>
            <p:cNvSpPr/>
            <p:nvPr/>
          </p:nvSpPr>
          <p:spPr>
            <a:xfrm>
              <a:off x="125375" y="1590475"/>
              <a:ext cx="226800" cy="226800"/>
            </a:xfrm>
            <a:custGeom>
              <a:avLst/>
              <a:gdLst/>
              <a:ahLst/>
              <a:cxnLst/>
              <a:rect l="l" t="t" r="r" b="b"/>
              <a:pathLst>
                <a:path w="9072" h="9072" extrusionOk="0">
                  <a:moveTo>
                    <a:pt x="5235" y="951"/>
                  </a:moveTo>
                  <a:lnTo>
                    <a:pt x="5235" y="3831"/>
                  </a:lnTo>
                  <a:lnTo>
                    <a:pt x="8121" y="3831"/>
                  </a:lnTo>
                  <a:lnTo>
                    <a:pt x="8121" y="5235"/>
                  </a:lnTo>
                  <a:lnTo>
                    <a:pt x="5235" y="5240"/>
                  </a:lnTo>
                  <a:lnTo>
                    <a:pt x="5235" y="8126"/>
                  </a:lnTo>
                  <a:lnTo>
                    <a:pt x="3836" y="8126"/>
                  </a:lnTo>
                  <a:lnTo>
                    <a:pt x="3836" y="5240"/>
                  </a:lnTo>
                  <a:lnTo>
                    <a:pt x="951" y="5240"/>
                  </a:lnTo>
                  <a:lnTo>
                    <a:pt x="951" y="3836"/>
                  </a:lnTo>
                  <a:lnTo>
                    <a:pt x="3836" y="3836"/>
                  </a:lnTo>
                  <a:lnTo>
                    <a:pt x="3836" y="951"/>
                  </a:lnTo>
                  <a:close/>
                  <a:moveTo>
                    <a:pt x="2891" y="0"/>
                  </a:moveTo>
                  <a:lnTo>
                    <a:pt x="2891" y="2886"/>
                  </a:lnTo>
                  <a:lnTo>
                    <a:pt x="0" y="2886"/>
                  </a:lnTo>
                  <a:lnTo>
                    <a:pt x="0" y="6186"/>
                  </a:lnTo>
                  <a:lnTo>
                    <a:pt x="2891" y="6186"/>
                  </a:lnTo>
                  <a:lnTo>
                    <a:pt x="2891" y="9071"/>
                  </a:lnTo>
                  <a:lnTo>
                    <a:pt x="6186" y="9071"/>
                  </a:lnTo>
                  <a:lnTo>
                    <a:pt x="6186" y="6186"/>
                  </a:lnTo>
                  <a:lnTo>
                    <a:pt x="9071" y="6186"/>
                  </a:lnTo>
                  <a:lnTo>
                    <a:pt x="9071" y="2886"/>
                  </a:lnTo>
                  <a:lnTo>
                    <a:pt x="6186" y="2886"/>
                  </a:lnTo>
                  <a:lnTo>
                    <a:pt x="6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8;p40">
              <a:extLst>
                <a:ext uri="{FF2B5EF4-FFF2-40B4-BE49-F238E27FC236}">
                  <a16:creationId xmlns:a16="http://schemas.microsoft.com/office/drawing/2014/main" id="{C048C074-7E31-8186-DC34-455756857152}"/>
                </a:ext>
              </a:extLst>
            </p:cNvPr>
            <p:cNvSpPr/>
            <p:nvPr/>
          </p:nvSpPr>
          <p:spPr>
            <a:xfrm>
              <a:off x="149125" y="1614225"/>
              <a:ext cx="179275" cy="179275"/>
            </a:xfrm>
            <a:custGeom>
              <a:avLst/>
              <a:gdLst/>
              <a:ahLst/>
              <a:cxnLst/>
              <a:rect l="l" t="t" r="r" b="b"/>
              <a:pathLst>
                <a:path w="7171" h="7171" extrusionOk="0">
                  <a:moveTo>
                    <a:pt x="2886" y="1"/>
                  </a:moveTo>
                  <a:lnTo>
                    <a:pt x="2886" y="2886"/>
                  </a:lnTo>
                  <a:lnTo>
                    <a:pt x="1" y="2886"/>
                  </a:lnTo>
                  <a:lnTo>
                    <a:pt x="1" y="4285"/>
                  </a:lnTo>
                  <a:lnTo>
                    <a:pt x="2886" y="4285"/>
                  </a:lnTo>
                  <a:lnTo>
                    <a:pt x="2886" y="7171"/>
                  </a:lnTo>
                  <a:lnTo>
                    <a:pt x="4285" y="7171"/>
                  </a:lnTo>
                  <a:lnTo>
                    <a:pt x="4285" y="4285"/>
                  </a:lnTo>
                  <a:lnTo>
                    <a:pt x="7171" y="4285"/>
                  </a:lnTo>
                  <a:lnTo>
                    <a:pt x="7171" y="2886"/>
                  </a:lnTo>
                  <a:lnTo>
                    <a:pt x="4285" y="2886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DD6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89;p40">
              <a:extLst>
                <a:ext uri="{FF2B5EF4-FFF2-40B4-BE49-F238E27FC236}">
                  <a16:creationId xmlns:a16="http://schemas.microsoft.com/office/drawing/2014/main" id="{910435E5-B7CB-8B65-7B5F-EC8B79561B7E}"/>
                </a:ext>
              </a:extLst>
            </p:cNvPr>
            <p:cNvSpPr/>
            <p:nvPr/>
          </p:nvSpPr>
          <p:spPr>
            <a:xfrm>
              <a:off x="37625" y="1501150"/>
              <a:ext cx="401800" cy="401775"/>
            </a:xfrm>
            <a:custGeom>
              <a:avLst/>
              <a:gdLst/>
              <a:ahLst/>
              <a:cxnLst/>
              <a:rect l="l" t="t" r="r" b="b"/>
              <a:pathLst>
                <a:path w="16072" h="16071" extrusionOk="0">
                  <a:moveTo>
                    <a:pt x="8039" y="1062"/>
                  </a:moveTo>
                  <a:cubicBezTo>
                    <a:pt x="8937" y="1062"/>
                    <a:pt x="9843" y="1236"/>
                    <a:pt x="10705" y="1594"/>
                  </a:cubicBezTo>
                  <a:cubicBezTo>
                    <a:pt x="13312" y="2672"/>
                    <a:pt x="15009" y="5216"/>
                    <a:pt x="15009" y="8038"/>
                  </a:cubicBezTo>
                  <a:cubicBezTo>
                    <a:pt x="15004" y="11884"/>
                    <a:pt x="11884" y="15003"/>
                    <a:pt x="8034" y="15008"/>
                  </a:cubicBezTo>
                  <a:cubicBezTo>
                    <a:pt x="5216" y="15008"/>
                    <a:pt x="2672" y="13307"/>
                    <a:pt x="1595" y="10704"/>
                  </a:cubicBezTo>
                  <a:cubicBezTo>
                    <a:pt x="513" y="8097"/>
                    <a:pt x="1112" y="5099"/>
                    <a:pt x="3106" y="3105"/>
                  </a:cubicBezTo>
                  <a:cubicBezTo>
                    <a:pt x="4439" y="1772"/>
                    <a:pt x="6224" y="1062"/>
                    <a:pt x="8039" y="1062"/>
                  </a:cubicBezTo>
                  <a:close/>
                  <a:moveTo>
                    <a:pt x="8034" y="0"/>
                  </a:moveTo>
                  <a:cubicBezTo>
                    <a:pt x="3608" y="0"/>
                    <a:pt x="1" y="3607"/>
                    <a:pt x="1" y="8038"/>
                  </a:cubicBezTo>
                  <a:cubicBezTo>
                    <a:pt x="1" y="12469"/>
                    <a:pt x="3603" y="16071"/>
                    <a:pt x="8034" y="16071"/>
                  </a:cubicBezTo>
                  <a:cubicBezTo>
                    <a:pt x="12464" y="16071"/>
                    <a:pt x="16071" y="12469"/>
                    <a:pt x="16071" y="8038"/>
                  </a:cubicBezTo>
                  <a:cubicBezTo>
                    <a:pt x="16071" y="3607"/>
                    <a:pt x="12464" y="0"/>
                    <a:pt x="8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90;p40">
              <a:extLst>
                <a:ext uri="{FF2B5EF4-FFF2-40B4-BE49-F238E27FC236}">
                  <a16:creationId xmlns:a16="http://schemas.microsoft.com/office/drawing/2014/main" id="{DAC4DE57-4481-7D82-4A0A-57C98EDEBC7B}"/>
                </a:ext>
              </a:extLst>
            </p:cNvPr>
            <p:cNvSpPr/>
            <p:nvPr/>
          </p:nvSpPr>
          <p:spPr>
            <a:xfrm>
              <a:off x="-50950" y="1144475"/>
              <a:ext cx="579450" cy="150875"/>
            </a:xfrm>
            <a:custGeom>
              <a:avLst/>
              <a:gdLst/>
              <a:ahLst/>
              <a:cxnLst/>
              <a:rect l="l" t="t" r="r" b="b"/>
              <a:pathLst>
                <a:path w="23178" h="6035" extrusionOk="0">
                  <a:moveTo>
                    <a:pt x="2203" y="0"/>
                  </a:moveTo>
                  <a:cubicBezTo>
                    <a:pt x="985" y="5"/>
                    <a:pt x="0" y="990"/>
                    <a:pt x="0" y="2208"/>
                  </a:cubicBezTo>
                  <a:lnTo>
                    <a:pt x="0" y="6035"/>
                  </a:lnTo>
                  <a:lnTo>
                    <a:pt x="1482" y="6035"/>
                  </a:lnTo>
                  <a:lnTo>
                    <a:pt x="1482" y="2208"/>
                  </a:lnTo>
                  <a:cubicBezTo>
                    <a:pt x="1482" y="1814"/>
                    <a:pt x="1804" y="1487"/>
                    <a:pt x="2203" y="1487"/>
                  </a:cubicBezTo>
                  <a:lnTo>
                    <a:pt x="20974" y="1487"/>
                  </a:lnTo>
                  <a:cubicBezTo>
                    <a:pt x="21369" y="1487"/>
                    <a:pt x="21691" y="1809"/>
                    <a:pt x="21691" y="2208"/>
                  </a:cubicBezTo>
                  <a:lnTo>
                    <a:pt x="21691" y="6035"/>
                  </a:lnTo>
                  <a:lnTo>
                    <a:pt x="23177" y="6035"/>
                  </a:lnTo>
                  <a:lnTo>
                    <a:pt x="23177" y="2208"/>
                  </a:lnTo>
                  <a:cubicBezTo>
                    <a:pt x="23177" y="990"/>
                    <a:pt x="22188" y="0"/>
                    <a:pt x="209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1;p40">
              <a:extLst>
                <a:ext uri="{FF2B5EF4-FFF2-40B4-BE49-F238E27FC236}">
                  <a16:creationId xmlns:a16="http://schemas.microsoft.com/office/drawing/2014/main" id="{C51524EF-7E4E-1C73-1F2D-F98C322791F0}"/>
                </a:ext>
              </a:extLst>
            </p:cNvPr>
            <p:cNvSpPr/>
            <p:nvPr/>
          </p:nvSpPr>
          <p:spPr>
            <a:xfrm>
              <a:off x="-190125" y="1295325"/>
              <a:ext cx="84225" cy="148950"/>
            </a:xfrm>
            <a:custGeom>
              <a:avLst/>
              <a:gdLst/>
              <a:ahLst/>
              <a:cxnLst/>
              <a:rect l="l" t="t" r="r" b="b"/>
              <a:pathLst>
                <a:path w="3369" h="5958" extrusionOk="0">
                  <a:moveTo>
                    <a:pt x="1" y="1"/>
                  </a:moveTo>
                  <a:lnTo>
                    <a:pt x="1" y="5957"/>
                  </a:lnTo>
                  <a:lnTo>
                    <a:pt x="3369" y="5957"/>
                  </a:lnTo>
                  <a:lnTo>
                    <a:pt x="33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2;p40">
              <a:extLst>
                <a:ext uri="{FF2B5EF4-FFF2-40B4-BE49-F238E27FC236}">
                  <a16:creationId xmlns:a16="http://schemas.microsoft.com/office/drawing/2014/main" id="{FFE7A37F-6BFD-514A-B103-C9B804AF64D4}"/>
                </a:ext>
              </a:extLst>
            </p:cNvPr>
            <p:cNvSpPr/>
            <p:nvPr/>
          </p:nvSpPr>
          <p:spPr>
            <a:xfrm>
              <a:off x="583425" y="1295325"/>
              <a:ext cx="84350" cy="148950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1" y="1"/>
                  </a:moveTo>
                  <a:lnTo>
                    <a:pt x="1" y="5957"/>
                  </a:lnTo>
                  <a:lnTo>
                    <a:pt x="3374" y="5957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93;p40">
              <a:extLst>
                <a:ext uri="{FF2B5EF4-FFF2-40B4-BE49-F238E27FC236}">
                  <a16:creationId xmlns:a16="http://schemas.microsoft.com/office/drawing/2014/main" id="{EECA4A73-2BE9-2F3F-B790-3D03CEF9E4F3}"/>
                </a:ext>
              </a:extLst>
            </p:cNvPr>
            <p:cNvSpPr/>
            <p:nvPr/>
          </p:nvSpPr>
          <p:spPr>
            <a:xfrm>
              <a:off x="-23900" y="1444250"/>
              <a:ext cx="525350" cy="519250"/>
            </a:xfrm>
            <a:custGeom>
              <a:avLst/>
              <a:gdLst/>
              <a:ahLst/>
              <a:cxnLst/>
              <a:rect l="l" t="t" r="r" b="b"/>
              <a:pathLst>
                <a:path w="21014" h="20770" extrusionOk="0">
                  <a:moveTo>
                    <a:pt x="10495" y="2276"/>
                  </a:moveTo>
                  <a:cubicBezTo>
                    <a:pt x="14925" y="2276"/>
                    <a:pt x="18532" y="5883"/>
                    <a:pt x="18532" y="10314"/>
                  </a:cubicBezTo>
                  <a:cubicBezTo>
                    <a:pt x="18532" y="14745"/>
                    <a:pt x="14925" y="18347"/>
                    <a:pt x="10495" y="18347"/>
                  </a:cubicBezTo>
                  <a:cubicBezTo>
                    <a:pt x="6069" y="18347"/>
                    <a:pt x="2462" y="14745"/>
                    <a:pt x="2462" y="10314"/>
                  </a:cubicBezTo>
                  <a:cubicBezTo>
                    <a:pt x="2462" y="5883"/>
                    <a:pt x="6064" y="2276"/>
                    <a:pt x="10495" y="2276"/>
                  </a:cubicBezTo>
                  <a:close/>
                  <a:moveTo>
                    <a:pt x="0" y="0"/>
                  </a:moveTo>
                  <a:lnTo>
                    <a:pt x="0" y="20769"/>
                  </a:lnTo>
                  <a:lnTo>
                    <a:pt x="21013" y="20769"/>
                  </a:lnTo>
                  <a:lnTo>
                    <a:pt x="210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94;p40">
              <a:extLst>
                <a:ext uri="{FF2B5EF4-FFF2-40B4-BE49-F238E27FC236}">
                  <a16:creationId xmlns:a16="http://schemas.microsoft.com/office/drawing/2014/main" id="{9372AAB9-ADA4-B355-25D7-056BDAFE1FE7}"/>
                </a:ext>
              </a:extLst>
            </p:cNvPr>
            <p:cNvSpPr/>
            <p:nvPr/>
          </p:nvSpPr>
          <p:spPr>
            <a:xfrm>
              <a:off x="-354625" y="1341400"/>
              <a:ext cx="40850" cy="721175"/>
            </a:xfrm>
            <a:custGeom>
              <a:avLst/>
              <a:gdLst/>
              <a:ahLst/>
              <a:cxnLst/>
              <a:rect l="l" t="t" r="r" b="b"/>
              <a:pathLst>
                <a:path w="1634" h="28847" extrusionOk="0">
                  <a:moveTo>
                    <a:pt x="1633" y="0"/>
                  </a:moveTo>
                  <a:cubicBezTo>
                    <a:pt x="668" y="268"/>
                    <a:pt x="0" y="1151"/>
                    <a:pt x="0" y="2150"/>
                  </a:cubicBezTo>
                  <a:lnTo>
                    <a:pt x="0" y="26697"/>
                  </a:lnTo>
                  <a:cubicBezTo>
                    <a:pt x="0" y="27696"/>
                    <a:pt x="668" y="28578"/>
                    <a:pt x="1633" y="28846"/>
                  </a:cubicBezTo>
                  <a:lnTo>
                    <a:pt x="1633" y="0"/>
                  </a:lnTo>
                  <a:close/>
                </a:path>
              </a:pathLst>
            </a:custGeom>
            <a:solidFill>
              <a:srgbClr val="FF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5;p40">
              <a:extLst>
                <a:ext uri="{FF2B5EF4-FFF2-40B4-BE49-F238E27FC236}">
                  <a16:creationId xmlns:a16="http://schemas.microsoft.com/office/drawing/2014/main" id="{34A75965-C55D-8E28-7D5A-2520FF48DD10}"/>
                </a:ext>
              </a:extLst>
            </p:cNvPr>
            <p:cNvSpPr/>
            <p:nvPr/>
          </p:nvSpPr>
          <p:spPr>
            <a:xfrm>
              <a:off x="790950" y="1341400"/>
              <a:ext cx="41325" cy="721300"/>
            </a:xfrm>
            <a:custGeom>
              <a:avLst/>
              <a:gdLst/>
              <a:ahLst/>
              <a:cxnLst/>
              <a:rect l="l" t="t" r="r" b="b"/>
              <a:pathLst>
                <a:path w="1653" h="28852" extrusionOk="0">
                  <a:moveTo>
                    <a:pt x="0" y="0"/>
                  </a:moveTo>
                  <a:lnTo>
                    <a:pt x="0" y="28851"/>
                  </a:lnTo>
                  <a:cubicBezTo>
                    <a:pt x="975" y="28588"/>
                    <a:pt x="1648" y="27706"/>
                    <a:pt x="1653" y="26697"/>
                  </a:cubicBezTo>
                  <a:lnTo>
                    <a:pt x="1653" y="2150"/>
                  </a:lnTo>
                  <a:cubicBezTo>
                    <a:pt x="1653" y="1151"/>
                    <a:pt x="985" y="268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96;p40">
              <a:extLst>
                <a:ext uri="{FF2B5EF4-FFF2-40B4-BE49-F238E27FC236}">
                  <a16:creationId xmlns:a16="http://schemas.microsoft.com/office/drawing/2014/main" id="{660D3C78-51CA-E794-1767-0F081E78B936}"/>
                </a:ext>
              </a:extLst>
            </p:cNvPr>
            <p:cNvSpPr/>
            <p:nvPr/>
          </p:nvSpPr>
          <p:spPr>
            <a:xfrm>
              <a:off x="625600" y="1295325"/>
              <a:ext cx="165375" cy="817075"/>
            </a:xfrm>
            <a:custGeom>
              <a:avLst/>
              <a:gdLst/>
              <a:ahLst/>
              <a:cxnLst/>
              <a:rect l="l" t="t" r="r" b="b"/>
              <a:pathLst>
                <a:path w="6615" h="32683" extrusionOk="0">
                  <a:moveTo>
                    <a:pt x="1687" y="1"/>
                  </a:moveTo>
                  <a:lnTo>
                    <a:pt x="1687" y="5957"/>
                  </a:lnTo>
                  <a:lnTo>
                    <a:pt x="0" y="5957"/>
                  </a:lnTo>
                  <a:lnTo>
                    <a:pt x="0" y="32683"/>
                  </a:lnTo>
                  <a:lnTo>
                    <a:pt x="5050" y="32683"/>
                  </a:lnTo>
                  <a:cubicBezTo>
                    <a:pt x="5913" y="32683"/>
                    <a:pt x="6614" y="31981"/>
                    <a:pt x="6614" y="31118"/>
                  </a:cubicBezTo>
                  <a:lnTo>
                    <a:pt x="6614" y="30694"/>
                  </a:lnTo>
                  <a:lnTo>
                    <a:pt x="6614" y="1561"/>
                  </a:lnTo>
                  <a:cubicBezTo>
                    <a:pt x="6614" y="698"/>
                    <a:pt x="5913" y="1"/>
                    <a:pt x="50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97;p40">
              <a:extLst>
                <a:ext uri="{FF2B5EF4-FFF2-40B4-BE49-F238E27FC236}">
                  <a16:creationId xmlns:a16="http://schemas.microsoft.com/office/drawing/2014/main" id="{AB96B24E-1F6E-D337-D9B9-F3D4F34B55D4}"/>
                </a:ext>
              </a:extLst>
            </p:cNvPr>
            <p:cNvSpPr/>
            <p:nvPr/>
          </p:nvSpPr>
          <p:spPr>
            <a:xfrm>
              <a:off x="-148450" y="1295325"/>
              <a:ext cx="774075" cy="817075"/>
            </a:xfrm>
            <a:custGeom>
              <a:avLst/>
              <a:gdLst/>
              <a:ahLst/>
              <a:cxnLst/>
              <a:rect l="l" t="t" r="r" b="b"/>
              <a:pathLst>
                <a:path w="30963" h="32683" extrusionOk="0">
                  <a:moveTo>
                    <a:pt x="25995" y="5957"/>
                  </a:moveTo>
                  <a:lnTo>
                    <a:pt x="25995" y="26726"/>
                  </a:lnTo>
                  <a:lnTo>
                    <a:pt x="4982" y="26726"/>
                  </a:lnTo>
                  <a:lnTo>
                    <a:pt x="4982" y="5957"/>
                  </a:lnTo>
                  <a:close/>
                  <a:moveTo>
                    <a:pt x="1707" y="1"/>
                  </a:moveTo>
                  <a:lnTo>
                    <a:pt x="1707" y="5957"/>
                  </a:lnTo>
                  <a:lnTo>
                    <a:pt x="1" y="5957"/>
                  </a:lnTo>
                  <a:lnTo>
                    <a:pt x="1" y="32683"/>
                  </a:lnTo>
                  <a:lnTo>
                    <a:pt x="30962" y="32683"/>
                  </a:lnTo>
                  <a:lnTo>
                    <a:pt x="30962" y="5957"/>
                  </a:lnTo>
                  <a:lnTo>
                    <a:pt x="29276" y="5957"/>
                  </a:lnTo>
                  <a:lnTo>
                    <a:pt x="29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98;p40">
              <a:extLst>
                <a:ext uri="{FF2B5EF4-FFF2-40B4-BE49-F238E27FC236}">
                  <a16:creationId xmlns:a16="http://schemas.microsoft.com/office/drawing/2014/main" id="{D8A4BEAC-5B73-4667-3D0E-013A919D0AC6}"/>
                </a:ext>
              </a:extLst>
            </p:cNvPr>
            <p:cNvSpPr/>
            <p:nvPr/>
          </p:nvSpPr>
          <p:spPr>
            <a:xfrm>
              <a:off x="-313800" y="1295325"/>
              <a:ext cx="165375" cy="817075"/>
            </a:xfrm>
            <a:custGeom>
              <a:avLst/>
              <a:gdLst/>
              <a:ahLst/>
              <a:cxnLst/>
              <a:rect l="l" t="t" r="r" b="b"/>
              <a:pathLst>
                <a:path w="6615" h="32683" extrusionOk="0">
                  <a:moveTo>
                    <a:pt x="1565" y="1"/>
                  </a:moveTo>
                  <a:cubicBezTo>
                    <a:pt x="697" y="1"/>
                    <a:pt x="0" y="698"/>
                    <a:pt x="0" y="1561"/>
                  </a:cubicBezTo>
                  <a:lnTo>
                    <a:pt x="0" y="30689"/>
                  </a:lnTo>
                  <a:lnTo>
                    <a:pt x="0" y="31118"/>
                  </a:lnTo>
                  <a:cubicBezTo>
                    <a:pt x="0" y="31981"/>
                    <a:pt x="697" y="32683"/>
                    <a:pt x="1565" y="32683"/>
                  </a:cubicBezTo>
                  <a:lnTo>
                    <a:pt x="6615" y="32683"/>
                  </a:lnTo>
                  <a:lnTo>
                    <a:pt x="6615" y="5957"/>
                  </a:lnTo>
                  <a:lnTo>
                    <a:pt x="4948" y="5957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rgbClr val="FFE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99;p40">
              <a:extLst>
                <a:ext uri="{FF2B5EF4-FFF2-40B4-BE49-F238E27FC236}">
                  <a16:creationId xmlns:a16="http://schemas.microsoft.com/office/drawing/2014/main" id="{86344B85-175D-F310-CB9F-08ACBC56DA14}"/>
                </a:ext>
              </a:extLst>
            </p:cNvPr>
            <p:cNvSpPr/>
            <p:nvPr/>
          </p:nvSpPr>
          <p:spPr>
            <a:xfrm>
              <a:off x="-316350" y="1292900"/>
              <a:ext cx="1109750" cy="822075"/>
            </a:xfrm>
            <a:custGeom>
              <a:avLst/>
              <a:gdLst/>
              <a:ahLst/>
              <a:cxnLst/>
              <a:rect l="l" t="t" r="r" b="b"/>
              <a:pathLst>
                <a:path w="44390" h="32883" extrusionOk="0">
                  <a:moveTo>
                    <a:pt x="1667" y="0"/>
                  </a:moveTo>
                  <a:cubicBezTo>
                    <a:pt x="746" y="0"/>
                    <a:pt x="0" y="741"/>
                    <a:pt x="0" y="1658"/>
                  </a:cubicBezTo>
                  <a:lnTo>
                    <a:pt x="0" y="31215"/>
                  </a:lnTo>
                  <a:cubicBezTo>
                    <a:pt x="0" y="32136"/>
                    <a:pt x="746" y="32882"/>
                    <a:pt x="1667" y="32882"/>
                  </a:cubicBezTo>
                  <a:lnTo>
                    <a:pt x="42728" y="32882"/>
                  </a:lnTo>
                  <a:cubicBezTo>
                    <a:pt x="43644" y="32882"/>
                    <a:pt x="44390" y="32136"/>
                    <a:pt x="44390" y="31220"/>
                  </a:cubicBezTo>
                  <a:lnTo>
                    <a:pt x="44390" y="1662"/>
                  </a:lnTo>
                  <a:cubicBezTo>
                    <a:pt x="44390" y="741"/>
                    <a:pt x="43644" y="0"/>
                    <a:pt x="42728" y="0"/>
                  </a:cubicBezTo>
                  <a:lnTo>
                    <a:pt x="39365" y="0"/>
                  </a:lnTo>
                  <a:lnTo>
                    <a:pt x="39365" y="195"/>
                  </a:lnTo>
                  <a:lnTo>
                    <a:pt x="42728" y="195"/>
                  </a:lnTo>
                  <a:cubicBezTo>
                    <a:pt x="43532" y="195"/>
                    <a:pt x="44190" y="853"/>
                    <a:pt x="44190" y="1658"/>
                  </a:cubicBezTo>
                  <a:lnTo>
                    <a:pt x="44190" y="31220"/>
                  </a:lnTo>
                  <a:cubicBezTo>
                    <a:pt x="44190" y="32029"/>
                    <a:pt x="43532" y="32682"/>
                    <a:pt x="42728" y="32682"/>
                  </a:cubicBezTo>
                  <a:lnTo>
                    <a:pt x="1667" y="32682"/>
                  </a:lnTo>
                  <a:cubicBezTo>
                    <a:pt x="858" y="32682"/>
                    <a:pt x="205" y="32029"/>
                    <a:pt x="205" y="31220"/>
                  </a:cubicBezTo>
                  <a:lnTo>
                    <a:pt x="205" y="1662"/>
                  </a:lnTo>
                  <a:cubicBezTo>
                    <a:pt x="205" y="858"/>
                    <a:pt x="858" y="200"/>
                    <a:pt x="1667" y="200"/>
                  </a:cubicBezTo>
                  <a:lnTo>
                    <a:pt x="5050" y="200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0;p40">
              <a:extLst>
                <a:ext uri="{FF2B5EF4-FFF2-40B4-BE49-F238E27FC236}">
                  <a16:creationId xmlns:a16="http://schemas.microsoft.com/office/drawing/2014/main" id="{C1343416-FD93-254C-4DBC-6C4D9F61B7AC}"/>
                </a:ext>
              </a:extLst>
            </p:cNvPr>
            <p:cNvSpPr/>
            <p:nvPr/>
          </p:nvSpPr>
          <p:spPr>
            <a:xfrm>
              <a:off x="528475" y="1292775"/>
              <a:ext cx="54975" cy="5150"/>
            </a:xfrm>
            <a:custGeom>
              <a:avLst/>
              <a:gdLst/>
              <a:ahLst/>
              <a:cxnLst/>
              <a:rect l="l" t="t" r="r" b="b"/>
              <a:pathLst>
                <a:path w="2199" h="206" extrusionOk="0">
                  <a:moveTo>
                    <a:pt x="0" y="0"/>
                  </a:moveTo>
                  <a:lnTo>
                    <a:pt x="0" y="205"/>
                  </a:lnTo>
                  <a:lnTo>
                    <a:pt x="2199" y="205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1;p40">
              <a:extLst>
                <a:ext uri="{FF2B5EF4-FFF2-40B4-BE49-F238E27FC236}">
                  <a16:creationId xmlns:a16="http://schemas.microsoft.com/office/drawing/2014/main" id="{27E88549-5707-DB9E-7F03-730E22709149}"/>
                </a:ext>
              </a:extLst>
            </p:cNvPr>
            <p:cNvSpPr/>
            <p:nvPr/>
          </p:nvSpPr>
          <p:spPr>
            <a:xfrm>
              <a:off x="-13800" y="1292775"/>
              <a:ext cx="505125" cy="5150"/>
            </a:xfrm>
            <a:custGeom>
              <a:avLst/>
              <a:gdLst/>
              <a:ahLst/>
              <a:cxnLst/>
              <a:rect l="l" t="t" r="r" b="b"/>
              <a:pathLst>
                <a:path w="20205" h="206" extrusionOk="0">
                  <a:moveTo>
                    <a:pt x="1" y="0"/>
                  </a:moveTo>
                  <a:lnTo>
                    <a:pt x="1" y="205"/>
                  </a:lnTo>
                  <a:lnTo>
                    <a:pt x="20205" y="205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02;p40">
              <a:extLst>
                <a:ext uri="{FF2B5EF4-FFF2-40B4-BE49-F238E27FC236}">
                  <a16:creationId xmlns:a16="http://schemas.microsoft.com/office/drawing/2014/main" id="{B611BDAC-ED23-9944-1804-31B458207105}"/>
                </a:ext>
              </a:extLst>
            </p:cNvPr>
            <p:cNvSpPr/>
            <p:nvPr/>
          </p:nvSpPr>
          <p:spPr>
            <a:xfrm>
              <a:off x="-105925" y="1292775"/>
              <a:ext cx="55000" cy="5150"/>
            </a:xfrm>
            <a:custGeom>
              <a:avLst/>
              <a:gdLst/>
              <a:ahLst/>
              <a:cxnLst/>
              <a:rect l="l" t="t" r="r" b="b"/>
              <a:pathLst>
                <a:path w="2200" h="206" extrusionOk="0">
                  <a:moveTo>
                    <a:pt x="1" y="0"/>
                  </a:moveTo>
                  <a:lnTo>
                    <a:pt x="1" y="205"/>
                  </a:lnTo>
                  <a:lnTo>
                    <a:pt x="2199" y="205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3;p40">
              <a:extLst>
                <a:ext uri="{FF2B5EF4-FFF2-40B4-BE49-F238E27FC236}">
                  <a16:creationId xmlns:a16="http://schemas.microsoft.com/office/drawing/2014/main" id="{E13FFD92-E20D-55E1-5245-26E25975D246}"/>
                </a:ext>
              </a:extLst>
            </p:cNvPr>
            <p:cNvSpPr/>
            <p:nvPr/>
          </p:nvSpPr>
          <p:spPr>
            <a:xfrm>
              <a:off x="-151125" y="1444250"/>
              <a:ext cx="5150" cy="668150"/>
            </a:xfrm>
            <a:custGeom>
              <a:avLst/>
              <a:gdLst/>
              <a:ahLst/>
              <a:cxnLst/>
              <a:rect l="l" t="t" r="r" b="b"/>
              <a:pathLst>
                <a:path w="206" h="26726" extrusionOk="0">
                  <a:moveTo>
                    <a:pt x="1" y="0"/>
                  </a:moveTo>
                  <a:lnTo>
                    <a:pt x="1" y="26726"/>
                  </a:lnTo>
                  <a:lnTo>
                    <a:pt x="205" y="2672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04;p40">
              <a:extLst>
                <a:ext uri="{FF2B5EF4-FFF2-40B4-BE49-F238E27FC236}">
                  <a16:creationId xmlns:a16="http://schemas.microsoft.com/office/drawing/2014/main" id="{DED4A76E-D3C2-32F8-BA2E-F84F963BE5C8}"/>
                </a:ext>
              </a:extLst>
            </p:cNvPr>
            <p:cNvSpPr/>
            <p:nvPr/>
          </p:nvSpPr>
          <p:spPr>
            <a:xfrm>
              <a:off x="623025" y="1444250"/>
              <a:ext cx="5150" cy="668150"/>
            </a:xfrm>
            <a:custGeom>
              <a:avLst/>
              <a:gdLst/>
              <a:ahLst/>
              <a:cxnLst/>
              <a:rect l="l" t="t" r="r" b="b"/>
              <a:pathLst>
                <a:path w="206" h="26726" extrusionOk="0">
                  <a:moveTo>
                    <a:pt x="1" y="0"/>
                  </a:moveTo>
                  <a:lnTo>
                    <a:pt x="1" y="26726"/>
                  </a:lnTo>
                  <a:lnTo>
                    <a:pt x="205" y="2672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05;p40">
              <a:extLst>
                <a:ext uri="{FF2B5EF4-FFF2-40B4-BE49-F238E27FC236}">
                  <a16:creationId xmlns:a16="http://schemas.microsoft.com/office/drawing/2014/main" id="{0D92F36D-51EA-D84B-A14A-191FD2ED1200}"/>
                </a:ext>
              </a:extLst>
            </p:cNvPr>
            <p:cNvSpPr/>
            <p:nvPr/>
          </p:nvSpPr>
          <p:spPr>
            <a:xfrm>
              <a:off x="-357175" y="1338950"/>
              <a:ext cx="44000" cy="726175"/>
            </a:xfrm>
            <a:custGeom>
              <a:avLst/>
              <a:gdLst/>
              <a:ahLst/>
              <a:cxnLst/>
              <a:rect l="l" t="t" r="r" b="b"/>
              <a:pathLst>
                <a:path w="1760" h="29047" extrusionOk="0">
                  <a:moveTo>
                    <a:pt x="1706" y="1"/>
                  </a:moveTo>
                  <a:cubicBezTo>
                    <a:pt x="697" y="283"/>
                    <a:pt x="0" y="1200"/>
                    <a:pt x="0" y="2248"/>
                  </a:cubicBezTo>
                  <a:lnTo>
                    <a:pt x="0" y="26795"/>
                  </a:lnTo>
                  <a:cubicBezTo>
                    <a:pt x="0" y="27843"/>
                    <a:pt x="707" y="28764"/>
                    <a:pt x="1721" y="29047"/>
                  </a:cubicBezTo>
                  <a:lnTo>
                    <a:pt x="1755" y="28949"/>
                  </a:lnTo>
                  <a:lnTo>
                    <a:pt x="1760" y="28847"/>
                  </a:lnTo>
                  <a:cubicBezTo>
                    <a:pt x="843" y="28588"/>
                    <a:pt x="205" y="27750"/>
                    <a:pt x="205" y="26795"/>
                  </a:cubicBezTo>
                  <a:lnTo>
                    <a:pt x="205" y="2248"/>
                  </a:lnTo>
                  <a:cubicBezTo>
                    <a:pt x="205" y="1292"/>
                    <a:pt x="843" y="454"/>
                    <a:pt x="1760" y="196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06;p40">
              <a:extLst>
                <a:ext uri="{FF2B5EF4-FFF2-40B4-BE49-F238E27FC236}">
                  <a16:creationId xmlns:a16="http://schemas.microsoft.com/office/drawing/2014/main" id="{CDA92E38-DCE2-BBFC-751F-79C97107460F}"/>
                </a:ext>
              </a:extLst>
            </p:cNvPr>
            <p:cNvSpPr/>
            <p:nvPr/>
          </p:nvSpPr>
          <p:spPr>
            <a:xfrm>
              <a:off x="790350" y="1338950"/>
              <a:ext cx="44500" cy="726175"/>
            </a:xfrm>
            <a:custGeom>
              <a:avLst/>
              <a:gdLst/>
              <a:ahLst/>
              <a:cxnLst/>
              <a:rect l="l" t="t" r="r" b="b"/>
              <a:pathLst>
                <a:path w="1780" h="29047" extrusionOk="0">
                  <a:moveTo>
                    <a:pt x="73" y="1"/>
                  </a:moveTo>
                  <a:lnTo>
                    <a:pt x="20" y="196"/>
                  </a:lnTo>
                  <a:cubicBezTo>
                    <a:pt x="936" y="454"/>
                    <a:pt x="1574" y="1292"/>
                    <a:pt x="1574" y="2248"/>
                  </a:cubicBezTo>
                  <a:lnTo>
                    <a:pt x="1574" y="26795"/>
                  </a:lnTo>
                  <a:cubicBezTo>
                    <a:pt x="1574" y="27755"/>
                    <a:pt x="926" y="28598"/>
                    <a:pt x="0" y="28852"/>
                  </a:cubicBezTo>
                  <a:lnTo>
                    <a:pt x="54" y="29047"/>
                  </a:lnTo>
                  <a:cubicBezTo>
                    <a:pt x="1068" y="28769"/>
                    <a:pt x="1779" y="27847"/>
                    <a:pt x="1779" y="26795"/>
                  </a:cubicBezTo>
                  <a:lnTo>
                    <a:pt x="1779" y="2248"/>
                  </a:lnTo>
                  <a:cubicBezTo>
                    <a:pt x="1774" y="1200"/>
                    <a:pt x="1082" y="283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7;p40">
              <a:extLst>
                <a:ext uri="{FF2B5EF4-FFF2-40B4-BE49-F238E27FC236}">
                  <a16:creationId xmlns:a16="http://schemas.microsoft.com/office/drawing/2014/main" id="{18EEAEED-20EB-FA95-6941-C0D4BA4B29DC}"/>
                </a:ext>
              </a:extLst>
            </p:cNvPr>
            <p:cNvSpPr/>
            <p:nvPr/>
          </p:nvSpPr>
          <p:spPr>
            <a:xfrm>
              <a:off x="-26350" y="1441675"/>
              <a:ext cx="530475" cy="524500"/>
            </a:xfrm>
            <a:custGeom>
              <a:avLst/>
              <a:gdLst/>
              <a:ahLst/>
              <a:cxnLst/>
              <a:rect l="l" t="t" r="r" b="b"/>
              <a:pathLst>
                <a:path w="21219" h="20980" extrusionOk="0">
                  <a:moveTo>
                    <a:pt x="21009" y="205"/>
                  </a:moveTo>
                  <a:lnTo>
                    <a:pt x="21009" y="20775"/>
                  </a:lnTo>
                  <a:lnTo>
                    <a:pt x="201" y="20775"/>
                  </a:lnTo>
                  <a:lnTo>
                    <a:pt x="201" y="205"/>
                  </a:lnTo>
                  <a:close/>
                  <a:moveTo>
                    <a:pt x="1" y="1"/>
                  </a:moveTo>
                  <a:lnTo>
                    <a:pt x="1" y="20980"/>
                  </a:lnTo>
                  <a:lnTo>
                    <a:pt x="21214" y="20980"/>
                  </a:lnTo>
                  <a:lnTo>
                    <a:pt x="2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8;p40">
              <a:extLst>
                <a:ext uri="{FF2B5EF4-FFF2-40B4-BE49-F238E27FC236}">
                  <a16:creationId xmlns:a16="http://schemas.microsoft.com/office/drawing/2014/main" id="{40CFEDBE-99A4-88C3-6D9E-9B2F6485B970}"/>
                </a:ext>
              </a:extLst>
            </p:cNvPr>
            <p:cNvSpPr/>
            <p:nvPr/>
          </p:nvSpPr>
          <p:spPr>
            <a:xfrm>
              <a:off x="122800" y="1587900"/>
              <a:ext cx="231925" cy="231925"/>
            </a:xfrm>
            <a:custGeom>
              <a:avLst/>
              <a:gdLst/>
              <a:ahLst/>
              <a:cxnLst/>
              <a:rect l="l" t="t" r="r" b="b"/>
              <a:pathLst>
                <a:path w="9277" h="9277" extrusionOk="0">
                  <a:moveTo>
                    <a:pt x="6186" y="206"/>
                  </a:moveTo>
                  <a:lnTo>
                    <a:pt x="6186" y="3091"/>
                  </a:lnTo>
                  <a:lnTo>
                    <a:pt x="9072" y="3091"/>
                  </a:lnTo>
                  <a:lnTo>
                    <a:pt x="9072" y="6186"/>
                  </a:lnTo>
                  <a:lnTo>
                    <a:pt x="6186" y="6186"/>
                  </a:lnTo>
                  <a:lnTo>
                    <a:pt x="6186" y="9072"/>
                  </a:lnTo>
                  <a:lnTo>
                    <a:pt x="3091" y="9072"/>
                  </a:lnTo>
                  <a:lnTo>
                    <a:pt x="3091" y="6186"/>
                  </a:lnTo>
                  <a:lnTo>
                    <a:pt x="206" y="6186"/>
                  </a:lnTo>
                  <a:lnTo>
                    <a:pt x="206" y="3091"/>
                  </a:lnTo>
                  <a:lnTo>
                    <a:pt x="3091" y="3091"/>
                  </a:lnTo>
                  <a:lnTo>
                    <a:pt x="3091" y="206"/>
                  </a:lnTo>
                  <a:close/>
                  <a:moveTo>
                    <a:pt x="2886" y="1"/>
                  </a:moveTo>
                  <a:lnTo>
                    <a:pt x="2886" y="2886"/>
                  </a:lnTo>
                  <a:lnTo>
                    <a:pt x="1" y="2886"/>
                  </a:lnTo>
                  <a:lnTo>
                    <a:pt x="1" y="6391"/>
                  </a:lnTo>
                  <a:lnTo>
                    <a:pt x="2886" y="6391"/>
                  </a:lnTo>
                  <a:lnTo>
                    <a:pt x="2886" y="9277"/>
                  </a:lnTo>
                  <a:lnTo>
                    <a:pt x="6391" y="9277"/>
                  </a:lnTo>
                  <a:lnTo>
                    <a:pt x="6391" y="6391"/>
                  </a:lnTo>
                  <a:lnTo>
                    <a:pt x="9277" y="6391"/>
                  </a:lnTo>
                  <a:lnTo>
                    <a:pt x="9277" y="2886"/>
                  </a:lnTo>
                  <a:lnTo>
                    <a:pt x="6391" y="2886"/>
                  </a:lnTo>
                  <a:lnTo>
                    <a:pt x="6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09;p40">
              <a:extLst>
                <a:ext uri="{FF2B5EF4-FFF2-40B4-BE49-F238E27FC236}">
                  <a16:creationId xmlns:a16="http://schemas.microsoft.com/office/drawing/2014/main" id="{6FE1BA0D-FA2D-53F5-D007-9EA3A398A28A}"/>
                </a:ext>
              </a:extLst>
            </p:cNvPr>
            <p:cNvSpPr/>
            <p:nvPr/>
          </p:nvSpPr>
          <p:spPr>
            <a:xfrm>
              <a:off x="146575" y="1611675"/>
              <a:ext cx="184400" cy="184400"/>
            </a:xfrm>
            <a:custGeom>
              <a:avLst/>
              <a:gdLst/>
              <a:ahLst/>
              <a:cxnLst/>
              <a:rect l="l" t="t" r="r" b="b"/>
              <a:pathLst>
                <a:path w="7376" h="7376" extrusionOk="0">
                  <a:moveTo>
                    <a:pt x="4285" y="205"/>
                  </a:moveTo>
                  <a:lnTo>
                    <a:pt x="4285" y="3091"/>
                  </a:lnTo>
                  <a:lnTo>
                    <a:pt x="7170" y="3091"/>
                  </a:lnTo>
                  <a:lnTo>
                    <a:pt x="7170" y="4285"/>
                  </a:lnTo>
                  <a:lnTo>
                    <a:pt x="4285" y="4285"/>
                  </a:lnTo>
                  <a:lnTo>
                    <a:pt x="4285" y="7170"/>
                  </a:lnTo>
                  <a:lnTo>
                    <a:pt x="3091" y="7170"/>
                  </a:lnTo>
                  <a:lnTo>
                    <a:pt x="3091" y="4285"/>
                  </a:lnTo>
                  <a:lnTo>
                    <a:pt x="205" y="4285"/>
                  </a:lnTo>
                  <a:lnTo>
                    <a:pt x="205" y="3091"/>
                  </a:lnTo>
                  <a:lnTo>
                    <a:pt x="3091" y="3091"/>
                  </a:lnTo>
                  <a:lnTo>
                    <a:pt x="3091" y="205"/>
                  </a:lnTo>
                  <a:close/>
                  <a:moveTo>
                    <a:pt x="2886" y="0"/>
                  </a:moveTo>
                  <a:lnTo>
                    <a:pt x="2886" y="2886"/>
                  </a:lnTo>
                  <a:lnTo>
                    <a:pt x="0" y="2886"/>
                  </a:lnTo>
                  <a:lnTo>
                    <a:pt x="0" y="4490"/>
                  </a:lnTo>
                  <a:lnTo>
                    <a:pt x="2886" y="4490"/>
                  </a:lnTo>
                  <a:lnTo>
                    <a:pt x="2886" y="7375"/>
                  </a:lnTo>
                  <a:lnTo>
                    <a:pt x="4490" y="7375"/>
                  </a:lnTo>
                  <a:lnTo>
                    <a:pt x="4490" y="4490"/>
                  </a:lnTo>
                  <a:lnTo>
                    <a:pt x="7375" y="4490"/>
                  </a:lnTo>
                  <a:lnTo>
                    <a:pt x="7375" y="2886"/>
                  </a:lnTo>
                  <a:lnTo>
                    <a:pt x="4490" y="2886"/>
                  </a:lnTo>
                  <a:lnTo>
                    <a:pt x="44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10;p40">
              <a:extLst>
                <a:ext uri="{FF2B5EF4-FFF2-40B4-BE49-F238E27FC236}">
                  <a16:creationId xmlns:a16="http://schemas.microsoft.com/office/drawing/2014/main" id="{44C79DED-56A2-3B7A-76B6-B0510D728388}"/>
                </a:ext>
              </a:extLst>
            </p:cNvPr>
            <p:cNvSpPr/>
            <p:nvPr/>
          </p:nvSpPr>
          <p:spPr>
            <a:xfrm>
              <a:off x="35075" y="1498600"/>
              <a:ext cx="406900" cy="406900"/>
            </a:xfrm>
            <a:custGeom>
              <a:avLst/>
              <a:gdLst/>
              <a:ahLst/>
              <a:cxnLst/>
              <a:rect l="l" t="t" r="r" b="b"/>
              <a:pathLst>
                <a:path w="16276" h="16276" extrusionOk="0">
                  <a:moveTo>
                    <a:pt x="8136" y="205"/>
                  </a:moveTo>
                  <a:cubicBezTo>
                    <a:pt x="12513" y="205"/>
                    <a:pt x="16071" y="3768"/>
                    <a:pt x="16071" y="8140"/>
                  </a:cubicBezTo>
                  <a:cubicBezTo>
                    <a:pt x="16071" y="12512"/>
                    <a:pt x="12508" y="16071"/>
                    <a:pt x="8136" y="16071"/>
                  </a:cubicBezTo>
                  <a:cubicBezTo>
                    <a:pt x="3763" y="16071"/>
                    <a:pt x="205" y="12512"/>
                    <a:pt x="205" y="8140"/>
                  </a:cubicBezTo>
                  <a:cubicBezTo>
                    <a:pt x="205" y="3763"/>
                    <a:pt x="3763" y="205"/>
                    <a:pt x="8136" y="205"/>
                  </a:cubicBezTo>
                  <a:close/>
                  <a:moveTo>
                    <a:pt x="8136" y="0"/>
                  </a:moveTo>
                  <a:cubicBezTo>
                    <a:pt x="3651" y="0"/>
                    <a:pt x="0" y="3656"/>
                    <a:pt x="0" y="8140"/>
                  </a:cubicBezTo>
                  <a:cubicBezTo>
                    <a:pt x="0" y="12624"/>
                    <a:pt x="3651" y="16275"/>
                    <a:pt x="8136" y="16275"/>
                  </a:cubicBezTo>
                  <a:cubicBezTo>
                    <a:pt x="12625" y="16275"/>
                    <a:pt x="16276" y="12624"/>
                    <a:pt x="16276" y="8140"/>
                  </a:cubicBezTo>
                  <a:cubicBezTo>
                    <a:pt x="16276" y="3651"/>
                    <a:pt x="12625" y="0"/>
                    <a:pt x="8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11;p40">
              <a:extLst>
                <a:ext uri="{FF2B5EF4-FFF2-40B4-BE49-F238E27FC236}">
                  <a16:creationId xmlns:a16="http://schemas.microsoft.com/office/drawing/2014/main" id="{FDB1FF9D-6037-FCE7-EDB3-8BF0F87607E6}"/>
                </a:ext>
              </a:extLst>
            </p:cNvPr>
            <p:cNvSpPr/>
            <p:nvPr/>
          </p:nvSpPr>
          <p:spPr>
            <a:xfrm>
              <a:off x="47750" y="1525175"/>
              <a:ext cx="367650" cy="353750"/>
            </a:xfrm>
            <a:custGeom>
              <a:avLst/>
              <a:gdLst/>
              <a:ahLst/>
              <a:cxnLst/>
              <a:rect l="l" t="t" r="r" b="b"/>
              <a:pathLst>
                <a:path w="14706" h="14150" extrusionOk="0">
                  <a:moveTo>
                    <a:pt x="7629" y="204"/>
                  </a:moveTo>
                  <a:cubicBezTo>
                    <a:pt x="11426" y="209"/>
                    <a:pt x="14501" y="3280"/>
                    <a:pt x="14501" y="7077"/>
                  </a:cubicBezTo>
                  <a:cubicBezTo>
                    <a:pt x="14501" y="9855"/>
                    <a:pt x="12829" y="12361"/>
                    <a:pt x="10261" y="13423"/>
                  </a:cubicBezTo>
                  <a:cubicBezTo>
                    <a:pt x="9410" y="13775"/>
                    <a:pt x="8517" y="13947"/>
                    <a:pt x="7631" y="13947"/>
                  </a:cubicBezTo>
                  <a:cubicBezTo>
                    <a:pt x="5844" y="13947"/>
                    <a:pt x="4087" y="13249"/>
                    <a:pt x="2774" y="11932"/>
                  </a:cubicBezTo>
                  <a:cubicBezTo>
                    <a:pt x="809" y="9968"/>
                    <a:pt x="220" y="7014"/>
                    <a:pt x="1282" y="4445"/>
                  </a:cubicBezTo>
                  <a:cubicBezTo>
                    <a:pt x="2345" y="1881"/>
                    <a:pt x="4850" y="204"/>
                    <a:pt x="7629" y="204"/>
                  </a:cubicBezTo>
                  <a:close/>
                  <a:moveTo>
                    <a:pt x="7631" y="1"/>
                  </a:moveTo>
                  <a:cubicBezTo>
                    <a:pt x="5792" y="1"/>
                    <a:pt x="3983" y="719"/>
                    <a:pt x="2628" y="2071"/>
                  </a:cubicBezTo>
                  <a:cubicBezTo>
                    <a:pt x="605" y="4094"/>
                    <a:pt x="0" y="7136"/>
                    <a:pt x="1092" y="9782"/>
                  </a:cubicBezTo>
                  <a:cubicBezTo>
                    <a:pt x="2189" y="12424"/>
                    <a:pt x="4767" y="14150"/>
                    <a:pt x="7629" y="14150"/>
                  </a:cubicBezTo>
                  <a:cubicBezTo>
                    <a:pt x="11538" y="14145"/>
                    <a:pt x="14701" y="10981"/>
                    <a:pt x="14706" y="7077"/>
                  </a:cubicBezTo>
                  <a:cubicBezTo>
                    <a:pt x="14706" y="4216"/>
                    <a:pt x="12985" y="1633"/>
                    <a:pt x="10339" y="541"/>
                  </a:cubicBezTo>
                  <a:cubicBezTo>
                    <a:pt x="9463" y="177"/>
                    <a:pt x="8543" y="1"/>
                    <a:pt x="7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2;p40">
              <a:extLst>
                <a:ext uri="{FF2B5EF4-FFF2-40B4-BE49-F238E27FC236}">
                  <a16:creationId xmlns:a16="http://schemas.microsoft.com/office/drawing/2014/main" id="{17E512F7-6598-2112-1DAE-9F24E2449F96}"/>
                </a:ext>
              </a:extLst>
            </p:cNvPr>
            <p:cNvSpPr/>
            <p:nvPr/>
          </p:nvSpPr>
          <p:spPr>
            <a:xfrm>
              <a:off x="-192675" y="1292900"/>
              <a:ext cx="89350" cy="153925"/>
            </a:xfrm>
            <a:custGeom>
              <a:avLst/>
              <a:gdLst/>
              <a:ahLst/>
              <a:cxnLst/>
              <a:rect l="l" t="t" r="r" b="b"/>
              <a:pathLst>
                <a:path w="3574" h="6157" extrusionOk="0">
                  <a:moveTo>
                    <a:pt x="3373" y="200"/>
                  </a:moveTo>
                  <a:lnTo>
                    <a:pt x="3373" y="5952"/>
                  </a:lnTo>
                  <a:lnTo>
                    <a:pt x="205" y="5952"/>
                  </a:lnTo>
                  <a:lnTo>
                    <a:pt x="205" y="200"/>
                  </a:lnTo>
                  <a:close/>
                  <a:moveTo>
                    <a:pt x="0" y="0"/>
                  </a:moveTo>
                  <a:lnTo>
                    <a:pt x="0" y="6156"/>
                  </a:lnTo>
                  <a:lnTo>
                    <a:pt x="3573" y="615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3;p40">
              <a:extLst>
                <a:ext uri="{FF2B5EF4-FFF2-40B4-BE49-F238E27FC236}">
                  <a16:creationId xmlns:a16="http://schemas.microsoft.com/office/drawing/2014/main" id="{C750AAA5-1901-3AA5-A8D2-160E9C680E81}"/>
                </a:ext>
              </a:extLst>
            </p:cNvPr>
            <p:cNvSpPr/>
            <p:nvPr/>
          </p:nvSpPr>
          <p:spPr>
            <a:xfrm>
              <a:off x="580875" y="1292900"/>
              <a:ext cx="89350" cy="153925"/>
            </a:xfrm>
            <a:custGeom>
              <a:avLst/>
              <a:gdLst/>
              <a:ahLst/>
              <a:cxnLst/>
              <a:rect l="l" t="t" r="r" b="b"/>
              <a:pathLst>
                <a:path w="3574" h="6157" extrusionOk="0">
                  <a:moveTo>
                    <a:pt x="3373" y="200"/>
                  </a:moveTo>
                  <a:lnTo>
                    <a:pt x="3373" y="5952"/>
                  </a:lnTo>
                  <a:lnTo>
                    <a:pt x="205" y="5952"/>
                  </a:lnTo>
                  <a:lnTo>
                    <a:pt x="205" y="200"/>
                  </a:lnTo>
                  <a:close/>
                  <a:moveTo>
                    <a:pt x="0" y="0"/>
                  </a:moveTo>
                  <a:lnTo>
                    <a:pt x="0" y="6156"/>
                  </a:lnTo>
                  <a:lnTo>
                    <a:pt x="3573" y="6156"/>
                  </a:lnTo>
                  <a:lnTo>
                    <a:pt x="3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4;p40">
              <a:extLst>
                <a:ext uri="{FF2B5EF4-FFF2-40B4-BE49-F238E27FC236}">
                  <a16:creationId xmlns:a16="http://schemas.microsoft.com/office/drawing/2014/main" id="{59E1AD0D-BC89-1664-AA9C-A755461E0F9F}"/>
                </a:ext>
              </a:extLst>
            </p:cNvPr>
            <p:cNvSpPr/>
            <p:nvPr/>
          </p:nvSpPr>
          <p:spPr>
            <a:xfrm>
              <a:off x="-53525" y="1142025"/>
              <a:ext cx="584700" cy="155900"/>
            </a:xfrm>
            <a:custGeom>
              <a:avLst/>
              <a:gdLst/>
              <a:ahLst/>
              <a:cxnLst/>
              <a:rect l="l" t="t" r="r" b="b"/>
              <a:pathLst>
                <a:path w="23388" h="6236" extrusionOk="0">
                  <a:moveTo>
                    <a:pt x="21077" y="206"/>
                  </a:moveTo>
                  <a:cubicBezTo>
                    <a:pt x="22237" y="206"/>
                    <a:pt x="23178" y="1146"/>
                    <a:pt x="23178" y="2311"/>
                  </a:cubicBezTo>
                  <a:lnTo>
                    <a:pt x="23178" y="6035"/>
                  </a:lnTo>
                  <a:lnTo>
                    <a:pt x="21896" y="6035"/>
                  </a:lnTo>
                  <a:lnTo>
                    <a:pt x="21896" y="2306"/>
                  </a:lnTo>
                  <a:cubicBezTo>
                    <a:pt x="21896" y="1853"/>
                    <a:pt x="21526" y="1483"/>
                    <a:pt x="21072" y="1483"/>
                  </a:cubicBezTo>
                  <a:lnTo>
                    <a:pt x="2306" y="1483"/>
                  </a:lnTo>
                  <a:cubicBezTo>
                    <a:pt x="1848" y="1483"/>
                    <a:pt x="1483" y="1853"/>
                    <a:pt x="1483" y="2311"/>
                  </a:cubicBezTo>
                  <a:lnTo>
                    <a:pt x="1483" y="6035"/>
                  </a:lnTo>
                  <a:lnTo>
                    <a:pt x="206" y="6035"/>
                  </a:lnTo>
                  <a:lnTo>
                    <a:pt x="206" y="2311"/>
                  </a:lnTo>
                  <a:cubicBezTo>
                    <a:pt x="206" y="1146"/>
                    <a:pt x="1146" y="206"/>
                    <a:pt x="2306" y="206"/>
                  </a:cubicBezTo>
                  <a:close/>
                  <a:moveTo>
                    <a:pt x="2306" y="1"/>
                  </a:moveTo>
                  <a:cubicBezTo>
                    <a:pt x="1034" y="6"/>
                    <a:pt x="6" y="1034"/>
                    <a:pt x="1" y="2306"/>
                  </a:cubicBezTo>
                  <a:lnTo>
                    <a:pt x="1" y="6235"/>
                  </a:lnTo>
                  <a:lnTo>
                    <a:pt x="1687" y="6235"/>
                  </a:lnTo>
                  <a:lnTo>
                    <a:pt x="1687" y="2306"/>
                  </a:lnTo>
                  <a:cubicBezTo>
                    <a:pt x="1687" y="1965"/>
                    <a:pt x="1965" y="1687"/>
                    <a:pt x="2306" y="1687"/>
                  </a:cubicBezTo>
                  <a:lnTo>
                    <a:pt x="21077" y="1687"/>
                  </a:lnTo>
                  <a:cubicBezTo>
                    <a:pt x="21418" y="1687"/>
                    <a:pt x="21696" y="1965"/>
                    <a:pt x="21696" y="2306"/>
                  </a:cubicBezTo>
                  <a:lnTo>
                    <a:pt x="21696" y="6235"/>
                  </a:lnTo>
                  <a:lnTo>
                    <a:pt x="23388" y="6235"/>
                  </a:lnTo>
                  <a:lnTo>
                    <a:pt x="23383" y="2311"/>
                  </a:lnTo>
                  <a:cubicBezTo>
                    <a:pt x="23378" y="1034"/>
                    <a:pt x="22349" y="1"/>
                    <a:pt x="2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AEB95C3-8CAA-113C-18A4-5AC94D1F74BD}"/>
              </a:ext>
            </a:extLst>
          </p:cNvPr>
          <p:cNvSpPr txBox="1"/>
          <p:nvPr/>
        </p:nvSpPr>
        <p:spPr>
          <a:xfrm>
            <a:off x="1982615" y="1837455"/>
            <a:ext cx="6888542" cy="1563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Antibiotic therapy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Palliative treatment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Surgical treatment</a:t>
            </a:r>
          </a:p>
        </p:txBody>
      </p:sp>
    </p:spTree>
    <p:extLst>
      <p:ext uri="{BB962C8B-B14F-4D97-AF65-F5344CB8AC3E}">
        <p14:creationId xmlns:p14="http://schemas.microsoft.com/office/powerpoint/2010/main" val="40564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2F322-F180-C11E-D8A0-137A78BDCE7E}"/>
              </a:ext>
            </a:extLst>
          </p:cNvPr>
          <p:cNvSpPr txBox="1"/>
          <p:nvPr/>
        </p:nvSpPr>
        <p:spPr>
          <a:xfrm>
            <a:off x="1717747" y="646607"/>
            <a:ext cx="615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Nursing measures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F47520-33AD-DE63-5AF4-DD871C7D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537" y="772745"/>
            <a:ext cx="3133516" cy="50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78919-7713-0FA8-78E2-50BC941327B7}"/>
              </a:ext>
            </a:extLst>
          </p:cNvPr>
          <p:cNvSpPr txBox="1"/>
          <p:nvPr/>
        </p:nvSpPr>
        <p:spPr>
          <a:xfrm>
            <a:off x="1858672" y="1662270"/>
            <a:ext cx="69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Patient education: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Drink plenty of fluids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High fiber diet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Teaching exercise to strengthen the tone of the abdominal muscles</a:t>
            </a:r>
          </a:p>
          <a:p>
            <a:pPr algn="l"/>
            <a:r>
              <a:rPr lang="en-US" sz="3200" dirty="0"/>
              <a:t>Caring for a patient with an ostomy</a:t>
            </a:r>
          </a:p>
        </p:txBody>
      </p:sp>
    </p:spTree>
    <p:extLst>
      <p:ext uri="{BB962C8B-B14F-4D97-AF65-F5344CB8AC3E}">
        <p14:creationId xmlns:p14="http://schemas.microsoft.com/office/powerpoint/2010/main" val="39286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83610" y="2614497"/>
            <a:ext cx="7437579" cy="20862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7200" dirty="0">
                <a:solidFill>
                  <a:schemeClr val="bg1"/>
                </a:solidFill>
                <a:latin typeface="IRANSans" panose="020B0506030804020204" pitchFamily="34" charset="-78"/>
                <a:cs typeface="B Titr" panose="00000700000000000000" pitchFamily="2" charset="-78"/>
              </a:rPr>
              <a:t>Thank you </a:t>
            </a:r>
            <a:endParaRPr lang="fa-IR" sz="7200" dirty="0">
              <a:solidFill>
                <a:schemeClr val="bg1"/>
              </a:solidFill>
              <a:latin typeface="IRANSans" panose="020B0506030804020204" pitchFamily="34" charset="-78"/>
              <a:cs typeface="B Titr" panose="00000700000000000000" pitchFamily="2" charset="-78"/>
            </a:endParaRPr>
          </a:p>
          <a:p>
            <a:pPr marL="0" indent="0" algn="ctr" rtl="1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endParaRPr lang="fa-I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5A5A5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206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presentation</dc:title>
  <dc:creator>rashasite.ir</dc:creator>
  <dc:description>rashasite.ir</dc:description>
  <cp:lastModifiedBy>عرفان پورهنگ</cp:lastModifiedBy>
  <cp:revision>26</cp:revision>
  <dcterms:created xsi:type="dcterms:W3CDTF">2006-08-16T00:00:00Z</dcterms:created>
  <dcterms:modified xsi:type="dcterms:W3CDTF">2024-04-29T04:30:28Z</dcterms:modified>
  <dc:identifier>DAEexTAh8g4</dc:identifier>
</cp:coreProperties>
</file>