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 id="2147483681" r:id="rId2"/>
  </p:sldMasterIdLst>
  <p:notesMasterIdLst>
    <p:notesMasterId r:id="rId12"/>
  </p:notesMasterIdLst>
  <p:sldIdLst>
    <p:sldId id="256" r:id="rId3"/>
    <p:sldId id="257" r:id="rId4"/>
    <p:sldId id="263" r:id="rId5"/>
    <p:sldId id="264" r:id="rId6"/>
    <p:sldId id="265" r:id="rId7"/>
    <p:sldId id="266" r:id="rId8"/>
    <p:sldId id="258" r:id="rId9"/>
    <p:sldId id="259" r:id="rId10"/>
    <p:sldId id="261"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CD1164-B84D-46A3-A7E4-99A94C8B1C93}">
  <a:tblStyle styleId="{62CD1164-B84D-46A3-A7E4-99A94C8B1C9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presProps" Target="presProps.xml" /><Relationship Id="rId3" Type="http://schemas.openxmlformats.org/officeDocument/2006/relationships/slide" Target="slides/slide1.xml" /><Relationship Id="rId7" Type="http://schemas.openxmlformats.org/officeDocument/2006/relationships/slide" Target="slides/slide5.xml" /><Relationship Id="rId12" Type="http://schemas.openxmlformats.org/officeDocument/2006/relationships/notesMaster" Target="notesMasters/notesMaster1.xml" /><Relationship Id="rId2" Type="http://schemas.openxmlformats.org/officeDocument/2006/relationships/slideMaster" Target="slideMasters/slideMaster2.xml" /><Relationship Id="rId16"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5" Type="http://schemas.openxmlformats.org/officeDocument/2006/relationships/slide" Target="slides/slide3.xml" /><Relationship Id="rId15" Type="http://schemas.openxmlformats.org/officeDocument/2006/relationships/theme" Target="theme/theme1.xml" /><Relationship Id="rId10" Type="http://schemas.openxmlformats.org/officeDocument/2006/relationships/slide" Target="slides/slide8.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6" name="Google Shape;10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109e77d9621_0_1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109e77d9621_0_1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g109e77d9621_0_18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2" name="Google Shape;1182;g109e77d9621_0_18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109e77d9621_0_19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109e77d9621_0_19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g109e77d9621_0_2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8" name="Google Shape;1568;g109e77d9621_0_2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 /><Relationship Id="rId2" Type="http://schemas.openxmlformats.org/officeDocument/2006/relationships/hyperlink" Target="http://bit.ly/2Tynxth" TargetMode="External" /><Relationship Id="rId1" Type="http://schemas.openxmlformats.org/officeDocument/2006/relationships/slideMaster" Target="../slideMasters/slideMaster1.xml" /><Relationship Id="rId4" Type="http://schemas.openxmlformats.org/officeDocument/2006/relationships/hyperlink" Target="http://bit.ly/2TtBDfr" TargetMode="Externa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rot="7042238">
            <a:off x="-376708" y="76466"/>
            <a:ext cx="979873" cy="787665"/>
            <a:chOff x="7539329" y="7978324"/>
            <a:chExt cx="1656219" cy="1331342"/>
          </a:xfrm>
        </p:grpSpPr>
        <p:sp>
          <p:nvSpPr>
            <p:cNvPr id="10" name="Google Shape;10;p2"/>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p:nvPr/>
        </p:nvSpPr>
        <p:spPr>
          <a:xfrm flipH="1">
            <a:off x="8234387" y="4863545"/>
            <a:ext cx="118736" cy="102029"/>
          </a:xfrm>
          <a:custGeom>
            <a:avLst/>
            <a:gdLst/>
            <a:ahLst/>
            <a:cxnLst/>
            <a:rect l="l" t="t" r="r" b="b"/>
            <a:pathLst>
              <a:path w="3049" h="2620" extrusionOk="0">
                <a:moveTo>
                  <a:pt x="1309" y="1"/>
                </a:moveTo>
                <a:cubicBezTo>
                  <a:pt x="640" y="1"/>
                  <a:pt x="1" y="523"/>
                  <a:pt x="1" y="1310"/>
                </a:cubicBezTo>
                <a:cubicBezTo>
                  <a:pt x="1" y="2036"/>
                  <a:pt x="584" y="2620"/>
                  <a:pt x="1298" y="2620"/>
                </a:cubicBezTo>
                <a:cubicBezTo>
                  <a:pt x="2465" y="2620"/>
                  <a:pt x="3049" y="1215"/>
                  <a:pt x="2227" y="393"/>
                </a:cubicBezTo>
                <a:cubicBezTo>
                  <a:pt x="1960" y="122"/>
                  <a:pt x="1631" y="1"/>
                  <a:pt x="1309" y="1"/>
                </a:cubicBez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8083189" y="4415884"/>
            <a:ext cx="979819" cy="787622"/>
            <a:chOff x="7539329" y="7978324"/>
            <a:chExt cx="1656219" cy="1331342"/>
          </a:xfrm>
        </p:grpSpPr>
        <p:sp>
          <p:nvSpPr>
            <p:cNvPr id="14" name="Google Shape;14;p2"/>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p:nvPr/>
        </p:nvSpPr>
        <p:spPr>
          <a:xfrm>
            <a:off x="-802725" y="1624013"/>
            <a:ext cx="216725" cy="217025"/>
          </a:xfrm>
          <a:custGeom>
            <a:avLst/>
            <a:gdLst/>
            <a:ahLst/>
            <a:cxnLst/>
            <a:rect l="l" t="t" r="r" b="b"/>
            <a:pathLst>
              <a:path w="8669" h="8681" extrusionOk="0">
                <a:moveTo>
                  <a:pt x="4335" y="1"/>
                </a:moveTo>
                <a:lnTo>
                  <a:pt x="3989" y="1977"/>
                </a:lnTo>
                <a:cubicBezTo>
                  <a:pt x="3823" y="3013"/>
                  <a:pt x="3001" y="3823"/>
                  <a:pt x="1977" y="4001"/>
                </a:cubicBezTo>
                <a:lnTo>
                  <a:pt x="1" y="4347"/>
                </a:lnTo>
                <a:lnTo>
                  <a:pt x="1977" y="4680"/>
                </a:lnTo>
                <a:cubicBezTo>
                  <a:pt x="3013" y="4847"/>
                  <a:pt x="3823" y="5668"/>
                  <a:pt x="4001" y="6704"/>
                </a:cubicBezTo>
                <a:lnTo>
                  <a:pt x="4335" y="8680"/>
                </a:lnTo>
                <a:lnTo>
                  <a:pt x="4668" y="6704"/>
                </a:lnTo>
                <a:cubicBezTo>
                  <a:pt x="4847" y="5668"/>
                  <a:pt x="5656" y="4847"/>
                  <a:pt x="6692" y="4680"/>
                </a:cubicBezTo>
                <a:lnTo>
                  <a:pt x="8669" y="4347"/>
                </a:lnTo>
                <a:lnTo>
                  <a:pt x="6692" y="4001"/>
                </a:lnTo>
                <a:cubicBezTo>
                  <a:pt x="5656" y="3823"/>
                  <a:pt x="4847" y="3013"/>
                  <a:pt x="4668" y="1977"/>
                </a:cubicBezTo>
                <a:lnTo>
                  <a:pt x="43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721700" y="1213125"/>
            <a:ext cx="4698300" cy="2122800"/>
          </a:xfrm>
          <a:prstGeom prst="rect">
            <a:avLst/>
          </a:prstGeom>
        </p:spPr>
        <p:txBody>
          <a:bodyPr spcFirstLastPara="1" wrap="square" lIns="91425" tIns="0" rIns="91425" bIns="91425" anchor="ctr" anchorCtr="0">
            <a:noAutofit/>
          </a:bodyPr>
          <a:lstStyle>
            <a:lvl1pPr lvl="0">
              <a:lnSpc>
                <a:spcPct val="90000"/>
              </a:lnSpc>
              <a:spcBef>
                <a:spcPts val="0"/>
              </a:spcBef>
              <a:spcAft>
                <a:spcPts val="0"/>
              </a:spcAft>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8" name="Google Shape;18;p2"/>
          <p:cNvSpPr txBox="1">
            <a:spLocks noGrp="1"/>
          </p:cNvSpPr>
          <p:nvPr>
            <p:ph type="subTitle" idx="1"/>
          </p:nvPr>
        </p:nvSpPr>
        <p:spPr>
          <a:xfrm>
            <a:off x="721700" y="3251200"/>
            <a:ext cx="2930400" cy="917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lt2"/>
              </a:buClr>
              <a:buSzPts val="1400"/>
              <a:buNone/>
              <a:defRPr sz="2000">
                <a:solidFill>
                  <a:schemeClr val="lt2"/>
                </a:solidFill>
              </a:defRPr>
            </a:lvl1pPr>
            <a:lvl2pPr lvl="1" algn="ctr">
              <a:lnSpc>
                <a:spcPct val="100000"/>
              </a:lnSpc>
              <a:spcBef>
                <a:spcPts val="0"/>
              </a:spcBef>
              <a:spcAft>
                <a:spcPts val="0"/>
              </a:spcAft>
              <a:buClr>
                <a:schemeClr val="lt2"/>
              </a:buClr>
              <a:buSzPts val="1800"/>
              <a:buNone/>
              <a:defRPr sz="1800">
                <a:solidFill>
                  <a:schemeClr val="lt2"/>
                </a:solidFill>
              </a:defRPr>
            </a:lvl2pPr>
            <a:lvl3pPr lvl="2" algn="ctr">
              <a:lnSpc>
                <a:spcPct val="100000"/>
              </a:lnSpc>
              <a:spcBef>
                <a:spcPts val="0"/>
              </a:spcBef>
              <a:spcAft>
                <a:spcPts val="0"/>
              </a:spcAft>
              <a:buClr>
                <a:schemeClr val="lt2"/>
              </a:buClr>
              <a:buSzPts val="1800"/>
              <a:buNone/>
              <a:defRPr sz="1800">
                <a:solidFill>
                  <a:schemeClr val="lt2"/>
                </a:solidFill>
              </a:defRPr>
            </a:lvl3pPr>
            <a:lvl4pPr lvl="3" algn="ctr">
              <a:lnSpc>
                <a:spcPct val="100000"/>
              </a:lnSpc>
              <a:spcBef>
                <a:spcPts val="0"/>
              </a:spcBef>
              <a:spcAft>
                <a:spcPts val="0"/>
              </a:spcAft>
              <a:buClr>
                <a:schemeClr val="lt2"/>
              </a:buClr>
              <a:buSzPts val="1800"/>
              <a:buNone/>
              <a:defRPr sz="1800">
                <a:solidFill>
                  <a:schemeClr val="lt2"/>
                </a:solidFill>
              </a:defRPr>
            </a:lvl4pPr>
            <a:lvl5pPr lvl="4" algn="ctr">
              <a:lnSpc>
                <a:spcPct val="100000"/>
              </a:lnSpc>
              <a:spcBef>
                <a:spcPts val="0"/>
              </a:spcBef>
              <a:spcAft>
                <a:spcPts val="0"/>
              </a:spcAft>
              <a:buClr>
                <a:schemeClr val="lt2"/>
              </a:buClr>
              <a:buSzPts val="1800"/>
              <a:buNone/>
              <a:defRPr sz="1800">
                <a:solidFill>
                  <a:schemeClr val="lt2"/>
                </a:solidFill>
              </a:defRPr>
            </a:lvl5pPr>
            <a:lvl6pPr lvl="5" algn="ctr">
              <a:lnSpc>
                <a:spcPct val="100000"/>
              </a:lnSpc>
              <a:spcBef>
                <a:spcPts val="0"/>
              </a:spcBef>
              <a:spcAft>
                <a:spcPts val="0"/>
              </a:spcAft>
              <a:buClr>
                <a:schemeClr val="lt2"/>
              </a:buClr>
              <a:buSzPts val="1800"/>
              <a:buNone/>
              <a:defRPr sz="1800">
                <a:solidFill>
                  <a:schemeClr val="lt2"/>
                </a:solidFill>
              </a:defRPr>
            </a:lvl6pPr>
            <a:lvl7pPr lvl="6" algn="ctr">
              <a:lnSpc>
                <a:spcPct val="100000"/>
              </a:lnSpc>
              <a:spcBef>
                <a:spcPts val="0"/>
              </a:spcBef>
              <a:spcAft>
                <a:spcPts val="0"/>
              </a:spcAft>
              <a:buClr>
                <a:schemeClr val="lt2"/>
              </a:buClr>
              <a:buSzPts val="1800"/>
              <a:buNone/>
              <a:defRPr sz="1800">
                <a:solidFill>
                  <a:schemeClr val="lt2"/>
                </a:solidFill>
              </a:defRPr>
            </a:lvl7pPr>
            <a:lvl8pPr lvl="7" algn="ctr">
              <a:lnSpc>
                <a:spcPct val="100000"/>
              </a:lnSpc>
              <a:spcBef>
                <a:spcPts val="0"/>
              </a:spcBef>
              <a:spcAft>
                <a:spcPts val="0"/>
              </a:spcAft>
              <a:buClr>
                <a:schemeClr val="lt2"/>
              </a:buClr>
              <a:buSzPts val="1800"/>
              <a:buNone/>
              <a:defRPr sz="1800">
                <a:solidFill>
                  <a:schemeClr val="lt2"/>
                </a:solidFill>
              </a:defRPr>
            </a:lvl8pPr>
            <a:lvl9pPr lvl="8" algn="ctr">
              <a:lnSpc>
                <a:spcPct val="100000"/>
              </a:lnSpc>
              <a:spcBef>
                <a:spcPts val="0"/>
              </a:spcBef>
              <a:spcAft>
                <a:spcPts val="0"/>
              </a:spcAft>
              <a:buClr>
                <a:schemeClr val="lt2"/>
              </a:buClr>
              <a:buSzPts val="1800"/>
              <a:buNone/>
              <a:defRPr sz="1800">
                <a:solidFill>
                  <a:schemeClr val="lt2"/>
                </a:solidFill>
              </a:defRPr>
            </a:lvl9pPr>
          </a:lstStyle>
          <a:p>
            <a:endParaRPr/>
          </a:p>
        </p:txBody>
      </p:sp>
      <p:sp>
        <p:nvSpPr>
          <p:cNvPr id="19" name="Google Shape;19;p2"/>
          <p:cNvSpPr/>
          <p:nvPr/>
        </p:nvSpPr>
        <p:spPr>
          <a:xfrm>
            <a:off x="277398" y="4901475"/>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508510" y="1647210"/>
            <a:ext cx="239730" cy="239263"/>
          </a:xfrm>
          <a:custGeom>
            <a:avLst/>
            <a:gdLst/>
            <a:ahLst/>
            <a:cxnLst/>
            <a:rect l="l" t="t" r="r" b="b"/>
            <a:pathLst>
              <a:path w="6156" h="6144" extrusionOk="0">
                <a:moveTo>
                  <a:pt x="1810" y="0"/>
                </a:moveTo>
                <a:lnTo>
                  <a:pt x="1810" y="1810"/>
                </a:lnTo>
                <a:lnTo>
                  <a:pt x="0" y="1810"/>
                </a:lnTo>
                <a:lnTo>
                  <a:pt x="0" y="4346"/>
                </a:lnTo>
                <a:lnTo>
                  <a:pt x="1810" y="4346"/>
                </a:lnTo>
                <a:lnTo>
                  <a:pt x="1810" y="6144"/>
                </a:lnTo>
                <a:lnTo>
                  <a:pt x="4346" y="6144"/>
                </a:lnTo>
                <a:lnTo>
                  <a:pt x="4346" y="4346"/>
                </a:lnTo>
                <a:lnTo>
                  <a:pt x="6156" y="4346"/>
                </a:lnTo>
                <a:lnTo>
                  <a:pt x="6156" y="1810"/>
                </a:lnTo>
                <a:lnTo>
                  <a:pt x="4346" y="1810"/>
                </a:lnTo>
                <a:lnTo>
                  <a:pt x="4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634140" y="2310368"/>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834000" y="198336"/>
            <a:ext cx="106702" cy="91359"/>
          </a:xfrm>
          <a:custGeom>
            <a:avLst/>
            <a:gdLst/>
            <a:ahLst/>
            <a:cxnLst/>
            <a:rect l="l" t="t" r="r" b="b"/>
            <a:pathLst>
              <a:path w="2740" h="2346" extrusionOk="0">
                <a:moveTo>
                  <a:pt x="1182" y="0"/>
                </a:moveTo>
                <a:cubicBezTo>
                  <a:pt x="579" y="0"/>
                  <a:pt x="1" y="470"/>
                  <a:pt x="1" y="1179"/>
                </a:cubicBezTo>
                <a:cubicBezTo>
                  <a:pt x="1" y="1822"/>
                  <a:pt x="525" y="2346"/>
                  <a:pt x="1168"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flipH="1">
            <a:off x="8871075" y="2917882"/>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118898" y="147923"/>
            <a:ext cx="255541" cy="255073"/>
          </a:xfrm>
          <a:custGeom>
            <a:avLst/>
            <a:gdLst/>
            <a:ahLst/>
            <a:cxnLst/>
            <a:rect l="l" t="t" r="r" b="b"/>
            <a:pathLst>
              <a:path w="6562" h="6550" extrusionOk="0">
                <a:moveTo>
                  <a:pt x="1918" y="1"/>
                </a:moveTo>
                <a:lnTo>
                  <a:pt x="1918" y="1918"/>
                </a:lnTo>
                <a:lnTo>
                  <a:pt x="1" y="1918"/>
                </a:lnTo>
                <a:lnTo>
                  <a:pt x="1" y="4632"/>
                </a:lnTo>
                <a:lnTo>
                  <a:pt x="1918" y="4632"/>
                </a:lnTo>
                <a:lnTo>
                  <a:pt x="1918" y="6549"/>
                </a:lnTo>
                <a:lnTo>
                  <a:pt x="4632" y="6549"/>
                </a:lnTo>
                <a:lnTo>
                  <a:pt x="4632" y="4632"/>
                </a:lnTo>
                <a:lnTo>
                  <a:pt x="6561" y="4632"/>
                </a:lnTo>
                <a:lnTo>
                  <a:pt x="6561" y="1918"/>
                </a:lnTo>
                <a:lnTo>
                  <a:pt x="4632" y="1918"/>
                </a:lnTo>
                <a:lnTo>
                  <a:pt x="4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077098" y="289700"/>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47073" y="4097723"/>
            <a:ext cx="255541" cy="255073"/>
          </a:xfrm>
          <a:custGeom>
            <a:avLst/>
            <a:gdLst/>
            <a:ahLst/>
            <a:cxnLst/>
            <a:rect l="l" t="t" r="r" b="b"/>
            <a:pathLst>
              <a:path w="6562" h="6550" extrusionOk="0">
                <a:moveTo>
                  <a:pt x="1918" y="1"/>
                </a:moveTo>
                <a:lnTo>
                  <a:pt x="1918" y="1918"/>
                </a:lnTo>
                <a:lnTo>
                  <a:pt x="1" y="1918"/>
                </a:lnTo>
                <a:lnTo>
                  <a:pt x="1" y="4632"/>
                </a:lnTo>
                <a:lnTo>
                  <a:pt x="1918" y="4632"/>
                </a:lnTo>
                <a:lnTo>
                  <a:pt x="1918" y="6549"/>
                </a:lnTo>
                <a:lnTo>
                  <a:pt x="4632" y="6549"/>
                </a:lnTo>
                <a:lnTo>
                  <a:pt x="4632" y="4632"/>
                </a:lnTo>
                <a:lnTo>
                  <a:pt x="6561" y="4632"/>
                </a:lnTo>
                <a:lnTo>
                  <a:pt x="6561" y="1918"/>
                </a:lnTo>
                <a:lnTo>
                  <a:pt x="4632" y="1918"/>
                </a:lnTo>
                <a:lnTo>
                  <a:pt x="4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056805" y="4838037"/>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764650" y="289705"/>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123792" y="21351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91139" y="3260735"/>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95942" y="161483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1"/>
        </a:solidFill>
        <a:effectLst/>
      </p:bgPr>
    </p:bg>
    <p:spTree>
      <p:nvGrpSpPr>
        <p:cNvPr id="1" name="Shape 265"/>
        <p:cNvGrpSpPr/>
        <p:nvPr/>
      </p:nvGrpSpPr>
      <p:grpSpPr>
        <a:xfrm>
          <a:off x="0" y="0"/>
          <a:ext cx="0" cy="0"/>
          <a:chOff x="0" y="0"/>
          <a:chExt cx="0" cy="0"/>
        </a:xfrm>
      </p:grpSpPr>
      <p:grpSp>
        <p:nvGrpSpPr>
          <p:cNvPr id="266" name="Google Shape;266;p11"/>
          <p:cNvGrpSpPr/>
          <p:nvPr/>
        </p:nvGrpSpPr>
        <p:grpSpPr>
          <a:xfrm rot="7042238">
            <a:off x="-272205" y="111300"/>
            <a:ext cx="979873" cy="787665"/>
            <a:chOff x="7539329" y="7978324"/>
            <a:chExt cx="1656219" cy="1331342"/>
          </a:xfrm>
        </p:grpSpPr>
        <p:sp>
          <p:nvSpPr>
            <p:cNvPr id="267" name="Google Shape;267;p11"/>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Google Shape;269;p11"/>
          <p:cNvSpPr/>
          <p:nvPr/>
        </p:nvSpPr>
        <p:spPr>
          <a:xfrm>
            <a:off x="551576" y="4056357"/>
            <a:ext cx="255541" cy="255073"/>
          </a:xfrm>
          <a:custGeom>
            <a:avLst/>
            <a:gdLst/>
            <a:ahLst/>
            <a:cxnLst/>
            <a:rect l="l" t="t" r="r" b="b"/>
            <a:pathLst>
              <a:path w="6562" h="6550" extrusionOk="0">
                <a:moveTo>
                  <a:pt x="1918" y="1"/>
                </a:moveTo>
                <a:lnTo>
                  <a:pt x="1918" y="1918"/>
                </a:lnTo>
                <a:lnTo>
                  <a:pt x="1" y="1918"/>
                </a:lnTo>
                <a:lnTo>
                  <a:pt x="1" y="4632"/>
                </a:lnTo>
                <a:lnTo>
                  <a:pt x="1918" y="4632"/>
                </a:lnTo>
                <a:lnTo>
                  <a:pt x="1918" y="6549"/>
                </a:lnTo>
                <a:lnTo>
                  <a:pt x="4632" y="6549"/>
                </a:lnTo>
                <a:lnTo>
                  <a:pt x="4632" y="4632"/>
                </a:lnTo>
                <a:lnTo>
                  <a:pt x="6561" y="4632"/>
                </a:lnTo>
                <a:lnTo>
                  <a:pt x="6561" y="1918"/>
                </a:lnTo>
                <a:lnTo>
                  <a:pt x="4632" y="1918"/>
                </a:lnTo>
                <a:lnTo>
                  <a:pt x="46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flipH="1">
            <a:off x="7413944" y="4330398"/>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1161307" y="4872871"/>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flipH="1">
            <a:off x="8219722" y="3431035"/>
            <a:ext cx="247168" cy="247168"/>
          </a:xfrm>
          <a:custGeom>
            <a:avLst/>
            <a:gdLst/>
            <a:ahLst/>
            <a:cxnLst/>
            <a:rect l="l" t="t" r="r" b="b"/>
            <a:pathLst>
              <a:path w="6347" h="6347" extrusionOk="0">
                <a:moveTo>
                  <a:pt x="1858" y="0"/>
                </a:moveTo>
                <a:lnTo>
                  <a:pt x="1858" y="1870"/>
                </a:lnTo>
                <a:lnTo>
                  <a:pt x="1" y="1870"/>
                </a:lnTo>
                <a:lnTo>
                  <a:pt x="1" y="4489"/>
                </a:lnTo>
                <a:lnTo>
                  <a:pt x="1858" y="4489"/>
                </a:lnTo>
                <a:lnTo>
                  <a:pt x="1858" y="6346"/>
                </a:lnTo>
                <a:lnTo>
                  <a:pt x="4478" y="6346"/>
                </a:lnTo>
                <a:lnTo>
                  <a:pt x="4478" y="4489"/>
                </a:lnTo>
                <a:lnTo>
                  <a:pt x="6347" y="4489"/>
                </a:lnTo>
                <a:lnTo>
                  <a:pt x="6347" y="1870"/>
                </a:lnTo>
                <a:lnTo>
                  <a:pt x="4478" y="1870"/>
                </a:lnTo>
                <a:lnTo>
                  <a:pt x="44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a:off x="1869153" y="324540"/>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8613012" y="1682045"/>
            <a:ext cx="239730" cy="239263"/>
          </a:xfrm>
          <a:custGeom>
            <a:avLst/>
            <a:gdLst/>
            <a:ahLst/>
            <a:cxnLst/>
            <a:rect l="l" t="t" r="r" b="b"/>
            <a:pathLst>
              <a:path w="6156" h="6144" extrusionOk="0">
                <a:moveTo>
                  <a:pt x="1810" y="0"/>
                </a:moveTo>
                <a:lnTo>
                  <a:pt x="1810" y="1810"/>
                </a:lnTo>
                <a:lnTo>
                  <a:pt x="0" y="1810"/>
                </a:lnTo>
                <a:lnTo>
                  <a:pt x="0" y="4346"/>
                </a:lnTo>
                <a:lnTo>
                  <a:pt x="1810" y="4346"/>
                </a:lnTo>
                <a:lnTo>
                  <a:pt x="1810" y="6144"/>
                </a:lnTo>
                <a:lnTo>
                  <a:pt x="4346" y="6144"/>
                </a:lnTo>
                <a:lnTo>
                  <a:pt x="4346" y="4346"/>
                </a:lnTo>
                <a:lnTo>
                  <a:pt x="6156" y="4346"/>
                </a:lnTo>
                <a:lnTo>
                  <a:pt x="6156" y="1810"/>
                </a:lnTo>
                <a:lnTo>
                  <a:pt x="4346" y="1810"/>
                </a:lnTo>
                <a:lnTo>
                  <a:pt x="43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1228295" y="24834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8738643" y="2345202"/>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7938503" y="233171"/>
            <a:ext cx="106702" cy="91359"/>
          </a:xfrm>
          <a:custGeom>
            <a:avLst/>
            <a:gdLst/>
            <a:ahLst/>
            <a:cxnLst/>
            <a:rect l="l" t="t" r="r" b="b"/>
            <a:pathLst>
              <a:path w="2740" h="2346" extrusionOk="0">
                <a:moveTo>
                  <a:pt x="1182" y="0"/>
                </a:moveTo>
                <a:cubicBezTo>
                  <a:pt x="579" y="0"/>
                  <a:pt x="1" y="470"/>
                  <a:pt x="1" y="1179"/>
                </a:cubicBezTo>
                <a:cubicBezTo>
                  <a:pt x="1" y="1822"/>
                  <a:pt x="525" y="2346"/>
                  <a:pt x="1168"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flipH="1">
            <a:off x="8338890" y="4898379"/>
            <a:ext cx="118736" cy="102029"/>
          </a:xfrm>
          <a:custGeom>
            <a:avLst/>
            <a:gdLst/>
            <a:ahLst/>
            <a:cxnLst/>
            <a:rect l="l" t="t" r="r" b="b"/>
            <a:pathLst>
              <a:path w="3049" h="2620" extrusionOk="0">
                <a:moveTo>
                  <a:pt x="1309" y="1"/>
                </a:moveTo>
                <a:cubicBezTo>
                  <a:pt x="640" y="1"/>
                  <a:pt x="1" y="523"/>
                  <a:pt x="1" y="1310"/>
                </a:cubicBezTo>
                <a:cubicBezTo>
                  <a:pt x="1" y="2036"/>
                  <a:pt x="584" y="2620"/>
                  <a:pt x="1298" y="2620"/>
                </a:cubicBezTo>
                <a:cubicBezTo>
                  <a:pt x="2465" y="2620"/>
                  <a:pt x="3049" y="1215"/>
                  <a:pt x="2227" y="393"/>
                </a:cubicBezTo>
                <a:cubicBezTo>
                  <a:pt x="1960" y="122"/>
                  <a:pt x="1631" y="1"/>
                  <a:pt x="1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381901" y="4936309"/>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295642" y="3295569"/>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flipH="1">
            <a:off x="8975578" y="2952717"/>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11"/>
          <p:cNvGrpSpPr/>
          <p:nvPr/>
        </p:nvGrpSpPr>
        <p:grpSpPr>
          <a:xfrm>
            <a:off x="8187692" y="4450719"/>
            <a:ext cx="979819" cy="787622"/>
            <a:chOff x="7539329" y="7978324"/>
            <a:chExt cx="1656219" cy="1331342"/>
          </a:xfrm>
        </p:grpSpPr>
        <p:sp>
          <p:nvSpPr>
            <p:cNvPr id="283" name="Google Shape;283;p11"/>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 name="Google Shape;285;p11"/>
          <p:cNvSpPr/>
          <p:nvPr/>
        </p:nvSpPr>
        <p:spPr>
          <a:xfrm>
            <a:off x="300445" y="164967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 name="Google Shape;286;p11"/>
          <p:cNvGrpSpPr/>
          <p:nvPr/>
        </p:nvGrpSpPr>
        <p:grpSpPr>
          <a:xfrm rot="7042238">
            <a:off x="-272205" y="111300"/>
            <a:ext cx="979873" cy="787665"/>
            <a:chOff x="7539329" y="7978324"/>
            <a:chExt cx="1656219" cy="1331342"/>
          </a:xfrm>
        </p:grpSpPr>
        <p:sp>
          <p:nvSpPr>
            <p:cNvPr id="287" name="Google Shape;287;p11"/>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11"/>
          <p:cNvSpPr/>
          <p:nvPr/>
        </p:nvSpPr>
        <p:spPr>
          <a:xfrm>
            <a:off x="551576" y="4056357"/>
            <a:ext cx="255541" cy="255073"/>
          </a:xfrm>
          <a:custGeom>
            <a:avLst/>
            <a:gdLst/>
            <a:ahLst/>
            <a:cxnLst/>
            <a:rect l="l" t="t" r="r" b="b"/>
            <a:pathLst>
              <a:path w="6562" h="6550" extrusionOk="0">
                <a:moveTo>
                  <a:pt x="1918" y="1"/>
                </a:moveTo>
                <a:lnTo>
                  <a:pt x="1918" y="1918"/>
                </a:lnTo>
                <a:lnTo>
                  <a:pt x="1" y="1918"/>
                </a:lnTo>
                <a:lnTo>
                  <a:pt x="1" y="4632"/>
                </a:lnTo>
                <a:lnTo>
                  <a:pt x="1918" y="4632"/>
                </a:lnTo>
                <a:lnTo>
                  <a:pt x="1918" y="6549"/>
                </a:lnTo>
                <a:lnTo>
                  <a:pt x="4632" y="6549"/>
                </a:lnTo>
                <a:lnTo>
                  <a:pt x="4632" y="4632"/>
                </a:lnTo>
                <a:lnTo>
                  <a:pt x="6561" y="4632"/>
                </a:lnTo>
                <a:lnTo>
                  <a:pt x="6561" y="1918"/>
                </a:lnTo>
                <a:lnTo>
                  <a:pt x="4632" y="1918"/>
                </a:lnTo>
                <a:lnTo>
                  <a:pt x="46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1161307" y="4872871"/>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1869153" y="324540"/>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a:off x="8613012" y="1682045"/>
            <a:ext cx="239730" cy="239263"/>
          </a:xfrm>
          <a:custGeom>
            <a:avLst/>
            <a:gdLst/>
            <a:ahLst/>
            <a:cxnLst/>
            <a:rect l="l" t="t" r="r" b="b"/>
            <a:pathLst>
              <a:path w="6156" h="6144" extrusionOk="0">
                <a:moveTo>
                  <a:pt x="1810" y="0"/>
                </a:moveTo>
                <a:lnTo>
                  <a:pt x="1810" y="1810"/>
                </a:lnTo>
                <a:lnTo>
                  <a:pt x="0" y="1810"/>
                </a:lnTo>
                <a:lnTo>
                  <a:pt x="0" y="4346"/>
                </a:lnTo>
                <a:lnTo>
                  <a:pt x="1810" y="4346"/>
                </a:lnTo>
                <a:lnTo>
                  <a:pt x="1810" y="6144"/>
                </a:lnTo>
                <a:lnTo>
                  <a:pt x="4346" y="6144"/>
                </a:lnTo>
                <a:lnTo>
                  <a:pt x="4346" y="4346"/>
                </a:lnTo>
                <a:lnTo>
                  <a:pt x="6156" y="4346"/>
                </a:lnTo>
                <a:lnTo>
                  <a:pt x="6156" y="1810"/>
                </a:lnTo>
                <a:lnTo>
                  <a:pt x="4346" y="1810"/>
                </a:lnTo>
                <a:lnTo>
                  <a:pt x="43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1228295" y="24834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8738643" y="2345202"/>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7938503" y="233171"/>
            <a:ext cx="106702" cy="91359"/>
          </a:xfrm>
          <a:custGeom>
            <a:avLst/>
            <a:gdLst/>
            <a:ahLst/>
            <a:cxnLst/>
            <a:rect l="l" t="t" r="r" b="b"/>
            <a:pathLst>
              <a:path w="2740" h="2346" extrusionOk="0">
                <a:moveTo>
                  <a:pt x="1182" y="0"/>
                </a:moveTo>
                <a:cubicBezTo>
                  <a:pt x="579" y="0"/>
                  <a:pt x="1" y="470"/>
                  <a:pt x="1" y="1179"/>
                </a:cubicBezTo>
                <a:cubicBezTo>
                  <a:pt x="1" y="1822"/>
                  <a:pt x="525" y="2346"/>
                  <a:pt x="1168"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flipH="1">
            <a:off x="8338890" y="4898379"/>
            <a:ext cx="118736" cy="102029"/>
          </a:xfrm>
          <a:custGeom>
            <a:avLst/>
            <a:gdLst/>
            <a:ahLst/>
            <a:cxnLst/>
            <a:rect l="l" t="t" r="r" b="b"/>
            <a:pathLst>
              <a:path w="3049" h="2620" extrusionOk="0">
                <a:moveTo>
                  <a:pt x="1309" y="1"/>
                </a:moveTo>
                <a:cubicBezTo>
                  <a:pt x="640" y="1"/>
                  <a:pt x="1" y="523"/>
                  <a:pt x="1" y="1310"/>
                </a:cubicBezTo>
                <a:cubicBezTo>
                  <a:pt x="1" y="2036"/>
                  <a:pt x="584" y="2620"/>
                  <a:pt x="1298" y="2620"/>
                </a:cubicBezTo>
                <a:cubicBezTo>
                  <a:pt x="2465" y="2620"/>
                  <a:pt x="3049" y="1215"/>
                  <a:pt x="2227" y="393"/>
                </a:cubicBezTo>
                <a:cubicBezTo>
                  <a:pt x="1960" y="122"/>
                  <a:pt x="1631" y="1"/>
                  <a:pt x="1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381901" y="4936309"/>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295642" y="3295569"/>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flipH="1">
            <a:off x="8975578" y="2952717"/>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11"/>
          <p:cNvGrpSpPr/>
          <p:nvPr/>
        </p:nvGrpSpPr>
        <p:grpSpPr>
          <a:xfrm>
            <a:off x="8187692" y="4450719"/>
            <a:ext cx="979819" cy="787622"/>
            <a:chOff x="7539329" y="7978324"/>
            <a:chExt cx="1656219" cy="1331342"/>
          </a:xfrm>
        </p:grpSpPr>
        <p:sp>
          <p:nvSpPr>
            <p:cNvPr id="301" name="Google Shape;301;p11"/>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11"/>
          <p:cNvSpPr/>
          <p:nvPr/>
        </p:nvSpPr>
        <p:spPr>
          <a:xfrm>
            <a:off x="300445" y="164967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1"/>
          <p:cNvSpPr txBox="1">
            <a:spLocks noGrp="1"/>
          </p:cNvSpPr>
          <p:nvPr>
            <p:ph type="title" hasCustomPrompt="1"/>
          </p:nvPr>
        </p:nvSpPr>
        <p:spPr>
          <a:xfrm>
            <a:off x="1284000" y="1710875"/>
            <a:ext cx="6576000" cy="1511100"/>
          </a:xfrm>
          <a:prstGeom prst="rect">
            <a:avLst/>
          </a:prstGeom>
        </p:spPr>
        <p:txBody>
          <a:bodyPr spcFirstLastPara="1" wrap="square" lIns="91425" tIns="0" rIns="91425" bIns="91425" anchor="b" anchorCtr="0">
            <a:noAutofit/>
          </a:bodyPr>
          <a:lstStyle>
            <a:lvl1pPr lvl="0" algn="ctr">
              <a:spcBef>
                <a:spcPts val="0"/>
              </a:spcBef>
              <a:spcAft>
                <a:spcPts val="0"/>
              </a:spcAft>
              <a:buSzPts val="9600"/>
              <a:buNone/>
              <a:defRPr sz="12000">
                <a:solidFill>
                  <a:schemeClr val="dk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05" name="Google Shape;305;p11"/>
          <p:cNvSpPr txBox="1">
            <a:spLocks noGrp="1"/>
          </p:cNvSpPr>
          <p:nvPr>
            <p:ph type="subTitle" idx="1"/>
          </p:nvPr>
        </p:nvSpPr>
        <p:spPr>
          <a:xfrm>
            <a:off x="2499150" y="3298225"/>
            <a:ext cx="4145700" cy="72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600"/>
              <a:buNone/>
              <a:defRPr sz="1600">
                <a:solidFill>
                  <a:schemeClr val="lt2"/>
                </a:solidFill>
              </a:defRPr>
            </a:lvl1pPr>
            <a:lvl2pPr lvl="1" algn="ctr" rtl="0">
              <a:lnSpc>
                <a:spcPct val="100000"/>
              </a:lnSpc>
              <a:spcBef>
                <a:spcPts val="0"/>
              </a:spcBef>
              <a:spcAft>
                <a:spcPts val="0"/>
              </a:spcAft>
              <a:buClr>
                <a:schemeClr val="lt2"/>
              </a:buClr>
              <a:buSzPts val="1600"/>
              <a:buNone/>
              <a:defRPr sz="1600">
                <a:solidFill>
                  <a:schemeClr val="lt2"/>
                </a:solidFill>
              </a:defRPr>
            </a:lvl2pPr>
            <a:lvl3pPr lvl="2" algn="ctr" rtl="0">
              <a:lnSpc>
                <a:spcPct val="100000"/>
              </a:lnSpc>
              <a:spcBef>
                <a:spcPts val="0"/>
              </a:spcBef>
              <a:spcAft>
                <a:spcPts val="0"/>
              </a:spcAft>
              <a:buClr>
                <a:schemeClr val="lt2"/>
              </a:buClr>
              <a:buSzPts val="1600"/>
              <a:buNone/>
              <a:defRPr sz="1600">
                <a:solidFill>
                  <a:schemeClr val="lt2"/>
                </a:solidFill>
              </a:defRPr>
            </a:lvl3pPr>
            <a:lvl4pPr lvl="3" algn="ctr" rtl="0">
              <a:lnSpc>
                <a:spcPct val="100000"/>
              </a:lnSpc>
              <a:spcBef>
                <a:spcPts val="0"/>
              </a:spcBef>
              <a:spcAft>
                <a:spcPts val="0"/>
              </a:spcAft>
              <a:buClr>
                <a:schemeClr val="lt2"/>
              </a:buClr>
              <a:buSzPts val="1600"/>
              <a:buNone/>
              <a:defRPr sz="1600">
                <a:solidFill>
                  <a:schemeClr val="lt2"/>
                </a:solidFill>
              </a:defRPr>
            </a:lvl4pPr>
            <a:lvl5pPr lvl="4" algn="ctr" rtl="0">
              <a:lnSpc>
                <a:spcPct val="100000"/>
              </a:lnSpc>
              <a:spcBef>
                <a:spcPts val="0"/>
              </a:spcBef>
              <a:spcAft>
                <a:spcPts val="0"/>
              </a:spcAft>
              <a:buClr>
                <a:schemeClr val="lt2"/>
              </a:buClr>
              <a:buSzPts val="1600"/>
              <a:buNone/>
              <a:defRPr sz="1600">
                <a:solidFill>
                  <a:schemeClr val="lt2"/>
                </a:solidFill>
              </a:defRPr>
            </a:lvl5pPr>
            <a:lvl6pPr lvl="5" algn="ctr" rtl="0">
              <a:lnSpc>
                <a:spcPct val="100000"/>
              </a:lnSpc>
              <a:spcBef>
                <a:spcPts val="0"/>
              </a:spcBef>
              <a:spcAft>
                <a:spcPts val="0"/>
              </a:spcAft>
              <a:buClr>
                <a:schemeClr val="lt2"/>
              </a:buClr>
              <a:buSzPts val="1600"/>
              <a:buNone/>
              <a:defRPr sz="1600">
                <a:solidFill>
                  <a:schemeClr val="lt2"/>
                </a:solidFill>
              </a:defRPr>
            </a:lvl6pPr>
            <a:lvl7pPr lvl="6" algn="ctr" rtl="0">
              <a:lnSpc>
                <a:spcPct val="100000"/>
              </a:lnSpc>
              <a:spcBef>
                <a:spcPts val="0"/>
              </a:spcBef>
              <a:spcAft>
                <a:spcPts val="0"/>
              </a:spcAft>
              <a:buClr>
                <a:schemeClr val="lt2"/>
              </a:buClr>
              <a:buSzPts val="1600"/>
              <a:buNone/>
              <a:defRPr sz="1600">
                <a:solidFill>
                  <a:schemeClr val="lt2"/>
                </a:solidFill>
              </a:defRPr>
            </a:lvl7pPr>
            <a:lvl8pPr lvl="7" algn="ctr" rtl="0">
              <a:lnSpc>
                <a:spcPct val="100000"/>
              </a:lnSpc>
              <a:spcBef>
                <a:spcPts val="0"/>
              </a:spcBef>
              <a:spcAft>
                <a:spcPts val="0"/>
              </a:spcAft>
              <a:buClr>
                <a:schemeClr val="lt2"/>
              </a:buClr>
              <a:buSzPts val="1600"/>
              <a:buNone/>
              <a:defRPr sz="1600">
                <a:solidFill>
                  <a:schemeClr val="lt2"/>
                </a:solidFill>
              </a:defRPr>
            </a:lvl8pPr>
            <a:lvl9pPr lvl="8" algn="ctr"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306" name="Google Shape;306;p11"/>
          <p:cNvSpPr txBox="1">
            <a:spLocks noGrp="1"/>
          </p:cNvSpPr>
          <p:nvPr>
            <p:ph type="title" idx="2"/>
          </p:nvPr>
        </p:nvSpPr>
        <p:spPr>
          <a:xfrm>
            <a:off x="715100" y="535000"/>
            <a:ext cx="7713900" cy="482700"/>
          </a:xfrm>
          <a:prstGeom prst="rect">
            <a:avLst/>
          </a:prstGeom>
        </p:spPr>
        <p:txBody>
          <a:bodyPr spcFirstLastPara="1" wrap="square" lIns="91425" tIns="0" rIns="91425" bIns="91425" anchor="t" anchorCtr="0">
            <a:noAutofit/>
          </a:bodyPr>
          <a:lstStyle>
            <a:lvl1pPr lvl="0" algn="ctr" rtl="0">
              <a:spcBef>
                <a:spcPts val="0"/>
              </a:spcBef>
              <a:spcAft>
                <a:spcPts val="0"/>
              </a:spcAft>
              <a:buSzPts val="3500"/>
              <a:buFont typeface="Raleway Black"/>
              <a:buNone/>
              <a:defRPr sz="3500">
                <a:solidFill>
                  <a:schemeClr val="dk1"/>
                </a:solidFill>
                <a:latin typeface="Raleway Black"/>
                <a:ea typeface="Raleway Black"/>
                <a:cs typeface="Raleway Black"/>
                <a:sym typeface="Raleway Black"/>
              </a:defRPr>
            </a:lvl1pPr>
            <a:lvl2pPr lvl="1" rtl="0">
              <a:spcBef>
                <a:spcPts val="0"/>
              </a:spcBef>
              <a:spcAft>
                <a:spcPts val="0"/>
              </a:spcAft>
              <a:buSzPts val="3500"/>
              <a:buFont typeface="Raleway Black"/>
              <a:buNone/>
              <a:defRPr sz="3500">
                <a:latin typeface="Raleway Black"/>
                <a:ea typeface="Raleway Black"/>
                <a:cs typeface="Raleway Black"/>
                <a:sym typeface="Raleway Black"/>
              </a:defRPr>
            </a:lvl2pPr>
            <a:lvl3pPr lvl="2" rtl="0">
              <a:spcBef>
                <a:spcPts val="0"/>
              </a:spcBef>
              <a:spcAft>
                <a:spcPts val="0"/>
              </a:spcAft>
              <a:buSzPts val="3500"/>
              <a:buFont typeface="Raleway Black"/>
              <a:buNone/>
              <a:defRPr sz="3500">
                <a:latin typeface="Raleway Black"/>
                <a:ea typeface="Raleway Black"/>
                <a:cs typeface="Raleway Black"/>
                <a:sym typeface="Raleway Black"/>
              </a:defRPr>
            </a:lvl3pPr>
            <a:lvl4pPr lvl="3" rtl="0">
              <a:spcBef>
                <a:spcPts val="0"/>
              </a:spcBef>
              <a:spcAft>
                <a:spcPts val="0"/>
              </a:spcAft>
              <a:buSzPts val="3500"/>
              <a:buFont typeface="Raleway Black"/>
              <a:buNone/>
              <a:defRPr sz="3500">
                <a:latin typeface="Raleway Black"/>
                <a:ea typeface="Raleway Black"/>
                <a:cs typeface="Raleway Black"/>
                <a:sym typeface="Raleway Black"/>
              </a:defRPr>
            </a:lvl4pPr>
            <a:lvl5pPr lvl="4" rtl="0">
              <a:spcBef>
                <a:spcPts val="0"/>
              </a:spcBef>
              <a:spcAft>
                <a:spcPts val="0"/>
              </a:spcAft>
              <a:buSzPts val="3500"/>
              <a:buFont typeface="Raleway Black"/>
              <a:buNone/>
              <a:defRPr sz="3500">
                <a:latin typeface="Raleway Black"/>
                <a:ea typeface="Raleway Black"/>
                <a:cs typeface="Raleway Black"/>
                <a:sym typeface="Raleway Black"/>
              </a:defRPr>
            </a:lvl5pPr>
            <a:lvl6pPr lvl="5" rtl="0">
              <a:spcBef>
                <a:spcPts val="0"/>
              </a:spcBef>
              <a:spcAft>
                <a:spcPts val="0"/>
              </a:spcAft>
              <a:buSzPts val="3500"/>
              <a:buFont typeface="Raleway Black"/>
              <a:buNone/>
              <a:defRPr sz="3500">
                <a:latin typeface="Raleway Black"/>
                <a:ea typeface="Raleway Black"/>
                <a:cs typeface="Raleway Black"/>
                <a:sym typeface="Raleway Black"/>
              </a:defRPr>
            </a:lvl6pPr>
            <a:lvl7pPr lvl="6" rtl="0">
              <a:spcBef>
                <a:spcPts val="0"/>
              </a:spcBef>
              <a:spcAft>
                <a:spcPts val="0"/>
              </a:spcAft>
              <a:buSzPts val="3500"/>
              <a:buFont typeface="Raleway Black"/>
              <a:buNone/>
              <a:defRPr sz="3500">
                <a:latin typeface="Raleway Black"/>
                <a:ea typeface="Raleway Black"/>
                <a:cs typeface="Raleway Black"/>
                <a:sym typeface="Raleway Black"/>
              </a:defRPr>
            </a:lvl7pPr>
            <a:lvl8pPr lvl="7" rtl="0">
              <a:spcBef>
                <a:spcPts val="0"/>
              </a:spcBef>
              <a:spcAft>
                <a:spcPts val="0"/>
              </a:spcAft>
              <a:buSzPts val="3500"/>
              <a:buFont typeface="Raleway Black"/>
              <a:buNone/>
              <a:defRPr sz="3500">
                <a:latin typeface="Raleway Black"/>
                <a:ea typeface="Raleway Black"/>
                <a:cs typeface="Raleway Black"/>
                <a:sym typeface="Raleway Black"/>
              </a:defRPr>
            </a:lvl8pPr>
            <a:lvl9pPr lvl="8"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0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dk2"/>
        </a:solidFill>
        <a:effectLst/>
      </p:bgPr>
    </p:bg>
    <p:spTree>
      <p:nvGrpSpPr>
        <p:cNvPr id="1" name="Shape 308"/>
        <p:cNvGrpSpPr/>
        <p:nvPr/>
      </p:nvGrpSpPr>
      <p:grpSpPr>
        <a:xfrm>
          <a:off x="0" y="0"/>
          <a:ext cx="0" cy="0"/>
          <a:chOff x="0" y="0"/>
          <a:chExt cx="0" cy="0"/>
        </a:xfrm>
      </p:grpSpPr>
      <p:sp>
        <p:nvSpPr>
          <p:cNvPr id="309" name="Google Shape;309;p13"/>
          <p:cNvSpPr txBox="1">
            <a:spLocks noGrp="1"/>
          </p:cNvSpPr>
          <p:nvPr>
            <p:ph type="title" hasCustomPrompt="1"/>
          </p:nvPr>
        </p:nvSpPr>
        <p:spPr>
          <a:xfrm>
            <a:off x="715100" y="1338911"/>
            <a:ext cx="1275300" cy="593400"/>
          </a:xfrm>
          <a:prstGeom prst="rect">
            <a:avLst/>
          </a:prstGeom>
        </p:spPr>
        <p:txBody>
          <a:bodyPr spcFirstLastPara="1" wrap="square" lIns="91425" tIns="0" rIns="91425" bIns="91425" anchor="ctr" anchorCtr="0">
            <a:noAutofit/>
          </a:bodyPr>
          <a:lstStyle>
            <a:lvl1pPr lvl="0" rtl="0">
              <a:spcBef>
                <a:spcPts val="0"/>
              </a:spcBef>
              <a:spcAft>
                <a:spcPts val="0"/>
              </a:spcAft>
              <a:buClr>
                <a:schemeClr val="dk2"/>
              </a:buClr>
              <a:buSzPts val="3000"/>
              <a:buNone/>
              <a:defRPr sz="4000">
                <a:solidFill>
                  <a:schemeClr val="accent5"/>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310" name="Google Shape;310;p13"/>
          <p:cNvSpPr txBox="1">
            <a:spLocks noGrp="1"/>
          </p:cNvSpPr>
          <p:nvPr>
            <p:ph type="title" idx="2" hasCustomPrompt="1"/>
          </p:nvPr>
        </p:nvSpPr>
        <p:spPr>
          <a:xfrm>
            <a:off x="4304575" y="1338911"/>
            <a:ext cx="1275300" cy="593400"/>
          </a:xfrm>
          <a:prstGeom prst="rect">
            <a:avLst/>
          </a:prstGeom>
        </p:spPr>
        <p:txBody>
          <a:bodyPr spcFirstLastPara="1" wrap="square" lIns="91425" tIns="0" rIns="91425" bIns="91425" anchor="ctr" anchorCtr="0">
            <a:noAutofit/>
          </a:bodyPr>
          <a:lstStyle>
            <a:lvl1pPr lvl="0" rtl="0">
              <a:spcBef>
                <a:spcPts val="0"/>
              </a:spcBef>
              <a:spcAft>
                <a:spcPts val="0"/>
              </a:spcAft>
              <a:buClr>
                <a:schemeClr val="dk2"/>
              </a:buClr>
              <a:buSzPts val="3000"/>
              <a:buNone/>
              <a:defRPr sz="4000">
                <a:solidFill>
                  <a:schemeClr val="accent5"/>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311" name="Google Shape;311;p13"/>
          <p:cNvSpPr txBox="1">
            <a:spLocks noGrp="1"/>
          </p:cNvSpPr>
          <p:nvPr>
            <p:ph type="title" idx="3" hasCustomPrompt="1"/>
          </p:nvPr>
        </p:nvSpPr>
        <p:spPr>
          <a:xfrm>
            <a:off x="715100" y="3029936"/>
            <a:ext cx="1275300" cy="593400"/>
          </a:xfrm>
          <a:prstGeom prst="rect">
            <a:avLst/>
          </a:prstGeom>
        </p:spPr>
        <p:txBody>
          <a:bodyPr spcFirstLastPara="1" wrap="square" lIns="91425" tIns="0" rIns="91425" bIns="91425" anchor="ctr" anchorCtr="0">
            <a:noAutofit/>
          </a:bodyPr>
          <a:lstStyle>
            <a:lvl1pPr lvl="0" rtl="0">
              <a:spcBef>
                <a:spcPts val="0"/>
              </a:spcBef>
              <a:spcAft>
                <a:spcPts val="0"/>
              </a:spcAft>
              <a:buClr>
                <a:schemeClr val="dk2"/>
              </a:buClr>
              <a:buSzPts val="3000"/>
              <a:buNone/>
              <a:defRPr sz="4000">
                <a:solidFill>
                  <a:schemeClr val="accent5"/>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312" name="Google Shape;312;p13"/>
          <p:cNvSpPr txBox="1">
            <a:spLocks noGrp="1"/>
          </p:cNvSpPr>
          <p:nvPr>
            <p:ph type="title" idx="4" hasCustomPrompt="1"/>
          </p:nvPr>
        </p:nvSpPr>
        <p:spPr>
          <a:xfrm>
            <a:off x="4304575" y="3029936"/>
            <a:ext cx="1275300" cy="593400"/>
          </a:xfrm>
          <a:prstGeom prst="rect">
            <a:avLst/>
          </a:prstGeom>
        </p:spPr>
        <p:txBody>
          <a:bodyPr spcFirstLastPara="1" wrap="square" lIns="91425" tIns="0" rIns="91425" bIns="91425" anchor="ctr" anchorCtr="0">
            <a:noAutofit/>
          </a:bodyPr>
          <a:lstStyle>
            <a:lvl1pPr lvl="0" rtl="0">
              <a:spcBef>
                <a:spcPts val="0"/>
              </a:spcBef>
              <a:spcAft>
                <a:spcPts val="0"/>
              </a:spcAft>
              <a:buClr>
                <a:schemeClr val="dk2"/>
              </a:buClr>
              <a:buSzPts val="3000"/>
              <a:buNone/>
              <a:defRPr sz="4000">
                <a:solidFill>
                  <a:schemeClr val="accent5"/>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313" name="Google Shape;313;p13"/>
          <p:cNvSpPr txBox="1">
            <a:spLocks noGrp="1"/>
          </p:cNvSpPr>
          <p:nvPr>
            <p:ph type="title" idx="5"/>
          </p:nvPr>
        </p:nvSpPr>
        <p:spPr>
          <a:xfrm>
            <a:off x="715100" y="535000"/>
            <a:ext cx="7713900" cy="482700"/>
          </a:xfrm>
          <a:prstGeom prst="rect">
            <a:avLst/>
          </a:prstGeom>
        </p:spPr>
        <p:txBody>
          <a:bodyPr spcFirstLastPara="1" wrap="square" lIns="91425" tIns="0" rIns="91425" bIns="91425" anchor="t" anchorCtr="0">
            <a:noAutofit/>
          </a:bodyPr>
          <a:lstStyle>
            <a:lvl1pPr lvl="0" rtl="0">
              <a:spcBef>
                <a:spcPts val="0"/>
              </a:spcBef>
              <a:spcAft>
                <a:spcPts val="0"/>
              </a:spcAft>
              <a:buSzPts val="3500"/>
              <a:buFont typeface="Raleway Black"/>
              <a:buNone/>
              <a:defRPr sz="3500">
                <a:solidFill>
                  <a:schemeClr val="dk1"/>
                </a:solidFill>
                <a:latin typeface="Raleway Black"/>
                <a:ea typeface="Raleway Black"/>
                <a:cs typeface="Raleway Black"/>
                <a:sym typeface="Raleway Black"/>
              </a:defRPr>
            </a:lvl1pPr>
            <a:lvl2pPr lvl="1" rtl="0">
              <a:spcBef>
                <a:spcPts val="0"/>
              </a:spcBef>
              <a:spcAft>
                <a:spcPts val="0"/>
              </a:spcAft>
              <a:buSzPts val="3500"/>
              <a:buFont typeface="Raleway Black"/>
              <a:buNone/>
              <a:defRPr sz="3500">
                <a:latin typeface="Raleway Black"/>
                <a:ea typeface="Raleway Black"/>
                <a:cs typeface="Raleway Black"/>
                <a:sym typeface="Raleway Black"/>
              </a:defRPr>
            </a:lvl2pPr>
            <a:lvl3pPr lvl="2" rtl="0">
              <a:spcBef>
                <a:spcPts val="0"/>
              </a:spcBef>
              <a:spcAft>
                <a:spcPts val="0"/>
              </a:spcAft>
              <a:buSzPts val="3500"/>
              <a:buFont typeface="Raleway Black"/>
              <a:buNone/>
              <a:defRPr sz="3500">
                <a:latin typeface="Raleway Black"/>
                <a:ea typeface="Raleway Black"/>
                <a:cs typeface="Raleway Black"/>
                <a:sym typeface="Raleway Black"/>
              </a:defRPr>
            </a:lvl3pPr>
            <a:lvl4pPr lvl="3" rtl="0">
              <a:spcBef>
                <a:spcPts val="0"/>
              </a:spcBef>
              <a:spcAft>
                <a:spcPts val="0"/>
              </a:spcAft>
              <a:buSzPts val="3500"/>
              <a:buFont typeface="Raleway Black"/>
              <a:buNone/>
              <a:defRPr sz="3500">
                <a:latin typeface="Raleway Black"/>
                <a:ea typeface="Raleway Black"/>
                <a:cs typeface="Raleway Black"/>
                <a:sym typeface="Raleway Black"/>
              </a:defRPr>
            </a:lvl4pPr>
            <a:lvl5pPr lvl="4" rtl="0">
              <a:spcBef>
                <a:spcPts val="0"/>
              </a:spcBef>
              <a:spcAft>
                <a:spcPts val="0"/>
              </a:spcAft>
              <a:buSzPts val="3500"/>
              <a:buFont typeface="Raleway Black"/>
              <a:buNone/>
              <a:defRPr sz="3500">
                <a:latin typeface="Raleway Black"/>
                <a:ea typeface="Raleway Black"/>
                <a:cs typeface="Raleway Black"/>
                <a:sym typeface="Raleway Black"/>
              </a:defRPr>
            </a:lvl5pPr>
            <a:lvl6pPr lvl="5" rtl="0">
              <a:spcBef>
                <a:spcPts val="0"/>
              </a:spcBef>
              <a:spcAft>
                <a:spcPts val="0"/>
              </a:spcAft>
              <a:buSzPts val="3500"/>
              <a:buFont typeface="Raleway Black"/>
              <a:buNone/>
              <a:defRPr sz="3500">
                <a:latin typeface="Raleway Black"/>
                <a:ea typeface="Raleway Black"/>
                <a:cs typeface="Raleway Black"/>
                <a:sym typeface="Raleway Black"/>
              </a:defRPr>
            </a:lvl6pPr>
            <a:lvl7pPr lvl="6" rtl="0">
              <a:spcBef>
                <a:spcPts val="0"/>
              </a:spcBef>
              <a:spcAft>
                <a:spcPts val="0"/>
              </a:spcAft>
              <a:buSzPts val="3500"/>
              <a:buFont typeface="Raleway Black"/>
              <a:buNone/>
              <a:defRPr sz="3500">
                <a:latin typeface="Raleway Black"/>
                <a:ea typeface="Raleway Black"/>
                <a:cs typeface="Raleway Black"/>
                <a:sym typeface="Raleway Black"/>
              </a:defRPr>
            </a:lvl7pPr>
            <a:lvl8pPr lvl="7" rtl="0">
              <a:spcBef>
                <a:spcPts val="0"/>
              </a:spcBef>
              <a:spcAft>
                <a:spcPts val="0"/>
              </a:spcAft>
              <a:buSzPts val="3500"/>
              <a:buFont typeface="Raleway Black"/>
              <a:buNone/>
              <a:defRPr sz="3500">
                <a:latin typeface="Raleway Black"/>
                <a:ea typeface="Raleway Black"/>
                <a:cs typeface="Raleway Black"/>
                <a:sym typeface="Raleway Black"/>
              </a:defRPr>
            </a:lvl8pPr>
            <a:lvl9pPr lvl="8"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sp>
        <p:nvSpPr>
          <p:cNvPr id="314" name="Google Shape;314;p13"/>
          <p:cNvSpPr txBox="1">
            <a:spLocks noGrp="1"/>
          </p:cNvSpPr>
          <p:nvPr>
            <p:ph type="subTitle" idx="1"/>
          </p:nvPr>
        </p:nvSpPr>
        <p:spPr>
          <a:xfrm>
            <a:off x="715100" y="3627425"/>
            <a:ext cx="3355800" cy="477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500"/>
              <a:buFont typeface="Raleway Black"/>
              <a:buNone/>
              <a:defRPr sz="25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2pPr>
            <a:lvl3pPr lvl="2"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3pPr>
            <a:lvl4pPr lvl="3"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4pPr>
            <a:lvl5pPr lvl="4"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5pPr>
            <a:lvl6pPr lvl="5"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6pPr>
            <a:lvl7pPr lvl="6"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7pPr>
            <a:lvl8pPr lvl="7"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8pPr>
            <a:lvl9pPr lvl="8"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9pPr>
          </a:lstStyle>
          <a:p>
            <a:endParaRPr/>
          </a:p>
        </p:txBody>
      </p:sp>
      <p:sp>
        <p:nvSpPr>
          <p:cNvPr id="315" name="Google Shape;315;p13"/>
          <p:cNvSpPr txBox="1">
            <a:spLocks noGrp="1"/>
          </p:cNvSpPr>
          <p:nvPr>
            <p:ph type="subTitle" idx="6"/>
          </p:nvPr>
        </p:nvSpPr>
        <p:spPr>
          <a:xfrm>
            <a:off x="4304575" y="3627425"/>
            <a:ext cx="3355800" cy="477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500"/>
              <a:buFont typeface="Raleway Black"/>
              <a:buNone/>
              <a:defRPr sz="25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2pPr>
            <a:lvl3pPr lvl="2"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3pPr>
            <a:lvl4pPr lvl="3"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4pPr>
            <a:lvl5pPr lvl="4"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5pPr>
            <a:lvl6pPr lvl="5"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6pPr>
            <a:lvl7pPr lvl="6"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7pPr>
            <a:lvl8pPr lvl="7"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8pPr>
            <a:lvl9pPr lvl="8"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9pPr>
          </a:lstStyle>
          <a:p>
            <a:endParaRPr/>
          </a:p>
        </p:txBody>
      </p:sp>
      <p:sp>
        <p:nvSpPr>
          <p:cNvPr id="316" name="Google Shape;316;p13"/>
          <p:cNvSpPr txBox="1">
            <a:spLocks noGrp="1"/>
          </p:cNvSpPr>
          <p:nvPr>
            <p:ph type="subTitle" idx="7"/>
          </p:nvPr>
        </p:nvSpPr>
        <p:spPr>
          <a:xfrm>
            <a:off x="715100" y="4123700"/>
            <a:ext cx="3355800" cy="48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7" name="Google Shape;317;p13"/>
          <p:cNvSpPr txBox="1">
            <a:spLocks noGrp="1"/>
          </p:cNvSpPr>
          <p:nvPr>
            <p:ph type="subTitle" idx="8"/>
          </p:nvPr>
        </p:nvSpPr>
        <p:spPr>
          <a:xfrm>
            <a:off x="4304575" y="4123700"/>
            <a:ext cx="3355800" cy="48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8" name="Google Shape;318;p13"/>
          <p:cNvSpPr txBox="1">
            <a:spLocks noGrp="1"/>
          </p:cNvSpPr>
          <p:nvPr>
            <p:ph type="subTitle" idx="9"/>
          </p:nvPr>
        </p:nvSpPr>
        <p:spPr>
          <a:xfrm>
            <a:off x="715100" y="1936375"/>
            <a:ext cx="3355800" cy="477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500"/>
              <a:buFont typeface="Raleway Black"/>
              <a:buNone/>
              <a:defRPr sz="25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2pPr>
            <a:lvl3pPr lvl="2"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3pPr>
            <a:lvl4pPr lvl="3"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4pPr>
            <a:lvl5pPr lvl="4"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5pPr>
            <a:lvl6pPr lvl="5"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6pPr>
            <a:lvl7pPr lvl="6"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7pPr>
            <a:lvl8pPr lvl="7"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8pPr>
            <a:lvl9pPr lvl="8"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9pPr>
          </a:lstStyle>
          <a:p>
            <a:endParaRPr/>
          </a:p>
        </p:txBody>
      </p:sp>
      <p:sp>
        <p:nvSpPr>
          <p:cNvPr id="319" name="Google Shape;319;p13"/>
          <p:cNvSpPr txBox="1">
            <a:spLocks noGrp="1"/>
          </p:cNvSpPr>
          <p:nvPr>
            <p:ph type="subTitle" idx="13"/>
          </p:nvPr>
        </p:nvSpPr>
        <p:spPr>
          <a:xfrm>
            <a:off x="4304575" y="1936375"/>
            <a:ext cx="3355800" cy="477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500"/>
              <a:buFont typeface="Raleway Black"/>
              <a:buNone/>
              <a:defRPr sz="25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2pPr>
            <a:lvl3pPr lvl="2"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3pPr>
            <a:lvl4pPr lvl="3"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4pPr>
            <a:lvl5pPr lvl="4"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5pPr>
            <a:lvl6pPr lvl="5"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6pPr>
            <a:lvl7pPr lvl="6"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7pPr>
            <a:lvl8pPr lvl="7"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8pPr>
            <a:lvl9pPr lvl="8"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9pPr>
          </a:lstStyle>
          <a:p>
            <a:endParaRPr/>
          </a:p>
        </p:txBody>
      </p:sp>
      <p:sp>
        <p:nvSpPr>
          <p:cNvPr id="320" name="Google Shape;320;p13"/>
          <p:cNvSpPr txBox="1">
            <a:spLocks noGrp="1"/>
          </p:cNvSpPr>
          <p:nvPr>
            <p:ph type="subTitle" idx="14"/>
          </p:nvPr>
        </p:nvSpPr>
        <p:spPr>
          <a:xfrm>
            <a:off x="715100" y="2432675"/>
            <a:ext cx="3355800" cy="48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1" name="Google Shape;321;p13"/>
          <p:cNvSpPr txBox="1">
            <a:spLocks noGrp="1"/>
          </p:cNvSpPr>
          <p:nvPr>
            <p:ph type="subTitle" idx="15"/>
          </p:nvPr>
        </p:nvSpPr>
        <p:spPr>
          <a:xfrm>
            <a:off x="4304575" y="2432675"/>
            <a:ext cx="3355800" cy="48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2" name="Google Shape;322;p13"/>
          <p:cNvSpPr/>
          <p:nvPr/>
        </p:nvSpPr>
        <p:spPr>
          <a:xfrm flipH="1">
            <a:off x="7323216" y="4679376"/>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flipH="1">
            <a:off x="8386319" y="3262501"/>
            <a:ext cx="247168" cy="247168"/>
          </a:xfrm>
          <a:custGeom>
            <a:avLst/>
            <a:gdLst/>
            <a:ahLst/>
            <a:cxnLst/>
            <a:rect l="l" t="t" r="r" b="b"/>
            <a:pathLst>
              <a:path w="6347" h="6347" extrusionOk="0">
                <a:moveTo>
                  <a:pt x="1858" y="0"/>
                </a:moveTo>
                <a:lnTo>
                  <a:pt x="1858" y="1870"/>
                </a:lnTo>
                <a:lnTo>
                  <a:pt x="1" y="1870"/>
                </a:lnTo>
                <a:lnTo>
                  <a:pt x="1" y="4489"/>
                </a:lnTo>
                <a:lnTo>
                  <a:pt x="1858" y="4489"/>
                </a:lnTo>
                <a:lnTo>
                  <a:pt x="1858" y="6346"/>
                </a:lnTo>
                <a:lnTo>
                  <a:pt x="4478" y="6346"/>
                </a:lnTo>
                <a:lnTo>
                  <a:pt x="4478" y="4489"/>
                </a:lnTo>
                <a:lnTo>
                  <a:pt x="6347" y="4489"/>
                </a:lnTo>
                <a:lnTo>
                  <a:pt x="6347" y="1870"/>
                </a:lnTo>
                <a:lnTo>
                  <a:pt x="4478" y="1870"/>
                </a:lnTo>
                <a:lnTo>
                  <a:pt x="4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a:off x="8589510" y="1647210"/>
            <a:ext cx="239730" cy="239263"/>
          </a:xfrm>
          <a:custGeom>
            <a:avLst/>
            <a:gdLst/>
            <a:ahLst/>
            <a:cxnLst/>
            <a:rect l="l" t="t" r="r" b="b"/>
            <a:pathLst>
              <a:path w="6156" h="6144" extrusionOk="0">
                <a:moveTo>
                  <a:pt x="1810" y="0"/>
                </a:moveTo>
                <a:lnTo>
                  <a:pt x="1810" y="1810"/>
                </a:lnTo>
                <a:lnTo>
                  <a:pt x="0" y="1810"/>
                </a:lnTo>
                <a:lnTo>
                  <a:pt x="0" y="4346"/>
                </a:lnTo>
                <a:lnTo>
                  <a:pt x="1810" y="4346"/>
                </a:lnTo>
                <a:lnTo>
                  <a:pt x="1810" y="6144"/>
                </a:lnTo>
                <a:lnTo>
                  <a:pt x="4346" y="6144"/>
                </a:lnTo>
                <a:lnTo>
                  <a:pt x="4346" y="4346"/>
                </a:lnTo>
                <a:lnTo>
                  <a:pt x="6156" y="4346"/>
                </a:lnTo>
                <a:lnTo>
                  <a:pt x="6156" y="1810"/>
                </a:lnTo>
                <a:lnTo>
                  <a:pt x="4346" y="1810"/>
                </a:lnTo>
                <a:lnTo>
                  <a:pt x="4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a:off x="8888065" y="2432668"/>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a:off x="7915000" y="198336"/>
            <a:ext cx="106702" cy="91359"/>
          </a:xfrm>
          <a:custGeom>
            <a:avLst/>
            <a:gdLst/>
            <a:ahLst/>
            <a:cxnLst/>
            <a:rect l="l" t="t" r="r" b="b"/>
            <a:pathLst>
              <a:path w="2740" h="2346" extrusionOk="0">
                <a:moveTo>
                  <a:pt x="1182" y="0"/>
                </a:moveTo>
                <a:cubicBezTo>
                  <a:pt x="579" y="0"/>
                  <a:pt x="1" y="470"/>
                  <a:pt x="1" y="1179"/>
                </a:cubicBezTo>
                <a:cubicBezTo>
                  <a:pt x="1" y="1822"/>
                  <a:pt x="525" y="2346"/>
                  <a:pt x="1168"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flipH="1">
            <a:off x="8898750" y="3815520"/>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 name="Google Shape;328;p13"/>
          <p:cNvGrpSpPr/>
          <p:nvPr/>
        </p:nvGrpSpPr>
        <p:grpSpPr>
          <a:xfrm>
            <a:off x="8164189" y="4415884"/>
            <a:ext cx="979819" cy="787622"/>
            <a:chOff x="7539329" y="7978324"/>
            <a:chExt cx="1656219" cy="1331342"/>
          </a:xfrm>
        </p:grpSpPr>
        <p:sp>
          <p:nvSpPr>
            <p:cNvPr id="329" name="Google Shape;329;p13"/>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bg>
      <p:bgPr>
        <a:solidFill>
          <a:schemeClr val="accent1"/>
        </a:solidFill>
        <a:effectLst/>
      </p:bgPr>
    </p:bg>
    <p:spTree>
      <p:nvGrpSpPr>
        <p:cNvPr id="1" name="Shape 331"/>
        <p:cNvGrpSpPr/>
        <p:nvPr/>
      </p:nvGrpSpPr>
      <p:grpSpPr>
        <a:xfrm>
          <a:off x="0" y="0"/>
          <a:ext cx="0" cy="0"/>
          <a:chOff x="0" y="0"/>
          <a:chExt cx="0" cy="0"/>
        </a:xfrm>
      </p:grpSpPr>
      <p:grpSp>
        <p:nvGrpSpPr>
          <p:cNvPr id="332" name="Google Shape;332;p14"/>
          <p:cNvGrpSpPr/>
          <p:nvPr/>
        </p:nvGrpSpPr>
        <p:grpSpPr>
          <a:xfrm rot="953512">
            <a:off x="7935557" y="3078652"/>
            <a:ext cx="1115731" cy="2293234"/>
            <a:chOff x="5029951" y="5642540"/>
            <a:chExt cx="1115824" cy="2293425"/>
          </a:xfrm>
        </p:grpSpPr>
        <p:sp>
          <p:nvSpPr>
            <p:cNvPr id="333" name="Google Shape;333;p14"/>
            <p:cNvSpPr/>
            <p:nvPr/>
          </p:nvSpPr>
          <p:spPr>
            <a:xfrm>
              <a:off x="5029951" y="5642540"/>
              <a:ext cx="211903" cy="477771"/>
            </a:xfrm>
            <a:custGeom>
              <a:avLst/>
              <a:gdLst/>
              <a:ahLst/>
              <a:cxnLst/>
              <a:rect l="l" t="t" r="r" b="b"/>
              <a:pathLst>
                <a:path w="3966" h="8942" extrusionOk="0">
                  <a:moveTo>
                    <a:pt x="500" y="0"/>
                  </a:moveTo>
                  <a:lnTo>
                    <a:pt x="500" y="0"/>
                  </a:lnTo>
                  <a:cubicBezTo>
                    <a:pt x="0" y="3310"/>
                    <a:pt x="1155" y="6644"/>
                    <a:pt x="3596" y="8942"/>
                  </a:cubicBezTo>
                  <a:cubicBezTo>
                    <a:pt x="3965" y="6632"/>
                    <a:pt x="3632" y="4263"/>
                    <a:pt x="2632" y="2143"/>
                  </a:cubicBezTo>
                  <a:cubicBezTo>
                    <a:pt x="2191" y="1203"/>
                    <a:pt x="1512" y="238"/>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5049667" y="6159095"/>
              <a:ext cx="282484" cy="335273"/>
            </a:xfrm>
            <a:custGeom>
              <a:avLst/>
              <a:gdLst/>
              <a:ahLst/>
              <a:cxnLst/>
              <a:rect l="l" t="t" r="r" b="b"/>
              <a:pathLst>
                <a:path w="5287" h="6275" extrusionOk="0">
                  <a:moveTo>
                    <a:pt x="0" y="0"/>
                  </a:moveTo>
                  <a:cubicBezTo>
                    <a:pt x="429" y="1369"/>
                    <a:pt x="882" y="2739"/>
                    <a:pt x="1655" y="3941"/>
                  </a:cubicBezTo>
                  <a:cubicBezTo>
                    <a:pt x="2429" y="5144"/>
                    <a:pt x="3584" y="6179"/>
                    <a:pt x="5287" y="6275"/>
                  </a:cubicBezTo>
                  <a:cubicBezTo>
                    <a:pt x="4620" y="3465"/>
                    <a:pt x="2656" y="11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5265308" y="5930044"/>
              <a:ext cx="180754" cy="440904"/>
            </a:xfrm>
            <a:custGeom>
              <a:avLst/>
              <a:gdLst/>
              <a:ahLst/>
              <a:cxnLst/>
              <a:rect l="l" t="t" r="r" b="b"/>
              <a:pathLst>
                <a:path w="3383" h="8252" extrusionOk="0">
                  <a:moveTo>
                    <a:pt x="2180" y="1"/>
                  </a:moveTo>
                  <a:lnTo>
                    <a:pt x="2180" y="1"/>
                  </a:lnTo>
                  <a:cubicBezTo>
                    <a:pt x="453" y="2394"/>
                    <a:pt x="1" y="5466"/>
                    <a:pt x="965" y="8252"/>
                  </a:cubicBezTo>
                  <a:cubicBezTo>
                    <a:pt x="2906" y="5966"/>
                    <a:pt x="3382" y="2763"/>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a:off x="5341017" y="6399528"/>
              <a:ext cx="222696" cy="398267"/>
            </a:xfrm>
            <a:custGeom>
              <a:avLst/>
              <a:gdLst/>
              <a:ahLst/>
              <a:cxnLst/>
              <a:rect l="l" t="t" r="r" b="b"/>
              <a:pathLst>
                <a:path w="4168" h="7454" extrusionOk="0">
                  <a:moveTo>
                    <a:pt x="3370" y="1"/>
                  </a:moveTo>
                  <a:cubicBezTo>
                    <a:pt x="1096" y="1763"/>
                    <a:pt x="1" y="4632"/>
                    <a:pt x="501" y="7454"/>
                  </a:cubicBezTo>
                  <a:cubicBezTo>
                    <a:pt x="3001" y="5882"/>
                    <a:pt x="4168" y="2846"/>
                    <a:pt x="3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5113301" y="6606941"/>
              <a:ext cx="251335" cy="342273"/>
            </a:xfrm>
            <a:custGeom>
              <a:avLst/>
              <a:gdLst/>
              <a:ahLst/>
              <a:cxnLst/>
              <a:rect l="l" t="t" r="r" b="b"/>
              <a:pathLst>
                <a:path w="4704" h="6406" extrusionOk="0">
                  <a:moveTo>
                    <a:pt x="0" y="0"/>
                  </a:moveTo>
                  <a:cubicBezTo>
                    <a:pt x="0" y="1417"/>
                    <a:pt x="441" y="2786"/>
                    <a:pt x="1274" y="3929"/>
                  </a:cubicBezTo>
                  <a:cubicBezTo>
                    <a:pt x="2131" y="5096"/>
                    <a:pt x="3334" y="5953"/>
                    <a:pt x="4703" y="6406"/>
                  </a:cubicBezTo>
                  <a:cubicBezTo>
                    <a:pt x="4227" y="3655"/>
                    <a:pt x="2477" y="128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5156526" y="6974589"/>
              <a:ext cx="177548" cy="308612"/>
            </a:xfrm>
            <a:custGeom>
              <a:avLst/>
              <a:gdLst/>
              <a:ahLst/>
              <a:cxnLst/>
              <a:rect l="l" t="t" r="r" b="b"/>
              <a:pathLst>
                <a:path w="3323" h="5776" extrusionOk="0">
                  <a:moveTo>
                    <a:pt x="48" y="1"/>
                  </a:moveTo>
                  <a:lnTo>
                    <a:pt x="48" y="1"/>
                  </a:lnTo>
                  <a:cubicBezTo>
                    <a:pt x="1" y="2358"/>
                    <a:pt x="1275" y="4704"/>
                    <a:pt x="3323" y="5775"/>
                  </a:cubicBezTo>
                  <a:cubicBezTo>
                    <a:pt x="3323" y="3406"/>
                    <a:pt x="2084" y="1215"/>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5876006" y="6235393"/>
              <a:ext cx="166755" cy="482900"/>
            </a:xfrm>
            <a:custGeom>
              <a:avLst/>
              <a:gdLst/>
              <a:ahLst/>
              <a:cxnLst/>
              <a:rect l="l" t="t" r="r" b="b"/>
              <a:pathLst>
                <a:path w="3121" h="9038" extrusionOk="0">
                  <a:moveTo>
                    <a:pt x="1882" y="1"/>
                  </a:moveTo>
                  <a:lnTo>
                    <a:pt x="1882" y="1"/>
                  </a:lnTo>
                  <a:cubicBezTo>
                    <a:pt x="275" y="2739"/>
                    <a:pt x="1" y="6073"/>
                    <a:pt x="1144" y="9038"/>
                  </a:cubicBezTo>
                  <a:cubicBezTo>
                    <a:pt x="2846" y="6275"/>
                    <a:pt x="3120" y="2835"/>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a:off x="5724587" y="6536948"/>
              <a:ext cx="158473" cy="417342"/>
            </a:xfrm>
            <a:custGeom>
              <a:avLst/>
              <a:gdLst/>
              <a:ahLst/>
              <a:cxnLst/>
              <a:rect l="l" t="t" r="r" b="b"/>
              <a:pathLst>
                <a:path w="2966" h="7811" extrusionOk="0">
                  <a:moveTo>
                    <a:pt x="882" y="0"/>
                  </a:moveTo>
                  <a:lnTo>
                    <a:pt x="882" y="0"/>
                  </a:lnTo>
                  <a:cubicBezTo>
                    <a:pt x="1" y="2644"/>
                    <a:pt x="430" y="5537"/>
                    <a:pt x="2037" y="7811"/>
                  </a:cubicBezTo>
                  <a:cubicBezTo>
                    <a:pt x="2966" y="5084"/>
                    <a:pt x="2489" y="2132"/>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5790786" y="6841656"/>
              <a:ext cx="354989" cy="230497"/>
            </a:xfrm>
            <a:custGeom>
              <a:avLst/>
              <a:gdLst/>
              <a:ahLst/>
              <a:cxnLst/>
              <a:rect l="l" t="t" r="r" b="b"/>
              <a:pathLst>
                <a:path w="6644" h="4314" extrusionOk="0">
                  <a:moveTo>
                    <a:pt x="6644" y="0"/>
                  </a:moveTo>
                  <a:lnTo>
                    <a:pt x="6644" y="0"/>
                  </a:lnTo>
                  <a:cubicBezTo>
                    <a:pt x="4025" y="667"/>
                    <a:pt x="1703" y="2156"/>
                    <a:pt x="0" y="4251"/>
                  </a:cubicBezTo>
                  <a:cubicBezTo>
                    <a:pt x="273" y="4293"/>
                    <a:pt x="548" y="4314"/>
                    <a:pt x="821" y="4314"/>
                  </a:cubicBezTo>
                  <a:cubicBezTo>
                    <a:pt x="2025" y="4314"/>
                    <a:pt x="3207" y="3913"/>
                    <a:pt x="4167" y="3156"/>
                  </a:cubicBezTo>
                  <a:cubicBezTo>
                    <a:pt x="5227" y="2334"/>
                    <a:pt x="6025" y="1203"/>
                    <a:pt x="6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a:off x="5592296" y="6893803"/>
              <a:ext cx="143834" cy="380475"/>
            </a:xfrm>
            <a:custGeom>
              <a:avLst/>
              <a:gdLst/>
              <a:ahLst/>
              <a:cxnLst/>
              <a:rect l="l" t="t" r="r" b="b"/>
              <a:pathLst>
                <a:path w="2692" h="7121" extrusionOk="0">
                  <a:moveTo>
                    <a:pt x="989" y="1"/>
                  </a:moveTo>
                  <a:lnTo>
                    <a:pt x="989" y="1"/>
                  </a:lnTo>
                  <a:cubicBezTo>
                    <a:pt x="0" y="2346"/>
                    <a:pt x="298" y="5049"/>
                    <a:pt x="1775" y="7121"/>
                  </a:cubicBezTo>
                  <a:cubicBezTo>
                    <a:pt x="2417" y="5990"/>
                    <a:pt x="2691" y="4680"/>
                    <a:pt x="2548" y="3382"/>
                  </a:cubicBezTo>
                  <a:cubicBezTo>
                    <a:pt x="2394" y="2120"/>
                    <a:pt x="1846" y="929"/>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a:off x="5429443" y="7253864"/>
              <a:ext cx="136834" cy="342967"/>
            </a:xfrm>
            <a:custGeom>
              <a:avLst/>
              <a:gdLst/>
              <a:ahLst/>
              <a:cxnLst/>
              <a:rect l="l" t="t" r="r" b="b"/>
              <a:pathLst>
                <a:path w="2561" h="6419" extrusionOk="0">
                  <a:moveTo>
                    <a:pt x="762" y="1"/>
                  </a:moveTo>
                  <a:lnTo>
                    <a:pt x="762" y="1"/>
                  </a:lnTo>
                  <a:cubicBezTo>
                    <a:pt x="0" y="2132"/>
                    <a:pt x="262" y="4501"/>
                    <a:pt x="1477" y="6418"/>
                  </a:cubicBezTo>
                  <a:cubicBezTo>
                    <a:pt x="2560" y="4335"/>
                    <a:pt x="2286" y="1799"/>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4"/>
            <p:cNvSpPr/>
            <p:nvPr/>
          </p:nvSpPr>
          <p:spPr>
            <a:xfrm>
              <a:off x="5528662" y="7338496"/>
              <a:ext cx="421830" cy="248824"/>
            </a:xfrm>
            <a:custGeom>
              <a:avLst/>
              <a:gdLst/>
              <a:ahLst/>
              <a:cxnLst/>
              <a:rect l="l" t="t" r="r" b="b"/>
              <a:pathLst>
                <a:path w="7895" h="4657" extrusionOk="0">
                  <a:moveTo>
                    <a:pt x="7895" y="0"/>
                  </a:moveTo>
                  <a:lnTo>
                    <a:pt x="7895" y="0"/>
                  </a:lnTo>
                  <a:cubicBezTo>
                    <a:pt x="4835" y="524"/>
                    <a:pt x="2061" y="2084"/>
                    <a:pt x="13" y="4406"/>
                  </a:cubicBezTo>
                  <a:lnTo>
                    <a:pt x="1" y="4406"/>
                  </a:lnTo>
                  <a:cubicBezTo>
                    <a:pt x="473" y="4578"/>
                    <a:pt x="952" y="4656"/>
                    <a:pt x="1428" y="4656"/>
                  </a:cubicBezTo>
                  <a:cubicBezTo>
                    <a:pt x="2557" y="4656"/>
                    <a:pt x="3665" y="4217"/>
                    <a:pt x="4620" y="3572"/>
                  </a:cubicBezTo>
                  <a:cubicBezTo>
                    <a:pt x="5966" y="2655"/>
                    <a:pt x="7014" y="1369"/>
                    <a:pt x="7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a:off x="5172554" y="6061213"/>
              <a:ext cx="781895" cy="1874752"/>
            </a:xfrm>
            <a:custGeom>
              <a:avLst/>
              <a:gdLst/>
              <a:ahLst/>
              <a:cxnLst/>
              <a:rect l="l" t="t" r="r" b="b"/>
              <a:pathLst>
                <a:path w="14634" h="35088" extrusionOk="0">
                  <a:moveTo>
                    <a:pt x="755" y="0"/>
                  </a:moveTo>
                  <a:cubicBezTo>
                    <a:pt x="552" y="0"/>
                    <a:pt x="331" y="219"/>
                    <a:pt x="427" y="475"/>
                  </a:cubicBezTo>
                  <a:cubicBezTo>
                    <a:pt x="1213" y="2630"/>
                    <a:pt x="1808" y="4844"/>
                    <a:pt x="2201" y="7107"/>
                  </a:cubicBezTo>
                  <a:cubicBezTo>
                    <a:pt x="2618" y="9333"/>
                    <a:pt x="2868" y="11583"/>
                    <a:pt x="2975" y="13845"/>
                  </a:cubicBezTo>
                  <a:cubicBezTo>
                    <a:pt x="3142" y="18322"/>
                    <a:pt x="2773" y="22799"/>
                    <a:pt x="1868" y="27192"/>
                  </a:cubicBezTo>
                  <a:cubicBezTo>
                    <a:pt x="1368" y="29657"/>
                    <a:pt x="832" y="32145"/>
                    <a:pt x="82" y="34550"/>
                  </a:cubicBezTo>
                  <a:cubicBezTo>
                    <a:pt x="0" y="34825"/>
                    <a:pt x="214" y="35073"/>
                    <a:pt x="479" y="35073"/>
                  </a:cubicBezTo>
                  <a:cubicBezTo>
                    <a:pt x="524" y="35073"/>
                    <a:pt x="571" y="35066"/>
                    <a:pt x="617" y="35050"/>
                  </a:cubicBezTo>
                  <a:cubicBezTo>
                    <a:pt x="667" y="35075"/>
                    <a:pt x="721" y="35088"/>
                    <a:pt x="774" y="35088"/>
                  </a:cubicBezTo>
                  <a:cubicBezTo>
                    <a:pt x="849" y="35088"/>
                    <a:pt x="924" y="35063"/>
                    <a:pt x="987" y="35015"/>
                  </a:cubicBezTo>
                  <a:cubicBezTo>
                    <a:pt x="2570" y="34038"/>
                    <a:pt x="3785" y="32729"/>
                    <a:pt x="4892" y="31252"/>
                  </a:cubicBezTo>
                  <a:cubicBezTo>
                    <a:pt x="5951" y="29836"/>
                    <a:pt x="6928" y="28371"/>
                    <a:pt x="7833" y="26847"/>
                  </a:cubicBezTo>
                  <a:cubicBezTo>
                    <a:pt x="9666" y="23823"/>
                    <a:pt x="11166" y="20573"/>
                    <a:pt x="12500" y="17298"/>
                  </a:cubicBezTo>
                  <a:cubicBezTo>
                    <a:pt x="13262" y="15429"/>
                    <a:pt x="13952" y="13524"/>
                    <a:pt x="14560" y="11595"/>
                  </a:cubicBezTo>
                  <a:cubicBezTo>
                    <a:pt x="14633" y="11368"/>
                    <a:pt x="14440" y="11208"/>
                    <a:pt x="14253" y="11208"/>
                  </a:cubicBezTo>
                  <a:cubicBezTo>
                    <a:pt x="14136" y="11208"/>
                    <a:pt x="14022" y="11270"/>
                    <a:pt x="13976" y="11417"/>
                  </a:cubicBezTo>
                  <a:lnTo>
                    <a:pt x="13976" y="11405"/>
                  </a:lnTo>
                  <a:cubicBezTo>
                    <a:pt x="12952" y="14738"/>
                    <a:pt x="11643" y="17989"/>
                    <a:pt x="10047" y="21096"/>
                  </a:cubicBezTo>
                  <a:cubicBezTo>
                    <a:pt x="8452" y="24192"/>
                    <a:pt x="6642" y="27169"/>
                    <a:pt x="4630" y="30014"/>
                  </a:cubicBezTo>
                  <a:cubicBezTo>
                    <a:pt x="3654" y="31395"/>
                    <a:pt x="2534" y="32776"/>
                    <a:pt x="1177" y="33800"/>
                  </a:cubicBezTo>
                  <a:cubicBezTo>
                    <a:pt x="1784" y="31967"/>
                    <a:pt x="2308" y="30109"/>
                    <a:pt x="2725" y="28228"/>
                  </a:cubicBezTo>
                  <a:cubicBezTo>
                    <a:pt x="3213" y="25990"/>
                    <a:pt x="3570" y="23728"/>
                    <a:pt x="3796" y="21454"/>
                  </a:cubicBezTo>
                  <a:cubicBezTo>
                    <a:pt x="4237" y="16870"/>
                    <a:pt x="4130" y="12179"/>
                    <a:pt x="3225" y="7642"/>
                  </a:cubicBezTo>
                  <a:cubicBezTo>
                    <a:pt x="2701" y="5094"/>
                    <a:pt x="1951" y="2594"/>
                    <a:pt x="998" y="177"/>
                  </a:cubicBezTo>
                  <a:cubicBezTo>
                    <a:pt x="948" y="52"/>
                    <a:pt x="853"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14"/>
          <p:cNvGrpSpPr/>
          <p:nvPr/>
        </p:nvGrpSpPr>
        <p:grpSpPr>
          <a:xfrm rot="-7042238" flipH="1">
            <a:off x="7921696" y="-49998"/>
            <a:ext cx="888592" cy="1418712"/>
            <a:chOff x="7309444" y="6779904"/>
            <a:chExt cx="1501932" cy="2397960"/>
          </a:xfrm>
        </p:grpSpPr>
        <p:sp>
          <p:nvSpPr>
            <p:cNvPr id="347" name="Google Shape;347;p14"/>
            <p:cNvSpPr/>
            <p:nvPr/>
          </p:nvSpPr>
          <p:spPr>
            <a:xfrm>
              <a:off x="7309444" y="6779904"/>
              <a:ext cx="1501932" cy="2397960"/>
            </a:xfrm>
            <a:custGeom>
              <a:avLst/>
              <a:gdLst/>
              <a:ahLst/>
              <a:cxnLst/>
              <a:rect l="l" t="t" r="r" b="b"/>
              <a:pathLst>
                <a:path w="17503" h="27945" extrusionOk="0">
                  <a:moveTo>
                    <a:pt x="16609" y="1"/>
                  </a:moveTo>
                  <a:cubicBezTo>
                    <a:pt x="16443" y="108"/>
                    <a:pt x="16276" y="215"/>
                    <a:pt x="16097" y="334"/>
                  </a:cubicBezTo>
                  <a:cubicBezTo>
                    <a:pt x="14335" y="1465"/>
                    <a:pt x="12657" y="2727"/>
                    <a:pt x="11073" y="4120"/>
                  </a:cubicBezTo>
                  <a:cubicBezTo>
                    <a:pt x="10894" y="4263"/>
                    <a:pt x="10716" y="4430"/>
                    <a:pt x="10549" y="4585"/>
                  </a:cubicBezTo>
                  <a:cubicBezTo>
                    <a:pt x="9168" y="5823"/>
                    <a:pt x="7882" y="7145"/>
                    <a:pt x="6680" y="8550"/>
                  </a:cubicBezTo>
                  <a:cubicBezTo>
                    <a:pt x="6501" y="8752"/>
                    <a:pt x="6334" y="8954"/>
                    <a:pt x="6156" y="9157"/>
                  </a:cubicBezTo>
                  <a:lnTo>
                    <a:pt x="6025" y="9312"/>
                  </a:lnTo>
                  <a:cubicBezTo>
                    <a:pt x="4822" y="10764"/>
                    <a:pt x="3751" y="12300"/>
                    <a:pt x="2810" y="13943"/>
                  </a:cubicBezTo>
                  <a:cubicBezTo>
                    <a:pt x="2679" y="14169"/>
                    <a:pt x="2548" y="14419"/>
                    <a:pt x="2417" y="14657"/>
                  </a:cubicBezTo>
                  <a:cubicBezTo>
                    <a:pt x="1846" y="15729"/>
                    <a:pt x="1381" y="16860"/>
                    <a:pt x="1000" y="18015"/>
                  </a:cubicBezTo>
                  <a:cubicBezTo>
                    <a:pt x="834" y="18515"/>
                    <a:pt x="703" y="19027"/>
                    <a:pt x="584" y="19539"/>
                  </a:cubicBezTo>
                  <a:cubicBezTo>
                    <a:pt x="524" y="19801"/>
                    <a:pt x="465" y="20051"/>
                    <a:pt x="429" y="20313"/>
                  </a:cubicBezTo>
                  <a:cubicBezTo>
                    <a:pt x="0" y="22718"/>
                    <a:pt x="84" y="25230"/>
                    <a:pt x="881" y="27528"/>
                  </a:cubicBezTo>
                  <a:lnTo>
                    <a:pt x="869" y="27528"/>
                  </a:lnTo>
                  <a:cubicBezTo>
                    <a:pt x="917" y="27671"/>
                    <a:pt x="976" y="27814"/>
                    <a:pt x="1024" y="27945"/>
                  </a:cubicBezTo>
                  <a:cubicBezTo>
                    <a:pt x="1167" y="27909"/>
                    <a:pt x="1310" y="27873"/>
                    <a:pt x="1441" y="27826"/>
                  </a:cubicBezTo>
                  <a:cubicBezTo>
                    <a:pt x="3405" y="27242"/>
                    <a:pt x="5275" y="26397"/>
                    <a:pt x="7013" y="25302"/>
                  </a:cubicBezTo>
                  <a:cubicBezTo>
                    <a:pt x="7334" y="25099"/>
                    <a:pt x="7644" y="24885"/>
                    <a:pt x="7965" y="24659"/>
                  </a:cubicBezTo>
                  <a:cubicBezTo>
                    <a:pt x="10001" y="23230"/>
                    <a:pt x="11787" y="21480"/>
                    <a:pt x="13252" y="19468"/>
                  </a:cubicBezTo>
                  <a:cubicBezTo>
                    <a:pt x="13466" y="19182"/>
                    <a:pt x="13669" y="18884"/>
                    <a:pt x="13859" y="18587"/>
                  </a:cubicBezTo>
                  <a:cubicBezTo>
                    <a:pt x="14157" y="18146"/>
                    <a:pt x="14419" y="17705"/>
                    <a:pt x="14681" y="17241"/>
                  </a:cubicBezTo>
                  <a:cubicBezTo>
                    <a:pt x="15585" y="15598"/>
                    <a:pt x="16288" y="13848"/>
                    <a:pt x="16764" y="12014"/>
                  </a:cubicBezTo>
                  <a:cubicBezTo>
                    <a:pt x="16824" y="11776"/>
                    <a:pt x="16883" y="11526"/>
                    <a:pt x="16931" y="11276"/>
                  </a:cubicBezTo>
                  <a:cubicBezTo>
                    <a:pt x="17312" y="9597"/>
                    <a:pt x="17502" y="7883"/>
                    <a:pt x="17490" y="6168"/>
                  </a:cubicBezTo>
                  <a:cubicBezTo>
                    <a:pt x="17490" y="5966"/>
                    <a:pt x="17490" y="5764"/>
                    <a:pt x="17490" y="5573"/>
                  </a:cubicBezTo>
                  <a:cubicBezTo>
                    <a:pt x="17443" y="3882"/>
                    <a:pt x="17205" y="2204"/>
                    <a:pt x="16776" y="584"/>
                  </a:cubicBezTo>
                  <a:cubicBezTo>
                    <a:pt x="16728" y="382"/>
                    <a:pt x="16669" y="191"/>
                    <a:pt x="1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7346171" y="6779904"/>
              <a:ext cx="1465206" cy="2397960"/>
            </a:xfrm>
            <a:custGeom>
              <a:avLst/>
              <a:gdLst/>
              <a:ahLst/>
              <a:cxnLst/>
              <a:rect l="l" t="t" r="r" b="b"/>
              <a:pathLst>
                <a:path w="17075" h="27945" extrusionOk="0">
                  <a:moveTo>
                    <a:pt x="16193" y="1"/>
                  </a:moveTo>
                  <a:cubicBezTo>
                    <a:pt x="16015" y="108"/>
                    <a:pt x="15848" y="215"/>
                    <a:pt x="15681" y="334"/>
                  </a:cubicBezTo>
                  <a:cubicBezTo>
                    <a:pt x="14907" y="2525"/>
                    <a:pt x="14122" y="4716"/>
                    <a:pt x="13229" y="6859"/>
                  </a:cubicBezTo>
                  <a:cubicBezTo>
                    <a:pt x="12955" y="7514"/>
                    <a:pt x="12669" y="8169"/>
                    <a:pt x="12371" y="8835"/>
                  </a:cubicBezTo>
                  <a:cubicBezTo>
                    <a:pt x="12121" y="7966"/>
                    <a:pt x="11848" y="7121"/>
                    <a:pt x="11514" y="6287"/>
                  </a:cubicBezTo>
                  <a:cubicBezTo>
                    <a:pt x="11336" y="5811"/>
                    <a:pt x="11133" y="5347"/>
                    <a:pt x="10955" y="4871"/>
                  </a:cubicBezTo>
                  <a:cubicBezTo>
                    <a:pt x="10859" y="4632"/>
                    <a:pt x="10764" y="4371"/>
                    <a:pt x="10657" y="4109"/>
                  </a:cubicBezTo>
                  <a:cubicBezTo>
                    <a:pt x="10478" y="4263"/>
                    <a:pt x="10300" y="4430"/>
                    <a:pt x="10121" y="4585"/>
                  </a:cubicBezTo>
                  <a:cubicBezTo>
                    <a:pt x="10204" y="4728"/>
                    <a:pt x="10288" y="4894"/>
                    <a:pt x="10371" y="5049"/>
                  </a:cubicBezTo>
                  <a:cubicBezTo>
                    <a:pt x="10597" y="5502"/>
                    <a:pt x="10800" y="5966"/>
                    <a:pt x="10978" y="6454"/>
                  </a:cubicBezTo>
                  <a:cubicBezTo>
                    <a:pt x="11336" y="7407"/>
                    <a:pt x="11645" y="8395"/>
                    <a:pt x="11907" y="9383"/>
                  </a:cubicBezTo>
                  <a:cubicBezTo>
                    <a:pt x="11931" y="9454"/>
                    <a:pt x="11978" y="9526"/>
                    <a:pt x="12038" y="9562"/>
                  </a:cubicBezTo>
                  <a:cubicBezTo>
                    <a:pt x="11014" y="11776"/>
                    <a:pt x="9895" y="13931"/>
                    <a:pt x="8669" y="16039"/>
                  </a:cubicBezTo>
                  <a:cubicBezTo>
                    <a:pt x="8347" y="14765"/>
                    <a:pt x="7978" y="13491"/>
                    <a:pt x="7561" y="12229"/>
                  </a:cubicBezTo>
                  <a:cubicBezTo>
                    <a:pt x="7335" y="11538"/>
                    <a:pt x="7109" y="10836"/>
                    <a:pt x="6871" y="10133"/>
                  </a:cubicBezTo>
                  <a:cubicBezTo>
                    <a:pt x="6680" y="9609"/>
                    <a:pt x="6514" y="9050"/>
                    <a:pt x="6252" y="8550"/>
                  </a:cubicBezTo>
                  <a:cubicBezTo>
                    <a:pt x="6073" y="8752"/>
                    <a:pt x="5906" y="8954"/>
                    <a:pt x="5728" y="9157"/>
                  </a:cubicBezTo>
                  <a:cubicBezTo>
                    <a:pt x="5894" y="9585"/>
                    <a:pt x="6109" y="10014"/>
                    <a:pt x="6275" y="10431"/>
                  </a:cubicBezTo>
                  <a:cubicBezTo>
                    <a:pt x="6549" y="11098"/>
                    <a:pt x="6823" y="11776"/>
                    <a:pt x="7061" y="12467"/>
                  </a:cubicBezTo>
                  <a:cubicBezTo>
                    <a:pt x="7514" y="13836"/>
                    <a:pt x="7907" y="15229"/>
                    <a:pt x="8252" y="16622"/>
                  </a:cubicBezTo>
                  <a:cubicBezTo>
                    <a:pt x="8264" y="16646"/>
                    <a:pt x="8276" y="16670"/>
                    <a:pt x="8288" y="16693"/>
                  </a:cubicBezTo>
                  <a:cubicBezTo>
                    <a:pt x="7978" y="17205"/>
                    <a:pt x="7668" y="17729"/>
                    <a:pt x="7347" y="18241"/>
                  </a:cubicBezTo>
                  <a:cubicBezTo>
                    <a:pt x="6597" y="19432"/>
                    <a:pt x="5823" y="20611"/>
                    <a:pt x="5001" y="21754"/>
                  </a:cubicBezTo>
                  <a:cubicBezTo>
                    <a:pt x="4656" y="20396"/>
                    <a:pt x="4263" y="19039"/>
                    <a:pt x="3811" y="17705"/>
                  </a:cubicBezTo>
                  <a:cubicBezTo>
                    <a:pt x="3561" y="16979"/>
                    <a:pt x="3311" y="16265"/>
                    <a:pt x="3025" y="15562"/>
                  </a:cubicBezTo>
                  <a:cubicBezTo>
                    <a:pt x="2823" y="15038"/>
                    <a:pt x="2632" y="14455"/>
                    <a:pt x="2370" y="13931"/>
                  </a:cubicBezTo>
                  <a:cubicBezTo>
                    <a:pt x="2239" y="14169"/>
                    <a:pt x="2108" y="14419"/>
                    <a:pt x="1977" y="14657"/>
                  </a:cubicBezTo>
                  <a:cubicBezTo>
                    <a:pt x="2132" y="15038"/>
                    <a:pt x="2287" y="15419"/>
                    <a:pt x="2430" y="15789"/>
                  </a:cubicBezTo>
                  <a:cubicBezTo>
                    <a:pt x="2680" y="16491"/>
                    <a:pt x="2918" y="17194"/>
                    <a:pt x="3144" y="17908"/>
                  </a:cubicBezTo>
                  <a:cubicBezTo>
                    <a:pt x="3608" y="19337"/>
                    <a:pt x="4013" y="20777"/>
                    <a:pt x="4370" y="22242"/>
                  </a:cubicBezTo>
                  <a:cubicBezTo>
                    <a:pt x="4394" y="22313"/>
                    <a:pt x="4442" y="22385"/>
                    <a:pt x="4501" y="22444"/>
                  </a:cubicBezTo>
                  <a:cubicBezTo>
                    <a:pt x="4228" y="22813"/>
                    <a:pt x="3954" y="23182"/>
                    <a:pt x="3680" y="23551"/>
                  </a:cubicBezTo>
                  <a:cubicBezTo>
                    <a:pt x="3346" y="23980"/>
                    <a:pt x="3013" y="24397"/>
                    <a:pt x="2680" y="24814"/>
                  </a:cubicBezTo>
                  <a:cubicBezTo>
                    <a:pt x="2561" y="24623"/>
                    <a:pt x="2465" y="24433"/>
                    <a:pt x="2382" y="24218"/>
                  </a:cubicBezTo>
                  <a:cubicBezTo>
                    <a:pt x="2215" y="23885"/>
                    <a:pt x="2061" y="23551"/>
                    <a:pt x="1894" y="23206"/>
                  </a:cubicBezTo>
                  <a:cubicBezTo>
                    <a:pt x="1310" y="21992"/>
                    <a:pt x="727" y="20765"/>
                    <a:pt x="144" y="19551"/>
                  </a:cubicBezTo>
                  <a:cubicBezTo>
                    <a:pt x="96" y="19801"/>
                    <a:pt x="37" y="20051"/>
                    <a:pt x="1" y="20313"/>
                  </a:cubicBezTo>
                  <a:cubicBezTo>
                    <a:pt x="358" y="21075"/>
                    <a:pt x="715" y="21849"/>
                    <a:pt x="1060" y="22611"/>
                  </a:cubicBezTo>
                  <a:cubicBezTo>
                    <a:pt x="1322" y="23182"/>
                    <a:pt x="1584" y="23754"/>
                    <a:pt x="1846" y="24325"/>
                  </a:cubicBezTo>
                  <a:cubicBezTo>
                    <a:pt x="1977" y="24599"/>
                    <a:pt x="2084" y="25028"/>
                    <a:pt x="2299" y="25290"/>
                  </a:cubicBezTo>
                  <a:cubicBezTo>
                    <a:pt x="1680" y="26028"/>
                    <a:pt x="1049" y="26778"/>
                    <a:pt x="441" y="27528"/>
                  </a:cubicBezTo>
                  <a:cubicBezTo>
                    <a:pt x="489" y="27671"/>
                    <a:pt x="537" y="27814"/>
                    <a:pt x="596" y="27945"/>
                  </a:cubicBezTo>
                  <a:cubicBezTo>
                    <a:pt x="727" y="27909"/>
                    <a:pt x="870" y="27873"/>
                    <a:pt x="1013" y="27826"/>
                  </a:cubicBezTo>
                  <a:cubicBezTo>
                    <a:pt x="1668" y="27100"/>
                    <a:pt x="2287" y="26326"/>
                    <a:pt x="2894" y="25552"/>
                  </a:cubicBezTo>
                  <a:cubicBezTo>
                    <a:pt x="3049" y="25552"/>
                    <a:pt x="3192" y="25540"/>
                    <a:pt x="3335" y="25540"/>
                  </a:cubicBezTo>
                  <a:cubicBezTo>
                    <a:pt x="3632" y="25528"/>
                    <a:pt x="3918" y="25516"/>
                    <a:pt x="4216" y="25504"/>
                  </a:cubicBezTo>
                  <a:cubicBezTo>
                    <a:pt x="4775" y="25468"/>
                    <a:pt x="5335" y="25433"/>
                    <a:pt x="5906" y="25373"/>
                  </a:cubicBezTo>
                  <a:lnTo>
                    <a:pt x="6573" y="25290"/>
                  </a:lnTo>
                  <a:cubicBezTo>
                    <a:pt x="6895" y="25087"/>
                    <a:pt x="7216" y="24885"/>
                    <a:pt x="7526" y="24659"/>
                  </a:cubicBezTo>
                  <a:lnTo>
                    <a:pt x="7526" y="24659"/>
                  </a:lnTo>
                  <a:cubicBezTo>
                    <a:pt x="6704" y="24778"/>
                    <a:pt x="5882" y="24873"/>
                    <a:pt x="5061" y="24933"/>
                  </a:cubicBezTo>
                  <a:cubicBezTo>
                    <a:pt x="4680" y="24956"/>
                    <a:pt x="4287" y="24968"/>
                    <a:pt x="3906" y="24980"/>
                  </a:cubicBezTo>
                  <a:cubicBezTo>
                    <a:pt x="3716" y="24980"/>
                    <a:pt x="3501" y="25016"/>
                    <a:pt x="3299" y="25016"/>
                  </a:cubicBezTo>
                  <a:cubicBezTo>
                    <a:pt x="3751" y="24421"/>
                    <a:pt x="4192" y="23825"/>
                    <a:pt x="4632" y="23230"/>
                  </a:cubicBezTo>
                  <a:cubicBezTo>
                    <a:pt x="5228" y="22432"/>
                    <a:pt x="5799" y="21611"/>
                    <a:pt x="6359" y="20789"/>
                  </a:cubicBezTo>
                  <a:cubicBezTo>
                    <a:pt x="6394" y="20801"/>
                    <a:pt x="6430" y="20813"/>
                    <a:pt x="6466" y="20813"/>
                  </a:cubicBezTo>
                  <a:cubicBezTo>
                    <a:pt x="7847" y="20813"/>
                    <a:pt x="9300" y="20539"/>
                    <a:pt x="10621" y="20218"/>
                  </a:cubicBezTo>
                  <a:cubicBezTo>
                    <a:pt x="11371" y="20027"/>
                    <a:pt x="12109" y="19777"/>
                    <a:pt x="12812" y="19468"/>
                  </a:cubicBezTo>
                  <a:cubicBezTo>
                    <a:pt x="13026" y="19182"/>
                    <a:pt x="13229" y="18884"/>
                    <a:pt x="13431" y="18587"/>
                  </a:cubicBezTo>
                  <a:lnTo>
                    <a:pt x="13431" y="18587"/>
                  </a:lnTo>
                  <a:cubicBezTo>
                    <a:pt x="12467" y="19134"/>
                    <a:pt x="11431" y="19527"/>
                    <a:pt x="10347" y="19741"/>
                  </a:cubicBezTo>
                  <a:cubicBezTo>
                    <a:pt x="9169" y="20003"/>
                    <a:pt x="7966" y="20015"/>
                    <a:pt x="6775" y="20182"/>
                  </a:cubicBezTo>
                  <a:cubicBezTo>
                    <a:pt x="8014" y="18348"/>
                    <a:pt x="9192" y="16455"/>
                    <a:pt x="10264" y="14515"/>
                  </a:cubicBezTo>
                  <a:cubicBezTo>
                    <a:pt x="11455" y="14348"/>
                    <a:pt x="12610" y="13931"/>
                    <a:pt x="13693" y="13443"/>
                  </a:cubicBezTo>
                  <a:cubicBezTo>
                    <a:pt x="14610" y="13038"/>
                    <a:pt x="15491" y="12562"/>
                    <a:pt x="16324" y="12026"/>
                  </a:cubicBezTo>
                  <a:cubicBezTo>
                    <a:pt x="16396" y="11776"/>
                    <a:pt x="16455" y="11538"/>
                    <a:pt x="16503" y="11276"/>
                  </a:cubicBezTo>
                  <a:lnTo>
                    <a:pt x="16503" y="11276"/>
                  </a:lnTo>
                  <a:cubicBezTo>
                    <a:pt x="15550" y="11943"/>
                    <a:pt x="14526" y="12491"/>
                    <a:pt x="13455" y="12931"/>
                  </a:cubicBezTo>
                  <a:cubicBezTo>
                    <a:pt x="12538" y="13276"/>
                    <a:pt x="11609" y="13574"/>
                    <a:pt x="10669" y="13800"/>
                  </a:cubicBezTo>
                  <a:cubicBezTo>
                    <a:pt x="10943" y="13276"/>
                    <a:pt x="11216" y="12753"/>
                    <a:pt x="11490" y="12229"/>
                  </a:cubicBezTo>
                  <a:cubicBezTo>
                    <a:pt x="12205" y="10812"/>
                    <a:pt x="12883" y="9395"/>
                    <a:pt x="13514" y="7954"/>
                  </a:cubicBezTo>
                  <a:cubicBezTo>
                    <a:pt x="13705" y="7895"/>
                    <a:pt x="13883" y="7835"/>
                    <a:pt x="14062" y="7764"/>
                  </a:cubicBezTo>
                  <a:cubicBezTo>
                    <a:pt x="14288" y="7692"/>
                    <a:pt x="14515" y="7597"/>
                    <a:pt x="14717" y="7502"/>
                  </a:cubicBezTo>
                  <a:cubicBezTo>
                    <a:pt x="15146" y="7311"/>
                    <a:pt x="15562" y="7097"/>
                    <a:pt x="15967" y="6859"/>
                  </a:cubicBezTo>
                  <a:cubicBezTo>
                    <a:pt x="16336" y="6633"/>
                    <a:pt x="16705" y="6406"/>
                    <a:pt x="17074" y="6168"/>
                  </a:cubicBezTo>
                  <a:cubicBezTo>
                    <a:pt x="17074" y="5966"/>
                    <a:pt x="17074" y="5764"/>
                    <a:pt x="17062" y="5573"/>
                  </a:cubicBezTo>
                  <a:cubicBezTo>
                    <a:pt x="16598" y="5859"/>
                    <a:pt x="16122" y="6121"/>
                    <a:pt x="15622" y="6359"/>
                  </a:cubicBezTo>
                  <a:cubicBezTo>
                    <a:pt x="15205" y="6561"/>
                    <a:pt x="14776" y="6752"/>
                    <a:pt x="14348" y="6942"/>
                  </a:cubicBezTo>
                  <a:cubicBezTo>
                    <a:pt x="14193" y="7014"/>
                    <a:pt x="14026" y="7073"/>
                    <a:pt x="13872" y="7145"/>
                  </a:cubicBezTo>
                  <a:cubicBezTo>
                    <a:pt x="13967" y="6895"/>
                    <a:pt x="14086" y="6657"/>
                    <a:pt x="14181" y="6406"/>
                  </a:cubicBezTo>
                  <a:cubicBezTo>
                    <a:pt x="14991" y="4490"/>
                    <a:pt x="15669" y="2537"/>
                    <a:pt x="16348" y="572"/>
                  </a:cubicBezTo>
                  <a:cubicBezTo>
                    <a:pt x="16300" y="382"/>
                    <a:pt x="16241" y="191"/>
                    <a:pt x="16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14"/>
          <p:cNvGrpSpPr/>
          <p:nvPr/>
        </p:nvGrpSpPr>
        <p:grpSpPr>
          <a:xfrm rot="-7042238" flipH="1">
            <a:off x="8379082" y="381266"/>
            <a:ext cx="979873" cy="787665"/>
            <a:chOff x="7539329" y="7978324"/>
            <a:chExt cx="1656219" cy="1331342"/>
          </a:xfrm>
        </p:grpSpPr>
        <p:sp>
          <p:nvSpPr>
            <p:cNvPr id="350" name="Google Shape;350;p14"/>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 name="Google Shape;352;p14"/>
          <p:cNvSpPr/>
          <p:nvPr/>
        </p:nvSpPr>
        <p:spPr>
          <a:xfrm flipH="1">
            <a:off x="7560808" y="4021523"/>
            <a:ext cx="255541" cy="255073"/>
          </a:xfrm>
          <a:custGeom>
            <a:avLst/>
            <a:gdLst/>
            <a:ahLst/>
            <a:cxnLst/>
            <a:rect l="l" t="t" r="r" b="b"/>
            <a:pathLst>
              <a:path w="6562" h="6550" extrusionOk="0">
                <a:moveTo>
                  <a:pt x="1918" y="1"/>
                </a:moveTo>
                <a:lnTo>
                  <a:pt x="1918" y="1918"/>
                </a:lnTo>
                <a:lnTo>
                  <a:pt x="1" y="1918"/>
                </a:lnTo>
                <a:lnTo>
                  <a:pt x="1" y="4632"/>
                </a:lnTo>
                <a:lnTo>
                  <a:pt x="1918" y="4632"/>
                </a:lnTo>
                <a:lnTo>
                  <a:pt x="1918" y="6549"/>
                </a:lnTo>
                <a:lnTo>
                  <a:pt x="4632" y="6549"/>
                </a:lnTo>
                <a:lnTo>
                  <a:pt x="4632" y="4632"/>
                </a:lnTo>
                <a:lnTo>
                  <a:pt x="6561" y="4632"/>
                </a:lnTo>
                <a:lnTo>
                  <a:pt x="6561" y="1918"/>
                </a:lnTo>
                <a:lnTo>
                  <a:pt x="4632" y="1918"/>
                </a:lnTo>
                <a:lnTo>
                  <a:pt x="46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a:off x="1564096" y="4295563"/>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flipH="1">
            <a:off x="7531767" y="4838037"/>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a:off x="772260" y="3396201"/>
            <a:ext cx="247168" cy="247168"/>
          </a:xfrm>
          <a:custGeom>
            <a:avLst/>
            <a:gdLst/>
            <a:ahLst/>
            <a:cxnLst/>
            <a:rect l="l" t="t" r="r" b="b"/>
            <a:pathLst>
              <a:path w="6347" h="6347" extrusionOk="0">
                <a:moveTo>
                  <a:pt x="1858" y="0"/>
                </a:moveTo>
                <a:lnTo>
                  <a:pt x="1858" y="1870"/>
                </a:lnTo>
                <a:lnTo>
                  <a:pt x="1" y="1870"/>
                </a:lnTo>
                <a:lnTo>
                  <a:pt x="1" y="4489"/>
                </a:lnTo>
                <a:lnTo>
                  <a:pt x="1858" y="4489"/>
                </a:lnTo>
                <a:lnTo>
                  <a:pt x="1858" y="6346"/>
                </a:lnTo>
                <a:lnTo>
                  <a:pt x="4478" y="6346"/>
                </a:lnTo>
                <a:lnTo>
                  <a:pt x="4478" y="4489"/>
                </a:lnTo>
                <a:lnTo>
                  <a:pt x="6347" y="4489"/>
                </a:lnTo>
                <a:lnTo>
                  <a:pt x="6347" y="1870"/>
                </a:lnTo>
                <a:lnTo>
                  <a:pt x="4478" y="1870"/>
                </a:lnTo>
                <a:lnTo>
                  <a:pt x="44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flipH="1">
            <a:off x="7120960" y="289705"/>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flipH="1">
            <a:off x="386408" y="1647210"/>
            <a:ext cx="239730" cy="239263"/>
          </a:xfrm>
          <a:custGeom>
            <a:avLst/>
            <a:gdLst/>
            <a:ahLst/>
            <a:cxnLst/>
            <a:rect l="l" t="t" r="r" b="b"/>
            <a:pathLst>
              <a:path w="6156" h="6144" extrusionOk="0">
                <a:moveTo>
                  <a:pt x="1810" y="0"/>
                </a:moveTo>
                <a:lnTo>
                  <a:pt x="1810" y="1810"/>
                </a:lnTo>
                <a:lnTo>
                  <a:pt x="0" y="1810"/>
                </a:lnTo>
                <a:lnTo>
                  <a:pt x="0" y="4346"/>
                </a:lnTo>
                <a:lnTo>
                  <a:pt x="1810" y="4346"/>
                </a:lnTo>
                <a:lnTo>
                  <a:pt x="1810" y="6144"/>
                </a:lnTo>
                <a:lnTo>
                  <a:pt x="4346" y="6144"/>
                </a:lnTo>
                <a:lnTo>
                  <a:pt x="4346" y="4346"/>
                </a:lnTo>
                <a:lnTo>
                  <a:pt x="6156" y="4346"/>
                </a:lnTo>
                <a:lnTo>
                  <a:pt x="6156" y="1810"/>
                </a:lnTo>
                <a:lnTo>
                  <a:pt x="4346" y="1810"/>
                </a:lnTo>
                <a:lnTo>
                  <a:pt x="43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flipH="1">
            <a:off x="7904153" y="21351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flipH="1">
            <a:off x="360431" y="2310368"/>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flipH="1">
            <a:off x="1193945" y="198336"/>
            <a:ext cx="106702" cy="91359"/>
          </a:xfrm>
          <a:custGeom>
            <a:avLst/>
            <a:gdLst/>
            <a:ahLst/>
            <a:cxnLst/>
            <a:rect l="l" t="t" r="r" b="b"/>
            <a:pathLst>
              <a:path w="2740" h="2346" extrusionOk="0">
                <a:moveTo>
                  <a:pt x="1182" y="0"/>
                </a:moveTo>
                <a:cubicBezTo>
                  <a:pt x="579" y="0"/>
                  <a:pt x="1" y="470"/>
                  <a:pt x="1" y="1179"/>
                </a:cubicBezTo>
                <a:cubicBezTo>
                  <a:pt x="1" y="1822"/>
                  <a:pt x="525" y="2346"/>
                  <a:pt x="1168"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flipH="1">
            <a:off x="8712578" y="4901475"/>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flipH="1">
            <a:off x="8842842" y="3260735"/>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144837" y="2917882"/>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364;p14"/>
          <p:cNvGrpSpPr/>
          <p:nvPr/>
        </p:nvGrpSpPr>
        <p:grpSpPr>
          <a:xfrm flipH="1">
            <a:off x="451315" y="3706899"/>
            <a:ext cx="888543" cy="1418633"/>
            <a:chOff x="7309444" y="6779904"/>
            <a:chExt cx="1501932" cy="2397960"/>
          </a:xfrm>
        </p:grpSpPr>
        <p:sp>
          <p:nvSpPr>
            <p:cNvPr id="365" name="Google Shape;365;p14"/>
            <p:cNvSpPr/>
            <p:nvPr/>
          </p:nvSpPr>
          <p:spPr>
            <a:xfrm>
              <a:off x="7309444" y="6779904"/>
              <a:ext cx="1501932" cy="2397960"/>
            </a:xfrm>
            <a:custGeom>
              <a:avLst/>
              <a:gdLst/>
              <a:ahLst/>
              <a:cxnLst/>
              <a:rect l="l" t="t" r="r" b="b"/>
              <a:pathLst>
                <a:path w="17503" h="27945" extrusionOk="0">
                  <a:moveTo>
                    <a:pt x="16609" y="1"/>
                  </a:moveTo>
                  <a:cubicBezTo>
                    <a:pt x="16443" y="108"/>
                    <a:pt x="16276" y="215"/>
                    <a:pt x="16097" y="334"/>
                  </a:cubicBezTo>
                  <a:cubicBezTo>
                    <a:pt x="14335" y="1465"/>
                    <a:pt x="12657" y="2727"/>
                    <a:pt x="11073" y="4120"/>
                  </a:cubicBezTo>
                  <a:cubicBezTo>
                    <a:pt x="10894" y="4263"/>
                    <a:pt x="10716" y="4430"/>
                    <a:pt x="10549" y="4585"/>
                  </a:cubicBezTo>
                  <a:cubicBezTo>
                    <a:pt x="9168" y="5823"/>
                    <a:pt x="7882" y="7145"/>
                    <a:pt x="6680" y="8550"/>
                  </a:cubicBezTo>
                  <a:cubicBezTo>
                    <a:pt x="6501" y="8752"/>
                    <a:pt x="6334" y="8954"/>
                    <a:pt x="6156" y="9157"/>
                  </a:cubicBezTo>
                  <a:lnTo>
                    <a:pt x="6025" y="9312"/>
                  </a:lnTo>
                  <a:cubicBezTo>
                    <a:pt x="4822" y="10764"/>
                    <a:pt x="3751" y="12300"/>
                    <a:pt x="2810" y="13943"/>
                  </a:cubicBezTo>
                  <a:cubicBezTo>
                    <a:pt x="2679" y="14169"/>
                    <a:pt x="2548" y="14419"/>
                    <a:pt x="2417" y="14657"/>
                  </a:cubicBezTo>
                  <a:cubicBezTo>
                    <a:pt x="1846" y="15729"/>
                    <a:pt x="1381" y="16860"/>
                    <a:pt x="1000" y="18015"/>
                  </a:cubicBezTo>
                  <a:cubicBezTo>
                    <a:pt x="834" y="18515"/>
                    <a:pt x="703" y="19027"/>
                    <a:pt x="584" y="19539"/>
                  </a:cubicBezTo>
                  <a:cubicBezTo>
                    <a:pt x="524" y="19801"/>
                    <a:pt x="465" y="20051"/>
                    <a:pt x="429" y="20313"/>
                  </a:cubicBezTo>
                  <a:cubicBezTo>
                    <a:pt x="0" y="22718"/>
                    <a:pt x="84" y="25230"/>
                    <a:pt x="881" y="27528"/>
                  </a:cubicBezTo>
                  <a:lnTo>
                    <a:pt x="869" y="27528"/>
                  </a:lnTo>
                  <a:cubicBezTo>
                    <a:pt x="917" y="27671"/>
                    <a:pt x="976" y="27814"/>
                    <a:pt x="1024" y="27945"/>
                  </a:cubicBezTo>
                  <a:cubicBezTo>
                    <a:pt x="1167" y="27909"/>
                    <a:pt x="1310" y="27873"/>
                    <a:pt x="1441" y="27826"/>
                  </a:cubicBezTo>
                  <a:cubicBezTo>
                    <a:pt x="3405" y="27242"/>
                    <a:pt x="5275" y="26397"/>
                    <a:pt x="7013" y="25302"/>
                  </a:cubicBezTo>
                  <a:cubicBezTo>
                    <a:pt x="7334" y="25099"/>
                    <a:pt x="7644" y="24885"/>
                    <a:pt x="7965" y="24659"/>
                  </a:cubicBezTo>
                  <a:cubicBezTo>
                    <a:pt x="10001" y="23230"/>
                    <a:pt x="11787" y="21480"/>
                    <a:pt x="13252" y="19468"/>
                  </a:cubicBezTo>
                  <a:cubicBezTo>
                    <a:pt x="13466" y="19182"/>
                    <a:pt x="13669" y="18884"/>
                    <a:pt x="13859" y="18587"/>
                  </a:cubicBezTo>
                  <a:cubicBezTo>
                    <a:pt x="14157" y="18146"/>
                    <a:pt x="14419" y="17705"/>
                    <a:pt x="14681" y="17241"/>
                  </a:cubicBezTo>
                  <a:cubicBezTo>
                    <a:pt x="15585" y="15598"/>
                    <a:pt x="16288" y="13848"/>
                    <a:pt x="16764" y="12014"/>
                  </a:cubicBezTo>
                  <a:cubicBezTo>
                    <a:pt x="16824" y="11776"/>
                    <a:pt x="16883" y="11526"/>
                    <a:pt x="16931" y="11276"/>
                  </a:cubicBezTo>
                  <a:cubicBezTo>
                    <a:pt x="17312" y="9597"/>
                    <a:pt x="17502" y="7883"/>
                    <a:pt x="17490" y="6168"/>
                  </a:cubicBezTo>
                  <a:cubicBezTo>
                    <a:pt x="17490" y="5966"/>
                    <a:pt x="17490" y="5764"/>
                    <a:pt x="17490" y="5573"/>
                  </a:cubicBezTo>
                  <a:cubicBezTo>
                    <a:pt x="17443" y="3882"/>
                    <a:pt x="17205" y="2204"/>
                    <a:pt x="16776" y="584"/>
                  </a:cubicBezTo>
                  <a:cubicBezTo>
                    <a:pt x="16728" y="382"/>
                    <a:pt x="16669" y="191"/>
                    <a:pt x="1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7346171" y="6779904"/>
              <a:ext cx="1465206" cy="2397960"/>
            </a:xfrm>
            <a:custGeom>
              <a:avLst/>
              <a:gdLst/>
              <a:ahLst/>
              <a:cxnLst/>
              <a:rect l="l" t="t" r="r" b="b"/>
              <a:pathLst>
                <a:path w="17075" h="27945" extrusionOk="0">
                  <a:moveTo>
                    <a:pt x="16193" y="1"/>
                  </a:moveTo>
                  <a:cubicBezTo>
                    <a:pt x="16015" y="108"/>
                    <a:pt x="15848" y="215"/>
                    <a:pt x="15681" y="334"/>
                  </a:cubicBezTo>
                  <a:cubicBezTo>
                    <a:pt x="14907" y="2525"/>
                    <a:pt x="14122" y="4716"/>
                    <a:pt x="13229" y="6859"/>
                  </a:cubicBezTo>
                  <a:cubicBezTo>
                    <a:pt x="12955" y="7514"/>
                    <a:pt x="12669" y="8169"/>
                    <a:pt x="12371" y="8835"/>
                  </a:cubicBezTo>
                  <a:cubicBezTo>
                    <a:pt x="12121" y="7966"/>
                    <a:pt x="11848" y="7121"/>
                    <a:pt x="11514" y="6287"/>
                  </a:cubicBezTo>
                  <a:cubicBezTo>
                    <a:pt x="11336" y="5811"/>
                    <a:pt x="11133" y="5347"/>
                    <a:pt x="10955" y="4871"/>
                  </a:cubicBezTo>
                  <a:cubicBezTo>
                    <a:pt x="10859" y="4632"/>
                    <a:pt x="10764" y="4371"/>
                    <a:pt x="10657" y="4109"/>
                  </a:cubicBezTo>
                  <a:cubicBezTo>
                    <a:pt x="10478" y="4263"/>
                    <a:pt x="10300" y="4430"/>
                    <a:pt x="10121" y="4585"/>
                  </a:cubicBezTo>
                  <a:cubicBezTo>
                    <a:pt x="10204" y="4728"/>
                    <a:pt x="10288" y="4894"/>
                    <a:pt x="10371" y="5049"/>
                  </a:cubicBezTo>
                  <a:cubicBezTo>
                    <a:pt x="10597" y="5502"/>
                    <a:pt x="10800" y="5966"/>
                    <a:pt x="10978" y="6454"/>
                  </a:cubicBezTo>
                  <a:cubicBezTo>
                    <a:pt x="11336" y="7407"/>
                    <a:pt x="11645" y="8395"/>
                    <a:pt x="11907" y="9383"/>
                  </a:cubicBezTo>
                  <a:cubicBezTo>
                    <a:pt x="11931" y="9454"/>
                    <a:pt x="11978" y="9526"/>
                    <a:pt x="12038" y="9562"/>
                  </a:cubicBezTo>
                  <a:cubicBezTo>
                    <a:pt x="11014" y="11776"/>
                    <a:pt x="9895" y="13931"/>
                    <a:pt x="8669" y="16039"/>
                  </a:cubicBezTo>
                  <a:cubicBezTo>
                    <a:pt x="8347" y="14765"/>
                    <a:pt x="7978" y="13491"/>
                    <a:pt x="7561" y="12229"/>
                  </a:cubicBezTo>
                  <a:cubicBezTo>
                    <a:pt x="7335" y="11538"/>
                    <a:pt x="7109" y="10836"/>
                    <a:pt x="6871" y="10133"/>
                  </a:cubicBezTo>
                  <a:cubicBezTo>
                    <a:pt x="6680" y="9609"/>
                    <a:pt x="6514" y="9050"/>
                    <a:pt x="6252" y="8550"/>
                  </a:cubicBezTo>
                  <a:cubicBezTo>
                    <a:pt x="6073" y="8752"/>
                    <a:pt x="5906" y="8954"/>
                    <a:pt x="5728" y="9157"/>
                  </a:cubicBezTo>
                  <a:cubicBezTo>
                    <a:pt x="5894" y="9585"/>
                    <a:pt x="6109" y="10014"/>
                    <a:pt x="6275" y="10431"/>
                  </a:cubicBezTo>
                  <a:cubicBezTo>
                    <a:pt x="6549" y="11098"/>
                    <a:pt x="6823" y="11776"/>
                    <a:pt x="7061" y="12467"/>
                  </a:cubicBezTo>
                  <a:cubicBezTo>
                    <a:pt x="7514" y="13836"/>
                    <a:pt x="7907" y="15229"/>
                    <a:pt x="8252" y="16622"/>
                  </a:cubicBezTo>
                  <a:cubicBezTo>
                    <a:pt x="8264" y="16646"/>
                    <a:pt x="8276" y="16670"/>
                    <a:pt x="8288" y="16693"/>
                  </a:cubicBezTo>
                  <a:cubicBezTo>
                    <a:pt x="7978" y="17205"/>
                    <a:pt x="7668" y="17729"/>
                    <a:pt x="7347" y="18241"/>
                  </a:cubicBezTo>
                  <a:cubicBezTo>
                    <a:pt x="6597" y="19432"/>
                    <a:pt x="5823" y="20611"/>
                    <a:pt x="5001" y="21754"/>
                  </a:cubicBezTo>
                  <a:cubicBezTo>
                    <a:pt x="4656" y="20396"/>
                    <a:pt x="4263" y="19039"/>
                    <a:pt x="3811" y="17705"/>
                  </a:cubicBezTo>
                  <a:cubicBezTo>
                    <a:pt x="3561" y="16979"/>
                    <a:pt x="3311" y="16265"/>
                    <a:pt x="3025" y="15562"/>
                  </a:cubicBezTo>
                  <a:cubicBezTo>
                    <a:pt x="2823" y="15038"/>
                    <a:pt x="2632" y="14455"/>
                    <a:pt x="2370" y="13931"/>
                  </a:cubicBezTo>
                  <a:cubicBezTo>
                    <a:pt x="2239" y="14169"/>
                    <a:pt x="2108" y="14419"/>
                    <a:pt x="1977" y="14657"/>
                  </a:cubicBezTo>
                  <a:cubicBezTo>
                    <a:pt x="2132" y="15038"/>
                    <a:pt x="2287" y="15419"/>
                    <a:pt x="2430" y="15789"/>
                  </a:cubicBezTo>
                  <a:cubicBezTo>
                    <a:pt x="2680" y="16491"/>
                    <a:pt x="2918" y="17194"/>
                    <a:pt x="3144" y="17908"/>
                  </a:cubicBezTo>
                  <a:cubicBezTo>
                    <a:pt x="3608" y="19337"/>
                    <a:pt x="4013" y="20777"/>
                    <a:pt x="4370" y="22242"/>
                  </a:cubicBezTo>
                  <a:cubicBezTo>
                    <a:pt x="4394" y="22313"/>
                    <a:pt x="4442" y="22385"/>
                    <a:pt x="4501" y="22444"/>
                  </a:cubicBezTo>
                  <a:cubicBezTo>
                    <a:pt x="4228" y="22813"/>
                    <a:pt x="3954" y="23182"/>
                    <a:pt x="3680" y="23551"/>
                  </a:cubicBezTo>
                  <a:cubicBezTo>
                    <a:pt x="3346" y="23980"/>
                    <a:pt x="3013" y="24397"/>
                    <a:pt x="2680" y="24814"/>
                  </a:cubicBezTo>
                  <a:cubicBezTo>
                    <a:pt x="2561" y="24623"/>
                    <a:pt x="2465" y="24433"/>
                    <a:pt x="2382" y="24218"/>
                  </a:cubicBezTo>
                  <a:cubicBezTo>
                    <a:pt x="2215" y="23885"/>
                    <a:pt x="2061" y="23551"/>
                    <a:pt x="1894" y="23206"/>
                  </a:cubicBezTo>
                  <a:cubicBezTo>
                    <a:pt x="1310" y="21992"/>
                    <a:pt x="727" y="20765"/>
                    <a:pt x="144" y="19551"/>
                  </a:cubicBezTo>
                  <a:cubicBezTo>
                    <a:pt x="96" y="19801"/>
                    <a:pt x="37" y="20051"/>
                    <a:pt x="1" y="20313"/>
                  </a:cubicBezTo>
                  <a:cubicBezTo>
                    <a:pt x="358" y="21075"/>
                    <a:pt x="715" y="21849"/>
                    <a:pt x="1060" y="22611"/>
                  </a:cubicBezTo>
                  <a:cubicBezTo>
                    <a:pt x="1322" y="23182"/>
                    <a:pt x="1584" y="23754"/>
                    <a:pt x="1846" y="24325"/>
                  </a:cubicBezTo>
                  <a:cubicBezTo>
                    <a:pt x="1977" y="24599"/>
                    <a:pt x="2084" y="25028"/>
                    <a:pt x="2299" y="25290"/>
                  </a:cubicBezTo>
                  <a:cubicBezTo>
                    <a:pt x="1680" y="26028"/>
                    <a:pt x="1049" y="26778"/>
                    <a:pt x="441" y="27528"/>
                  </a:cubicBezTo>
                  <a:cubicBezTo>
                    <a:pt x="489" y="27671"/>
                    <a:pt x="537" y="27814"/>
                    <a:pt x="596" y="27945"/>
                  </a:cubicBezTo>
                  <a:cubicBezTo>
                    <a:pt x="727" y="27909"/>
                    <a:pt x="870" y="27873"/>
                    <a:pt x="1013" y="27826"/>
                  </a:cubicBezTo>
                  <a:cubicBezTo>
                    <a:pt x="1668" y="27100"/>
                    <a:pt x="2287" y="26326"/>
                    <a:pt x="2894" y="25552"/>
                  </a:cubicBezTo>
                  <a:cubicBezTo>
                    <a:pt x="3049" y="25552"/>
                    <a:pt x="3192" y="25540"/>
                    <a:pt x="3335" y="25540"/>
                  </a:cubicBezTo>
                  <a:cubicBezTo>
                    <a:pt x="3632" y="25528"/>
                    <a:pt x="3918" y="25516"/>
                    <a:pt x="4216" y="25504"/>
                  </a:cubicBezTo>
                  <a:cubicBezTo>
                    <a:pt x="4775" y="25468"/>
                    <a:pt x="5335" y="25433"/>
                    <a:pt x="5906" y="25373"/>
                  </a:cubicBezTo>
                  <a:lnTo>
                    <a:pt x="6573" y="25290"/>
                  </a:lnTo>
                  <a:cubicBezTo>
                    <a:pt x="6895" y="25087"/>
                    <a:pt x="7216" y="24885"/>
                    <a:pt x="7526" y="24659"/>
                  </a:cubicBezTo>
                  <a:lnTo>
                    <a:pt x="7526" y="24659"/>
                  </a:lnTo>
                  <a:cubicBezTo>
                    <a:pt x="6704" y="24778"/>
                    <a:pt x="5882" y="24873"/>
                    <a:pt x="5061" y="24933"/>
                  </a:cubicBezTo>
                  <a:cubicBezTo>
                    <a:pt x="4680" y="24956"/>
                    <a:pt x="4287" y="24968"/>
                    <a:pt x="3906" y="24980"/>
                  </a:cubicBezTo>
                  <a:cubicBezTo>
                    <a:pt x="3716" y="24980"/>
                    <a:pt x="3501" y="25016"/>
                    <a:pt x="3299" y="25016"/>
                  </a:cubicBezTo>
                  <a:cubicBezTo>
                    <a:pt x="3751" y="24421"/>
                    <a:pt x="4192" y="23825"/>
                    <a:pt x="4632" y="23230"/>
                  </a:cubicBezTo>
                  <a:cubicBezTo>
                    <a:pt x="5228" y="22432"/>
                    <a:pt x="5799" y="21611"/>
                    <a:pt x="6359" y="20789"/>
                  </a:cubicBezTo>
                  <a:cubicBezTo>
                    <a:pt x="6394" y="20801"/>
                    <a:pt x="6430" y="20813"/>
                    <a:pt x="6466" y="20813"/>
                  </a:cubicBezTo>
                  <a:cubicBezTo>
                    <a:pt x="7847" y="20813"/>
                    <a:pt x="9300" y="20539"/>
                    <a:pt x="10621" y="20218"/>
                  </a:cubicBezTo>
                  <a:cubicBezTo>
                    <a:pt x="11371" y="20027"/>
                    <a:pt x="12109" y="19777"/>
                    <a:pt x="12812" y="19468"/>
                  </a:cubicBezTo>
                  <a:cubicBezTo>
                    <a:pt x="13026" y="19182"/>
                    <a:pt x="13229" y="18884"/>
                    <a:pt x="13431" y="18587"/>
                  </a:cubicBezTo>
                  <a:lnTo>
                    <a:pt x="13431" y="18587"/>
                  </a:lnTo>
                  <a:cubicBezTo>
                    <a:pt x="12467" y="19134"/>
                    <a:pt x="11431" y="19527"/>
                    <a:pt x="10347" y="19741"/>
                  </a:cubicBezTo>
                  <a:cubicBezTo>
                    <a:pt x="9169" y="20003"/>
                    <a:pt x="7966" y="20015"/>
                    <a:pt x="6775" y="20182"/>
                  </a:cubicBezTo>
                  <a:cubicBezTo>
                    <a:pt x="8014" y="18348"/>
                    <a:pt x="9192" y="16455"/>
                    <a:pt x="10264" y="14515"/>
                  </a:cubicBezTo>
                  <a:cubicBezTo>
                    <a:pt x="11455" y="14348"/>
                    <a:pt x="12610" y="13931"/>
                    <a:pt x="13693" y="13443"/>
                  </a:cubicBezTo>
                  <a:cubicBezTo>
                    <a:pt x="14610" y="13038"/>
                    <a:pt x="15491" y="12562"/>
                    <a:pt x="16324" y="12026"/>
                  </a:cubicBezTo>
                  <a:cubicBezTo>
                    <a:pt x="16396" y="11776"/>
                    <a:pt x="16455" y="11538"/>
                    <a:pt x="16503" y="11276"/>
                  </a:cubicBezTo>
                  <a:lnTo>
                    <a:pt x="16503" y="11276"/>
                  </a:lnTo>
                  <a:cubicBezTo>
                    <a:pt x="15550" y="11943"/>
                    <a:pt x="14526" y="12491"/>
                    <a:pt x="13455" y="12931"/>
                  </a:cubicBezTo>
                  <a:cubicBezTo>
                    <a:pt x="12538" y="13276"/>
                    <a:pt x="11609" y="13574"/>
                    <a:pt x="10669" y="13800"/>
                  </a:cubicBezTo>
                  <a:cubicBezTo>
                    <a:pt x="10943" y="13276"/>
                    <a:pt x="11216" y="12753"/>
                    <a:pt x="11490" y="12229"/>
                  </a:cubicBezTo>
                  <a:cubicBezTo>
                    <a:pt x="12205" y="10812"/>
                    <a:pt x="12883" y="9395"/>
                    <a:pt x="13514" y="7954"/>
                  </a:cubicBezTo>
                  <a:cubicBezTo>
                    <a:pt x="13705" y="7895"/>
                    <a:pt x="13883" y="7835"/>
                    <a:pt x="14062" y="7764"/>
                  </a:cubicBezTo>
                  <a:cubicBezTo>
                    <a:pt x="14288" y="7692"/>
                    <a:pt x="14515" y="7597"/>
                    <a:pt x="14717" y="7502"/>
                  </a:cubicBezTo>
                  <a:cubicBezTo>
                    <a:pt x="15146" y="7311"/>
                    <a:pt x="15562" y="7097"/>
                    <a:pt x="15967" y="6859"/>
                  </a:cubicBezTo>
                  <a:cubicBezTo>
                    <a:pt x="16336" y="6633"/>
                    <a:pt x="16705" y="6406"/>
                    <a:pt x="17074" y="6168"/>
                  </a:cubicBezTo>
                  <a:cubicBezTo>
                    <a:pt x="17074" y="5966"/>
                    <a:pt x="17074" y="5764"/>
                    <a:pt x="17062" y="5573"/>
                  </a:cubicBezTo>
                  <a:cubicBezTo>
                    <a:pt x="16598" y="5859"/>
                    <a:pt x="16122" y="6121"/>
                    <a:pt x="15622" y="6359"/>
                  </a:cubicBezTo>
                  <a:cubicBezTo>
                    <a:pt x="15205" y="6561"/>
                    <a:pt x="14776" y="6752"/>
                    <a:pt x="14348" y="6942"/>
                  </a:cubicBezTo>
                  <a:cubicBezTo>
                    <a:pt x="14193" y="7014"/>
                    <a:pt x="14026" y="7073"/>
                    <a:pt x="13872" y="7145"/>
                  </a:cubicBezTo>
                  <a:cubicBezTo>
                    <a:pt x="13967" y="6895"/>
                    <a:pt x="14086" y="6657"/>
                    <a:pt x="14181" y="6406"/>
                  </a:cubicBezTo>
                  <a:cubicBezTo>
                    <a:pt x="14991" y="4490"/>
                    <a:pt x="15669" y="2537"/>
                    <a:pt x="16348" y="572"/>
                  </a:cubicBezTo>
                  <a:cubicBezTo>
                    <a:pt x="16300" y="382"/>
                    <a:pt x="16241" y="191"/>
                    <a:pt x="16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14"/>
          <p:cNvGrpSpPr/>
          <p:nvPr/>
        </p:nvGrpSpPr>
        <p:grpSpPr>
          <a:xfrm flipH="1">
            <a:off x="71639" y="4415884"/>
            <a:ext cx="979819" cy="787622"/>
            <a:chOff x="7539329" y="7978324"/>
            <a:chExt cx="1656219" cy="1331342"/>
          </a:xfrm>
        </p:grpSpPr>
        <p:sp>
          <p:nvSpPr>
            <p:cNvPr id="368" name="Google Shape;368;p14"/>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 name="Google Shape;370;p14"/>
          <p:cNvGrpSpPr/>
          <p:nvPr/>
        </p:nvGrpSpPr>
        <p:grpSpPr>
          <a:xfrm rot="10800000">
            <a:off x="90060" y="-221585"/>
            <a:ext cx="1115824" cy="2293425"/>
            <a:chOff x="5029951" y="5642540"/>
            <a:chExt cx="1115824" cy="2293425"/>
          </a:xfrm>
        </p:grpSpPr>
        <p:sp>
          <p:nvSpPr>
            <p:cNvPr id="371" name="Google Shape;371;p14"/>
            <p:cNvSpPr/>
            <p:nvPr/>
          </p:nvSpPr>
          <p:spPr>
            <a:xfrm>
              <a:off x="5029951" y="5642540"/>
              <a:ext cx="211903" cy="477771"/>
            </a:xfrm>
            <a:custGeom>
              <a:avLst/>
              <a:gdLst/>
              <a:ahLst/>
              <a:cxnLst/>
              <a:rect l="l" t="t" r="r" b="b"/>
              <a:pathLst>
                <a:path w="3966" h="8942" extrusionOk="0">
                  <a:moveTo>
                    <a:pt x="500" y="0"/>
                  </a:moveTo>
                  <a:lnTo>
                    <a:pt x="500" y="0"/>
                  </a:lnTo>
                  <a:cubicBezTo>
                    <a:pt x="0" y="3310"/>
                    <a:pt x="1155" y="6644"/>
                    <a:pt x="3596" y="8942"/>
                  </a:cubicBezTo>
                  <a:cubicBezTo>
                    <a:pt x="3965" y="6632"/>
                    <a:pt x="3632" y="4263"/>
                    <a:pt x="2632" y="2143"/>
                  </a:cubicBezTo>
                  <a:cubicBezTo>
                    <a:pt x="2191" y="1203"/>
                    <a:pt x="1512" y="238"/>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5049667" y="6159095"/>
              <a:ext cx="282484" cy="335273"/>
            </a:xfrm>
            <a:custGeom>
              <a:avLst/>
              <a:gdLst/>
              <a:ahLst/>
              <a:cxnLst/>
              <a:rect l="l" t="t" r="r" b="b"/>
              <a:pathLst>
                <a:path w="5287" h="6275" extrusionOk="0">
                  <a:moveTo>
                    <a:pt x="0" y="0"/>
                  </a:moveTo>
                  <a:cubicBezTo>
                    <a:pt x="429" y="1369"/>
                    <a:pt x="882" y="2739"/>
                    <a:pt x="1655" y="3941"/>
                  </a:cubicBezTo>
                  <a:cubicBezTo>
                    <a:pt x="2429" y="5144"/>
                    <a:pt x="3584" y="6179"/>
                    <a:pt x="5287" y="6275"/>
                  </a:cubicBezTo>
                  <a:cubicBezTo>
                    <a:pt x="4620" y="3465"/>
                    <a:pt x="2656" y="11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5265308" y="5930044"/>
              <a:ext cx="180754" cy="440904"/>
            </a:xfrm>
            <a:custGeom>
              <a:avLst/>
              <a:gdLst/>
              <a:ahLst/>
              <a:cxnLst/>
              <a:rect l="l" t="t" r="r" b="b"/>
              <a:pathLst>
                <a:path w="3383" h="8252" extrusionOk="0">
                  <a:moveTo>
                    <a:pt x="2180" y="1"/>
                  </a:moveTo>
                  <a:lnTo>
                    <a:pt x="2180" y="1"/>
                  </a:lnTo>
                  <a:cubicBezTo>
                    <a:pt x="453" y="2394"/>
                    <a:pt x="1" y="5466"/>
                    <a:pt x="965" y="8252"/>
                  </a:cubicBezTo>
                  <a:cubicBezTo>
                    <a:pt x="2906" y="5966"/>
                    <a:pt x="3382" y="2763"/>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5341017" y="6399528"/>
              <a:ext cx="222696" cy="398267"/>
            </a:xfrm>
            <a:custGeom>
              <a:avLst/>
              <a:gdLst/>
              <a:ahLst/>
              <a:cxnLst/>
              <a:rect l="l" t="t" r="r" b="b"/>
              <a:pathLst>
                <a:path w="4168" h="7454" extrusionOk="0">
                  <a:moveTo>
                    <a:pt x="3370" y="1"/>
                  </a:moveTo>
                  <a:cubicBezTo>
                    <a:pt x="1096" y="1763"/>
                    <a:pt x="1" y="4632"/>
                    <a:pt x="501" y="7454"/>
                  </a:cubicBezTo>
                  <a:cubicBezTo>
                    <a:pt x="3001" y="5882"/>
                    <a:pt x="4168" y="2846"/>
                    <a:pt x="3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5113301" y="6606941"/>
              <a:ext cx="251335" cy="342273"/>
            </a:xfrm>
            <a:custGeom>
              <a:avLst/>
              <a:gdLst/>
              <a:ahLst/>
              <a:cxnLst/>
              <a:rect l="l" t="t" r="r" b="b"/>
              <a:pathLst>
                <a:path w="4704" h="6406" extrusionOk="0">
                  <a:moveTo>
                    <a:pt x="0" y="0"/>
                  </a:moveTo>
                  <a:cubicBezTo>
                    <a:pt x="0" y="1417"/>
                    <a:pt x="441" y="2786"/>
                    <a:pt x="1274" y="3929"/>
                  </a:cubicBezTo>
                  <a:cubicBezTo>
                    <a:pt x="2131" y="5096"/>
                    <a:pt x="3334" y="5953"/>
                    <a:pt x="4703" y="6406"/>
                  </a:cubicBezTo>
                  <a:cubicBezTo>
                    <a:pt x="4227" y="3655"/>
                    <a:pt x="2477" y="128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5156526" y="6974589"/>
              <a:ext cx="177548" cy="308612"/>
            </a:xfrm>
            <a:custGeom>
              <a:avLst/>
              <a:gdLst/>
              <a:ahLst/>
              <a:cxnLst/>
              <a:rect l="l" t="t" r="r" b="b"/>
              <a:pathLst>
                <a:path w="3323" h="5776" extrusionOk="0">
                  <a:moveTo>
                    <a:pt x="48" y="1"/>
                  </a:moveTo>
                  <a:lnTo>
                    <a:pt x="48" y="1"/>
                  </a:lnTo>
                  <a:cubicBezTo>
                    <a:pt x="1" y="2358"/>
                    <a:pt x="1275" y="4704"/>
                    <a:pt x="3323" y="5775"/>
                  </a:cubicBezTo>
                  <a:cubicBezTo>
                    <a:pt x="3323" y="3406"/>
                    <a:pt x="2084" y="1215"/>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5876006" y="6235393"/>
              <a:ext cx="166755" cy="482900"/>
            </a:xfrm>
            <a:custGeom>
              <a:avLst/>
              <a:gdLst/>
              <a:ahLst/>
              <a:cxnLst/>
              <a:rect l="l" t="t" r="r" b="b"/>
              <a:pathLst>
                <a:path w="3121" h="9038" extrusionOk="0">
                  <a:moveTo>
                    <a:pt x="1882" y="1"/>
                  </a:moveTo>
                  <a:lnTo>
                    <a:pt x="1882" y="1"/>
                  </a:lnTo>
                  <a:cubicBezTo>
                    <a:pt x="275" y="2739"/>
                    <a:pt x="1" y="6073"/>
                    <a:pt x="1144" y="9038"/>
                  </a:cubicBezTo>
                  <a:cubicBezTo>
                    <a:pt x="2846" y="6275"/>
                    <a:pt x="3120" y="2835"/>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5724587" y="6536948"/>
              <a:ext cx="158473" cy="417342"/>
            </a:xfrm>
            <a:custGeom>
              <a:avLst/>
              <a:gdLst/>
              <a:ahLst/>
              <a:cxnLst/>
              <a:rect l="l" t="t" r="r" b="b"/>
              <a:pathLst>
                <a:path w="2966" h="7811" extrusionOk="0">
                  <a:moveTo>
                    <a:pt x="882" y="0"/>
                  </a:moveTo>
                  <a:lnTo>
                    <a:pt x="882" y="0"/>
                  </a:lnTo>
                  <a:cubicBezTo>
                    <a:pt x="1" y="2644"/>
                    <a:pt x="430" y="5537"/>
                    <a:pt x="2037" y="7811"/>
                  </a:cubicBezTo>
                  <a:cubicBezTo>
                    <a:pt x="2966" y="5084"/>
                    <a:pt x="2489" y="2132"/>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5790786" y="6841656"/>
              <a:ext cx="354989" cy="230497"/>
            </a:xfrm>
            <a:custGeom>
              <a:avLst/>
              <a:gdLst/>
              <a:ahLst/>
              <a:cxnLst/>
              <a:rect l="l" t="t" r="r" b="b"/>
              <a:pathLst>
                <a:path w="6644" h="4314" extrusionOk="0">
                  <a:moveTo>
                    <a:pt x="6644" y="0"/>
                  </a:moveTo>
                  <a:lnTo>
                    <a:pt x="6644" y="0"/>
                  </a:lnTo>
                  <a:cubicBezTo>
                    <a:pt x="4025" y="667"/>
                    <a:pt x="1703" y="2156"/>
                    <a:pt x="0" y="4251"/>
                  </a:cubicBezTo>
                  <a:cubicBezTo>
                    <a:pt x="273" y="4293"/>
                    <a:pt x="548" y="4314"/>
                    <a:pt x="821" y="4314"/>
                  </a:cubicBezTo>
                  <a:cubicBezTo>
                    <a:pt x="2025" y="4314"/>
                    <a:pt x="3207" y="3913"/>
                    <a:pt x="4167" y="3156"/>
                  </a:cubicBezTo>
                  <a:cubicBezTo>
                    <a:pt x="5227" y="2334"/>
                    <a:pt x="6025" y="1203"/>
                    <a:pt x="6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5592296" y="6893803"/>
              <a:ext cx="143834" cy="380475"/>
            </a:xfrm>
            <a:custGeom>
              <a:avLst/>
              <a:gdLst/>
              <a:ahLst/>
              <a:cxnLst/>
              <a:rect l="l" t="t" r="r" b="b"/>
              <a:pathLst>
                <a:path w="2692" h="7121" extrusionOk="0">
                  <a:moveTo>
                    <a:pt x="989" y="1"/>
                  </a:moveTo>
                  <a:lnTo>
                    <a:pt x="989" y="1"/>
                  </a:lnTo>
                  <a:cubicBezTo>
                    <a:pt x="0" y="2346"/>
                    <a:pt x="298" y="5049"/>
                    <a:pt x="1775" y="7121"/>
                  </a:cubicBezTo>
                  <a:cubicBezTo>
                    <a:pt x="2417" y="5990"/>
                    <a:pt x="2691" y="4680"/>
                    <a:pt x="2548" y="3382"/>
                  </a:cubicBezTo>
                  <a:cubicBezTo>
                    <a:pt x="2394" y="2120"/>
                    <a:pt x="1846" y="929"/>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5429443" y="7253864"/>
              <a:ext cx="136834" cy="342967"/>
            </a:xfrm>
            <a:custGeom>
              <a:avLst/>
              <a:gdLst/>
              <a:ahLst/>
              <a:cxnLst/>
              <a:rect l="l" t="t" r="r" b="b"/>
              <a:pathLst>
                <a:path w="2561" h="6419" extrusionOk="0">
                  <a:moveTo>
                    <a:pt x="762" y="1"/>
                  </a:moveTo>
                  <a:lnTo>
                    <a:pt x="762" y="1"/>
                  </a:lnTo>
                  <a:cubicBezTo>
                    <a:pt x="0" y="2132"/>
                    <a:pt x="262" y="4501"/>
                    <a:pt x="1477" y="6418"/>
                  </a:cubicBezTo>
                  <a:cubicBezTo>
                    <a:pt x="2560" y="4335"/>
                    <a:pt x="2286" y="1799"/>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5528662" y="7338496"/>
              <a:ext cx="421830" cy="248824"/>
            </a:xfrm>
            <a:custGeom>
              <a:avLst/>
              <a:gdLst/>
              <a:ahLst/>
              <a:cxnLst/>
              <a:rect l="l" t="t" r="r" b="b"/>
              <a:pathLst>
                <a:path w="7895" h="4657" extrusionOk="0">
                  <a:moveTo>
                    <a:pt x="7895" y="0"/>
                  </a:moveTo>
                  <a:lnTo>
                    <a:pt x="7895" y="0"/>
                  </a:lnTo>
                  <a:cubicBezTo>
                    <a:pt x="4835" y="524"/>
                    <a:pt x="2061" y="2084"/>
                    <a:pt x="13" y="4406"/>
                  </a:cubicBezTo>
                  <a:lnTo>
                    <a:pt x="1" y="4406"/>
                  </a:lnTo>
                  <a:cubicBezTo>
                    <a:pt x="473" y="4578"/>
                    <a:pt x="952" y="4656"/>
                    <a:pt x="1428" y="4656"/>
                  </a:cubicBezTo>
                  <a:cubicBezTo>
                    <a:pt x="2557" y="4656"/>
                    <a:pt x="3665" y="4217"/>
                    <a:pt x="4620" y="3572"/>
                  </a:cubicBezTo>
                  <a:cubicBezTo>
                    <a:pt x="5966" y="2655"/>
                    <a:pt x="7014" y="1369"/>
                    <a:pt x="7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5172554" y="6061213"/>
              <a:ext cx="781895" cy="1874752"/>
            </a:xfrm>
            <a:custGeom>
              <a:avLst/>
              <a:gdLst/>
              <a:ahLst/>
              <a:cxnLst/>
              <a:rect l="l" t="t" r="r" b="b"/>
              <a:pathLst>
                <a:path w="14634" h="35088" extrusionOk="0">
                  <a:moveTo>
                    <a:pt x="755" y="0"/>
                  </a:moveTo>
                  <a:cubicBezTo>
                    <a:pt x="552" y="0"/>
                    <a:pt x="331" y="219"/>
                    <a:pt x="427" y="475"/>
                  </a:cubicBezTo>
                  <a:cubicBezTo>
                    <a:pt x="1213" y="2630"/>
                    <a:pt x="1808" y="4844"/>
                    <a:pt x="2201" y="7107"/>
                  </a:cubicBezTo>
                  <a:cubicBezTo>
                    <a:pt x="2618" y="9333"/>
                    <a:pt x="2868" y="11583"/>
                    <a:pt x="2975" y="13845"/>
                  </a:cubicBezTo>
                  <a:cubicBezTo>
                    <a:pt x="3142" y="18322"/>
                    <a:pt x="2773" y="22799"/>
                    <a:pt x="1868" y="27192"/>
                  </a:cubicBezTo>
                  <a:cubicBezTo>
                    <a:pt x="1368" y="29657"/>
                    <a:pt x="832" y="32145"/>
                    <a:pt x="82" y="34550"/>
                  </a:cubicBezTo>
                  <a:cubicBezTo>
                    <a:pt x="0" y="34825"/>
                    <a:pt x="214" y="35073"/>
                    <a:pt x="479" y="35073"/>
                  </a:cubicBezTo>
                  <a:cubicBezTo>
                    <a:pt x="524" y="35073"/>
                    <a:pt x="571" y="35066"/>
                    <a:pt x="617" y="35050"/>
                  </a:cubicBezTo>
                  <a:cubicBezTo>
                    <a:pt x="667" y="35075"/>
                    <a:pt x="721" y="35088"/>
                    <a:pt x="774" y="35088"/>
                  </a:cubicBezTo>
                  <a:cubicBezTo>
                    <a:pt x="849" y="35088"/>
                    <a:pt x="924" y="35063"/>
                    <a:pt x="987" y="35015"/>
                  </a:cubicBezTo>
                  <a:cubicBezTo>
                    <a:pt x="2570" y="34038"/>
                    <a:pt x="3785" y="32729"/>
                    <a:pt x="4892" y="31252"/>
                  </a:cubicBezTo>
                  <a:cubicBezTo>
                    <a:pt x="5951" y="29836"/>
                    <a:pt x="6928" y="28371"/>
                    <a:pt x="7833" y="26847"/>
                  </a:cubicBezTo>
                  <a:cubicBezTo>
                    <a:pt x="9666" y="23823"/>
                    <a:pt x="11166" y="20573"/>
                    <a:pt x="12500" y="17298"/>
                  </a:cubicBezTo>
                  <a:cubicBezTo>
                    <a:pt x="13262" y="15429"/>
                    <a:pt x="13952" y="13524"/>
                    <a:pt x="14560" y="11595"/>
                  </a:cubicBezTo>
                  <a:cubicBezTo>
                    <a:pt x="14633" y="11368"/>
                    <a:pt x="14440" y="11208"/>
                    <a:pt x="14253" y="11208"/>
                  </a:cubicBezTo>
                  <a:cubicBezTo>
                    <a:pt x="14136" y="11208"/>
                    <a:pt x="14022" y="11270"/>
                    <a:pt x="13976" y="11417"/>
                  </a:cubicBezTo>
                  <a:lnTo>
                    <a:pt x="13976" y="11405"/>
                  </a:lnTo>
                  <a:cubicBezTo>
                    <a:pt x="12952" y="14738"/>
                    <a:pt x="11643" y="17989"/>
                    <a:pt x="10047" y="21096"/>
                  </a:cubicBezTo>
                  <a:cubicBezTo>
                    <a:pt x="8452" y="24192"/>
                    <a:pt x="6642" y="27169"/>
                    <a:pt x="4630" y="30014"/>
                  </a:cubicBezTo>
                  <a:cubicBezTo>
                    <a:pt x="3654" y="31395"/>
                    <a:pt x="2534" y="32776"/>
                    <a:pt x="1177" y="33800"/>
                  </a:cubicBezTo>
                  <a:cubicBezTo>
                    <a:pt x="1784" y="31967"/>
                    <a:pt x="2308" y="30109"/>
                    <a:pt x="2725" y="28228"/>
                  </a:cubicBezTo>
                  <a:cubicBezTo>
                    <a:pt x="3213" y="25990"/>
                    <a:pt x="3570" y="23728"/>
                    <a:pt x="3796" y="21454"/>
                  </a:cubicBezTo>
                  <a:cubicBezTo>
                    <a:pt x="4237" y="16870"/>
                    <a:pt x="4130" y="12179"/>
                    <a:pt x="3225" y="7642"/>
                  </a:cubicBezTo>
                  <a:cubicBezTo>
                    <a:pt x="2701" y="5094"/>
                    <a:pt x="1951" y="2594"/>
                    <a:pt x="998" y="177"/>
                  </a:cubicBezTo>
                  <a:cubicBezTo>
                    <a:pt x="948" y="52"/>
                    <a:pt x="853"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 name="Google Shape;384;p14"/>
          <p:cNvSpPr/>
          <p:nvPr/>
        </p:nvSpPr>
        <p:spPr>
          <a:xfrm flipH="1">
            <a:off x="7598607" y="895363"/>
            <a:ext cx="179953" cy="154446"/>
          </a:xfrm>
          <a:custGeom>
            <a:avLst/>
            <a:gdLst/>
            <a:ahLst/>
            <a:cxnLst/>
            <a:rect l="l" t="t" r="r" b="b"/>
            <a:pathLst>
              <a:path w="4621" h="3966" extrusionOk="0">
                <a:moveTo>
                  <a:pt x="1998" y="1"/>
                </a:moveTo>
                <a:cubicBezTo>
                  <a:pt x="979" y="1"/>
                  <a:pt x="1" y="796"/>
                  <a:pt x="1" y="1989"/>
                </a:cubicBezTo>
                <a:cubicBezTo>
                  <a:pt x="1" y="3085"/>
                  <a:pt x="882" y="3966"/>
                  <a:pt x="1977" y="3966"/>
                </a:cubicBezTo>
                <a:cubicBezTo>
                  <a:pt x="3739" y="3966"/>
                  <a:pt x="4620" y="1835"/>
                  <a:pt x="3382" y="585"/>
                </a:cubicBezTo>
                <a:cubicBezTo>
                  <a:pt x="2979" y="181"/>
                  <a:pt x="2484"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flipH="1">
            <a:off x="8832003" y="161483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txBox="1">
            <a:spLocks noGrp="1"/>
          </p:cNvSpPr>
          <p:nvPr>
            <p:ph type="title"/>
          </p:nvPr>
        </p:nvSpPr>
        <p:spPr>
          <a:xfrm>
            <a:off x="1713038" y="3316500"/>
            <a:ext cx="5718000" cy="531900"/>
          </a:xfrm>
          <a:prstGeom prst="rect">
            <a:avLst/>
          </a:prstGeom>
        </p:spPr>
        <p:txBody>
          <a:bodyPr spcFirstLastPara="1" wrap="square" lIns="91425" tIns="0" rIns="91425" bIns="91425" anchor="ctr" anchorCtr="0">
            <a:noAutofit/>
          </a:bodyPr>
          <a:lstStyle>
            <a:lvl1pPr lvl="0" algn="ctr" rtl="0">
              <a:spcBef>
                <a:spcPts val="0"/>
              </a:spcBef>
              <a:spcAft>
                <a:spcPts val="0"/>
              </a:spcAft>
              <a:buSzPts val="30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87" name="Google Shape;387;p14"/>
          <p:cNvSpPr txBox="1">
            <a:spLocks noGrp="1"/>
          </p:cNvSpPr>
          <p:nvPr>
            <p:ph type="subTitle" idx="1"/>
          </p:nvPr>
        </p:nvSpPr>
        <p:spPr>
          <a:xfrm>
            <a:off x="1713038" y="923375"/>
            <a:ext cx="5718000" cy="242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500"/>
              <a:buNone/>
              <a:defRPr sz="3000"/>
            </a:lvl1pPr>
            <a:lvl2pPr lvl="1" algn="ctr" rtl="0">
              <a:lnSpc>
                <a:spcPct val="100000"/>
              </a:lnSpc>
              <a:spcBef>
                <a:spcPts val="0"/>
              </a:spcBef>
              <a:spcAft>
                <a:spcPts val="0"/>
              </a:spcAft>
              <a:buClr>
                <a:schemeClr val="lt2"/>
              </a:buClr>
              <a:buSzPts val="2500"/>
              <a:buNone/>
              <a:defRPr sz="2500">
                <a:solidFill>
                  <a:schemeClr val="lt2"/>
                </a:solidFill>
              </a:defRPr>
            </a:lvl2pPr>
            <a:lvl3pPr lvl="2" algn="ctr" rtl="0">
              <a:lnSpc>
                <a:spcPct val="100000"/>
              </a:lnSpc>
              <a:spcBef>
                <a:spcPts val="0"/>
              </a:spcBef>
              <a:spcAft>
                <a:spcPts val="0"/>
              </a:spcAft>
              <a:buClr>
                <a:schemeClr val="lt2"/>
              </a:buClr>
              <a:buSzPts val="2500"/>
              <a:buNone/>
              <a:defRPr sz="2500">
                <a:solidFill>
                  <a:schemeClr val="lt2"/>
                </a:solidFill>
              </a:defRPr>
            </a:lvl3pPr>
            <a:lvl4pPr lvl="3" algn="ctr" rtl="0">
              <a:lnSpc>
                <a:spcPct val="100000"/>
              </a:lnSpc>
              <a:spcBef>
                <a:spcPts val="0"/>
              </a:spcBef>
              <a:spcAft>
                <a:spcPts val="0"/>
              </a:spcAft>
              <a:buClr>
                <a:schemeClr val="lt2"/>
              </a:buClr>
              <a:buSzPts val="2500"/>
              <a:buNone/>
              <a:defRPr sz="2500">
                <a:solidFill>
                  <a:schemeClr val="lt2"/>
                </a:solidFill>
              </a:defRPr>
            </a:lvl4pPr>
            <a:lvl5pPr lvl="4" algn="ctr" rtl="0">
              <a:lnSpc>
                <a:spcPct val="100000"/>
              </a:lnSpc>
              <a:spcBef>
                <a:spcPts val="0"/>
              </a:spcBef>
              <a:spcAft>
                <a:spcPts val="0"/>
              </a:spcAft>
              <a:buClr>
                <a:schemeClr val="lt2"/>
              </a:buClr>
              <a:buSzPts val="2500"/>
              <a:buNone/>
              <a:defRPr sz="2500">
                <a:solidFill>
                  <a:schemeClr val="lt2"/>
                </a:solidFill>
              </a:defRPr>
            </a:lvl5pPr>
            <a:lvl6pPr lvl="5" algn="ctr" rtl="0">
              <a:lnSpc>
                <a:spcPct val="100000"/>
              </a:lnSpc>
              <a:spcBef>
                <a:spcPts val="0"/>
              </a:spcBef>
              <a:spcAft>
                <a:spcPts val="0"/>
              </a:spcAft>
              <a:buClr>
                <a:schemeClr val="lt2"/>
              </a:buClr>
              <a:buSzPts val="2500"/>
              <a:buNone/>
              <a:defRPr sz="2500">
                <a:solidFill>
                  <a:schemeClr val="lt2"/>
                </a:solidFill>
              </a:defRPr>
            </a:lvl6pPr>
            <a:lvl7pPr lvl="6" algn="ctr" rtl="0">
              <a:lnSpc>
                <a:spcPct val="100000"/>
              </a:lnSpc>
              <a:spcBef>
                <a:spcPts val="0"/>
              </a:spcBef>
              <a:spcAft>
                <a:spcPts val="0"/>
              </a:spcAft>
              <a:buClr>
                <a:schemeClr val="lt2"/>
              </a:buClr>
              <a:buSzPts val="2500"/>
              <a:buNone/>
              <a:defRPr sz="2500">
                <a:solidFill>
                  <a:schemeClr val="lt2"/>
                </a:solidFill>
              </a:defRPr>
            </a:lvl7pPr>
            <a:lvl8pPr lvl="7" algn="ctr" rtl="0">
              <a:lnSpc>
                <a:spcPct val="100000"/>
              </a:lnSpc>
              <a:spcBef>
                <a:spcPts val="0"/>
              </a:spcBef>
              <a:spcAft>
                <a:spcPts val="0"/>
              </a:spcAft>
              <a:buClr>
                <a:schemeClr val="lt2"/>
              </a:buClr>
              <a:buSzPts val="2500"/>
              <a:buNone/>
              <a:defRPr sz="2500">
                <a:solidFill>
                  <a:schemeClr val="lt2"/>
                </a:solidFill>
              </a:defRPr>
            </a:lvl8pPr>
            <a:lvl9pPr lvl="8" algn="ctr" rtl="0">
              <a:lnSpc>
                <a:spcPct val="100000"/>
              </a:lnSpc>
              <a:spcBef>
                <a:spcPts val="0"/>
              </a:spcBef>
              <a:spcAft>
                <a:spcPts val="0"/>
              </a:spcAft>
              <a:buClr>
                <a:schemeClr val="lt2"/>
              </a:buClr>
              <a:buSzPts val="2500"/>
              <a:buNone/>
              <a:defRPr sz="2500">
                <a:solidFill>
                  <a:schemeClr val="lt2"/>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
    <p:bg>
      <p:bgPr>
        <a:solidFill>
          <a:schemeClr val="dk2"/>
        </a:solidFill>
        <a:effectLst/>
      </p:bgPr>
    </p:bg>
    <p:spTree>
      <p:nvGrpSpPr>
        <p:cNvPr id="1" name="Shape 388"/>
        <p:cNvGrpSpPr/>
        <p:nvPr/>
      </p:nvGrpSpPr>
      <p:grpSpPr>
        <a:xfrm>
          <a:off x="0" y="0"/>
          <a:ext cx="0" cy="0"/>
          <a:chOff x="0" y="0"/>
          <a:chExt cx="0" cy="0"/>
        </a:xfrm>
      </p:grpSpPr>
      <p:grpSp>
        <p:nvGrpSpPr>
          <p:cNvPr id="389" name="Google Shape;389;p15"/>
          <p:cNvGrpSpPr/>
          <p:nvPr/>
        </p:nvGrpSpPr>
        <p:grpSpPr>
          <a:xfrm rot="-953512" flipH="1">
            <a:off x="83360" y="3078652"/>
            <a:ext cx="1115731" cy="2293234"/>
            <a:chOff x="5029951" y="5642540"/>
            <a:chExt cx="1115824" cy="2293425"/>
          </a:xfrm>
        </p:grpSpPr>
        <p:sp>
          <p:nvSpPr>
            <p:cNvPr id="390" name="Google Shape;390;p15"/>
            <p:cNvSpPr/>
            <p:nvPr/>
          </p:nvSpPr>
          <p:spPr>
            <a:xfrm>
              <a:off x="5029951" y="5642540"/>
              <a:ext cx="211903" cy="477771"/>
            </a:xfrm>
            <a:custGeom>
              <a:avLst/>
              <a:gdLst/>
              <a:ahLst/>
              <a:cxnLst/>
              <a:rect l="l" t="t" r="r" b="b"/>
              <a:pathLst>
                <a:path w="3966" h="8942" extrusionOk="0">
                  <a:moveTo>
                    <a:pt x="500" y="0"/>
                  </a:moveTo>
                  <a:lnTo>
                    <a:pt x="500" y="0"/>
                  </a:lnTo>
                  <a:cubicBezTo>
                    <a:pt x="0" y="3310"/>
                    <a:pt x="1155" y="6644"/>
                    <a:pt x="3596" y="8942"/>
                  </a:cubicBezTo>
                  <a:cubicBezTo>
                    <a:pt x="3965" y="6632"/>
                    <a:pt x="3632" y="4263"/>
                    <a:pt x="2632" y="2143"/>
                  </a:cubicBezTo>
                  <a:cubicBezTo>
                    <a:pt x="2191" y="1203"/>
                    <a:pt x="1512" y="238"/>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5049667" y="6159095"/>
              <a:ext cx="282484" cy="335273"/>
            </a:xfrm>
            <a:custGeom>
              <a:avLst/>
              <a:gdLst/>
              <a:ahLst/>
              <a:cxnLst/>
              <a:rect l="l" t="t" r="r" b="b"/>
              <a:pathLst>
                <a:path w="5287" h="6275" extrusionOk="0">
                  <a:moveTo>
                    <a:pt x="0" y="0"/>
                  </a:moveTo>
                  <a:cubicBezTo>
                    <a:pt x="429" y="1369"/>
                    <a:pt x="882" y="2739"/>
                    <a:pt x="1655" y="3941"/>
                  </a:cubicBezTo>
                  <a:cubicBezTo>
                    <a:pt x="2429" y="5144"/>
                    <a:pt x="3584" y="6179"/>
                    <a:pt x="5287" y="6275"/>
                  </a:cubicBezTo>
                  <a:cubicBezTo>
                    <a:pt x="4620" y="3465"/>
                    <a:pt x="2656" y="11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5"/>
            <p:cNvSpPr/>
            <p:nvPr/>
          </p:nvSpPr>
          <p:spPr>
            <a:xfrm>
              <a:off x="5265308" y="5930044"/>
              <a:ext cx="180754" cy="440904"/>
            </a:xfrm>
            <a:custGeom>
              <a:avLst/>
              <a:gdLst/>
              <a:ahLst/>
              <a:cxnLst/>
              <a:rect l="l" t="t" r="r" b="b"/>
              <a:pathLst>
                <a:path w="3383" h="8252" extrusionOk="0">
                  <a:moveTo>
                    <a:pt x="2180" y="1"/>
                  </a:moveTo>
                  <a:lnTo>
                    <a:pt x="2180" y="1"/>
                  </a:lnTo>
                  <a:cubicBezTo>
                    <a:pt x="453" y="2394"/>
                    <a:pt x="1" y="5466"/>
                    <a:pt x="965" y="8252"/>
                  </a:cubicBezTo>
                  <a:cubicBezTo>
                    <a:pt x="2906" y="5966"/>
                    <a:pt x="3382" y="2763"/>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5"/>
            <p:cNvSpPr/>
            <p:nvPr/>
          </p:nvSpPr>
          <p:spPr>
            <a:xfrm>
              <a:off x="5341017" y="6399528"/>
              <a:ext cx="222696" cy="398267"/>
            </a:xfrm>
            <a:custGeom>
              <a:avLst/>
              <a:gdLst/>
              <a:ahLst/>
              <a:cxnLst/>
              <a:rect l="l" t="t" r="r" b="b"/>
              <a:pathLst>
                <a:path w="4168" h="7454" extrusionOk="0">
                  <a:moveTo>
                    <a:pt x="3370" y="1"/>
                  </a:moveTo>
                  <a:cubicBezTo>
                    <a:pt x="1096" y="1763"/>
                    <a:pt x="1" y="4632"/>
                    <a:pt x="501" y="7454"/>
                  </a:cubicBezTo>
                  <a:cubicBezTo>
                    <a:pt x="3001" y="5882"/>
                    <a:pt x="4168" y="2846"/>
                    <a:pt x="3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5"/>
            <p:cNvSpPr/>
            <p:nvPr/>
          </p:nvSpPr>
          <p:spPr>
            <a:xfrm>
              <a:off x="5113301" y="6606941"/>
              <a:ext cx="251335" cy="342273"/>
            </a:xfrm>
            <a:custGeom>
              <a:avLst/>
              <a:gdLst/>
              <a:ahLst/>
              <a:cxnLst/>
              <a:rect l="l" t="t" r="r" b="b"/>
              <a:pathLst>
                <a:path w="4704" h="6406" extrusionOk="0">
                  <a:moveTo>
                    <a:pt x="0" y="0"/>
                  </a:moveTo>
                  <a:cubicBezTo>
                    <a:pt x="0" y="1417"/>
                    <a:pt x="441" y="2786"/>
                    <a:pt x="1274" y="3929"/>
                  </a:cubicBezTo>
                  <a:cubicBezTo>
                    <a:pt x="2131" y="5096"/>
                    <a:pt x="3334" y="5953"/>
                    <a:pt x="4703" y="6406"/>
                  </a:cubicBezTo>
                  <a:cubicBezTo>
                    <a:pt x="4227" y="3655"/>
                    <a:pt x="2477" y="128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5"/>
            <p:cNvSpPr/>
            <p:nvPr/>
          </p:nvSpPr>
          <p:spPr>
            <a:xfrm>
              <a:off x="5156526" y="6974589"/>
              <a:ext cx="177548" cy="308612"/>
            </a:xfrm>
            <a:custGeom>
              <a:avLst/>
              <a:gdLst/>
              <a:ahLst/>
              <a:cxnLst/>
              <a:rect l="l" t="t" r="r" b="b"/>
              <a:pathLst>
                <a:path w="3323" h="5776" extrusionOk="0">
                  <a:moveTo>
                    <a:pt x="48" y="1"/>
                  </a:moveTo>
                  <a:lnTo>
                    <a:pt x="48" y="1"/>
                  </a:lnTo>
                  <a:cubicBezTo>
                    <a:pt x="1" y="2358"/>
                    <a:pt x="1275" y="4704"/>
                    <a:pt x="3323" y="5775"/>
                  </a:cubicBezTo>
                  <a:cubicBezTo>
                    <a:pt x="3323" y="3406"/>
                    <a:pt x="2084" y="1215"/>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5"/>
            <p:cNvSpPr/>
            <p:nvPr/>
          </p:nvSpPr>
          <p:spPr>
            <a:xfrm>
              <a:off x="5876006" y="6235393"/>
              <a:ext cx="166755" cy="482900"/>
            </a:xfrm>
            <a:custGeom>
              <a:avLst/>
              <a:gdLst/>
              <a:ahLst/>
              <a:cxnLst/>
              <a:rect l="l" t="t" r="r" b="b"/>
              <a:pathLst>
                <a:path w="3121" h="9038" extrusionOk="0">
                  <a:moveTo>
                    <a:pt x="1882" y="1"/>
                  </a:moveTo>
                  <a:lnTo>
                    <a:pt x="1882" y="1"/>
                  </a:lnTo>
                  <a:cubicBezTo>
                    <a:pt x="275" y="2739"/>
                    <a:pt x="1" y="6073"/>
                    <a:pt x="1144" y="9038"/>
                  </a:cubicBezTo>
                  <a:cubicBezTo>
                    <a:pt x="2846" y="6275"/>
                    <a:pt x="3120" y="2835"/>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5"/>
            <p:cNvSpPr/>
            <p:nvPr/>
          </p:nvSpPr>
          <p:spPr>
            <a:xfrm>
              <a:off x="5724587" y="6536948"/>
              <a:ext cx="158473" cy="417342"/>
            </a:xfrm>
            <a:custGeom>
              <a:avLst/>
              <a:gdLst/>
              <a:ahLst/>
              <a:cxnLst/>
              <a:rect l="l" t="t" r="r" b="b"/>
              <a:pathLst>
                <a:path w="2966" h="7811" extrusionOk="0">
                  <a:moveTo>
                    <a:pt x="882" y="0"/>
                  </a:moveTo>
                  <a:lnTo>
                    <a:pt x="882" y="0"/>
                  </a:lnTo>
                  <a:cubicBezTo>
                    <a:pt x="1" y="2644"/>
                    <a:pt x="430" y="5537"/>
                    <a:pt x="2037" y="7811"/>
                  </a:cubicBezTo>
                  <a:cubicBezTo>
                    <a:pt x="2966" y="5084"/>
                    <a:pt x="2489" y="2132"/>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5"/>
            <p:cNvSpPr/>
            <p:nvPr/>
          </p:nvSpPr>
          <p:spPr>
            <a:xfrm>
              <a:off x="5790786" y="6841656"/>
              <a:ext cx="354989" cy="230497"/>
            </a:xfrm>
            <a:custGeom>
              <a:avLst/>
              <a:gdLst/>
              <a:ahLst/>
              <a:cxnLst/>
              <a:rect l="l" t="t" r="r" b="b"/>
              <a:pathLst>
                <a:path w="6644" h="4314" extrusionOk="0">
                  <a:moveTo>
                    <a:pt x="6644" y="0"/>
                  </a:moveTo>
                  <a:lnTo>
                    <a:pt x="6644" y="0"/>
                  </a:lnTo>
                  <a:cubicBezTo>
                    <a:pt x="4025" y="667"/>
                    <a:pt x="1703" y="2156"/>
                    <a:pt x="0" y="4251"/>
                  </a:cubicBezTo>
                  <a:cubicBezTo>
                    <a:pt x="273" y="4293"/>
                    <a:pt x="548" y="4314"/>
                    <a:pt x="821" y="4314"/>
                  </a:cubicBezTo>
                  <a:cubicBezTo>
                    <a:pt x="2025" y="4314"/>
                    <a:pt x="3207" y="3913"/>
                    <a:pt x="4167" y="3156"/>
                  </a:cubicBezTo>
                  <a:cubicBezTo>
                    <a:pt x="5227" y="2334"/>
                    <a:pt x="6025" y="1203"/>
                    <a:pt x="6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5"/>
            <p:cNvSpPr/>
            <p:nvPr/>
          </p:nvSpPr>
          <p:spPr>
            <a:xfrm>
              <a:off x="5592296" y="6893803"/>
              <a:ext cx="143834" cy="380475"/>
            </a:xfrm>
            <a:custGeom>
              <a:avLst/>
              <a:gdLst/>
              <a:ahLst/>
              <a:cxnLst/>
              <a:rect l="l" t="t" r="r" b="b"/>
              <a:pathLst>
                <a:path w="2692" h="7121" extrusionOk="0">
                  <a:moveTo>
                    <a:pt x="989" y="1"/>
                  </a:moveTo>
                  <a:lnTo>
                    <a:pt x="989" y="1"/>
                  </a:lnTo>
                  <a:cubicBezTo>
                    <a:pt x="0" y="2346"/>
                    <a:pt x="298" y="5049"/>
                    <a:pt x="1775" y="7121"/>
                  </a:cubicBezTo>
                  <a:cubicBezTo>
                    <a:pt x="2417" y="5990"/>
                    <a:pt x="2691" y="4680"/>
                    <a:pt x="2548" y="3382"/>
                  </a:cubicBezTo>
                  <a:cubicBezTo>
                    <a:pt x="2394" y="2120"/>
                    <a:pt x="1846" y="929"/>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5"/>
            <p:cNvSpPr/>
            <p:nvPr/>
          </p:nvSpPr>
          <p:spPr>
            <a:xfrm>
              <a:off x="5429443" y="7253864"/>
              <a:ext cx="136834" cy="342967"/>
            </a:xfrm>
            <a:custGeom>
              <a:avLst/>
              <a:gdLst/>
              <a:ahLst/>
              <a:cxnLst/>
              <a:rect l="l" t="t" r="r" b="b"/>
              <a:pathLst>
                <a:path w="2561" h="6419" extrusionOk="0">
                  <a:moveTo>
                    <a:pt x="762" y="1"/>
                  </a:moveTo>
                  <a:lnTo>
                    <a:pt x="762" y="1"/>
                  </a:lnTo>
                  <a:cubicBezTo>
                    <a:pt x="0" y="2132"/>
                    <a:pt x="262" y="4501"/>
                    <a:pt x="1477" y="6418"/>
                  </a:cubicBezTo>
                  <a:cubicBezTo>
                    <a:pt x="2560" y="4335"/>
                    <a:pt x="2286" y="1799"/>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5"/>
            <p:cNvSpPr/>
            <p:nvPr/>
          </p:nvSpPr>
          <p:spPr>
            <a:xfrm>
              <a:off x="5528662" y="7338496"/>
              <a:ext cx="421830" cy="248824"/>
            </a:xfrm>
            <a:custGeom>
              <a:avLst/>
              <a:gdLst/>
              <a:ahLst/>
              <a:cxnLst/>
              <a:rect l="l" t="t" r="r" b="b"/>
              <a:pathLst>
                <a:path w="7895" h="4657" extrusionOk="0">
                  <a:moveTo>
                    <a:pt x="7895" y="0"/>
                  </a:moveTo>
                  <a:lnTo>
                    <a:pt x="7895" y="0"/>
                  </a:lnTo>
                  <a:cubicBezTo>
                    <a:pt x="4835" y="524"/>
                    <a:pt x="2061" y="2084"/>
                    <a:pt x="13" y="4406"/>
                  </a:cubicBezTo>
                  <a:lnTo>
                    <a:pt x="1" y="4406"/>
                  </a:lnTo>
                  <a:cubicBezTo>
                    <a:pt x="473" y="4578"/>
                    <a:pt x="952" y="4656"/>
                    <a:pt x="1428" y="4656"/>
                  </a:cubicBezTo>
                  <a:cubicBezTo>
                    <a:pt x="2557" y="4656"/>
                    <a:pt x="3665" y="4217"/>
                    <a:pt x="4620" y="3572"/>
                  </a:cubicBezTo>
                  <a:cubicBezTo>
                    <a:pt x="5966" y="2655"/>
                    <a:pt x="7014" y="1369"/>
                    <a:pt x="7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5"/>
            <p:cNvSpPr/>
            <p:nvPr/>
          </p:nvSpPr>
          <p:spPr>
            <a:xfrm>
              <a:off x="5172554" y="6061213"/>
              <a:ext cx="781895" cy="1874752"/>
            </a:xfrm>
            <a:custGeom>
              <a:avLst/>
              <a:gdLst/>
              <a:ahLst/>
              <a:cxnLst/>
              <a:rect l="l" t="t" r="r" b="b"/>
              <a:pathLst>
                <a:path w="14634" h="35088" extrusionOk="0">
                  <a:moveTo>
                    <a:pt x="755" y="0"/>
                  </a:moveTo>
                  <a:cubicBezTo>
                    <a:pt x="552" y="0"/>
                    <a:pt x="331" y="219"/>
                    <a:pt x="427" y="475"/>
                  </a:cubicBezTo>
                  <a:cubicBezTo>
                    <a:pt x="1213" y="2630"/>
                    <a:pt x="1808" y="4844"/>
                    <a:pt x="2201" y="7107"/>
                  </a:cubicBezTo>
                  <a:cubicBezTo>
                    <a:pt x="2618" y="9333"/>
                    <a:pt x="2868" y="11583"/>
                    <a:pt x="2975" y="13845"/>
                  </a:cubicBezTo>
                  <a:cubicBezTo>
                    <a:pt x="3142" y="18322"/>
                    <a:pt x="2773" y="22799"/>
                    <a:pt x="1868" y="27192"/>
                  </a:cubicBezTo>
                  <a:cubicBezTo>
                    <a:pt x="1368" y="29657"/>
                    <a:pt x="832" y="32145"/>
                    <a:pt x="82" y="34550"/>
                  </a:cubicBezTo>
                  <a:cubicBezTo>
                    <a:pt x="0" y="34825"/>
                    <a:pt x="214" y="35073"/>
                    <a:pt x="479" y="35073"/>
                  </a:cubicBezTo>
                  <a:cubicBezTo>
                    <a:pt x="524" y="35073"/>
                    <a:pt x="571" y="35066"/>
                    <a:pt x="617" y="35050"/>
                  </a:cubicBezTo>
                  <a:cubicBezTo>
                    <a:pt x="667" y="35075"/>
                    <a:pt x="721" y="35088"/>
                    <a:pt x="774" y="35088"/>
                  </a:cubicBezTo>
                  <a:cubicBezTo>
                    <a:pt x="849" y="35088"/>
                    <a:pt x="924" y="35063"/>
                    <a:pt x="987" y="35015"/>
                  </a:cubicBezTo>
                  <a:cubicBezTo>
                    <a:pt x="2570" y="34038"/>
                    <a:pt x="3785" y="32729"/>
                    <a:pt x="4892" y="31252"/>
                  </a:cubicBezTo>
                  <a:cubicBezTo>
                    <a:pt x="5951" y="29836"/>
                    <a:pt x="6928" y="28371"/>
                    <a:pt x="7833" y="26847"/>
                  </a:cubicBezTo>
                  <a:cubicBezTo>
                    <a:pt x="9666" y="23823"/>
                    <a:pt x="11166" y="20573"/>
                    <a:pt x="12500" y="17298"/>
                  </a:cubicBezTo>
                  <a:cubicBezTo>
                    <a:pt x="13262" y="15429"/>
                    <a:pt x="13952" y="13524"/>
                    <a:pt x="14560" y="11595"/>
                  </a:cubicBezTo>
                  <a:cubicBezTo>
                    <a:pt x="14633" y="11368"/>
                    <a:pt x="14440" y="11208"/>
                    <a:pt x="14253" y="11208"/>
                  </a:cubicBezTo>
                  <a:cubicBezTo>
                    <a:pt x="14136" y="11208"/>
                    <a:pt x="14022" y="11270"/>
                    <a:pt x="13976" y="11417"/>
                  </a:cubicBezTo>
                  <a:lnTo>
                    <a:pt x="13976" y="11405"/>
                  </a:lnTo>
                  <a:cubicBezTo>
                    <a:pt x="12952" y="14738"/>
                    <a:pt x="11643" y="17989"/>
                    <a:pt x="10047" y="21096"/>
                  </a:cubicBezTo>
                  <a:cubicBezTo>
                    <a:pt x="8452" y="24192"/>
                    <a:pt x="6642" y="27169"/>
                    <a:pt x="4630" y="30014"/>
                  </a:cubicBezTo>
                  <a:cubicBezTo>
                    <a:pt x="3654" y="31395"/>
                    <a:pt x="2534" y="32776"/>
                    <a:pt x="1177" y="33800"/>
                  </a:cubicBezTo>
                  <a:cubicBezTo>
                    <a:pt x="1784" y="31967"/>
                    <a:pt x="2308" y="30109"/>
                    <a:pt x="2725" y="28228"/>
                  </a:cubicBezTo>
                  <a:cubicBezTo>
                    <a:pt x="3213" y="25990"/>
                    <a:pt x="3570" y="23728"/>
                    <a:pt x="3796" y="21454"/>
                  </a:cubicBezTo>
                  <a:cubicBezTo>
                    <a:pt x="4237" y="16870"/>
                    <a:pt x="4130" y="12179"/>
                    <a:pt x="3225" y="7642"/>
                  </a:cubicBezTo>
                  <a:cubicBezTo>
                    <a:pt x="2701" y="5094"/>
                    <a:pt x="1951" y="2594"/>
                    <a:pt x="998" y="177"/>
                  </a:cubicBezTo>
                  <a:cubicBezTo>
                    <a:pt x="948" y="52"/>
                    <a:pt x="853"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15"/>
          <p:cNvGrpSpPr/>
          <p:nvPr/>
        </p:nvGrpSpPr>
        <p:grpSpPr>
          <a:xfrm rot="7042238">
            <a:off x="-224308" y="76466"/>
            <a:ext cx="979873" cy="787665"/>
            <a:chOff x="7539329" y="7978324"/>
            <a:chExt cx="1656219" cy="1331342"/>
          </a:xfrm>
        </p:grpSpPr>
        <p:sp>
          <p:nvSpPr>
            <p:cNvPr id="404" name="Google Shape;404;p15"/>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5"/>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 name="Google Shape;406;p15"/>
          <p:cNvSpPr/>
          <p:nvPr/>
        </p:nvSpPr>
        <p:spPr>
          <a:xfrm flipH="1">
            <a:off x="8718641" y="3346938"/>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5"/>
          <p:cNvSpPr/>
          <p:nvPr/>
        </p:nvSpPr>
        <p:spPr>
          <a:xfrm>
            <a:off x="1420630" y="4838037"/>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5"/>
          <p:cNvSpPr/>
          <p:nvPr/>
        </p:nvSpPr>
        <p:spPr>
          <a:xfrm flipH="1">
            <a:off x="7361519" y="4691601"/>
            <a:ext cx="247168" cy="247168"/>
          </a:xfrm>
          <a:custGeom>
            <a:avLst/>
            <a:gdLst/>
            <a:ahLst/>
            <a:cxnLst/>
            <a:rect l="l" t="t" r="r" b="b"/>
            <a:pathLst>
              <a:path w="6347" h="6347" extrusionOk="0">
                <a:moveTo>
                  <a:pt x="1858" y="0"/>
                </a:moveTo>
                <a:lnTo>
                  <a:pt x="1858" y="1870"/>
                </a:lnTo>
                <a:lnTo>
                  <a:pt x="1" y="1870"/>
                </a:lnTo>
                <a:lnTo>
                  <a:pt x="1" y="4489"/>
                </a:lnTo>
                <a:lnTo>
                  <a:pt x="1858" y="4489"/>
                </a:lnTo>
                <a:lnTo>
                  <a:pt x="1858" y="6346"/>
                </a:lnTo>
                <a:lnTo>
                  <a:pt x="4478" y="6346"/>
                </a:lnTo>
                <a:lnTo>
                  <a:pt x="4478" y="4489"/>
                </a:lnTo>
                <a:lnTo>
                  <a:pt x="6347" y="4489"/>
                </a:lnTo>
                <a:lnTo>
                  <a:pt x="6347" y="1870"/>
                </a:lnTo>
                <a:lnTo>
                  <a:pt x="4478" y="1870"/>
                </a:lnTo>
                <a:lnTo>
                  <a:pt x="4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5"/>
          <p:cNvSpPr/>
          <p:nvPr/>
        </p:nvSpPr>
        <p:spPr>
          <a:xfrm>
            <a:off x="1764650" y="289705"/>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5"/>
          <p:cNvSpPr/>
          <p:nvPr/>
        </p:nvSpPr>
        <p:spPr>
          <a:xfrm>
            <a:off x="8593010" y="1647210"/>
            <a:ext cx="239730" cy="239263"/>
          </a:xfrm>
          <a:custGeom>
            <a:avLst/>
            <a:gdLst/>
            <a:ahLst/>
            <a:cxnLst/>
            <a:rect l="l" t="t" r="r" b="b"/>
            <a:pathLst>
              <a:path w="6156" h="6144" extrusionOk="0">
                <a:moveTo>
                  <a:pt x="1810" y="0"/>
                </a:moveTo>
                <a:lnTo>
                  <a:pt x="1810" y="1810"/>
                </a:lnTo>
                <a:lnTo>
                  <a:pt x="0" y="1810"/>
                </a:lnTo>
                <a:lnTo>
                  <a:pt x="0" y="4346"/>
                </a:lnTo>
                <a:lnTo>
                  <a:pt x="1810" y="4346"/>
                </a:lnTo>
                <a:lnTo>
                  <a:pt x="1810" y="6144"/>
                </a:lnTo>
                <a:lnTo>
                  <a:pt x="4346" y="6144"/>
                </a:lnTo>
                <a:lnTo>
                  <a:pt x="4346" y="4346"/>
                </a:lnTo>
                <a:lnTo>
                  <a:pt x="6156" y="4346"/>
                </a:lnTo>
                <a:lnTo>
                  <a:pt x="6156" y="1810"/>
                </a:lnTo>
                <a:lnTo>
                  <a:pt x="4346" y="1810"/>
                </a:lnTo>
                <a:lnTo>
                  <a:pt x="4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5"/>
          <p:cNvSpPr/>
          <p:nvPr/>
        </p:nvSpPr>
        <p:spPr>
          <a:xfrm>
            <a:off x="1123792" y="21351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p:nvPr/>
        </p:nvSpPr>
        <p:spPr>
          <a:xfrm>
            <a:off x="8718640" y="2310368"/>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7918500" y="198336"/>
            <a:ext cx="106702" cy="91359"/>
          </a:xfrm>
          <a:custGeom>
            <a:avLst/>
            <a:gdLst/>
            <a:ahLst/>
            <a:cxnLst/>
            <a:rect l="l" t="t" r="r" b="b"/>
            <a:pathLst>
              <a:path w="2740" h="2346" extrusionOk="0">
                <a:moveTo>
                  <a:pt x="1182" y="0"/>
                </a:moveTo>
                <a:cubicBezTo>
                  <a:pt x="579" y="0"/>
                  <a:pt x="1" y="470"/>
                  <a:pt x="1" y="1179"/>
                </a:cubicBezTo>
                <a:cubicBezTo>
                  <a:pt x="1" y="1822"/>
                  <a:pt x="525" y="2346"/>
                  <a:pt x="1168"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5"/>
          <p:cNvSpPr/>
          <p:nvPr/>
        </p:nvSpPr>
        <p:spPr>
          <a:xfrm>
            <a:off x="277398" y="4901475"/>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191139" y="3260735"/>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p:nvPr/>
        </p:nvSpPr>
        <p:spPr>
          <a:xfrm flipH="1">
            <a:off x="8955575" y="2917882"/>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15"/>
          <p:cNvGrpSpPr/>
          <p:nvPr/>
        </p:nvGrpSpPr>
        <p:grpSpPr>
          <a:xfrm>
            <a:off x="8167689" y="4415884"/>
            <a:ext cx="979819" cy="787622"/>
            <a:chOff x="7539329" y="7978324"/>
            <a:chExt cx="1656219" cy="1331342"/>
          </a:xfrm>
        </p:grpSpPr>
        <p:sp>
          <p:nvSpPr>
            <p:cNvPr id="418" name="Google Shape;418;p15"/>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5"/>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15"/>
          <p:cNvGrpSpPr/>
          <p:nvPr/>
        </p:nvGrpSpPr>
        <p:grpSpPr>
          <a:xfrm>
            <a:off x="7879289" y="3706899"/>
            <a:ext cx="888543" cy="1418633"/>
            <a:chOff x="7309444" y="6779904"/>
            <a:chExt cx="1501932" cy="2397960"/>
          </a:xfrm>
        </p:grpSpPr>
        <p:sp>
          <p:nvSpPr>
            <p:cNvPr id="421" name="Google Shape;421;p15"/>
            <p:cNvSpPr/>
            <p:nvPr/>
          </p:nvSpPr>
          <p:spPr>
            <a:xfrm>
              <a:off x="7309444" y="6779904"/>
              <a:ext cx="1501932" cy="2397960"/>
            </a:xfrm>
            <a:custGeom>
              <a:avLst/>
              <a:gdLst/>
              <a:ahLst/>
              <a:cxnLst/>
              <a:rect l="l" t="t" r="r" b="b"/>
              <a:pathLst>
                <a:path w="17503" h="27945" extrusionOk="0">
                  <a:moveTo>
                    <a:pt x="16609" y="1"/>
                  </a:moveTo>
                  <a:cubicBezTo>
                    <a:pt x="16443" y="108"/>
                    <a:pt x="16276" y="215"/>
                    <a:pt x="16097" y="334"/>
                  </a:cubicBezTo>
                  <a:cubicBezTo>
                    <a:pt x="14335" y="1465"/>
                    <a:pt x="12657" y="2727"/>
                    <a:pt x="11073" y="4120"/>
                  </a:cubicBezTo>
                  <a:cubicBezTo>
                    <a:pt x="10894" y="4263"/>
                    <a:pt x="10716" y="4430"/>
                    <a:pt x="10549" y="4585"/>
                  </a:cubicBezTo>
                  <a:cubicBezTo>
                    <a:pt x="9168" y="5823"/>
                    <a:pt x="7882" y="7145"/>
                    <a:pt x="6680" y="8550"/>
                  </a:cubicBezTo>
                  <a:cubicBezTo>
                    <a:pt x="6501" y="8752"/>
                    <a:pt x="6334" y="8954"/>
                    <a:pt x="6156" y="9157"/>
                  </a:cubicBezTo>
                  <a:lnTo>
                    <a:pt x="6025" y="9312"/>
                  </a:lnTo>
                  <a:cubicBezTo>
                    <a:pt x="4822" y="10764"/>
                    <a:pt x="3751" y="12300"/>
                    <a:pt x="2810" y="13943"/>
                  </a:cubicBezTo>
                  <a:cubicBezTo>
                    <a:pt x="2679" y="14169"/>
                    <a:pt x="2548" y="14419"/>
                    <a:pt x="2417" y="14657"/>
                  </a:cubicBezTo>
                  <a:cubicBezTo>
                    <a:pt x="1846" y="15729"/>
                    <a:pt x="1381" y="16860"/>
                    <a:pt x="1000" y="18015"/>
                  </a:cubicBezTo>
                  <a:cubicBezTo>
                    <a:pt x="834" y="18515"/>
                    <a:pt x="703" y="19027"/>
                    <a:pt x="584" y="19539"/>
                  </a:cubicBezTo>
                  <a:cubicBezTo>
                    <a:pt x="524" y="19801"/>
                    <a:pt x="465" y="20051"/>
                    <a:pt x="429" y="20313"/>
                  </a:cubicBezTo>
                  <a:cubicBezTo>
                    <a:pt x="0" y="22718"/>
                    <a:pt x="84" y="25230"/>
                    <a:pt x="881" y="27528"/>
                  </a:cubicBezTo>
                  <a:lnTo>
                    <a:pt x="869" y="27528"/>
                  </a:lnTo>
                  <a:cubicBezTo>
                    <a:pt x="917" y="27671"/>
                    <a:pt x="976" y="27814"/>
                    <a:pt x="1024" y="27945"/>
                  </a:cubicBezTo>
                  <a:cubicBezTo>
                    <a:pt x="1167" y="27909"/>
                    <a:pt x="1310" y="27873"/>
                    <a:pt x="1441" y="27826"/>
                  </a:cubicBezTo>
                  <a:cubicBezTo>
                    <a:pt x="3405" y="27242"/>
                    <a:pt x="5275" y="26397"/>
                    <a:pt x="7013" y="25302"/>
                  </a:cubicBezTo>
                  <a:cubicBezTo>
                    <a:pt x="7334" y="25099"/>
                    <a:pt x="7644" y="24885"/>
                    <a:pt x="7965" y="24659"/>
                  </a:cubicBezTo>
                  <a:cubicBezTo>
                    <a:pt x="10001" y="23230"/>
                    <a:pt x="11787" y="21480"/>
                    <a:pt x="13252" y="19468"/>
                  </a:cubicBezTo>
                  <a:cubicBezTo>
                    <a:pt x="13466" y="19182"/>
                    <a:pt x="13669" y="18884"/>
                    <a:pt x="13859" y="18587"/>
                  </a:cubicBezTo>
                  <a:cubicBezTo>
                    <a:pt x="14157" y="18146"/>
                    <a:pt x="14419" y="17705"/>
                    <a:pt x="14681" y="17241"/>
                  </a:cubicBezTo>
                  <a:cubicBezTo>
                    <a:pt x="15585" y="15598"/>
                    <a:pt x="16288" y="13848"/>
                    <a:pt x="16764" y="12014"/>
                  </a:cubicBezTo>
                  <a:cubicBezTo>
                    <a:pt x="16824" y="11776"/>
                    <a:pt x="16883" y="11526"/>
                    <a:pt x="16931" y="11276"/>
                  </a:cubicBezTo>
                  <a:cubicBezTo>
                    <a:pt x="17312" y="9597"/>
                    <a:pt x="17502" y="7883"/>
                    <a:pt x="17490" y="6168"/>
                  </a:cubicBezTo>
                  <a:cubicBezTo>
                    <a:pt x="17490" y="5966"/>
                    <a:pt x="17490" y="5764"/>
                    <a:pt x="17490" y="5573"/>
                  </a:cubicBezTo>
                  <a:cubicBezTo>
                    <a:pt x="17443" y="3882"/>
                    <a:pt x="17205" y="2204"/>
                    <a:pt x="16776" y="584"/>
                  </a:cubicBezTo>
                  <a:cubicBezTo>
                    <a:pt x="16728" y="382"/>
                    <a:pt x="16669" y="191"/>
                    <a:pt x="1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5"/>
            <p:cNvSpPr/>
            <p:nvPr/>
          </p:nvSpPr>
          <p:spPr>
            <a:xfrm>
              <a:off x="7346171" y="6779904"/>
              <a:ext cx="1465206" cy="2397960"/>
            </a:xfrm>
            <a:custGeom>
              <a:avLst/>
              <a:gdLst/>
              <a:ahLst/>
              <a:cxnLst/>
              <a:rect l="l" t="t" r="r" b="b"/>
              <a:pathLst>
                <a:path w="17075" h="27945" extrusionOk="0">
                  <a:moveTo>
                    <a:pt x="16193" y="1"/>
                  </a:moveTo>
                  <a:cubicBezTo>
                    <a:pt x="16015" y="108"/>
                    <a:pt x="15848" y="215"/>
                    <a:pt x="15681" y="334"/>
                  </a:cubicBezTo>
                  <a:cubicBezTo>
                    <a:pt x="14907" y="2525"/>
                    <a:pt x="14122" y="4716"/>
                    <a:pt x="13229" y="6859"/>
                  </a:cubicBezTo>
                  <a:cubicBezTo>
                    <a:pt x="12955" y="7514"/>
                    <a:pt x="12669" y="8169"/>
                    <a:pt x="12371" y="8835"/>
                  </a:cubicBezTo>
                  <a:cubicBezTo>
                    <a:pt x="12121" y="7966"/>
                    <a:pt x="11848" y="7121"/>
                    <a:pt x="11514" y="6287"/>
                  </a:cubicBezTo>
                  <a:cubicBezTo>
                    <a:pt x="11336" y="5811"/>
                    <a:pt x="11133" y="5347"/>
                    <a:pt x="10955" y="4871"/>
                  </a:cubicBezTo>
                  <a:cubicBezTo>
                    <a:pt x="10859" y="4632"/>
                    <a:pt x="10764" y="4371"/>
                    <a:pt x="10657" y="4109"/>
                  </a:cubicBezTo>
                  <a:cubicBezTo>
                    <a:pt x="10478" y="4263"/>
                    <a:pt x="10300" y="4430"/>
                    <a:pt x="10121" y="4585"/>
                  </a:cubicBezTo>
                  <a:cubicBezTo>
                    <a:pt x="10204" y="4728"/>
                    <a:pt x="10288" y="4894"/>
                    <a:pt x="10371" y="5049"/>
                  </a:cubicBezTo>
                  <a:cubicBezTo>
                    <a:pt x="10597" y="5502"/>
                    <a:pt x="10800" y="5966"/>
                    <a:pt x="10978" y="6454"/>
                  </a:cubicBezTo>
                  <a:cubicBezTo>
                    <a:pt x="11336" y="7407"/>
                    <a:pt x="11645" y="8395"/>
                    <a:pt x="11907" y="9383"/>
                  </a:cubicBezTo>
                  <a:cubicBezTo>
                    <a:pt x="11931" y="9454"/>
                    <a:pt x="11978" y="9526"/>
                    <a:pt x="12038" y="9562"/>
                  </a:cubicBezTo>
                  <a:cubicBezTo>
                    <a:pt x="11014" y="11776"/>
                    <a:pt x="9895" y="13931"/>
                    <a:pt x="8669" y="16039"/>
                  </a:cubicBezTo>
                  <a:cubicBezTo>
                    <a:pt x="8347" y="14765"/>
                    <a:pt x="7978" y="13491"/>
                    <a:pt x="7561" y="12229"/>
                  </a:cubicBezTo>
                  <a:cubicBezTo>
                    <a:pt x="7335" y="11538"/>
                    <a:pt x="7109" y="10836"/>
                    <a:pt x="6871" y="10133"/>
                  </a:cubicBezTo>
                  <a:cubicBezTo>
                    <a:pt x="6680" y="9609"/>
                    <a:pt x="6514" y="9050"/>
                    <a:pt x="6252" y="8550"/>
                  </a:cubicBezTo>
                  <a:cubicBezTo>
                    <a:pt x="6073" y="8752"/>
                    <a:pt x="5906" y="8954"/>
                    <a:pt x="5728" y="9157"/>
                  </a:cubicBezTo>
                  <a:cubicBezTo>
                    <a:pt x="5894" y="9585"/>
                    <a:pt x="6109" y="10014"/>
                    <a:pt x="6275" y="10431"/>
                  </a:cubicBezTo>
                  <a:cubicBezTo>
                    <a:pt x="6549" y="11098"/>
                    <a:pt x="6823" y="11776"/>
                    <a:pt x="7061" y="12467"/>
                  </a:cubicBezTo>
                  <a:cubicBezTo>
                    <a:pt x="7514" y="13836"/>
                    <a:pt x="7907" y="15229"/>
                    <a:pt x="8252" y="16622"/>
                  </a:cubicBezTo>
                  <a:cubicBezTo>
                    <a:pt x="8264" y="16646"/>
                    <a:pt x="8276" y="16670"/>
                    <a:pt x="8288" y="16693"/>
                  </a:cubicBezTo>
                  <a:cubicBezTo>
                    <a:pt x="7978" y="17205"/>
                    <a:pt x="7668" y="17729"/>
                    <a:pt x="7347" y="18241"/>
                  </a:cubicBezTo>
                  <a:cubicBezTo>
                    <a:pt x="6597" y="19432"/>
                    <a:pt x="5823" y="20611"/>
                    <a:pt x="5001" y="21754"/>
                  </a:cubicBezTo>
                  <a:cubicBezTo>
                    <a:pt x="4656" y="20396"/>
                    <a:pt x="4263" y="19039"/>
                    <a:pt x="3811" y="17705"/>
                  </a:cubicBezTo>
                  <a:cubicBezTo>
                    <a:pt x="3561" y="16979"/>
                    <a:pt x="3311" y="16265"/>
                    <a:pt x="3025" y="15562"/>
                  </a:cubicBezTo>
                  <a:cubicBezTo>
                    <a:pt x="2823" y="15038"/>
                    <a:pt x="2632" y="14455"/>
                    <a:pt x="2370" y="13931"/>
                  </a:cubicBezTo>
                  <a:cubicBezTo>
                    <a:pt x="2239" y="14169"/>
                    <a:pt x="2108" y="14419"/>
                    <a:pt x="1977" y="14657"/>
                  </a:cubicBezTo>
                  <a:cubicBezTo>
                    <a:pt x="2132" y="15038"/>
                    <a:pt x="2287" y="15419"/>
                    <a:pt x="2430" y="15789"/>
                  </a:cubicBezTo>
                  <a:cubicBezTo>
                    <a:pt x="2680" y="16491"/>
                    <a:pt x="2918" y="17194"/>
                    <a:pt x="3144" y="17908"/>
                  </a:cubicBezTo>
                  <a:cubicBezTo>
                    <a:pt x="3608" y="19337"/>
                    <a:pt x="4013" y="20777"/>
                    <a:pt x="4370" y="22242"/>
                  </a:cubicBezTo>
                  <a:cubicBezTo>
                    <a:pt x="4394" y="22313"/>
                    <a:pt x="4442" y="22385"/>
                    <a:pt x="4501" y="22444"/>
                  </a:cubicBezTo>
                  <a:cubicBezTo>
                    <a:pt x="4228" y="22813"/>
                    <a:pt x="3954" y="23182"/>
                    <a:pt x="3680" y="23551"/>
                  </a:cubicBezTo>
                  <a:cubicBezTo>
                    <a:pt x="3346" y="23980"/>
                    <a:pt x="3013" y="24397"/>
                    <a:pt x="2680" y="24814"/>
                  </a:cubicBezTo>
                  <a:cubicBezTo>
                    <a:pt x="2561" y="24623"/>
                    <a:pt x="2465" y="24433"/>
                    <a:pt x="2382" y="24218"/>
                  </a:cubicBezTo>
                  <a:cubicBezTo>
                    <a:pt x="2215" y="23885"/>
                    <a:pt x="2061" y="23551"/>
                    <a:pt x="1894" y="23206"/>
                  </a:cubicBezTo>
                  <a:cubicBezTo>
                    <a:pt x="1310" y="21992"/>
                    <a:pt x="727" y="20765"/>
                    <a:pt x="144" y="19551"/>
                  </a:cubicBezTo>
                  <a:cubicBezTo>
                    <a:pt x="96" y="19801"/>
                    <a:pt x="37" y="20051"/>
                    <a:pt x="1" y="20313"/>
                  </a:cubicBezTo>
                  <a:cubicBezTo>
                    <a:pt x="358" y="21075"/>
                    <a:pt x="715" y="21849"/>
                    <a:pt x="1060" y="22611"/>
                  </a:cubicBezTo>
                  <a:cubicBezTo>
                    <a:pt x="1322" y="23182"/>
                    <a:pt x="1584" y="23754"/>
                    <a:pt x="1846" y="24325"/>
                  </a:cubicBezTo>
                  <a:cubicBezTo>
                    <a:pt x="1977" y="24599"/>
                    <a:pt x="2084" y="25028"/>
                    <a:pt x="2299" y="25290"/>
                  </a:cubicBezTo>
                  <a:cubicBezTo>
                    <a:pt x="1680" y="26028"/>
                    <a:pt x="1049" y="26778"/>
                    <a:pt x="441" y="27528"/>
                  </a:cubicBezTo>
                  <a:cubicBezTo>
                    <a:pt x="489" y="27671"/>
                    <a:pt x="537" y="27814"/>
                    <a:pt x="596" y="27945"/>
                  </a:cubicBezTo>
                  <a:cubicBezTo>
                    <a:pt x="727" y="27909"/>
                    <a:pt x="870" y="27873"/>
                    <a:pt x="1013" y="27826"/>
                  </a:cubicBezTo>
                  <a:cubicBezTo>
                    <a:pt x="1668" y="27100"/>
                    <a:pt x="2287" y="26326"/>
                    <a:pt x="2894" y="25552"/>
                  </a:cubicBezTo>
                  <a:cubicBezTo>
                    <a:pt x="3049" y="25552"/>
                    <a:pt x="3192" y="25540"/>
                    <a:pt x="3335" y="25540"/>
                  </a:cubicBezTo>
                  <a:cubicBezTo>
                    <a:pt x="3632" y="25528"/>
                    <a:pt x="3918" y="25516"/>
                    <a:pt x="4216" y="25504"/>
                  </a:cubicBezTo>
                  <a:cubicBezTo>
                    <a:pt x="4775" y="25468"/>
                    <a:pt x="5335" y="25433"/>
                    <a:pt x="5906" y="25373"/>
                  </a:cubicBezTo>
                  <a:lnTo>
                    <a:pt x="6573" y="25290"/>
                  </a:lnTo>
                  <a:cubicBezTo>
                    <a:pt x="6895" y="25087"/>
                    <a:pt x="7216" y="24885"/>
                    <a:pt x="7526" y="24659"/>
                  </a:cubicBezTo>
                  <a:lnTo>
                    <a:pt x="7526" y="24659"/>
                  </a:lnTo>
                  <a:cubicBezTo>
                    <a:pt x="6704" y="24778"/>
                    <a:pt x="5882" y="24873"/>
                    <a:pt x="5061" y="24933"/>
                  </a:cubicBezTo>
                  <a:cubicBezTo>
                    <a:pt x="4680" y="24956"/>
                    <a:pt x="4287" y="24968"/>
                    <a:pt x="3906" y="24980"/>
                  </a:cubicBezTo>
                  <a:cubicBezTo>
                    <a:pt x="3716" y="24980"/>
                    <a:pt x="3501" y="25016"/>
                    <a:pt x="3299" y="25016"/>
                  </a:cubicBezTo>
                  <a:cubicBezTo>
                    <a:pt x="3751" y="24421"/>
                    <a:pt x="4192" y="23825"/>
                    <a:pt x="4632" y="23230"/>
                  </a:cubicBezTo>
                  <a:cubicBezTo>
                    <a:pt x="5228" y="22432"/>
                    <a:pt x="5799" y="21611"/>
                    <a:pt x="6359" y="20789"/>
                  </a:cubicBezTo>
                  <a:cubicBezTo>
                    <a:pt x="6394" y="20801"/>
                    <a:pt x="6430" y="20813"/>
                    <a:pt x="6466" y="20813"/>
                  </a:cubicBezTo>
                  <a:cubicBezTo>
                    <a:pt x="7847" y="20813"/>
                    <a:pt x="9300" y="20539"/>
                    <a:pt x="10621" y="20218"/>
                  </a:cubicBezTo>
                  <a:cubicBezTo>
                    <a:pt x="11371" y="20027"/>
                    <a:pt x="12109" y="19777"/>
                    <a:pt x="12812" y="19468"/>
                  </a:cubicBezTo>
                  <a:cubicBezTo>
                    <a:pt x="13026" y="19182"/>
                    <a:pt x="13229" y="18884"/>
                    <a:pt x="13431" y="18587"/>
                  </a:cubicBezTo>
                  <a:lnTo>
                    <a:pt x="13431" y="18587"/>
                  </a:lnTo>
                  <a:cubicBezTo>
                    <a:pt x="12467" y="19134"/>
                    <a:pt x="11431" y="19527"/>
                    <a:pt x="10347" y="19741"/>
                  </a:cubicBezTo>
                  <a:cubicBezTo>
                    <a:pt x="9169" y="20003"/>
                    <a:pt x="7966" y="20015"/>
                    <a:pt x="6775" y="20182"/>
                  </a:cubicBezTo>
                  <a:cubicBezTo>
                    <a:pt x="8014" y="18348"/>
                    <a:pt x="9192" y="16455"/>
                    <a:pt x="10264" y="14515"/>
                  </a:cubicBezTo>
                  <a:cubicBezTo>
                    <a:pt x="11455" y="14348"/>
                    <a:pt x="12610" y="13931"/>
                    <a:pt x="13693" y="13443"/>
                  </a:cubicBezTo>
                  <a:cubicBezTo>
                    <a:pt x="14610" y="13038"/>
                    <a:pt x="15491" y="12562"/>
                    <a:pt x="16324" y="12026"/>
                  </a:cubicBezTo>
                  <a:cubicBezTo>
                    <a:pt x="16396" y="11776"/>
                    <a:pt x="16455" y="11538"/>
                    <a:pt x="16503" y="11276"/>
                  </a:cubicBezTo>
                  <a:lnTo>
                    <a:pt x="16503" y="11276"/>
                  </a:lnTo>
                  <a:cubicBezTo>
                    <a:pt x="15550" y="11943"/>
                    <a:pt x="14526" y="12491"/>
                    <a:pt x="13455" y="12931"/>
                  </a:cubicBezTo>
                  <a:cubicBezTo>
                    <a:pt x="12538" y="13276"/>
                    <a:pt x="11609" y="13574"/>
                    <a:pt x="10669" y="13800"/>
                  </a:cubicBezTo>
                  <a:cubicBezTo>
                    <a:pt x="10943" y="13276"/>
                    <a:pt x="11216" y="12753"/>
                    <a:pt x="11490" y="12229"/>
                  </a:cubicBezTo>
                  <a:cubicBezTo>
                    <a:pt x="12205" y="10812"/>
                    <a:pt x="12883" y="9395"/>
                    <a:pt x="13514" y="7954"/>
                  </a:cubicBezTo>
                  <a:cubicBezTo>
                    <a:pt x="13705" y="7895"/>
                    <a:pt x="13883" y="7835"/>
                    <a:pt x="14062" y="7764"/>
                  </a:cubicBezTo>
                  <a:cubicBezTo>
                    <a:pt x="14288" y="7692"/>
                    <a:pt x="14515" y="7597"/>
                    <a:pt x="14717" y="7502"/>
                  </a:cubicBezTo>
                  <a:cubicBezTo>
                    <a:pt x="15146" y="7311"/>
                    <a:pt x="15562" y="7097"/>
                    <a:pt x="15967" y="6859"/>
                  </a:cubicBezTo>
                  <a:cubicBezTo>
                    <a:pt x="16336" y="6633"/>
                    <a:pt x="16705" y="6406"/>
                    <a:pt x="17074" y="6168"/>
                  </a:cubicBezTo>
                  <a:cubicBezTo>
                    <a:pt x="17074" y="5966"/>
                    <a:pt x="17074" y="5764"/>
                    <a:pt x="17062" y="5573"/>
                  </a:cubicBezTo>
                  <a:cubicBezTo>
                    <a:pt x="16598" y="5859"/>
                    <a:pt x="16122" y="6121"/>
                    <a:pt x="15622" y="6359"/>
                  </a:cubicBezTo>
                  <a:cubicBezTo>
                    <a:pt x="15205" y="6561"/>
                    <a:pt x="14776" y="6752"/>
                    <a:pt x="14348" y="6942"/>
                  </a:cubicBezTo>
                  <a:cubicBezTo>
                    <a:pt x="14193" y="7014"/>
                    <a:pt x="14026" y="7073"/>
                    <a:pt x="13872" y="7145"/>
                  </a:cubicBezTo>
                  <a:cubicBezTo>
                    <a:pt x="13967" y="6895"/>
                    <a:pt x="14086" y="6657"/>
                    <a:pt x="14181" y="6406"/>
                  </a:cubicBezTo>
                  <a:cubicBezTo>
                    <a:pt x="14991" y="4490"/>
                    <a:pt x="15669" y="2537"/>
                    <a:pt x="16348" y="572"/>
                  </a:cubicBezTo>
                  <a:cubicBezTo>
                    <a:pt x="16300" y="382"/>
                    <a:pt x="16241" y="191"/>
                    <a:pt x="16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 name="Google Shape;423;p15"/>
          <p:cNvSpPr/>
          <p:nvPr/>
        </p:nvSpPr>
        <p:spPr>
          <a:xfrm>
            <a:off x="551250" y="1306913"/>
            <a:ext cx="179953" cy="154446"/>
          </a:xfrm>
          <a:custGeom>
            <a:avLst/>
            <a:gdLst/>
            <a:ahLst/>
            <a:cxnLst/>
            <a:rect l="l" t="t" r="r" b="b"/>
            <a:pathLst>
              <a:path w="4621" h="3966" extrusionOk="0">
                <a:moveTo>
                  <a:pt x="1998" y="1"/>
                </a:moveTo>
                <a:cubicBezTo>
                  <a:pt x="979" y="1"/>
                  <a:pt x="1" y="796"/>
                  <a:pt x="1" y="1989"/>
                </a:cubicBezTo>
                <a:cubicBezTo>
                  <a:pt x="1" y="3085"/>
                  <a:pt x="882" y="3966"/>
                  <a:pt x="1977" y="3966"/>
                </a:cubicBezTo>
                <a:cubicBezTo>
                  <a:pt x="3739" y="3966"/>
                  <a:pt x="4620" y="1835"/>
                  <a:pt x="3382" y="585"/>
                </a:cubicBezTo>
                <a:cubicBezTo>
                  <a:pt x="2979" y="181"/>
                  <a:pt x="2484" y="1"/>
                  <a:pt x="19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5"/>
          <p:cNvSpPr/>
          <p:nvPr/>
        </p:nvSpPr>
        <p:spPr>
          <a:xfrm>
            <a:off x="195942" y="161483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5"/>
          <p:cNvSpPr txBox="1">
            <a:spLocks noGrp="1"/>
          </p:cNvSpPr>
          <p:nvPr>
            <p:ph type="title"/>
          </p:nvPr>
        </p:nvSpPr>
        <p:spPr>
          <a:xfrm flipH="1">
            <a:off x="1316025" y="1142125"/>
            <a:ext cx="6512100" cy="482700"/>
          </a:xfrm>
          <a:prstGeom prst="rect">
            <a:avLst/>
          </a:prstGeom>
        </p:spPr>
        <p:txBody>
          <a:bodyPr spcFirstLastPara="1" wrap="square" lIns="91425" tIns="0" rIns="91425" bIns="91425" anchor="t" anchorCtr="0">
            <a:noAutofit/>
          </a:bodyPr>
          <a:lstStyle>
            <a:lvl1pPr lvl="0" algn="ctr" rtl="0">
              <a:spcBef>
                <a:spcPts val="0"/>
              </a:spcBef>
              <a:spcAft>
                <a:spcPts val="0"/>
              </a:spcAft>
              <a:buSzPts val="3500"/>
              <a:buFont typeface="Raleway Black"/>
              <a:buNone/>
              <a:defRPr sz="3500">
                <a:latin typeface="Raleway Black"/>
                <a:ea typeface="Raleway Black"/>
                <a:cs typeface="Raleway Black"/>
                <a:sym typeface="Raleway Black"/>
              </a:defRPr>
            </a:lvl1pPr>
            <a:lvl2pPr lvl="1"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2pPr>
            <a:lvl3pPr lvl="2"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3pPr>
            <a:lvl4pPr lvl="3"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4pPr>
            <a:lvl5pPr lvl="4"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5pPr>
            <a:lvl6pPr lvl="5"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6pPr>
            <a:lvl7pPr lvl="6"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7pPr>
            <a:lvl8pPr lvl="7"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8pPr>
            <a:lvl9pPr lvl="8"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9pPr>
          </a:lstStyle>
          <a:p>
            <a:endParaRPr/>
          </a:p>
        </p:txBody>
      </p:sp>
      <p:sp>
        <p:nvSpPr>
          <p:cNvPr id="426" name="Google Shape;426;p15"/>
          <p:cNvSpPr txBox="1">
            <a:spLocks noGrp="1"/>
          </p:cNvSpPr>
          <p:nvPr>
            <p:ph type="body" idx="1"/>
          </p:nvPr>
        </p:nvSpPr>
        <p:spPr>
          <a:xfrm flipH="1">
            <a:off x="1969650" y="1974275"/>
            <a:ext cx="5204700" cy="20271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5"/>
              </a:buClr>
              <a:buSzPts val="1400"/>
              <a:buChar char="●"/>
              <a:defRPr>
                <a:solidFill>
                  <a:schemeClr val="lt2"/>
                </a:solidFill>
              </a:defRPr>
            </a:lvl1pPr>
            <a:lvl2pPr marL="914400" lvl="1" indent="-317500" rtl="0">
              <a:lnSpc>
                <a:spcPct val="115000"/>
              </a:lnSpc>
              <a:spcBef>
                <a:spcPts val="1200"/>
              </a:spcBef>
              <a:spcAft>
                <a:spcPts val="0"/>
              </a:spcAft>
              <a:buClr>
                <a:schemeClr val="lt2"/>
              </a:buClr>
              <a:buSzPts val="1400"/>
              <a:buChar char="○"/>
              <a:defRPr>
                <a:solidFill>
                  <a:schemeClr val="lt2"/>
                </a:solidFill>
              </a:defRPr>
            </a:lvl2pPr>
            <a:lvl3pPr marL="1371600" lvl="2" indent="-317500" rtl="0">
              <a:lnSpc>
                <a:spcPct val="115000"/>
              </a:lnSpc>
              <a:spcBef>
                <a:spcPts val="0"/>
              </a:spcBef>
              <a:spcAft>
                <a:spcPts val="0"/>
              </a:spcAft>
              <a:buClr>
                <a:schemeClr val="lt2"/>
              </a:buClr>
              <a:buSzPts val="1400"/>
              <a:buChar char="■"/>
              <a:defRPr>
                <a:solidFill>
                  <a:schemeClr val="lt2"/>
                </a:solidFill>
              </a:defRPr>
            </a:lvl3pPr>
            <a:lvl4pPr marL="1828800" lvl="3" indent="-317500" rtl="0">
              <a:lnSpc>
                <a:spcPct val="115000"/>
              </a:lnSpc>
              <a:spcBef>
                <a:spcPts val="0"/>
              </a:spcBef>
              <a:spcAft>
                <a:spcPts val="0"/>
              </a:spcAft>
              <a:buClr>
                <a:schemeClr val="lt2"/>
              </a:buClr>
              <a:buSzPts val="1400"/>
              <a:buChar char="●"/>
              <a:defRPr>
                <a:solidFill>
                  <a:schemeClr val="lt2"/>
                </a:solidFill>
              </a:defRPr>
            </a:lvl4pPr>
            <a:lvl5pPr marL="2286000" lvl="4" indent="-317500" rtl="0">
              <a:lnSpc>
                <a:spcPct val="115000"/>
              </a:lnSpc>
              <a:spcBef>
                <a:spcPts val="0"/>
              </a:spcBef>
              <a:spcAft>
                <a:spcPts val="0"/>
              </a:spcAft>
              <a:buClr>
                <a:schemeClr val="lt2"/>
              </a:buClr>
              <a:buSzPts val="1400"/>
              <a:buChar char="○"/>
              <a:defRPr>
                <a:solidFill>
                  <a:schemeClr val="lt2"/>
                </a:solidFill>
              </a:defRPr>
            </a:lvl5pPr>
            <a:lvl6pPr marL="2743200" lvl="5" indent="-317500" rtl="0">
              <a:lnSpc>
                <a:spcPct val="115000"/>
              </a:lnSpc>
              <a:spcBef>
                <a:spcPts val="0"/>
              </a:spcBef>
              <a:spcAft>
                <a:spcPts val="0"/>
              </a:spcAft>
              <a:buClr>
                <a:schemeClr val="lt2"/>
              </a:buClr>
              <a:buSzPts val="1400"/>
              <a:buChar char="■"/>
              <a:defRPr>
                <a:solidFill>
                  <a:schemeClr val="lt2"/>
                </a:solidFill>
              </a:defRPr>
            </a:lvl6pPr>
            <a:lvl7pPr marL="3200400" lvl="6" indent="-317500" rtl="0">
              <a:lnSpc>
                <a:spcPct val="115000"/>
              </a:lnSpc>
              <a:spcBef>
                <a:spcPts val="0"/>
              </a:spcBef>
              <a:spcAft>
                <a:spcPts val="0"/>
              </a:spcAft>
              <a:buClr>
                <a:schemeClr val="lt2"/>
              </a:buClr>
              <a:buSzPts val="1400"/>
              <a:buChar char="●"/>
              <a:defRPr>
                <a:solidFill>
                  <a:schemeClr val="lt2"/>
                </a:solidFill>
              </a:defRPr>
            </a:lvl7pPr>
            <a:lvl8pPr marL="3657600" lvl="7" indent="-317500" rtl="0">
              <a:lnSpc>
                <a:spcPct val="115000"/>
              </a:lnSpc>
              <a:spcBef>
                <a:spcPts val="0"/>
              </a:spcBef>
              <a:spcAft>
                <a:spcPts val="0"/>
              </a:spcAft>
              <a:buClr>
                <a:schemeClr val="lt2"/>
              </a:buClr>
              <a:buSzPts val="1400"/>
              <a:buChar char="○"/>
              <a:defRPr>
                <a:solidFill>
                  <a:schemeClr val="lt2"/>
                </a:solidFill>
              </a:defRPr>
            </a:lvl8pPr>
            <a:lvl9pPr marL="4114800" lvl="8" indent="-317500" rtl="0">
              <a:lnSpc>
                <a:spcPct val="115000"/>
              </a:lnSpc>
              <a:spcBef>
                <a:spcPts val="0"/>
              </a:spcBef>
              <a:spcAft>
                <a:spcPts val="0"/>
              </a:spcAft>
              <a:buClr>
                <a:schemeClr val="lt2"/>
              </a:buClr>
              <a:buSzPts val="1400"/>
              <a:buChar char="■"/>
              <a:defRPr>
                <a:solidFill>
                  <a:schemeClr val="lt2"/>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_2">
    <p:bg>
      <p:bgPr>
        <a:solidFill>
          <a:schemeClr val="dk2"/>
        </a:solidFill>
        <a:effectLst/>
      </p:bgPr>
    </p:bg>
    <p:spTree>
      <p:nvGrpSpPr>
        <p:cNvPr id="1" name="Shape 427"/>
        <p:cNvGrpSpPr/>
        <p:nvPr/>
      </p:nvGrpSpPr>
      <p:grpSpPr>
        <a:xfrm>
          <a:off x="0" y="0"/>
          <a:ext cx="0" cy="0"/>
          <a:chOff x="0" y="0"/>
          <a:chExt cx="0" cy="0"/>
        </a:xfrm>
      </p:grpSpPr>
      <p:grpSp>
        <p:nvGrpSpPr>
          <p:cNvPr id="428" name="Google Shape;428;p16"/>
          <p:cNvGrpSpPr/>
          <p:nvPr/>
        </p:nvGrpSpPr>
        <p:grpSpPr>
          <a:xfrm>
            <a:off x="1667101" y="3218028"/>
            <a:ext cx="5809798" cy="3336531"/>
            <a:chOff x="2181007" y="3218028"/>
            <a:chExt cx="5809798" cy="3336531"/>
          </a:xfrm>
        </p:grpSpPr>
        <p:grpSp>
          <p:nvGrpSpPr>
            <p:cNvPr id="429" name="Google Shape;429;p16"/>
            <p:cNvGrpSpPr/>
            <p:nvPr/>
          </p:nvGrpSpPr>
          <p:grpSpPr>
            <a:xfrm rot="-509305" flipH="1">
              <a:off x="2401223" y="3329699"/>
              <a:ext cx="1744092" cy="3113189"/>
              <a:chOff x="-5170825" y="2821088"/>
              <a:chExt cx="1081700" cy="1930825"/>
            </a:xfrm>
          </p:grpSpPr>
          <p:sp>
            <p:nvSpPr>
              <p:cNvPr id="430" name="Google Shape;430;p16"/>
              <p:cNvSpPr/>
              <p:nvPr/>
            </p:nvSpPr>
            <p:spPr>
              <a:xfrm>
                <a:off x="-4354950" y="3040913"/>
                <a:ext cx="65500" cy="172900"/>
              </a:xfrm>
              <a:custGeom>
                <a:avLst/>
                <a:gdLst/>
                <a:ahLst/>
                <a:cxnLst/>
                <a:rect l="l" t="t" r="r" b="b"/>
                <a:pathLst>
                  <a:path w="2620" h="6916" extrusionOk="0">
                    <a:moveTo>
                      <a:pt x="2467" y="0"/>
                    </a:moveTo>
                    <a:cubicBezTo>
                      <a:pt x="2443" y="0"/>
                      <a:pt x="2415" y="11"/>
                      <a:pt x="2382" y="34"/>
                    </a:cubicBezTo>
                    <a:cubicBezTo>
                      <a:pt x="2227" y="129"/>
                      <a:pt x="2108" y="558"/>
                      <a:pt x="2060" y="701"/>
                    </a:cubicBezTo>
                    <a:cubicBezTo>
                      <a:pt x="1977" y="927"/>
                      <a:pt x="1917" y="1153"/>
                      <a:pt x="1846" y="1380"/>
                    </a:cubicBezTo>
                    <a:cubicBezTo>
                      <a:pt x="1691" y="1903"/>
                      <a:pt x="1560" y="2427"/>
                      <a:pt x="1394" y="2939"/>
                    </a:cubicBezTo>
                    <a:cubicBezTo>
                      <a:pt x="953" y="4261"/>
                      <a:pt x="548" y="5618"/>
                      <a:pt x="1" y="6916"/>
                    </a:cubicBezTo>
                    <a:cubicBezTo>
                      <a:pt x="560" y="6297"/>
                      <a:pt x="1215" y="5749"/>
                      <a:pt x="1917" y="5285"/>
                    </a:cubicBezTo>
                    <a:cubicBezTo>
                      <a:pt x="2025" y="4916"/>
                      <a:pt x="2156" y="4559"/>
                      <a:pt x="2251" y="4189"/>
                    </a:cubicBezTo>
                    <a:cubicBezTo>
                      <a:pt x="2382" y="3689"/>
                      <a:pt x="2501" y="3189"/>
                      <a:pt x="2620" y="2677"/>
                    </a:cubicBezTo>
                    <a:cubicBezTo>
                      <a:pt x="2620" y="2201"/>
                      <a:pt x="2620" y="1725"/>
                      <a:pt x="2608" y="1237"/>
                    </a:cubicBezTo>
                    <a:cubicBezTo>
                      <a:pt x="2596" y="951"/>
                      <a:pt x="2608" y="665"/>
                      <a:pt x="2584" y="379"/>
                    </a:cubicBezTo>
                    <a:cubicBezTo>
                      <a:pt x="2584" y="260"/>
                      <a:pt x="2584" y="0"/>
                      <a:pt x="2467" y="0"/>
                    </a:cubicBezTo>
                    <a:close/>
                  </a:path>
                </a:pathLst>
              </a:custGeom>
              <a:solidFill>
                <a:srgbClr val="E09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4239750" y="2839488"/>
                <a:ext cx="111050" cy="300525"/>
              </a:xfrm>
              <a:custGeom>
                <a:avLst/>
                <a:gdLst/>
                <a:ahLst/>
                <a:cxnLst/>
                <a:rect l="l" t="t" r="r" b="b"/>
                <a:pathLst>
                  <a:path w="4442" h="12021" extrusionOk="0">
                    <a:moveTo>
                      <a:pt x="3897" y="0"/>
                    </a:moveTo>
                    <a:cubicBezTo>
                      <a:pt x="3594" y="0"/>
                      <a:pt x="3254" y="131"/>
                      <a:pt x="3072" y="293"/>
                    </a:cubicBezTo>
                    <a:cubicBezTo>
                      <a:pt x="2584" y="709"/>
                      <a:pt x="2358" y="1459"/>
                      <a:pt x="2143" y="2043"/>
                    </a:cubicBezTo>
                    <a:cubicBezTo>
                      <a:pt x="1715" y="3233"/>
                      <a:pt x="1512" y="4531"/>
                      <a:pt x="1215" y="5769"/>
                    </a:cubicBezTo>
                    <a:cubicBezTo>
                      <a:pt x="917" y="7008"/>
                      <a:pt x="679" y="8306"/>
                      <a:pt x="465" y="9579"/>
                    </a:cubicBezTo>
                    <a:cubicBezTo>
                      <a:pt x="357" y="10211"/>
                      <a:pt x="238" y="10853"/>
                      <a:pt x="107" y="11484"/>
                    </a:cubicBezTo>
                    <a:cubicBezTo>
                      <a:pt x="72" y="11663"/>
                      <a:pt x="36" y="11842"/>
                      <a:pt x="0" y="12020"/>
                    </a:cubicBezTo>
                    <a:cubicBezTo>
                      <a:pt x="119" y="11937"/>
                      <a:pt x="238" y="11854"/>
                      <a:pt x="346" y="11758"/>
                    </a:cubicBezTo>
                    <a:cubicBezTo>
                      <a:pt x="500" y="11604"/>
                      <a:pt x="643" y="11437"/>
                      <a:pt x="750" y="11258"/>
                    </a:cubicBezTo>
                    <a:lnTo>
                      <a:pt x="2465" y="4626"/>
                    </a:lnTo>
                    <a:lnTo>
                      <a:pt x="3024" y="2436"/>
                    </a:lnTo>
                    <a:cubicBezTo>
                      <a:pt x="3179" y="1852"/>
                      <a:pt x="3310" y="1245"/>
                      <a:pt x="3691" y="769"/>
                    </a:cubicBezTo>
                    <a:cubicBezTo>
                      <a:pt x="3882" y="543"/>
                      <a:pt x="4144" y="364"/>
                      <a:pt x="4441" y="281"/>
                    </a:cubicBezTo>
                    <a:cubicBezTo>
                      <a:pt x="4343" y="78"/>
                      <a:pt x="4131" y="0"/>
                      <a:pt x="3897" y="0"/>
                    </a:cubicBezTo>
                    <a:close/>
                  </a:path>
                </a:pathLst>
              </a:custGeom>
              <a:solidFill>
                <a:srgbClr val="E09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a:off x="-4286775" y="2928638"/>
                <a:ext cx="71750" cy="232800"/>
              </a:xfrm>
              <a:custGeom>
                <a:avLst/>
                <a:gdLst/>
                <a:ahLst/>
                <a:cxnLst/>
                <a:rect l="l" t="t" r="r" b="b"/>
                <a:pathLst>
                  <a:path w="2870" h="9312" extrusionOk="0">
                    <a:moveTo>
                      <a:pt x="2870" y="1"/>
                    </a:moveTo>
                    <a:lnTo>
                      <a:pt x="2870" y="1"/>
                    </a:lnTo>
                    <a:cubicBezTo>
                      <a:pt x="2227" y="441"/>
                      <a:pt x="2024" y="1263"/>
                      <a:pt x="1810" y="2013"/>
                    </a:cubicBezTo>
                    <a:cubicBezTo>
                      <a:pt x="1548" y="2965"/>
                      <a:pt x="1381" y="3918"/>
                      <a:pt x="1191" y="4894"/>
                    </a:cubicBezTo>
                    <a:cubicBezTo>
                      <a:pt x="1024" y="5823"/>
                      <a:pt x="798" y="6752"/>
                      <a:pt x="524" y="7668"/>
                    </a:cubicBezTo>
                    <a:cubicBezTo>
                      <a:pt x="357" y="8204"/>
                      <a:pt x="191" y="8764"/>
                      <a:pt x="0" y="9312"/>
                    </a:cubicBezTo>
                    <a:lnTo>
                      <a:pt x="214" y="9204"/>
                    </a:lnTo>
                    <a:cubicBezTo>
                      <a:pt x="488" y="9061"/>
                      <a:pt x="798" y="8954"/>
                      <a:pt x="1095" y="8835"/>
                    </a:cubicBezTo>
                    <a:cubicBezTo>
                      <a:pt x="1203" y="8478"/>
                      <a:pt x="1334" y="8121"/>
                      <a:pt x="1429" y="7764"/>
                    </a:cubicBezTo>
                    <a:cubicBezTo>
                      <a:pt x="1572" y="7180"/>
                      <a:pt x="1715" y="6597"/>
                      <a:pt x="1822" y="6013"/>
                    </a:cubicBezTo>
                    <a:cubicBezTo>
                      <a:pt x="2060" y="4823"/>
                      <a:pt x="2203" y="3632"/>
                      <a:pt x="2369" y="2442"/>
                    </a:cubicBezTo>
                    <a:cubicBezTo>
                      <a:pt x="2477" y="1608"/>
                      <a:pt x="2643" y="799"/>
                      <a:pt x="2870" y="1"/>
                    </a:cubicBezTo>
                    <a:close/>
                  </a:path>
                </a:pathLst>
              </a:custGeom>
              <a:solidFill>
                <a:srgbClr val="E09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6"/>
              <p:cNvSpPr/>
              <p:nvPr/>
            </p:nvSpPr>
            <p:spPr>
              <a:xfrm>
                <a:off x="-5150575" y="2863463"/>
                <a:ext cx="1043475" cy="1871300"/>
              </a:xfrm>
              <a:custGeom>
                <a:avLst/>
                <a:gdLst/>
                <a:ahLst/>
                <a:cxnLst/>
                <a:rect l="l" t="t" r="r" b="b"/>
                <a:pathLst>
                  <a:path w="41739" h="74852" extrusionOk="0">
                    <a:moveTo>
                      <a:pt x="38884" y="10959"/>
                    </a:moveTo>
                    <a:cubicBezTo>
                      <a:pt x="38938" y="10959"/>
                      <a:pt x="38986" y="11016"/>
                      <a:pt x="38946" y="11073"/>
                    </a:cubicBezTo>
                    <a:lnTo>
                      <a:pt x="38731" y="11430"/>
                    </a:lnTo>
                    <a:cubicBezTo>
                      <a:pt x="38716" y="11453"/>
                      <a:pt x="38695" y="11467"/>
                      <a:pt x="38673" y="11467"/>
                    </a:cubicBezTo>
                    <a:cubicBezTo>
                      <a:pt x="38661" y="11467"/>
                      <a:pt x="38649" y="11463"/>
                      <a:pt x="38636" y="11454"/>
                    </a:cubicBezTo>
                    <a:cubicBezTo>
                      <a:pt x="38588" y="11442"/>
                      <a:pt x="38576" y="11395"/>
                      <a:pt x="38600" y="11359"/>
                    </a:cubicBezTo>
                    <a:lnTo>
                      <a:pt x="38815" y="11002"/>
                    </a:lnTo>
                    <a:cubicBezTo>
                      <a:pt x="38833" y="10972"/>
                      <a:pt x="38859" y="10959"/>
                      <a:pt x="38884" y="10959"/>
                    </a:cubicBezTo>
                    <a:close/>
                    <a:moveTo>
                      <a:pt x="38228" y="10797"/>
                    </a:moveTo>
                    <a:cubicBezTo>
                      <a:pt x="38287" y="10797"/>
                      <a:pt x="38348" y="10847"/>
                      <a:pt x="38326" y="10918"/>
                    </a:cubicBezTo>
                    <a:cubicBezTo>
                      <a:pt x="38231" y="11252"/>
                      <a:pt x="38124" y="11585"/>
                      <a:pt x="38029" y="11919"/>
                    </a:cubicBezTo>
                    <a:cubicBezTo>
                      <a:pt x="38010" y="11951"/>
                      <a:pt x="37979" y="11965"/>
                      <a:pt x="37949" y="11965"/>
                    </a:cubicBezTo>
                    <a:cubicBezTo>
                      <a:pt x="37901" y="11965"/>
                      <a:pt x="37855" y="11929"/>
                      <a:pt x="37862" y="11871"/>
                    </a:cubicBezTo>
                    <a:cubicBezTo>
                      <a:pt x="37945" y="11538"/>
                      <a:pt x="38041" y="11204"/>
                      <a:pt x="38136" y="10871"/>
                    </a:cubicBezTo>
                    <a:cubicBezTo>
                      <a:pt x="38150" y="10819"/>
                      <a:pt x="38189" y="10797"/>
                      <a:pt x="38228" y="10797"/>
                    </a:cubicBezTo>
                    <a:close/>
                    <a:moveTo>
                      <a:pt x="28753" y="19214"/>
                    </a:moveTo>
                    <a:cubicBezTo>
                      <a:pt x="28761" y="19214"/>
                      <a:pt x="28769" y="19215"/>
                      <a:pt x="28778" y="19217"/>
                    </a:cubicBezTo>
                    <a:cubicBezTo>
                      <a:pt x="28801" y="19229"/>
                      <a:pt x="28813" y="19241"/>
                      <a:pt x="28825" y="19265"/>
                    </a:cubicBezTo>
                    <a:cubicBezTo>
                      <a:pt x="28837" y="19277"/>
                      <a:pt x="28837" y="19300"/>
                      <a:pt x="28837" y="19324"/>
                    </a:cubicBezTo>
                    <a:cubicBezTo>
                      <a:pt x="28789" y="19443"/>
                      <a:pt x="28742" y="19562"/>
                      <a:pt x="28682" y="19681"/>
                    </a:cubicBezTo>
                    <a:cubicBezTo>
                      <a:pt x="28682" y="19705"/>
                      <a:pt x="28670" y="19717"/>
                      <a:pt x="28647" y="19729"/>
                    </a:cubicBezTo>
                    <a:cubicBezTo>
                      <a:pt x="28623" y="19741"/>
                      <a:pt x="28611" y="19741"/>
                      <a:pt x="28587" y="19741"/>
                    </a:cubicBezTo>
                    <a:cubicBezTo>
                      <a:pt x="28539" y="19729"/>
                      <a:pt x="28516" y="19681"/>
                      <a:pt x="28528" y="19634"/>
                    </a:cubicBezTo>
                    <a:cubicBezTo>
                      <a:pt x="28563" y="19515"/>
                      <a:pt x="28611" y="19396"/>
                      <a:pt x="28670" y="19277"/>
                    </a:cubicBezTo>
                    <a:cubicBezTo>
                      <a:pt x="28680" y="19237"/>
                      <a:pt x="28715" y="19214"/>
                      <a:pt x="28753" y="19214"/>
                    </a:cubicBezTo>
                    <a:close/>
                    <a:moveTo>
                      <a:pt x="28381" y="18834"/>
                    </a:moveTo>
                    <a:cubicBezTo>
                      <a:pt x="28462" y="18834"/>
                      <a:pt x="28542" y="18919"/>
                      <a:pt x="28492" y="19003"/>
                    </a:cubicBezTo>
                    <a:cubicBezTo>
                      <a:pt x="28230" y="19408"/>
                      <a:pt x="27980" y="19824"/>
                      <a:pt x="27694" y="20229"/>
                    </a:cubicBezTo>
                    <a:cubicBezTo>
                      <a:pt x="27676" y="20262"/>
                      <a:pt x="27648" y="20276"/>
                      <a:pt x="27621" y="20276"/>
                    </a:cubicBezTo>
                    <a:cubicBezTo>
                      <a:pt x="27559" y="20276"/>
                      <a:pt x="27498" y="20208"/>
                      <a:pt x="27539" y="20134"/>
                    </a:cubicBezTo>
                    <a:cubicBezTo>
                      <a:pt x="27777" y="19705"/>
                      <a:pt x="28039" y="19300"/>
                      <a:pt x="28289" y="18884"/>
                    </a:cubicBezTo>
                    <a:cubicBezTo>
                      <a:pt x="28314" y="18849"/>
                      <a:pt x="28347" y="18834"/>
                      <a:pt x="28381" y="18834"/>
                    </a:cubicBezTo>
                    <a:close/>
                    <a:moveTo>
                      <a:pt x="27878" y="26821"/>
                    </a:moveTo>
                    <a:cubicBezTo>
                      <a:pt x="27953" y="26821"/>
                      <a:pt x="28029" y="26898"/>
                      <a:pt x="27980" y="26980"/>
                    </a:cubicBezTo>
                    <a:cubicBezTo>
                      <a:pt x="27885" y="27170"/>
                      <a:pt x="27789" y="27361"/>
                      <a:pt x="27682" y="27551"/>
                    </a:cubicBezTo>
                    <a:cubicBezTo>
                      <a:pt x="27660" y="27584"/>
                      <a:pt x="27630" y="27598"/>
                      <a:pt x="27599" y="27598"/>
                    </a:cubicBezTo>
                    <a:cubicBezTo>
                      <a:pt x="27530" y="27598"/>
                      <a:pt x="27462" y="27527"/>
                      <a:pt x="27504" y="27444"/>
                    </a:cubicBezTo>
                    <a:lnTo>
                      <a:pt x="27516" y="27444"/>
                    </a:lnTo>
                    <a:cubicBezTo>
                      <a:pt x="27599" y="27254"/>
                      <a:pt x="27694" y="27063"/>
                      <a:pt x="27789" y="26873"/>
                    </a:cubicBezTo>
                    <a:cubicBezTo>
                      <a:pt x="27811" y="26836"/>
                      <a:pt x="27845" y="26821"/>
                      <a:pt x="27878" y="26821"/>
                    </a:cubicBezTo>
                    <a:close/>
                    <a:moveTo>
                      <a:pt x="27086" y="26905"/>
                    </a:moveTo>
                    <a:cubicBezTo>
                      <a:pt x="27094" y="26905"/>
                      <a:pt x="27103" y="26906"/>
                      <a:pt x="27111" y="26908"/>
                    </a:cubicBezTo>
                    <a:cubicBezTo>
                      <a:pt x="27158" y="26920"/>
                      <a:pt x="27182" y="26968"/>
                      <a:pt x="27170" y="27016"/>
                    </a:cubicBezTo>
                    <a:cubicBezTo>
                      <a:pt x="27075" y="27278"/>
                      <a:pt x="26968" y="27539"/>
                      <a:pt x="26873" y="27801"/>
                    </a:cubicBezTo>
                    <a:cubicBezTo>
                      <a:pt x="26863" y="27841"/>
                      <a:pt x="26836" y="27864"/>
                      <a:pt x="26801" y="27864"/>
                    </a:cubicBezTo>
                    <a:cubicBezTo>
                      <a:pt x="26793" y="27864"/>
                      <a:pt x="26785" y="27863"/>
                      <a:pt x="26777" y="27861"/>
                    </a:cubicBezTo>
                    <a:cubicBezTo>
                      <a:pt x="26730" y="27849"/>
                      <a:pt x="26706" y="27801"/>
                      <a:pt x="26718" y="27766"/>
                    </a:cubicBezTo>
                    <a:cubicBezTo>
                      <a:pt x="26813" y="27492"/>
                      <a:pt x="26908" y="27230"/>
                      <a:pt x="27004" y="26968"/>
                    </a:cubicBezTo>
                    <a:cubicBezTo>
                      <a:pt x="27013" y="26929"/>
                      <a:pt x="27048" y="26905"/>
                      <a:pt x="27086" y="26905"/>
                    </a:cubicBezTo>
                    <a:close/>
                    <a:moveTo>
                      <a:pt x="9362" y="28149"/>
                    </a:moveTo>
                    <a:cubicBezTo>
                      <a:pt x="9453" y="28149"/>
                      <a:pt x="9534" y="28274"/>
                      <a:pt x="9454" y="28373"/>
                    </a:cubicBezTo>
                    <a:cubicBezTo>
                      <a:pt x="8787" y="29230"/>
                      <a:pt x="8227" y="30147"/>
                      <a:pt x="7775" y="31135"/>
                    </a:cubicBezTo>
                    <a:cubicBezTo>
                      <a:pt x="7763" y="31166"/>
                      <a:pt x="7737" y="31180"/>
                      <a:pt x="7709" y="31180"/>
                    </a:cubicBezTo>
                    <a:cubicBezTo>
                      <a:pt x="7652" y="31180"/>
                      <a:pt x="7584" y="31124"/>
                      <a:pt x="7608" y="31052"/>
                    </a:cubicBezTo>
                    <a:cubicBezTo>
                      <a:pt x="8025" y="30028"/>
                      <a:pt x="8585" y="29063"/>
                      <a:pt x="9275" y="28194"/>
                    </a:cubicBezTo>
                    <a:cubicBezTo>
                      <a:pt x="9302" y="28162"/>
                      <a:pt x="9332" y="28149"/>
                      <a:pt x="9362" y="28149"/>
                    </a:cubicBezTo>
                    <a:close/>
                    <a:moveTo>
                      <a:pt x="9621" y="29495"/>
                    </a:moveTo>
                    <a:cubicBezTo>
                      <a:pt x="9697" y="29495"/>
                      <a:pt x="9775" y="29571"/>
                      <a:pt x="9716" y="29647"/>
                    </a:cubicBezTo>
                    <a:cubicBezTo>
                      <a:pt x="9358" y="30183"/>
                      <a:pt x="9061" y="30766"/>
                      <a:pt x="8835" y="31373"/>
                    </a:cubicBezTo>
                    <a:cubicBezTo>
                      <a:pt x="8821" y="31415"/>
                      <a:pt x="8786" y="31434"/>
                      <a:pt x="8752" y="31434"/>
                    </a:cubicBezTo>
                    <a:cubicBezTo>
                      <a:pt x="8699" y="31434"/>
                      <a:pt x="8646" y="31391"/>
                      <a:pt x="8668" y="31326"/>
                    </a:cubicBezTo>
                    <a:cubicBezTo>
                      <a:pt x="8870" y="30683"/>
                      <a:pt x="9156" y="30087"/>
                      <a:pt x="9537" y="29540"/>
                    </a:cubicBezTo>
                    <a:cubicBezTo>
                      <a:pt x="9558" y="29508"/>
                      <a:pt x="9589" y="29495"/>
                      <a:pt x="9621" y="29495"/>
                    </a:cubicBezTo>
                    <a:close/>
                    <a:moveTo>
                      <a:pt x="6951" y="32836"/>
                    </a:moveTo>
                    <a:cubicBezTo>
                      <a:pt x="7034" y="32836"/>
                      <a:pt x="7122" y="32929"/>
                      <a:pt x="7072" y="33028"/>
                    </a:cubicBezTo>
                    <a:cubicBezTo>
                      <a:pt x="6799" y="33659"/>
                      <a:pt x="6525" y="34290"/>
                      <a:pt x="6227" y="34909"/>
                    </a:cubicBezTo>
                    <a:cubicBezTo>
                      <a:pt x="6207" y="34950"/>
                      <a:pt x="6171" y="34967"/>
                      <a:pt x="6135" y="34967"/>
                    </a:cubicBezTo>
                    <a:cubicBezTo>
                      <a:pt x="6065" y="34967"/>
                      <a:pt x="5993" y="34904"/>
                      <a:pt x="6025" y="34826"/>
                    </a:cubicBezTo>
                    <a:cubicBezTo>
                      <a:pt x="6299" y="34183"/>
                      <a:pt x="6584" y="33540"/>
                      <a:pt x="6858" y="32897"/>
                    </a:cubicBezTo>
                    <a:cubicBezTo>
                      <a:pt x="6880" y="32854"/>
                      <a:pt x="6915" y="32836"/>
                      <a:pt x="6951" y="32836"/>
                    </a:cubicBezTo>
                    <a:close/>
                    <a:moveTo>
                      <a:pt x="13645" y="43339"/>
                    </a:moveTo>
                    <a:cubicBezTo>
                      <a:pt x="13752" y="43351"/>
                      <a:pt x="13740" y="43494"/>
                      <a:pt x="13645" y="43494"/>
                    </a:cubicBezTo>
                    <a:cubicBezTo>
                      <a:pt x="13549" y="43494"/>
                      <a:pt x="13549" y="43339"/>
                      <a:pt x="13645" y="43339"/>
                    </a:cubicBezTo>
                    <a:close/>
                    <a:moveTo>
                      <a:pt x="14806" y="42794"/>
                    </a:moveTo>
                    <a:cubicBezTo>
                      <a:pt x="14862" y="42794"/>
                      <a:pt x="14919" y="42833"/>
                      <a:pt x="14919" y="42910"/>
                    </a:cubicBezTo>
                    <a:cubicBezTo>
                      <a:pt x="14871" y="43256"/>
                      <a:pt x="14835" y="43613"/>
                      <a:pt x="14776" y="43958"/>
                    </a:cubicBezTo>
                    <a:cubicBezTo>
                      <a:pt x="14765" y="44010"/>
                      <a:pt x="14723" y="44033"/>
                      <a:pt x="14680" y="44033"/>
                    </a:cubicBezTo>
                    <a:cubicBezTo>
                      <a:pt x="14624" y="44033"/>
                      <a:pt x="14567" y="43995"/>
                      <a:pt x="14573" y="43934"/>
                    </a:cubicBezTo>
                    <a:cubicBezTo>
                      <a:pt x="14609" y="43589"/>
                      <a:pt x="14645" y="43244"/>
                      <a:pt x="14692" y="42910"/>
                    </a:cubicBezTo>
                    <a:cubicBezTo>
                      <a:pt x="14692" y="42833"/>
                      <a:pt x="14749" y="42794"/>
                      <a:pt x="14806" y="42794"/>
                    </a:cubicBezTo>
                    <a:close/>
                    <a:moveTo>
                      <a:pt x="4462" y="43781"/>
                    </a:moveTo>
                    <a:cubicBezTo>
                      <a:pt x="4527" y="43781"/>
                      <a:pt x="4598" y="43837"/>
                      <a:pt x="4584" y="43922"/>
                    </a:cubicBezTo>
                    <a:cubicBezTo>
                      <a:pt x="4465" y="44542"/>
                      <a:pt x="4358" y="45173"/>
                      <a:pt x="4251" y="45792"/>
                    </a:cubicBezTo>
                    <a:cubicBezTo>
                      <a:pt x="3882" y="48018"/>
                      <a:pt x="3584" y="50257"/>
                      <a:pt x="3334" y="52507"/>
                    </a:cubicBezTo>
                    <a:cubicBezTo>
                      <a:pt x="3328" y="52560"/>
                      <a:pt x="3280" y="52587"/>
                      <a:pt x="3236" y="52587"/>
                    </a:cubicBezTo>
                    <a:cubicBezTo>
                      <a:pt x="3191" y="52587"/>
                      <a:pt x="3149" y="52560"/>
                      <a:pt x="3155" y="52507"/>
                    </a:cubicBezTo>
                    <a:cubicBezTo>
                      <a:pt x="3215" y="51864"/>
                      <a:pt x="3286" y="51221"/>
                      <a:pt x="3358" y="50578"/>
                    </a:cubicBezTo>
                    <a:cubicBezTo>
                      <a:pt x="3620" y="48328"/>
                      <a:pt x="3953" y="46089"/>
                      <a:pt x="4370" y="43863"/>
                    </a:cubicBezTo>
                    <a:cubicBezTo>
                      <a:pt x="4379" y="43806"/>
                      <a:pt x="4419" y="43781"/>
                      <a:pt x="4462" y="43781"/>
                    </a:cubicBezTo>
                    <a:close/>
                    <a:moveTo>
                      <a:pt x="2962" y="55977"/>
                    </a:moveTo>
                    <a:cubicBezTo>
                      <a:pt x="3022" y="55977"/>
                      <a:pt x="3086" y="56025"/>
                      <a:pt x="3072" y="56103"/>
                    </a:cubicBezTo>
                    <a:cubicBezTo>
                      <a:pt x="2929" y="57019"/>
                      <a:pt x="2786" y="57924"/>
                      <a:pt x="2631" y="58829"/>
                    </a:cubicBezTo>
                    <a:cubicBezTo>
                      <a:pt x="2627" y="58878"/>
                      <a:pt x="2595" y="58899"/>
                      <a:pt x="2561" y="58899"/>
                    </a:cubicBezTo>
                    <a:cubicBezTo>
                      <a:pt x="2513" y="58899"/>
                      <a:pt x="2458" y="58856"/>
                      <a:pt x="2465" y="58793"/>
                    </a:cubicBezTo>
                    <a:cubicBezTo>
                      <a:pt x="2596" y="57877"/>
                      <a:pt x="2727" y="56960"/>
                      <a:pt x="2870" y="56055"/>
                    </a:cubicBezTo>
                    <a:cubicBezTo>
                      <a:pt x="2879" y="56001"/>
                      <a:pt x="2919" y="55977"/>
                      <a:pt x="2962" y="55977"/>
                    </a:cubicBezTo>
                    <a:close/>
                    <a:moveTo>
                      <a:pt x="2578" y="59972"/>
                    </a:moveTo>
                    <a:cubicBezTo>
                      <a:pt x="2631" y="59972"/>
                      <a:pt x="2679" y="60008"/>
                      <a:pt x="2667" y="60079"/>
                    </a:cubicBezTo>
                    <a:cubicBezTo>
                      <a:pt x="2596" y="60710"/>
                      <a:pt x="2536" y="61341"/>
                      <a:pt x="2453" y="61960"/>
                    </a:cubicBezTo>
                    <a:cubicBezTo>
                      <a:pt x="2441" y="62021"/>
                      <a:pt x="2388" y="62054"/>
                      <a:pt x="2341" y="62054"/>
                    </a:cubicBezTo>
                    <a:cubicBezTo>
                      <a:pt x="2296" y="62054"/>
                      <a:pt x="2257" y="62024"/>
                      <a:pt x="2262" y="61960"/>
                    </a:cubicBezTo>
                    <a:cubicBezTo>
                      <a:pt x="2322" y="61329"/>
                      <a:pt x="2393" y="60710"/>
                      <a:pt x="2453" y="60079"/>
                    </a:cubicBezTo>
                    <a:cubicBezTo>
                      <a:pt x="2465" y="60008"/>
                      <a:pt x="2524" y="59972"/>
                      <a:pt x="2578" y="59972"/>
                    </a:cubicBezTo>
                    <a:close/>
                    <a:moveTo>
                      <a:pt x="41267" y="0"/>
                    </a:moveTo>
                    <a:cubicBezTo>
                      <a:pt x="41179" y="0"/>
                      <a:pt x="41076" y="29"/>
                      <a:pt x="40958" y="96"/>
                    </a:cubicBezTo>
                    <a:cubicBezTo>
                      <a:pt x="40458" y="369"/>
                      <a:pt x="40350" y="1108"/>
                      <a:pt x="40219" y="1608"/>
                    </a:cubicBezTo>
                    <a:lnTo>
                      <a:pt x="39719" y="3572"/>
                    </a:lnTo>
                    <a:lnTo>
                      <a:pt x="37445" y="12371"/>
                    </a:lnTo>
                    <a:cubicBezTo>
                      <a:pt x="37803" y="12704"/>
                      <a:pt x="37981" y="13181"/>
                      <a:pt x="37910" y="13669"/>
                    </a:cubicBezTo>
                    <a:cubicBezTo>
                      <a:pt x="37838" y="14074"/>
                      <a:pt x="37695" y="14466"/>
                      <a:pt x="37481" y="14824"/>
                    </a:cubicBezTo>
                    <a:cubicBezTo>
                      <a:pt x="37219" y="15371"/>
                      <a:pt x="36993" y="15943"/>
                      <a:pt x="36695" y="16479"/>
                    </a:cubicBezTo>
                    <a:cubicBezTo>
                      <a:pt x="36326" y="17122"/>
                      <a:pt x="35921" y="17764"/>
                      <a:pt x="35505" y="18384"/>
                    </a:cubicBezTo>
                    <a:cubicBezTo>
                      <a:pt x="34755" y="19515"/>
                      <a:pt x="33909" y="20586"/>
                      <a:pt x="32980" y="21586"/>
                    </a:cubicBezTo>
                    <a:cubicBezTo>
                      <a:pt x="32457" y="22277"/>
                      <a:pt x="31945" y="23087"/>
                      <a:pt x="31183" y="23539"/>
                    </a:cubicBezTo>
                    <a:cubicBezTo>
                      <a:pt x="30552" y="24039"/>
                      <a:pt x="29909" y="24515"/>
                      <a:pt x="29254" y="24968"/>
                    </a:cubicBezTo>
                    <a:lnTo>
                      <a:pt x="29123" y="25063"/>
                    </a:lnTo>
                    <a:cubicBezTo>
                      <a:pt x="28730" y="25349"/>
                      <a:pt x="28325" y="25634"/>
                      <a:pt x="27908" y="25896"/>
                    </a:cubicBezTo>
                    <a:cubicBezTo>
                      <a:pt x="27480" y="26313"/>
                      <a:pt x="26980" y="26658"/>
                      <a:pt x="26515" y="27028"/>
                    </a:cubicBezTo>
                    <a:cubicBezTo>
                      <a:pt x="26206" y="27278"/>
                      <a:pt x="25896" y="27539"/>
                      <a:pt x="25575" y="27790"/>
                    </a:cubicBezTo>
                    <a:cubicBezTo>
                      <a:pt x="25360" y="27956"/>
                      <a:pt x="25110" y="28194"/>
                      <a:pt x="24837" y="28218"/>
                    </a:cubicBezTo>
                    <a:cubicBezTo>
                      <a:pt x="24823" y="28219"/>
                      <a:pt x="24809" y="28220"/>
                      <a:pt x="24795" y="28220"/>
                    </a:cubicBezTo>
                    <a:cubicBezTo>
                      <a:pt x="24643" y="28220"/>
                      <a:pt x="24494" y="28160"/>
                      <a:pt x="24396" y="28040"/>
                    </a:cubicBezTo>
                    <a:cubicBezTo>
                      <a:pt x="23956" y="27861"/>
                      <a:pt x="24051" y="27266"/>
                      <a:pt x="24289" y="26944"/>
                    </a:cubicBezTo>
                    <a:cubicBezTo>
                      <a:pt x="24551" y="26551"/>
                      <a:pt x="24968" y="26277"/>
                      <a:pt x="25432" y="26194"/>
                    </a:cubicBezTo>
                    <a:lnTo>
                      <a:pt x="25456" y="26194"/>
                    </a:lnTo>
                    <a:cubicBezTo>
                      <a:pt x="25765" y="26027"/>
                      <a:pt x="26134" y="25896"/>
                      <a:pt x="26432" y="25754"/>
                    </a:cubicBezTo>
                    <a:cubicBezTo>
                      <a:pt x="26932" y="25492"/>
                      <a:pt x="27420" y="25218"/>
                      <a:pt x="27897" y="24932"/>
                    </a:cubicBezTo>
                    <a:cubicBezTo>
                      <a:pt x="28182" y="24765"/>
                      <a:pt x="28468" y="24587"/>
                      <a:pt x="28742" y="24408"/>
                    </a:cubicBezTo>
                    <a:cubicBezTo>
                      <a:pt x="28980" y="24241"/>
                      <a:pt x="29206" y="24063"/>
                      <a:pt x="29432" y="23872"/>
                    </a:cubicBezTo>
                    <a:cubicBezTo>
                      <a:pt x="29980" y="23408"/>
                      <a:pt x="30492" y="22908"/>
                      <a:pt x="31040" y="22456"/>
                    </a:cubicBezTo>
                    <a:cubicBezTo>
                      <a:pt x="31385" y="22182"/>
                      <a:pt x="31718" y="21908"/>
                      <a:pt x="32028" y="21610"/>
                    </a:cubicBezTo>
                    <a:cubicBezTo>
                      <a:pt x="32123" y="21491"/>
                      <a:pt x="32207" y="21372"/>
                      <a:pt x="32290" y="21253"/>
                    </a:cubicBezTo>
                    <a:cubicBezTo>
                      <a:pt x="32826" y="20539"/>
                      <a:pt x="33326" y="19812"/>
                      <a:pt x="33862" y="19086"/>
                    </a:cubicBezTo>
                    <a:cubicBezTo>
                      <a:pt x="34409" y="18324"/>
                      <a:pt x="35005" y="17586"/>
                      <a:pt x="35517" y="16800"/>
                    </a:cubicBezTo>
                    <a:cubicBezTo>
                      <a:pt x="36017" y="16050"/>
                      <a:pt x="36398" y="15264"/>
                      <a:pt x="36826" y="14478"/>
                    </a:cubicBezTo>
                    <a:cubicBezTo>
                      <a:pt x="37005" y="14145"/>
                      <a:pt x="37243" y="13716"/>
                      <a:pt x="37171" y="13323"/>
                    </a:cubicBezTo>
                    <a:cubicBezTo>
                      <a:pt x="37088" y="12835"/>
                      <a:pt x="36540" y="12692"/>
                      <a:pt x="36124" y="12657"/>
                    </a:cubicBezTo>
                    <a:cubicBezTo>
                      <a:pt x="36081" y="12654"/>
                      <a:pt x="36038" y="12653"/>
                      <a:pt x="35995" y="12653"/>
                    </a:cubicBezTo>
                    <a:cubicBezTo>
                      <a:pt x="35245" y="12653"/>
                      <a:pt x="34541" y="13038"/>
                      <a:pt x="33933" y="13466"/>
                    </a:cubicBezTo>
                    <a:cubicBezTo>
                      <a:pt x="32469" y="14502"/>
                      <a:pt x="31195" y="15812"/>
                      <a:pt x="29944" y="17086"/>
                    </a:cubicBezTo>
                    <a:cubicBezTo>
                      <a:pt x="29290" y="17741"/>
                      <a:pt x="28575" y="18324"/>
                      <a:pt x="27801" y="18824"/>
                    </a:cubicBezTo>
                    <a:cubicBezTo>
                      <a:pt x="27182" y="19229"/>
                      <a:pt x="26503" y="19598"/>
                      <a:pt x="25777" y="19777"/>
                    </a:cubicBezTo>
                    <a:cubicBezTo>
                      <a:pt x="22384" y="21098"/>
                      <a:pt x="18991" y="22456"/>
                      <a:pt x="15693" y="23991"/>
                    </a:cubicBezTo>
                    <a:cubicBezTo>
                      <a:pt x="13883" y="24837"/>
                      <a:pt x="12085" y="25742"/>
                      <a:pt x="10359" y="26754"/>
                    </a:cubicBezTo>
                    <a:cubicBezTo>
                      <a:pt x="9561" y="27218"/>
                      <a:pt x="8787" y="27718"/>
                      <a:pt x="8132" y="28385"/>
                    </a:cubicBezTo>
                    <a:cubicBezTo>
                      <a:pt x="7513" y="29016"/>
                      <a:pt x="7001" y="29754"/>
                      <a:pt x="6608" y="30552"/>
                    </a:cubicBezTo>
                    <a:cubicBezTo>
                      <a:pt x="6120" y="31504"/>
                      <a:pt x="5703" y="32481"/>
                      <a:pt x="5358" y="33493"/>
                    </a:cubicBezTo>
                    <a:cubicBezTo>
                      <a:pt x="5167" y="34005"/>
                      <a:pt x="4989" y="34528"/>
                      <a:pt x="4834" y="35052"/>
                    </a:cubicBezTo>
                    <a:cubicBezTo>
                      <a:pt x="4691" y="35493"/>
                      <a:pt x="4584" y="35945"/>
                      <a:pt x="4417" y="36362"/>
                    </a:cubicBezTo>
                    <a:cubicBezTo>
                      <a:pt x="4441" y="36433"/>
                      <a:pt x="4441" y="36505"/>
                      <a:pt x="4417" y="36564"/>
                    </a:cubicBezTo>
                    <a:cubicBezTo>
                      <a:pt x="3167" y="41291"/>
                      <a:pt x="2834" y="46220"/>
                      <a:pt x="2346" y="51066"/>
                    </a:cubicBezTo>
                    <a:cubicBezTo>
                      <a:pt x="1834" y="56055"/>
                      <a:pt x="1334" y="61044"/>
                      <a:pt x="846" y="66032"/>
                    </a:cubicBezTo>
                    <a:lnTo>
                      <a:pt x="0" y="74402"/>
                    </a:lnTo>
                    <a:cubicBezTo>
                      <a:pt x="1238" y="74617"/>
                      <a:pt x="2500" y="74760"/>
                      <a:pt x="3763" y="74831"/>
                    </a:cubicBezTo>
                    <a:cubicBezTo>
                      <a:pt x="4044" y="74844"/>
                      <a:pt x="4326" y="74851"/>
                      <a:pt x="4608" y="74851"/>
                    </a:cubicBezTo>
                    <a:cubicBezTo>
                      <a:pt x="5579" y="74851"/>
                      <a:pt x="6553" y="74771"/>
                      <a:pt x="7513" y="74605"/>
                    </a:cubicBezTo>
                    <a:cubicBezTo>
                      <a:pt x="8370" y="74450"/>
                      <a:pt x="9228" y="74236"/>
                      <a:pt x="10061" y="73950"/>
                    </a:cubicBezTo>
                    <a:cubicBezTo>
                      <a:pt x="10406" y="73831"/>
                      <a:pt x="10740" y="73712"/>
                      <a:pt x="11085" y="73581"/>
                    </a:cubicBezTo>
                    <a:cubicBezTo>
                      <a:pt x="12216" y="73128"/>
                      <a:pt x="13347" y="72640"/>
                      <a:pt x="14442" y="72093"/>
                    </a:cubicBezTo>
                    <a:cubicBezTo>
                      <a:pt x="14371" y="71128"/>
                      <a:pt x="14395" y="70152"/>
                      <a:pt x="14383" y="69187"/>
                    </a:cubicBezTo>
                    <a:cubicBezTo>
                      <a:pt x="14383" y="68211"/>
                      <a:pt x="14383" y="67223"/>
                      <a:pt x="14383" y="66235"/>
                    </a:cubicBezTo>
                    <a:cubicBezTo>
                      <a:pt x="14383" y="64270"/>
                      <a:pt x="14395" y="62306"/>
                      <a:pt x="14442" y="60329"/>
                    </a:cubicBezTo>
                    <a:cubicBezTo>
                      <a:pt x="14514" y="56495"/>
                      <a:pt x="14585" y="52650"/>
                      <a:pt x="14943" y="48828"/>
                    </a:cubicBezTo>
                    <a:cubicBezTo>
                      <a:pt x="15097" y="47089"/>
                      <a:pt x="15335" y="45351"/>
                      <a:pt x="15669" y="43637"/>
                    </a:cubicBezTo>
                    <a:cubicBezTo>
                      <a:pt x="15633" y="43577"/>
                      <a:pt x="15609" y="43506"/>
                      <a:pt x="15621" y="43434"/>
                    </a:cubicBezTo>
                    <a:cubicBezTo>
                      <a:pt x="15669" y="42565"/>
                      <a:pt x="16109" y="41851"/>
                      <a:pt x="16586" y="41148"/>
                    </a:cubicBezTo>
                    <a:cubicBezTo>
                      <a:pt x="17098" y="40410"/>
                      <a:pt x="17729" y="39767"/>
                      <a:pt x="18455" y="39243"/>
                    </a:cubicBezTo>
                    <a:cubicBezTo>
                      <a:pt x="20074" y="38029"/>
                      <a:pt x="21920" y="37112"/>
                      <a:pt x="23646" y="36041"/>
                    </a:cubicBezTo>
                    <a:cubicBezTo>
                      <a:pt x="25396" y="34957"/>
                      <a:pt x="27099" y="33778"/>
                      <a:pt x="28730" y="32516"/>
                    </a:cubicBezTo>
                    <a:cubicBezTo>
                      <a:pt x="30313" y="31278"/>
                      <a:pt x="31837" y="29980"/>
                      <a:pt x="33445" y="28790"/>
                    </a:cubicBezTo>
                    <a:cubicBezTo>
                      <a:pt x="34338" y="28135"/>
                      <a:pt x="35207" y="27456"/>
                      <a:pt x="36148" y="26849"/>
                    </a:cubicBezTo>
                    <a:cubicBezTo>
                      <a:pt x="36779" y="26456"/>
                      <a:pt x="37338" y="25956"/>
                      <a:pt x="37791" y="25373"/>
                    </a:cubicBezTo>
                    <a:cubicBezTo>
                      <a:pt x="38660" y="23134"/>
                      <a:pt x="39041" y="20801"/>
                      <a:pt x="39457" y="18455"/>
                    </a:cubicBezTo>
                    <a:cubicBezTo>
                      <a:pt x="39577" y="17800"/>
                      <a:pt x="39708" y="17157"/>
                      <a:pt x="39862" y="16514"/>
                    </a:cubicBezTo>
                    <a:cubicBezTo>
                      <a:pt x="40005" y="15931"/>
                      <a:pt x="40148" y="15359"/>
                      <a:pt x="40315" y="14788"/>
                    </a:cubicBezTo>
                    <a:cubicBezTo>
                      <a:pt x="40493" y="14193"/>
                      <a:pt x="40636" y="13573"/>
                      <a:pt x="40755" y="12954"/>
                    </a:cubicBezTo>
                    <a:cubicBezTo>
                      <a:pt x="40862" y="12300"/>
                      <a:pt x="40910" y="11597"/>
                      <a:pt x="40958" y="10930"/>
                    </a:cubicBezTo>
                    <a:cubicBezTo>
                      <a:pt x="41172" y="8228"/>
                      <a:pt x="41339" y="5525"/>
                      <a:pt x="41565" y="2834"/>
                    </a:cubicBezTo>
                    <a:cubicBezTo>
                      <a:pt x="41613" y="2179"/>
                      <a:pt x="41708" y="1524"/>
                      <a:pt x="41720" y="870"/>
                    </a:cubicBezTo>
                    <a:cubicBezTo>
                      <a:pt x="41739" y="469"/>
                      <a:pt x="41620" y="0"/>
                      <a:pt x="41267" y="0"/>
                    </a:cubicBezTo>
                    <a:close/>
                  </a:path>
                </a:pathLst>
              </a:custGeom>
              <a:solidFill>
                <a:srgbClr val="F1CC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a:off x="-5170825" y="2821088"/>
                <a:ext cx="1081700" cy="1930825"/>
              </a:xfrm>
              <a:custGeom>
                <a:avLst/>
                <a:gdLst/>
                <a:ahLst/>
                <a:cxnLst/>
                <a:rect l="l" t="t" r="r" b="b"/>
                <a:pathLst>
                  <a:path w="43268" h="77233" extrusionOk="0">
                    <a:moveTo>
                      <a:pt x="41140" y="736"/>
                    </a:moveTo>
                    <a:cubicBezTo>
                      <a:pt x="41374" y="736"/>
                      <a:pt x="41586" y="814"/>
                      <a:pt x="41684" y="1017"/>
                    </a:cubicBezTo>
                    <a:cubicBezTo>
                      <a:pt x="41387" y="1100"/>
                      <a:pt x="41125" y="1279"/>
                      <a:pt x="40934" y="1505"/>
                    </a:cubicBezTo>
                    <a:cubicBezTo>
                      <a:pt x="40553" y="1981"/>
                      <a:pt x="40422" y="2588"/>
                      <a:pt x="40267" y="3172"/>
                    </a:cubicBezTo>
                    <a:lnTo>
                      <a:pt x="39708" y="5362"/>
                    </a:lnTo>
                    <a:lnTo>
                      <a:pt x="37993" y="11994"/>
                    </a:lnTo>
                    <a:cubicBezTo>
                      <a:pt x="37874" y="12173"/>
                      <a:pt x="37743" y="12340"/>
                      <a:pt x="37589" y="12494"/>
                    </a:cubicBezTo>
                    <a:cubicBezTo>
                      <a:pt x="37481" y="12590"/>
                      <a:pt x="37362" y="12673"/>
                      <a:pt x="37243" y="12756"/>
                    </a:cubicBezTo>
                    <a:cubicBezTo>
                      <a:pt x="37279" y="12578"/>
                      <a:pt x="37315" y="12399"/>
                      <a:pt x="37350" y="12220"/>
                    </a:cubicBezTo>
                    <a:cubicBezTo>
                      <a:pt x="37481" y="11589"/>
                      <a:pt x="37600" y="10947"/>
                      <a:pt x="37708" y="10304"/>
                    </a:cubicBezTo>
                    <a:cubicBezTo>
                      <a:pt x="37922" y="9030"/>
                      <a:pt x="38160" y="7768"/>
                      <a:pt x="38458" y="6505"/>
                    </a:cubicBezTo>
                    <a:cubicBezTo>
                      <a:pt x="38755" y="5267"/>
                      <a:pt x="38958" y="3981"/>
                      <a:pt x="39386" y="2779"/>
                    </a:cubicBezTo>
                    <a:cubicBezTo>
                      <a:pt x="39601" y="2195"/>
                      <a:pt x="39839" y="1445"/>
                      <a:pt x="40315" y="1029"/>
                    </a:cubicBezTo>
                    <a:cubicBezTo>
                      <a:pt x="40497" y="867"/>
                      <a:pt x="40837" y="736"/>
                      <a:pt x="41140" y="736"/>
                    </a:cubicBezTo>
                    <a:close/>
                    <a:moveTo>
                      <a:pt x="38232" y="4303"/>
                    </a:moveTo>
                    <a:lnTo>
                      <a:pt x="38232" y="4303"/>
                    </a:lnTo>
                    <a:cubicBezTo>
                      <a:pt x="38005" y="5101"/>
                      <a:pt x="37839" y="5910"/>
                      <a:pt x="37731" y="6744"/>
                    </a:cubicBezTo>
                    <a:cubicBezTo>
                      <a:pt x="37565" y="7934"/>
                      <a:pt x="37422" y="9125"/>
                      <a:pt x="37184" y="10315"/>
                    </a:cubicBezTo>
                    <a:cubicBezTo>
                      <a:pt x="37065" y="10911"/>
                      <a:pt x="36946" y="11494"/>
                      <a:pt x="36791" y="12066"/>
                    </a:cubicBezTo>
                    <a:cubicBezTo>
                      <a:pt x="36696" y="12423"/>
                      <a:pt x="36565" y="12780"/>
                      <a:pt x="36446" y="13137"/>
                    </a:cubicBezTo>
                    <a:cubicBezTo>
                      <a:pt x="36148" y="13256"/>
                      <a:pt x="35850" y="13363"/>
                      <a:pt x="35588" y="13494"/>
                    </a:cubicBezTo>
                    <a:lnTo>
                      <a:pt x="35362" y="13614"/>
                    </a:lnTo>
                    <a:cubicBezTo>
                      <a:pt x="35565" y="13066"/>
                      <a:pt x="35719" y="12494"/>
                      <a:pt x="35886" y="11970"/>
                    </a:cubicBezTo>
                    <a:cubicBezTo>
                      <a:pt x="36160" y="11054"/>
                      <a:pt x="36386" y="10137"/>
                      <a:pt x="36553" y="9196"/>
                    </a:cubicBezTo>
                    <a:cubicBezTo>
                      <a:pt x="36743" y="8232"/>
                      <a:pt x="36910" y="7267"/>
                      <a:pt x="37172" y="6327"/>
                    </a:cubicBezTo>
                    <a:cubicBezTo>
                      <a:pt x="37386" y="5577"/>
                      <a:pt x="37589" y="4743"/>
                      <a:pt x="38232" y="4303"/>
                    </a:cubicBezTo>
                    <a:close/>
                    <a:moveTo>
                      <a:pt x="35091" y="8797"/>
                    </a:moveTo>
                    <a:cubicBezTo>
                      <a:pt x="35216" y="8797"/>
                      <a:pt x="35209" y="9054"/>
                      <a:pt x="35219" y="9184"/>
                    </a:cubicBezTo>
                    <a:cubicBezTo>
                      <a:pt x="35231" y="9470"/>
                      <a:pt x="35219" y="9756"/>
                      <a:pt x="35231" y="10042"/>
                    </a:cubicBezTo>
                    <a:cubicBezTo>
                      <a:pt x="35243" y="10518"/>
                      <a:pt x="35255" y="10994"/>
                      <a:pt x="35255" y="11482"/>
                    </a:cubicBezTo>
                    <a:cubicBezTo>
                      <a:pt x="35136" y="11982"/>
                      <a:pt x="35017" y="12482"/>
                      <a:pt x="34874" y="12982"/>
                    </a:cubicBezTo>
                    <a:cubicBezTo>
                      <a:pt x="34779" y="13352"/>
                      <a:pt x="34648" y="13721"/>
                      <a:pt x="34541" y="14090"/>
                    </a:cubicBezTo>
                    <a:cubicBezTo>
                      <a:pt x="33838" y="14542"/>
                      <a:pt x="33183" y="15090"/>
                      <a:pt x="32624" y="15709"/>
                    </a:cubicBezTo>
                    <a:cubicBezTo>
                      <a:pt x="33171" y="14411"/>
                      <a:pt x="33588" y="13054"/>
                      <a:pt x="34029" y="11732"/>
                    </a:cubicBezTo>
                    <a:lnTo>
                      <a:pt x="34029" y="11744"/>
                    </a:lnTo>
                    <a:cubicBezTo>
                      <a:pt x="34195" y="11232"/>
                      <a:pt x="34326" y="10696"/>
                      <a:pt x="34469" y="10185"/>
                    </a:cubicBezTo>
                    <a:cubicBezTo>
                      <a:pt x="34541" y="9946"/>
                      <a:pt x="34612" y="9720"/>
                      <a:pt x="34683" y="9494"/>
                    </a:cubicBezTo>
                    <a:cubicBezTo>
                      <a:pt x="34743" y="9351"/>
                      <a:pt x="34862" y="8922"/>
                      <a:pt x="35005" y="8827"/>
                    </a:cubicBezTo>
                    <a:cubicBezTo>
                      <a:pt x="35039" y="8806"/>
                      <a:pt x="35067" y="8797"/>
                      <a:pt x="35091" y="8797"/>
                    </a:cubicBezTo>
                    <a:close/>
                    <a:moveTo>
                      <a:pt x="42071" y="1695"/>
                    </a:moveTo>
                    <a:cubicBezTo>
                      <a:pt x="42431" y="1695"/>
                      <a:pt x="42551" y="2164"/>
                      <a:pt x="42542" y="2565"/>
                    </a:cubicBezTo>
                    <a:cubicBezTo>
                      <a:pt x="42530" y="3219"/>
                      <a:pt x="42434" y="3874"/>
                      <a:pt x="42375" y="4529"/>
                    </a:cubicBezTo>
                    <a:cubicBezTo>
                      <a:pt x="42161" y="7232"/>
                      <a:pt x="41982" y="9934"/>
                      <a:pt x="41780" y="12625"/>
                    </a:cubicBezTo>
                    <a:cubicBezTo>
                      <a:pt x="41720" y="13304"/>
                      <a:pt x="41684" y="13995"/>
                      <a:pt x="41577" y="14661"/>
                    </a:cubicBezTo>
                    <a:cubicBezTo>
                      <a:pt x="41458" y="15280"/>
                      <a:pt x="41303" y="15888"/>
                      <a:pt x="41125" y="16495"/>
                    </a:cubicBezTo>
                    <a:cubicBezTo>
                      <a:pt x="40791" y="17697"/>
                      <a:pt x="40494" y="18912"/>
                      <a:pt x="40279" y="20150"/>
                    </a:cubicBezTo>
                    <a:cubicBezTo>
                      <a:pt x="39863" y="22496"/>
                      <a:pt x="39482" y="24841"/>
                      <a:pt x="38601" y="27068"/>
                    </a:cubicBezTo>
                    <a:cubicBezTo>
                      <a:pt x="38148" y="27663"/>
                      <a:pt x="37600" y="28163"/>
                      <a:pt x="36969" y="28544"/>
                    </a:cubicBezTo>
                    <a:cubicBezTo>
                      <a:pt x="36029" y="29151"/>
                      <a:pt x="35160" y="29830"/>
                      <a:pt x="34267" y="30497"/>
                    </a:cubicBezTo>
                    <a:cubicBezTo>
                      <a:pt x="32659" y="31687"/>
                      <a:pt x="31123" y="32985"/>
                      <a:pt x="29552" y="34211"/>
                    </a:cubicBezTo>
                    <a:cubicBezTo>
                      <a:pt x="27921" y="35485"/>
                      <a:pt x="26218" y="36664"/>
                      <a:pt x="24456" y="37747"/>
                    </a:cubicBezTo>
                    <a:cubicBezTo>
                      <a:pt x="22741" y="38807"/>
                      <a:pt x="20884" y="39724"/>
                      <a:pt x="19265" y="40938"/>
                    </a:cubicBezTo>
                    <a:cubicBezTo>
                      <a:pt x="18539" y="41462"/>
                      <a:pt x="17919" y="42105"/>
                      <a:pt x="17407" y="42843"/>
                    </a:cubicBezTo>
                    <a:cubicBezTo>
                      <a:pt x="16931" y="43558"/>
                      <a:pt x="16479" y="44260"/>
                      <a:pt x="16431" y="45129"/>
                    </a:cubicBezTo>
                    <a:cubicBezTo>
                      <a:pt x="16431" y="45201"/>
                      <a:pt x="16443" y="45272"/>
                      <a:pt x="16491" y="45332"/>
                    </a:cubicBezTo>
                    <a:cubicBezTo>
                      <a:pt x="16157" y="47046"/>
                      <a:pt x="15919" y="48784"/>
                      <a:pt x="15764" y="50523"/>
                    </a:cubicBezTo>
                    <a:cubicBezTo>
                      <a:pt x="15407" y="54345"/>
                      <a:pt x="15336" y="58202"/>
                      <a:pt x="15252" y="62036"/>
                    </a:cubicBezTo>
                    <a:cubicBezTo>
                      <a:pt x="15217" y="64001"/>
                      <a:pt x="15193" y="65965"/>
                      <a:pt x="15193" y="67930"/>
                    </a:cubicBezTo>
                    <a:cubicBezTo>
                      <a:pt x="15193" y="68918"/>
                      <a:pt x="15193" y="69894"/>
                      <a:pt x="15205" y="70882"/>
                    </a:cubicBezTo>
                    <a:cubicBezTo>
                      <a:pt x="15205" y="71847"/>
                      <a:pt x="15181" y="72823"/>
                      <a:pt x="15252" y="73776"/>
                    </a:cubicBezTo>
                    <a:cubicBezTo>
                      <a:pt x="14157" y="74323"/>
                      <a:pt x="13038" y="74823"/>
                      <a:pt x="11895" y="75264"/>
                    </a:cubicBezTo>
                    <a:cubicBezTo>
                      <a:pt x="10740" y="75728"/>
                      <a:pt x="9549" y="76074"/>
                      <a:pt x="8323" y="76300"/>
                    </a:cubicBezTo>
                    <a:cubicBezTo>
                      <a:pt x="7363" y="76466"/>
                      <a:pt x="6396" y="76546"/>
                      <a:pt x="5423" y="76546"/>
                    </a:cubicBezTo>
                    <a:cubicBezTo>
                      <a:pt x="5140" y="76546"/>
                      <a:pt x="4856" y="76539"/>
                      <a:pt x="4573" y="76526"/>
                    </a:cubicBezTo>
                    <a:cubicBezTo>
                      <a:pt x="3310" y="76455"/>
                      <a:pt x="2060" y="76312"/>
                      <a:pt x="810" y="76097"/>
                    </a:cubicBezTo>
                    <a:lnTo>
                      <a:pt x="1656" y="67727"/>
                    </a:lnTo>
                    <a:lnTo>
                      <a:pt x="3156" y="52761"/>
                    </a:lnTo>
                    <a:cubicBezTo>
                      <a:pt x="3644" y="47915"/>
                      <a:pt x="3977" y="42998"/>
                      <a:pt x="5227" y="38259"/>
                    </a:cubicBezTo>
                    <a:cubicBezTo>
                      <a:pt x="5251" y="38200"/>
                      <a:pt x="5251" y="38128"/>
                      <a:pt x="5227" y="38069"/>
                    </a:cubicBezTo>
                    <a:cubicBezTo>
                      <a:pt x="5394" y="37640"/>
                      <a:pt x="5501" y="37188"/>
                      <a:pt x="5644" y="36759"/>
                    </a:cubicBezTo>
                    <a:cubicBezTo>
                      <a:pt x="5799" y="36235"/>
                      <a:pt x="5977" y="35711"/>
                      <a:pt x="6168" y="35188"/>
                    </a:cubicBezTo>
                    <a:cubicBezTo>
                      <a:pt x="6513" y="34176"/>
                      <a:pt x="6930" y="33187"/>
                      <a:pt x="7406" y="32235"/>
                    </a:cubicBezTo>
                    <a:cubicBezTo>
                      <a:pt x="7799" y="31437"/>
                      <a:pt x="8311" y="30699"/>
                      <a:pt x="8930" y="30068"/>
                    </a:cubicBezTo>
                    <a:cubicBezTo>
                      <a:pt x="9573" y="29401"/>
                      <a:pt x="10359" y="28901"/>
                      <a:pt x="11157" y="28437"/>
                    </a:cubicBezTo>
                    <a:cubicBezTo>
                      <a:pt x="12883" y="27425"/>
                      <a:pt x="14681" y="26520"/>
                      <a:pt x="16491" y="25675"/>
                    </a:cubicBezTo>
                    <a:cubicBezTo>
                      <a:pt x="19789" y="24139"/>
                      <a:pt x="23182" y="22781"/>
                      <a:pt x="26575" y="21460"/>
                    </a:cubicBezTo>
                    <a:cubicBezTo>
                      <a:pt x="27302" y="21281"/>
                      <a:pt x="27980" y="20912"/>
                      <a:pt x="28599" y="20507"/>
                    </a:cubicBezTo>
                    <a:cubicBezTo>
                      <a:pt x="29373" y="20007"/>
                      <a:pt x="30088" y="19424"/>
                      <a:pt x="30742" y="18769"/>
                    </a:cubicBezTo>
                    <a:cubicBezTo>
                      <a:pt x="32005" y="17495"/>
                      <a:pt x="33267" y="16185"/>
                      <a:pt x="34743" y="15149"/>
                    </a:cubicBezTo>
                    <a:cubicBezTo>
                      <a:pt x="35340" y="14721"/>
                      <a:pt x="36044" y="14336"/>
                      <a:pt x="36793" y="14336"/>
                    </a:cubicBezTo>
                    <a:cubicBezTo>
                      <a:pt x="36836" y="14336"/>
                      <a:pt x="36879" y="14337"/>
                      <a:pt x="36922" y="14340"/>
                    </a:cubicBezTo>
                    <a:cubicBezTo>
                      <a:pt x="37350" y="14376"/>
                      <a:pt x="37886" y="14518"/>
                      <a:pt x="37970" y="15007"/>
                    </a:cubicBezTo>
                    <a:cubicBezTo>
                      <a:pt x="38041" y="15399"/>
                      <a:pt x="37803" y="15828"/>
                      <a:pt x="37624" y="16161"/>
                    </a:cubicBezTo>
                    <a:cubicBezTo>
                      <a:pt x="37208" y="16947"/>
                      <a:pt x="36815" y="17745"/>
                      <a:pt x="36327" y="18483"/>
                    </a:cubicBezTo>
                    <a:cubicBezTo>
                      <a:pt x="35803" y="19269"/>
                      <a:pt x="35207" y="20007"/>
                      <a:pt x="34660" y="20769"/>
                    </a:cubicBezTo>
                    <a:cubicBezTo>
                      <a:pt x="34136" y="21495"/>
                      <a:pt x="33624" y="22222"/>
                      <a:pt x="33088" y="22936"/>
                    </a:cubicBezTo>
                    <a:cubicBezTo>
                      <a:pt x="33005" y="23055"/>
                      <a:pt x="32921" y="23174"/>
                      <a:pt x="32826" y="23293"/>
                    </a:cubicBezTo>
                    <a:cubicBezTo>
                      <a:pt x="32517" y="23591"/>
                      <a:pt x="32183" y="23865"/>
                      <a:pt x="31850" y="24139"/>
                    </a:cubicBezTo>
                    <a:cubicBezTo>
                      <a:pt x="31290" y="24591"/>
                      <a:pt x="30778" y="25103"/>
                      <a:pt x="30231" y="25555"/>
                    </a:cubicBezTo>
                    <a:cubicBezTo>
                      <a:pt x="30004" y="25746"/>
                      <a:pt x="29778" y="25925"/>
                      <a:pt x="29552" y="26091"/>
                    </a:cubicBezTo>
                    <a:cubicBezTo>
                      <a:pt x="29266" y="26270"/>
                      <a:pt x="28980" y="26448"/>
                      <a:pt x="28695" y="26615"/>
                    </a:cubicBezTo>
                    <a:cubicBezTo>
                      <a:pt x="28218" y="26901"/>
                      <a:pt x="27730" y="27175"/>
                      <a:pt x="27230" y="27437"/>
                    </a:cubicBezTo>
                    <a:cubicBezTo>
                      <a:pt x="26932" y="27580"/>
                      <a:pt x="26575" y="27710"/>
                      <a:pt x="26254" y="27877"/>
                    </a:cubicBezTo>
                    <a:lnTo>
                      <a:pt x="26230" y="27877"/>
                    </a:lnTo>
                    <a:cubicBezTo>
                      <a:pt x="25766" y="27961"/>
                      <a:pt x="25361" y="28234"/>
                      <a:pt x="25087" y="28627"/>
                    </a:cubicBezTo>
                    <a:cubicBezTo>
                      <a:pt x="24849" y="28949"/>
                      <a:pt x="24754" y="29544"/>
                      <a:pt x="25194" y="29723"/>
                    </a:cubicBezTo>
                    <a:cubicBezTo>
                      <a:pt x="25292" y="29843"/>
                      <a:pt x="25441" y="29903"/>
                      <a:pt x="25593" y="29903"/>
                    </a:cubicBezTo>
                    <a:cubicBezTo>
                      <a:pt x="25607" y="29903"/>
                      <a:pt x="25621" y="29902"/>
                      <a:pt x="25635" y="29901"/>
                    </a:cubicBezTo>
                    <a:cubicBezTo>
                      <a:pt x="25920" y="29877"/>
                      <a:pt x="26170" y="29639"/>
                      <a:pt x="26373" y="29473"/>
                    </a:cubicBezTo>
                    <a:cubicBezTo>
                      <a:pt x="26694" y="29223"/>
                      <a:pt x="27004" y="28961"/>
                      <a:pt x="27325" y="28711"/>
                    </a:cubicBezTo>
                    <a:cubicBezTo>
                      <a:pt x="27790" y="28342"/>
                      <a:pt x="28290" y="27984"/>
                      <a:pt x="28718" y="27580"/>
                    </a:cubicBezTo>
                    <a:cubicBezTo>
                      <a:pt x="29135" y="27318"/>
                      <a:pt x="29528" y="27032"/>
                      <a:pt x="29933" y="26746"/>
                    </a:cubicBezTo>
                    <a:lnTo>
                      <a:pt x="30052" y="26651"/>
                    </a:lnTo>
                    <a:cubicBezTo>
                      <a:pt x="30719" y="26198"/>
                      <a:pt x="31362" y="25722"/>
                      <a:pt x="31993" y="25222"/>
                    </a:cubicBezTo>
                    <a:cubicBezTo>
                      <a:pt x="32755" y="24782"/>
                      <a:pt x="33267" y="23960"/>
                      <a:pt x="33779" y="23269"/>
                    </a:cubicBezTo>
                    <a:cubicBezTo>
                      <a:pt x="34707" y="22269"/>
                      <a:pt x="35553" y="21198"/>
                      <a:pt x="36315" y="20067"/>
                    </a:cubicBezTo>
                    <a:cubicBezTo>
                      <a:pt x="36731" y="19448"/>
                      <a:pt x="37124" y="18817"/>
                      <a:pt x="37493" y="18162"/>
                    </a:cubicBezTo>
                    <a:cubicBezTo>
                      <a:pt x="37791" y="17626"/>
                      <a:pt x="38029" y="17054"/>
                      <a:pt x="38279" y="16507"/>
                    </a:cubicBezTo>
                    <a:cubicBezTo>
                      <a:pt x="38493" y="16150"/>
                      <a:pt x="38636" y="15769"/>
                      <a:pt x="38708" y="15364"/>
                    </a:cubicBezTo>
                    <a:cubicBezTo>
                      <a:pt x="38779" y="14876"/>
                      <a:pt x="38613" y="14399"/>
                      <a:pt x="38243" y="14066"/>
                    </a:cubicBezTo>
                    <a:lnTo>
                      <a:pt x="40518" y="5267"/>
                    </a:lnTo>
                    <a:lnTo>
                      <a:pt x="41029" y="3291"/>
                    </a:lnTo>
                    <a:cubicBezTo>
                      <a:pt x="41160" y="2803"/>
                      <a:pt x="41256" y="2064"/>
                      <a:pt x="41756" y="1791"/>
                    </a:cubicBezTo>
                    <a:cubicBezTo>
                      <a:pt x="41877" y="1724"/>
                      <a:pt x="41981" y="1695"/>
                      <a:pt x="42071" y="1695"/>
                    </a:cubicBezTo>
                    <a:close/>
                    <a:moveTo>
                      <a:pt x="41262" y="1"/>
                    </a:moveTo>
                    <a:cubicBezTo>
                      <a:pt x="40861" y="1"/>
                      <a:pt x="40452" y="185"/>
                      <a:pt x="40148" y="433"/>
                    </a:cubicBezTo>
                    <a:cubicBezTo>
                      <a:pt x="39291" y="1136"/>
                      <a:pt x="38982" y="2338"/>
                      <a:pt x="38577" y="3327"/>
                    </a:cubicBezTo>
                    <a:cubicBezTo>
                      <a:pt x="38529" y="3327"/>
                      <a:pt x="38470" y="3338"/>
                      <a:pt x="38434" y="3350"/>
                    </a:cubicBezTo>
                    <a:cubicBezTo>
                      <a:pt x="37541" y="3672"/>
                      <a:pt x="37172" y="4517"/>
                      <a:pt x="36910" y="5362"/>
                    </a:cubicBezTo>
                    <a:cubicBezTo>
                      <a:pt x="36612" y="6363"/>
                      <a:pt x="36398" y="7375"/>
                      <a:pt x="36088" y="8375"/>
                    </a:cubicBezTo>
                    <a:cubicBezTo>
                      <a:pt x="36041" y="8518"/>
                      <a:pt x="35993" y="8661"/>
                      <a:pt x="35957" y="8803"/>
                    </a:cubicBezTo>
                    <a:cubicBezTo>
                      <a:pt x="35922" y="8577"/>
                      <a:pt x="35815" y="8363"/>
                      <a:pt x="35648" y="8208"/>
                    </a:cubicBezTo>
                    <a:cubicBezTo>
                      <a:pt x="35524" y="8103"/>
                      <a:pt x="35392" y="8059"/>
                      <a:pt x="35260" y="8059"/>
                    </a:cubicBezTo>
                    <a:cubicBezTo>
                      <a:pt x="34974" y="8059"/>
                      <a:pt x="34689" y="8265"/>
                      <a:pt x="34493" y="8494"/>
                    </a:cubicBezTo>
                    <a:cubicBezTo>
                      <a:pt x="34148" y="8911"/>
                      <a:pt x="33981" y="9482"/>
                      <a:pt x="33874" y="10006"/>
                    </a:cubicBezTo>
                    <a:cubicBezTo>
                      <a:pt x="33648" y="11280"/>
                      <a:pt x="33302" y="12530"/>
                      <a:pt x="32862" y="13744"/>
                    </a:cubicBezTo>
                    <a:cubicBezTo>
                      <a:pt x="32386" y="15030"/>
                      <a:pt x="31743" y="16245"/>
                      <a:pt x="31195" y="17495"/>
                    </a:cubicBezTo>
                    <a:cubicBezTo>
                      <a:pt x="31028" y="17662"/>
                      <a:pt x="30850" y="17816"/>
                      <a:pt x="30671" y="17971"/>
                    </a:cubicBezTo>
                    <a:cubicBezTo>
                      <a:pt x="29969" y="18602"/>
                      <a:pt x="29218" y="19174"/>
                      <a:pt x="28445" y="19709"/>
                    </a:cubicBezTo>
                    <a:cubicBezTo>
                      <a:pt x="27754" y="20162"/>
                      <a:pt x="27016" y="20483"/>
                      <a:pt x="26278" y="20829"/>
                    </a:cubicBezTo>
                    <a:cubicBezTo>
                      <a:pt x="24468" y="21519"/>
                      <a:pt x="22646" y="22198"/>
                      <a:pt x="20848" y="22936"/>
                    </a:cubicBezTo>
                    <a:cubicBezTo>
                      <a:pt x="18931" y="23722"/>
                      <a:pt x="17038" y="24555"/>
                      <a:pt x="15169" y="25448"/>
                    </a:cubicBezTo>
                    <a:cubicBezTo>
                      <a:pt x="13359" y="26329"/>
                      <a:pt x="11514" y="27222"/>
                      <a:pt x="9835" y="28342"/>
                    </a:cubicBezTo>
                    <a:cubicBezTo>
                      <a:pt x="8263" y="29401"/>
                      <a:pt x="7180" y="30842"/>
                      <a:pt x="6394" y="32556"/>
                    </a:cubicBezTo>
                    <a:cubicBezTo>
                      <a:pt x="5989" y="33437"/>
                      <a:pt x="5656" y="34354"/>
                      <a:pt x="5323" y="35271"/>
                    </a:cubicBezTo>
                    <a:cubicBezTo>
                      <a:pt x="5025" y="36128"/>
                      <a:pt x="4620" y="37069"/>
                      <a:pt x="4513" y="37986"/>
                    </a:cubicBezTo>
                    <a:cubicBezTo>
                      <a:pt x="4501" y="38009"/>
                      <a:pt x="4501" y="38033"/>
                      <a:pt x="4489" y="38057"/>
                    </a:cubicBezTo>
                    <a:cubicBezTo>
                      <a:pt x="3787" y="40724"/>
                      <a:pt x="3382" y="43451"/>
                      <a:pt x="3072" y="46189"/>
                    </a:cubicBezTo>
                    <a:cubicBezTo>
                      <a:pt x="2513" y="51118"/>
                      <a:pt x="2060" y="56071"/>
                      <a:pt x="1560" y="61024"/>
                    </a:cubicBezTo>
                    <a:lnTo>
                      <a:pt x="36" y="76133"/>
                    </a:lnTo>
                    <a:cubicBezTo>
                      <a:pt x="1" y="76300"/>
                      <a:pt x="120" y="76466"/>
                      <a:pt x="286" y="76490"/>
                    </a:cubicBezTo>
                    <a:cubicBezTo>
                      <a:pt x="298" y="76633"/>
                      <a:pt x="405" y="76740"/>
                      <a:pt x="536" y="76776"/>
                    </a:cubicBezTo>
                    <a:cubicBezTo>
                      <a:pt x="1649" y="77105"/>
                      <a:pt x="2812" y="77233"/>
                      <a:pt x="3982" y="77233"/>
                    </a:cubicBezTo>
                    <a:cubicBezTo>
                      <a:pt x="5440" y="77233"/>
                      <a:pt x="6911" y="77034"/>
                      <a:pt x="8311" y="76776"/>
                    </a:cubicBezTo>
                    <a:cubicBezTo>
                      <a:pt x="9621" y="76538"/>
                      <a:pt x="10919" y="76228"/>
                      <a:pt x="12193" y="75847"/>
                    </a:cubicBezTo>
                    <a:cubicBezTo>
                      <a:pt x="13455" y="75454"/>
                      <a:pt x="14681" y="74942"/>
                      <a:pt x="15848" y="74335"/>
                    </a:cubicBezTo>
                    <a:cubicBezTo>
                      <a:pt x="16038" y="74240"/>
                      <a:pt x="16110" y="73990"/>
                      <a:pt x="15979" y="73823"/>
                    </a:cubicBezTo>
                    <a:cubicBezTo>
                      <a:pt x="16026" y="72716"/>
                      <a:pt x="15967" y="71597"/>
                      <a:pt x="15955" y="70490"/>
                    </a:cubicBezTo>
                    <a:cubicBezTo>
                      <a:pt x="15955" y="69430"/>
                      <a:pt x="15955" y="68370"/>
                      <a:pt x="15955" y="67311"/>
                    </a:cubicBezTo>
                    <a:cubicBezTo>
                      <a:pt x="15967" y="63441"/>
                      <a:pt x="16038" y="59560"/>
                      <a:pt x="16205" y="55690"/>
                    </a:cubicBezTo>
                    <a:cubicBezTo>
                      <a:pt x="16348" y="51868"/>
                      <a:pt x="16645" y="48046"/>
                      <a:pt x="17407" y="44296"/>
                    </a:cubicBezTo>
                    <a:cubicBezTo>
                      <a:pt x="17407" y="44260"/>
                      <a:pt x="17407" y="44224"/>
                      <a:pt x="17407" y="44189"/>
                    </a:cubicBezTo>
                    <a:cubicBezTo>
                      <a:pt x="17455" y="44058"/>
                      <a:pt x="17515" y="43927"/>
                      <a:pt x="17574" y="43796"/>
                    </a:cubicBezTo>
                    <a:cubicBezTo>
                      <a:pt x="17812" y="43343"/>
                      <a:pt x="18122" y="42939"/>
                      <a:pt x="18503" y="42593"/>
                    </a:cubicBezTo>
                    <a:cubicBezTo>
                      <a:pt x="19277" y="41855"/>
                      <a:pt x="20134" y="41200"/>
                      <a:pt x="21063" y="40653"/>
                    </a:cubicBezTo>
                    <a:cubicBezTo>
                      <a:pt x="22813" y="39593"/>
                      <a:pt x="24611" y="38569"/>
                      <a:pt x="26325" y="37450"/>
                    </a:cubicBezTo>
                    <a:cubicBezTo>
                      <a:pt x="28004" y="36331"/>
                      <a:pt x="29635" y="35140"/>
                      <a:pt x="31195" y="33866"/>
                    </a:cubicBezTo>
                    <a:cubicBezTo>
                      <a:pt x="32743" y="32604"/>
                      <a:pt x="34255" y="31235"/>
                      <a:pt x="35922" y="30127"/>
                    </a:cubicBezTo>
                    <a:cubicBezTo>
                      <a:pt x="36708" y="29604"/>
                      <a:pt x="37565" y="29127"/>
                      <a:pt x="38291" y="28520"/>
                    </a:cubicBezTo>
                    <a:cubicBezTo>
                      <a:pt x="38565" y="28294"/>
                      <a:pt x="38803" y="28032"/>
                      <a:pt x="38994" y="27746"/>
                    </a:cubicBezTo>
                    <a:cubicBezTo>
                      <a:pt x="39077" y="27722"/>
                      <a:pt x="39148" y="27663"/>
                      <a:pt x="39184" y="27580"/>
                    </a:cubicBezTo>
                    <a:cubicBezTo>
                      <a:pt x="40470" y="24817"/>
                      <a:pt x="40756" y="21698"/>
                      <a:pt x="41268" y="18733"/>
                    </a:cubicBezTo>
                    <a:cubicBezTo>
                      <a:pt x="41506" y="17376"/>
                      <a:pt x="41887" y="16078"/>
                      <a:pt x="42220" y="14756"/>
                    </a:cubicBezTo>
                    <a:cubicBezTo>
                      <a:pt x="42565" y="13352"/>
                      <a:pt x="42601" y="11911"/>
                      <a:pt x="42708" y="10470"/>
                    </a:cubicBezTo>
                    <a:cubicBezTo>
                      <a:pt x="42815" y="9006"/>
                      <a:pt x="42911" y="7541"/>
                      <a:pt x="43018" y="6065"/>
                    </a:cubicBezTo>
                    <a:cubicBezTo>
                      <a:pt x="43077" y="5327"/>
                      <a:pt x="43125" y="4577"/>
                      <a:pt x="43173" y="3838"/>
                    </a:cubicBezTo>
                    <a:cubicBezTo>
                      <a:pt x="43196" y="3446"/>
                      <a:pt x="43208" y="3065"/>
                      <a:pt x="43232" y="2672"/>
                    </a:cubicBezTo>
                    <a:cubicBezTo>
                      <a:pt x="43268" y="2422"/>
                      <a:pt x="43268" y="2160"/>
                      <a:pt x="43232" y="1898"/>
                    </a:cubicBezTo>
                    <a:cubicBezTo>
                      <a:pt x="43173" y="1481"/>
                      <a:pt x="42875" y="1136"/>
                      <a:pt x="42470" y="1017"/>
                    </a:cubicBezTo>
                    <a:cubicBezTo>
                      <a:pt x="42375" y="564"/>
                      <a:pt x="42053" y="207"/>
                      <a:pt x="41613" y="52"/>
                    </a:cubicBezTo>
                    <a:cubicBezTo>
                      <a:pt x="41499" y="17"/>
                      <a:pt x="41381" y="1"/>
                      <a:pt x="4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a:off x="-4463125" y="3334413"/>
                <a:ext cx="26100" cy="35975"/>
              </a:xfrm>
              <a:custGeom>
                <a:avLst/>
                <a:gdLst/>
                <a:ahLst/>
                <a:cxnLst/>
                <a:rect l="l" t="t" r="r" b="b"/>
                <a:pathLst>
                  <a:path w="1044" h="1439" extrusionOk="0">
                    <a:moveTo>
                      <a:pt x="893" y="0"/>
                    </a:moveTo>
                    <a:cubicBezTo>
                      <a:pt x="859" y="0"/>
                      <a:pt x="825" y="17"/>
                      <a:pt x="803" y="58"/>
                    </a:cubicBezTo>
                    <a:cubicBezTo>
                      <a:pt x="541" y="462"/>
                      <a:pt x="279" y="867"/>
                      <a:pt x="41" y="1296"/>
                    </a:cubicBezTo>
                    <a:cubicBezTo>
                      <a:pt x="0" y="1370"/>
                      <a:pt x="61" y="1438"/>
                      <a:pt x="123" y="1438"/>
                    </a:cubicBezTo>
                    <a:cubicBezTo>
                      <a:pt x="150" y="1438"/>
                      <a:pt x="178" y="1424"/>
                      <a:pt x="196" y="1391"/>
                    </a:cubicBezTo>
                    <a:cubicBezTo>
                      <a:pt x="482" y="986"/>
                      <a:pt x="732" y="581"/>
                      <a:pt x="994" y="165"/>
                    </a:cubicBezTo>
                    <a:cubicBezTo>
                      <a:pt x="1043" y="83"/>
                      <a:pt x="968" y="0"/>
                      <a:pt x="893"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a:off x="-4437700" y="3344088"/>
                <a:ext cx="8075" cy="12900"/>
              </a:xfrm>
              <a:custGeom>
                <a:avLst/>
                <a:gdLst/>
                <a:ahLst/>
                <a:cxnLst/>
                <a:rect l="l" t="t" r="r" b="b"/>
                <a:pathLst>
                  <a:path w="323" h="516" extrusionOk="0">
                    <a:moveTo>
                      <a:pt x="233" y="1"/>
                    </a:moveTo>
                    <a:cubicBezTo>
                      <a:pt x="200" y="1"/>
                      <a:pt x="168" y="19"/>
                      <a:pt x="155" y="52"/>
                    </a:cubicBezTo>
                    <a:cubicBezTo>
                      <a:pt x="108" y="171"/>
                      <a:pt x="60" y="290"/>
                      <a:pt x="13" y="409"/>
                    </a:cubicBezTo>
                    <a:cubicBezTo>
                      <a:pt x="1" y="456"/>
                      <a:pt x="24" y="504"/>
                      <a:pt x="72" y="516"/>
                    </a:cubicBezTo>
                    <a:cubicBezTo>
                      <a:pt x="84" y="516"/>
                      <a:pt x="108" y="516"/>
                      <a:pt x="132" y="504"/>
                    </a:cubicBezTo>
                    <a:cubicBezTo>
                      <a:pt x="144" y="492"/>
                      <a:pt x="155" y="480"/>
                      <a:pt x="167" y="456"/>
                    </a:cubicBezTo>
                    <a:cubicBezTo>
                      <a:pt x="215" y="337"/>
                      <a:pt x="263" y="218"/>
                      <a:pt x="310" y="99"/>
                    </a:cubicBezTo>
                    <a:cubicBezTo>
                      <a:pt x="322" y="75"/>
                      <a:pt x="322" y="52"/>
                      <a:pt x="310" y="40"/>
                    </a:cubicBezTo>
                    <a:cubicBezTo>
                      <a:pt x="289" y="13"/>
                      <a:pt x="260" y="1"/>
                      <a:pt x="233"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a:off x="-4204375" y="3134063"/>
                <a:ext cx="11975" cy="29125"/>
              </a:xfrm>
              <a:custGeom>
                <a:avLst/>
                <a:gdLst/>
                <a:ahLst/>
                <a:cxnLst/>
                <a:rect l="l" t="t" r="r" b="b"/>
                <a:pathLst>
                  <a:path w="479" h="1165" extrusionOk="0">
                    <a:moveTo>
                      <a:pt x="380" y="0"/>
                    </a:moveTo>
                    <a:cubicBezTo>
                      <a:pt x="349" y="0"/>
                      <a:pt x="318" y="14"/>
                      <a:pt x="300" y="47"/>
                    </a:cubicBezTo>
                    <a:cubicBezTo>
                      <a:pt x="193" y="380"/>
                      <a:pt x="109" y="714"/>
                      <a:pt x="14" y="1059"/>
                    </a:cubicBezTo>
                    <a:cubicBezTo>
                      <a:pt x="0" y="1122"/>
                      <a:pt x="48" y="1164"/>
                      <a:pt x="97" y="1164"/>
                    </a:cubicBezTo>
                    <a:cubicBezTo>
                      <a:pt x="131" y="1164"/>
                      <a:pt x="166" y="1144"/>
                      <a:pt x="181" y="1095"/>
                    </a:cubicBezTo>
                    <a:cubicBezTo>
                      <a:pt x="288" y="761"/>
                      <a:pt x="383" y="428"/>
                      <a:pt x="478" y="94"/>
                    </a:cubicBezTo>
                    <a:cubicBezTo>
                      <a:pt x="478" y="36"/>
                      <a:pt x="429" y="0"/>
                      <a:pt x="380"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a:off x="-4186175" y="3137488"/>
                <a:ext cx="9850" cy="12650"/>
              </a:xfrm>
              <a:custGeom>
                <a:avLst/>
                <a:gdLst/>
                <a:ahLst/>
                <a:cxnLst/>
                <a:rect l="l" t="t" r="r" b="b"/>
                <a:pathLst>
                  <a:path w="394" h="506" extrusionOk="0">
                    <a:moveTo>
                      <a:pt x="315" y="0"/>
                    </a:moveTo>
                    <a:cubicBezTo>
                      <a:pt x="286" y="0"/>
                      <a:pt x="256" y="11"/>
                      <a:pt x="239" y="29"/>
                    </a:cubicBezTo>
                    <a:lnTo>
                      <a:pt x="24" y="398"/>
                    </a:lnTo>
                    <a:cubicBezTo>
                      <a:pt x="0" y="434"/>
                      <a:pt x="12" y="481"/>
                      <a:pt x="48" y="493"/>
                    </a:cubicBezTo>
                    <a:cubicBezTo>
                      <a:pt x="61" y="502"/>
                      <a:pt x="75" y="506"/>
                      <a:pt x="89" y="506"/>
                    </a:cubicBezTo>
                    <a:cubicBezTo>
                      <a:pt x="115" y="506"/>
                      <a:pt x="140" y="492"/>
                      <a:pt x="155" y="469"/>
                    </a:cubicBezTo>
                    <a:lnTo>
                      <a:pt x="370" y="112"/>
                    </a:lnTo>
                    <a:cubicBezTo>
                      <a:pt x="393" y="76"/>
                      <a:pt x="381" y="29"/>
                      <a:pt x="346" y="5"/>
                    </a:cubicBezTo>
                    <a:cubicBezTo>
                      <a:pt x="336" y="2"/>
                      <a:pt x="326" y="0"/>
                      <a:pt x="315"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a:off x="-4482950" y="3536088"/>
                <a:ext cx="11950" cy="23975"/>
              </a:xfrm>
              <a:custGeom>
                <a:avLst/>
                <a:gdLst/>
                <a:ahLst/>
                <a:cxnLst/>
                <a:rect l="l" t="t" r="r" b="b"/>
                <a:pathLst>
                  <a:path w="478" h="959" extrusionOk="0">
                    <a:moveTo>
                      <a:pt x="381" y="0"/>
                    </a:moveTo>
                    <a:cubicBezTo>
                      <a:pt x="343" y="0"/>
                      <a:pt x="308" y="24"/>
                      <a:pt x="299" y="63"/>
                    </a:cubicBezTo>
                    <a:cubicBezTo>
                      <a:pt x="203" y="325"/>
                      <a:pt x="108" y="587"/>
                      <a:pt x="13" y="861"/>
                    </a:cubicBezTo>
                    <a:cubicBezTo>
                      <a:pt x="1" y="896"/>
                      <a:pt x="25" y="944"/>
                      <a:pt x="72" y="956"/>
                    </a:cubicBezTo>
                    <a:cubicBezTo>
                      <a:pt x="78" y="958"/>
                      <a:pt x="85" y="959"/>
                      <a:pt x="92" y="959"/>
                    </a:cubicBezTo>
                    <a:cubicBezTo>
                      <a:pt x="123" y="959"/>
                      <a:pt x="158" y="936"/>
                      <a:pt x="168" y="896"/>
                    </a:cubicBezTo>
                    <a:cubicBezTo>
                      <a:pt x="263" y="634"/>
                      <a:pt x="370" y="373"/>
                      <a:pt x="465" y="111"/>
                    </a:cubicBezTo>
                    <a:cubicBezTo>
                      <a:pt x="477" y="63"/>
                      <a:pt x="453" y="15"/>
                      <a:pt x="406" y="3"/>
                    </a:cubicBezTo>
                    <a:cubicBezTo>
                      <a:pt x="398" y="1"/>
                      <a:pt x="389" y="0"/>
                      <a:pt x="381"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a:off x="-4464025" y="3533863"/>
                <a:ext cx="13550" cy="19550"/>
              </a:xfrm>
              <a:custGeom>
                <a:avLst/>
                <a:gdLst/>
                <a:ahLst/>
                <a:cxnLst/>
                <a:rect l="l" t="t" r="r" b="b"/>
                <a:pathLst>
                  <a:path w="542" h="782" extrusionOk="0">
                    <a:moveTo>
                      <a:pt x="410" y="1"/>
                    </a:moveTo>
                    <a:cubicBezTo>
                      <a:pt x="376" y="1"/>
                      <a:pt x="342" y="20"/>
                      <a:pt x="327" y="57"/>
                    </a:cubicBezTo>
                    <a:cubicBezTo>
                      <a:pt x="232" y="247"/>
                      <a:pt x="137" y="438"/>
                      <a:pt x="42" y="628"/>
                    </a:cubicBezTo>
                    <a:cubicBezTo>
                      <a:pt x="0" y="711"/>
                      <a:pt x="68" y="782"/>
                      <a:pt x="137" y="782"/>
                    </a:cubicBezTo>
                    <a:cubicBezTo>
                      <a:pt x="168" y="782"/>
                      <a:pt x="198" y="768"/>
                      <a:pt x="220" y="735"/>
                    </a:cubicBezTo>
                    <a:cubicBezTo>
                      <a:pt x="315" y="545"/>
                      <a:pt x="411" y="354"/>
                      <a:pt x="518" y="164"/>
                    </a:cubicBezTo>
                    <a:cubicBezTo>
                      <a:pt x="542" y="104"/>
                      <a:pt x="530" y="45"/>
                      <a:pt x="470" y="21"/>
                    </a:cubicBezTo>
                    <a:cubicBezTo>
                      <a:pt x="452" y="8"/>
                      <a:pt x="431" y="1"/>
                      <a:pt x="410"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a:off x="-4961175" y="3567163"/>
                <a:ext cx="48975" cy="75800"/>
              </a:xfrm>
              <a:custGeom>
                <a:avLst/>
                <a:gdLst/>
                <a:ahLst/>
                <a:cxnLst/>
                <a:rect l="l" t="t" r="r" b="b"/>
                <a:pathLst>
                  <a:path w="1959" h="3032" extrusionOk="0">
                    <a:moveTo>
                      <a:pt x="1786" y="1"/>
                    </a:moveTo>
                    <a:cubicBezTo>
                      <a:pt x="1756" y="1"/>
                      <a:pt x="1726" y="14"/>
                      <a:pt x="1699" y="46"/>
                    </a:cubicBezTo>
                    <a:cubicBezTo>
                      <a:pt x="1009" y="915"/>
                      <a:pt x="449" y="1880"/>
                      <a:pt x="32" y="2904"/>
                    </a:cubicBezTo>
                    <a:cubicBezTo>
                      <a:pt x="0" y="2976"/>
                      <a:pt x="70" y="3032"/>
                      <a:pt x="131" y="3032"/>
                    </a:cubicBezTo>
                    <a:cubicBezTo>
                      <a:pt x="160" y="3032"/>
                      <a:pt x="187" y="3018"/>
                      <a:pt x="199" y="2987"/>
                    </a:cubicBezTo>
                    <a:cubicBezTo>
                      <a:pt x="651" y="1999"/>
                      <a:pt x="1211" y="1070"/>
                      <a:pt x="1878" y="225"/>
                    </a:cubicBezTo>
                    <a:cubicBezTo>
                      <a:pt x="1958" y="126"/>
                      <a:pt x="1877" y="1"/>
                      <a:pt x="1786"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a:off x="-4934425" y="3600838"/>
                <a:ext cx="28225" cy="48575"/>
              </a:xfrm>
              <a:custGeom>
                <a:avLst/>
                <a:gdLst/>
                <a:ahLst/>
                <a:cxnLst/>
                <a:rect l="l" t="t" r="r" b="b"/>
                <a:pathLst>
                  <a:path w="1129" h="1943" extrusionOk="0">
                    <a:moveTo>
                      <a:pt x="974" y="1"/>
                    </a:moveTo>
                    <a:cubicBezTo>
                      <a:pt x="942" y="1"/>
                      <a:pt x="912" y="14"/>
                      <a:pt x="891" y="45"/>
                    </a:cubicBezTo>
                    <a:cubicBezTo>
                      <a:pt x="510" y="592"/>
                      <a:pt x="224" y="1200"/>
                      <a:pt x="22" y="1831"/>
                    </a:cubicBezTo>
                    <a:cubicBezTo>
                      <a:pt x="1" y="1901"/>
                      <a:pt x="50" y="1942"/>
                      <a:pt x="102" y="1942"/>
                    </a:cubicBezTo>
                    <a:cubicBezTo>
                      <a:pt x="137" y="1942"/>
                      <a:pt x="174" y="1922"/>
                      <a:pt x="189" y="1878"/>
                    </a:cubicBezTo>
                    <a:cubicBezTo>
                      <a:pt x="415" y="1271"/>
                      <a:pt x="712" y="700"/>
                      <a:pt x="1070" y="164"/>
                    </a:cubicBezTo>
                    <a:cubicBezTo>
                      <a:pt x="1129" y="79"/>
                      <a:pt x="1050" y="1"/>
                      <a:pt x="974"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a:off x="-5000775" y="3684338"/>
                <a:ext cx="28350" cy="53125"/>
              </a:xfrm>
              <a:custGeom>
                <a:avLst/>
                <a:gdLst/>
                <a:ahLst/>
                <a:cxnLst/>
                <a:rect l="l" t="t" r="r" b="b"/>
                <a:pathLst>
                  <a:path w="1134" h="2125" extrusionOk="0">
                    <a:moveTo>
                      <a:pt x="964" y="1"/>
                    </a:moveTo>
                    <a:cubicBezTo>
                      <a:pt x="929" y="1"/>
                      <a:pt x="896" y="19"/>
                      <a:pt x="878" y="62"/>
                    </a:cubicBezTo>
                    <a:cubicBezTo>
                      <a:pt x="592" y="705"/>
                      <a:pt x="307" y="1336"/>
                      <a:pt x="33" y="1991"/>
                    </a:cubicBezTo>
                    <a:cubicBezTo>
                      <a:pt x="1" y="2063"/>
                      <a:pt x="82" y="2124"/>
                      <a:pt x="152" y="2124"/>
                    </a:cubicBezTo>
                    <a:cubicBezTo>
                      <a:pt x="187" y="2124"/>
                      <a:pt x="219" y="2110"/>
                      <a:pt x="235" y="2074"/>
                    </a:cubicBezTo>
                    <a:cubicBezTo>
                      <a:pt x="533" y="1455"/>
                      <a:pt x="807" y="812"/>
                      <a:pt x="1092" y="193"/>
                    </a:cubicBezTo>
                    <a:cubicBezTo>
                      <a:pt x="1134" y="94"/>
                      <a:pt x="1043" y="1"/>
                      <a:pt x="964"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5071850" y="3957963"/>
                <a:ext cx="36125" cy="220200"/>
              </a:xfrm>
              <a:custGeom>
                <a:avLst/>
                <a:gdLst/>
                <a:ahLst/>
                <a:cxnLst/>
                <a:rect l="l" t="t" r="r" b="b"/>
                <a:pathLst>
                  <a:path w="1445" h="8808" extrusionOk="0">
                    <a:moveTo>
                      <a:pt x="1310" y="1"/>
                    </a:moveTo>
                    <a:cubicBezTo>
                      <a:pt x="1266" y="1"/>
                      <a:pt x="1223" y="26"/>
                      <a:pt x="1209" y="83"/>
                    </a:cubicBezTo>
                    <a:cubicBezTo>
                      <a:pt x="804" y="2309"/>
                      <a:pt x="471" y="4548"/>
                      <a:pt x="209" y="6798"/>
                    </a:cubicBezTo>
                    <a:cubicBezTo>
                      <a:pt x="137" y="7441"/>
                      <a:pt x="66" y="8084"/>
                      <a:pt x="6" y="8727"/>
                    </a:cubicBezTo>
                    <a:cubicBezTo>
                      <a:pt x="0" y="8780"/>
                      <a:pt x="42" y="8807"/>
                      <a:pt x="87" y="8807"/>
                    </a:cubicBezTo>
                    <a:cubicBezTo>
                      <a:pt x="131" y="8807"/>
                      <a:pt x="179" y="8780"/>
                      <a:pt x="185" y="8727"/>
                    </a:cubicBezTo>
                    <a:cubicBezTo>
                      <a:pt x="435" y="6477"/>
                      <a:pt x="733" y="4238"/>
                      <a:pt x="1102" y="2012"/>
                    </a:cubicBezTo>
                    <a:cubicBezTo>
                      <a:pt x="1197" y="1393"/>
                      <a:pt x="1304" y="762"/>
                      <a:pt x="1423" y="142"/>
                    </a:cubicBezTo>
                    <a:cubicBezTo>
                      <a:pt x="1445" y="57"/>
                      <a:pt x="1376" y="1"/>
                      <a:pt x="1310"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p:nvPr/>
            </p:nvSpPr>
            <p:spPr>
              <a:xfrm>
                <a:off x="-5089150" y="4262888"/>
                <a:ext cx="15725" cy="73050"/>
              </a:xfrm>
              <a:custGeom>
                <a:avLst/>
                <a:gdLst/>
                <a:ahLst/>
                <a:cxnLst/>
                <a:rect l="l" t="t" r="r" b="b"/>
                <a:pathLst>
                  <a:path w="629" h="2922" extrusionOk="0">
                    <a:moveTo>
                      <a:pt x="505" y="0"/>
                    </a:moveTo>
                    <a:cubicBezTo>
                      <a:pt x="462" y="0"/>
                      <a:pt x="422" y="24"/>
                      <a:pt x="413" y="78"/>
                    </a:cubicBezTo>
                    <a:cubicBezTo>
                      <a:pt x="270" y="983"/>
                      <a:pt x="139" y="1900"/>
                      <a:pt x="8" y="2816"/>
                    </a:cubicBezTo>
                    <a:cubicBezTo>
                      <a:pt x="1" y="2879"/>
                      <a:pt x="56" y="2922"/>
                      <a:pt x="104" y="2922"/>
                    </a:cubicBezTo>
                    <a:cubicBezTo>
                      <a:pt x="138" y="2922"/>
                      <a:pt x="170" y="2901"/>
                      <a:pt x="174" y="2852"/>
                    </a:cubicBezTo>
                    <a:cubicBezTo>
                      <a:pt x="329" y="1947"/>
                      <a:pt x="472" y="1042"/>
                      <a:pt x="615" y="126"/>
                    </a:cubicBezTo>
                    <a:cubicBezTo>
                      <a:pt x="629" y="48"/>
                      <a:pt x="565" y="0"/>
                      <a:pt x="505"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6"/>
              <p:cNvSpPr/>
              <p:nvPr/>
            </p:nvSpPr>
            <p:spPr>
              <a:xfrm>
                <a:off x="-5094175" y="4362763"/>
                <a:ext cx="10600" cy="52075"/>
              </a:xfrm>
              <a:custGeom>
                <a:avLst/>
                <a:gdLst/>
                <a:ahLst/>
                <a:cxnLst/>
                <a:rect l="l" t="t" r="r" b="b"/>
                <a:pathLst>
                  <a:path w="424" h="2083" extrusionOk="0">
                    <a:moveTo>
                      <a:pt x="323" y="0"/>
                    </a:moveTo>
                    <a:cubicBezTo>
                      <a:pt x="271" y="0"/>
                      <a:pt x="215" y="36"/>
                      <a:pt x="209" y="107"/>
                    </a:cubicBezTo>
                    <a:cubicBezTo>
                      <a:pt x="137" y="726"/>
                      <a:pt x="66" y="1357"/>
                      <a:pt x="6" y="1988"/>
                    </a:cubicBezTo>
                    <a:cubicBezTo>
                      <a:pt x="1" y="2052"/>
                      <a:pt x="40" y="2082"/>
                      <a:pt x="85" y="2082"/>
                    </a:cubicBezTo>
                    <a:cubicBezTo>
                      <a:pt x="132" y="2082"/>
                      <a:pt x="185" y="2049"/>
                      <a:pt x="197" y="1988"/>
                    </a:cubicBezTo>
                    <a:cubicBezTo>
                      <a:pt x="280" y="1369"/>
                      <a:pt x="340" y="738"/>
                      <a:pt x="411" y="107"/>
                    </a:cubicBezTo>
                    <a:cubicBezTo>
                      <a:pt x="423" y="36"/>
                      <a:pt x="375" y="0"/>
                      <a:pt x="323"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6"/>
              <p:cNvSpPr/>
              <p:nvPr/>
            </p:nvSpPr>
            <p:spPr>
              <a:xfrm>
                <a:off x="-4786425" y="3933238"/>
                <a:ext cx="8825" cy="31150"/>
              </a:xfrm>
              <a:custGeom>
                <a:avLst/>
                <a:gdLst/>
                <a:ahLst/>
                <a:cxnLst/>
                <a:rect l="l" t="t" r="r" b="b"/>
                <a:pathLst>
                  <a:path w="353" h="1246" extrusionOk="0">
                    <a:moveTo>
                      <a:pt x="234" y="0"/>
                    </a:moveTo>
                    <a:cubicBezTo>
                      <a:pt x="174" y="12"/>
                      <a:pt x="126" y="60"/>
                      <a:pt x="126" y="119"/>
                    </a:cubicBezTo>
                    <a:cubicBezTo>
                      <a:pt x="79" y="465"/>
                      <a:pt x="43" y="798"/>
                      <a:pt x="7" y="1143"/>
                    </a:cubicBezTo>
                    <a:cubicBezTo>
                      <a:pt x="1" y="1209"/>
                      <a:pt x="55" y="1245"/>
                      <a:pt x="110" y="1245"/>
                    </a:cubicBezTo>
                    <a:cubicBezTo>
                      <a:pt x="155" y="1245"/>
                      <a:pt x="199" y="1221"/>
                      <a:pt x="210" y="1167"/>
                    </a:cubicBezTo>
                    <a:cubicBezTo>
                      <a:pt x="257" y="822"/>
                      <a:pt x="305" y="465"/>
                      <a:pt x="353" y="119"/>
                    </a:cubicBezTo>
                    <a:cubicBezTo>
                      <a:pt x="353" y="48"/>
                      <a:pt x="293" y="0"/>
                      <a:pt x="234"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6"/>
              <p:cNvSpPr/>
              <p:nvPr/>
            </p:nvSpPr>
            <p:spPr>
              <a:xfrm>
                <a:off x="-4812150" y="3947213"/>
                <a:ext cx="5075" cy="3900"/>
              </a:xfrm>
              <a:custGeom>
                <a:avLst/>
                <a:gdLst/>
                <a:ahLst/>
                <a:cxnLst/>
                <a:rect l="l" t="t" r="r" b="b"/>
                <a:pathLst>
                  <a:path w="203" h="156" extrusionOk="0">
                    <a:moveTo>
                      <a:pt x="108" y="1"/>
                    </a:moveTo>
                    <a:cubicBezTo>
                      <a:pt x="1" y="1"/>
                      <a:pt x="1" y="156"/>
                      <a:pt x="108" y="156"/>
                    </a:cubicBezTo>
                    <a:cubicBezTo>
                      <a:pt x="203" y="156"/>
                      <a:pt x="203" y="1"/>
                      <a:pt x="108"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6"/>
              <p:cNvSpPr/>
              <p:nvPr/>
            </p:nvSpPr>
            <p:spPr>
              <a:xfrm>
                <a:off x="-4902625" y="3276313"/>
                <a:ext cx="748325" cy="1435900"/>
              </a:xfrm>
              <a:custGeom>
                <a:avLst/>
                <a:gdLst/>
                <a:ahLst/>
                <a:cxnLst/>
                <a:rect l="l" t="t" r="r" b="b"/>
                <a:pathLst>
                  <a:path w="29933" h="57436" extrusionOk="0">
                    <a:moveTo>
                      <a:pt x="3727" y="26825"/>
                    </a:moveTo>
                    <a:cubicBezTo>
                      <a:pt x="3822" y="26825"/>
                      <a:pt x="3822" y="26980"/>
                      <a:pt x="3727" y="26980"/>
                    </a:cubicBezTo>
                    <a:cubicBezTo>
                      <a:pt x="3620" y="26980"/>
                      <a:pt x="3620" y="26825"/>
                      <a:pt x="3727" y="26825"/>
                    </a:cubicBezTo>
                    <a:close/>
                    <a:moveTo>
                      <a:pt x="4876" y="26280"/>
                    </a:moveTo>
                    <a:cubicBezTo>
                      <a:pt x="4932" y="26280"/>
                      <a:pt x="4989" y="26319"/>
                      <a:pt x="4989" y="26396"/>
                    </a:cubicBezTo>
                    <a:cubicBezTo>
                      <a:pt x="4953" y="26742"/>
                      <a:pt x="4917" y="27099"/>
                      <a:pt x="4858" y="27444"/>
                    </a:cubicBezTo>
                    <a:lnTo>
                      <a:pt x="4846" y="27444"/>
                    </a:lnTo>
                    <a:cubicBezTo>
                      <a:pt x="4841" y="27498"/>
                      <a:pt x="4797" y="27522"/>
                      <a:pt x="4751" y="27522"/>
                    </a:cubicBezTo>
                    <a:cubicBezTo>
                      <a:pt x="4695" y="27522"/>
                      <a:pt x="4637" y="27486"/>
                      <a:pt x="4644" y="27420"/>
                    </a:cubicBezTo>
                    <a:cubicBezTo>
                      <a:pt x="4679" y="27075"/>
                      <a:pt x="4727" y="26742"/>
                      <a:pt x="4763" y="26396"/>
                    </a:cubicBezTo>
                    <a:cubicBezTo>
                      <a:pt x="4763" y="26319"/>
                      <a:pt x="4819" y="26280"/>
                      <a:pt x="4876" y="26280"/>
                    </a:cubicBezTo>
                    <a:close/>
                    <a:moveTo>
                      <a:pt x="29932" y="0"/>
                    </a:moveTo>
                    <a:lnTo>
                      <a:pt x="29932" y="0"/>
                    </a:lnTo>
                    <a:cubicBezTo>
                      <a:pt x="28099" y="4668"/>
                      <a:pt x="24789" y="10728"/>
                      <a:pt x="19562" y="12978"/>
                    </a:cubicBezTo>
                    <a:cubicBezTo>
                      <a:pt x="10585" y="16836"/>
                      <a:pt x="2215" y="22682"/>
                      <a:pt x="1917" y="27516"/>
                    </a:cubicBezTo>
                    <a:cubicBezTo>
                      <a:pt x="1679" y="31266"/>
                      <a:pt x="0" y="48149"/>
                      <a:pt x="131" y="57436"/>
                    </a:cubicBezTo>
                    <a:cubicBezTo>
                      <a:pt x="476" y="57317"/>
                      <a:pt x="822" y="57198"/>
                      <a:pt x="1155" y="57055"/>
                    </a:cubicBezTo>
                    <a:cubicBezTo>
                      <a:pt x="2298" y="56614"/>
                      <a:pt x="3417" y="56126"/>
                      <a:pt x="4513" y="55567"/>
                    </a:cubicBezTo>
                    <a:cubicBezTo>
                      <a:pt x="4441" y="54614"/>
                      <a:pt x="4465" y="53638"/>
                      <a:pt x="4453" y="52673"/>
                    </a:cubicBezTo>
                    <a:cubicBezTo>
                      <a:pt x="4453" y="51685"/>
                      <a:pt x="4453" y="50709"/>
                      <a:pt x="4453" y="49721"/>
                    </a:cubicBezTo>
                    <a:cubicBezTo>
                      <a:pt x="4453" y="47756"/>
                      <a:pt x="4465" y="45792"/>
                      <a:pt x="4513" y="43815"/>
                    </a:cubicBezTo>
                    <a:cubicBezTo>
                      <a:pt x="4584" y="39981"/>
                      <a:pt x="4655" y="36136"/>
                      <a:pt x="5013" y="32314"/>
                    </a:cubicBezTo>
                    <a:cubicBezTo>
                      <a:pt x="5167" y="30564"/>
                      <a:pt x="5417" y="28837"/>
                      <a:pt x="5739" y="27123"/>
                    </a:cubicBezTo>
                    <a:cubicBezTo>
                      <a:pt x="5703" y="27063"/>
                      <a:pt x="5679" y="26992"/>
                      <a:pt x="5691" y="26920"/>
                    </a:cubicBezTo>
                    <a:cubicBezTo>
                      <a:pt x="5739" y="26039"/>
                      <a:pt x="6179" y="25337"/>
                      <a:pt x="6656" y="24634"/>
                    </a:cubicBezTo>
                    <a:cubicBezTo>
                      <a:pt x="7168" y="23896"/>
                      <a:pt x="7799" y="23253"/>
                      <a:pt x="8525" y="22729"/>
                    </a:cubicBezTo>
                    <a:cubicBezTo>
                      <a:pt x="10144" y="21515"/>
                      <a:pt x="11990" y="20598"/>
                      <a:pt x="13716" y="19527"/>
                    </a:cubicBezTo>
                    <a:cubicBezTo>
                      <a:pt x="15466" y="18443"/>
                      <a:pt x="17169" y="17264"/>
                      <a:pt x="18800" y="16002"/>
                    </a:cubicBezTo>
                    <a:cubicBezTo>
                      <a:pt x="20384" y="14764"/>
                      <a:pt x="21908" y="13466"/>
                      <a:pt x="23515" y="12276"/>
                    </a:cubicBezTo>
                    <a:cubicBezTo>
                      <a:pt x="24408" y="11609"/>
                      <a:pt x="25289" y="10942"/>
                      <a:pt x="26218" y="10335"/>
                    </a:cubicBezTo>
                    <a:cubicBezTo>
                      <a:pt x="26849" y="9942"/>
                      <a:pt x="27408" y="9442"/>
                      <a:pt x="27861" y="8859"/>
                    </a:cubicBezTo>
                    <a:cubicBezTo>
                      <a:pt x="28730" y="6620"/>
                      <a:pt x="29111" y="4287"/>
                      <a:pt x="29528" y="1929"/>
                    </a:cubicBezTo>
                    <a:cubicBezTo>
                      <a:pt x="29647" y="1286"/>
                      <a:pt x="29778" y="643"/>
                      <a:pt x="29932" y="0"/>
                    </a:cubicBezTo>
                    <a:close/>
                  </a:path>
                </a:pathLst>
              </a:custGeom>
              <a:solidFill>
                <a:srgbClr val="E09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 name="Google Shape;450;p16"/>
            <p:cNvGrpSpPr/>
            <p:nvPr/>
          </p:nvGrpSpPr>
          <p:grpSpPr>
            <a:xfrm rot="509305">
              <a:off x="6026498" y="3329699"/>
              <a:ext cx="1744092" cy="3113189"/>
              <a:chOff x="-5170825" y="2821088"/>
              <a:chExt cx="1081700" cy="1930825"/>
            </a:xfrm>
          </p:grpSpPr>
          <p:sp>
            <p:nvSpPr>
              <p:cNvPr id="451" name="Google Shape;451;p16"/>
              <p:cNvSpPr/>
              <p:nvPr/>
            </p:nvSpPr>
            <p:spPr>
              <a:xfrm>
                <a:off x="-4354950" y="3040913"/>
                <a:ext cx="65500" cy="172900"/>
              </a:xfrm>
              <a:custGeom>
                <a:avLst/>
                <a:gdLst/>
                <a:ahLst/>
                <a:cxnLst/>
                <a:rect l="l" t="t" r="r" b="b"/>
                <a:pathLst>
                  <a:path w="2620" h="6916" extrusionOk="0">
                    <a:moveTo>
                      <a:pt x="2467" y="0"/>
                    </a:moveTo>
                    <a:cubicBezTo>
                      <a:pt x="2443" y="0"/>
                      <a:pt x="2415" y="11"/>
                      <a:pt x="2382" y="34"/>
                    </a:cubicBezTo>
                    <a:cubicBezTo>
                      <a:pt x="2227" y="129"/>
                      <a:pt x="2108" y="558"/>
                      <a:pt x="2060" y="701"/>
                    </a:cubicBezTo>
                    <a:cubicBezTo>
                      <a:pt x="1977" y="927"/>
                      <a:pt x="1917" y="1153"/>
                      <a:pt x="1846" y="1380"/>
                    </a:cubicBezTo>
                    <a:cubicBezTo>
                      <a:pt x="1691" y="1903"/>
                      <a:pt x="1560" y="2427"/>
                      <a:pt x="1394" y="2939"/>
                    </a:cubicBezTo>
                    <a:cubicBezTo>
                      <a:pt x="953" y="4261"/>
                      <a:pt x="548" y="5618"/>
                      <a:pt x="1" y="6916"/>
                    </a:cubicBezTo>
                    <a:cubicBezTo>
                      <a:pt x="560" y="6297"/>
                      <a:pt x="1215" y="5749"/>
                      <a:pt x="1917" y="5285"/>
                    </a:cubicBezTo>
                    <a:cubicBezTo>
                      <a:pt x="2025" y="4916"/>
                      <a:pt x="2156" y="4559"/>
                      <a:pt x="2251" y="4189"/>
                    </a:cubicBezTo>
                    <a:cubicBezTo>
                      <a:pt x="2382" y="3689"/>
                      <a:pt x="2501" y="3189"/>
                      <a:pt x="2620" y="2677"/>
                    </a:cubicBezTo>
                    <a:cubicBezTo>
                      <a:pt x="2620" y="2201"/>
                      <a:pt x="2620" y="1725"/>
                      <a:pt x="2608" y="1237"/>
                    </a:cubicBezTo>
                    <a:cubicBezTo>
                      <a:pt x="2596" y="951"/>
                      <a:pt x="2608" y="665"/>
                      <a:pt x="2584" y="379"/>
                    </a:cubicBezTo>
                    <a:cubicBezTo>
                      <a:pt x="2584" y="260"/>
                      <a:pt x="2584" y="0"/>
                      <a:pt x="2467" y="0"/>
                    </a:cubicBezTo>
                    <a:close/>
                  </a:path>
                </a:pathLst>
              </a:custGeom>
              <a:solidFill>
                <a:srgbClr val="E09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6"/>
              <p:cNvSpPr/>
              <p:nvPr/>
            </p:nvSpPr>
            <p:spPr>
              <a:xfrm>
                <a:off x="-4239750" y="2839488"/>
                <a:ext cx="111050" cy="300525"/>
              </a:xfrm>
              <a:custGeom>
                <a:avLst/>
                <a:gdLst/>
                <a:ahLst/>
                <a:cxnLst/>
                <a:rect l="l" t="t" r="r" b="b"/>
                <a:pathLst>
                  <a:path w="4442" h="12021" extrusionOk="0">
                    <a:moveTo>
                      <a:pt x="3897" y="0"/>
                    </a:moveTo>
                    <a:cubicBezTo>
                      <a:pt x="3594" y="0"/>
                      <a:pt x="3254" y="131"/>
                      <a:pt x="3072" y="293"/>
                    </a:cubicBezTo>
                    <a:cubicBezTo>
                      <a:pt x="2584" y="709"/>
                      <a:pt x="2358" y="1459"/>
                      <a:pt x="2143" y="2043"/>
                    </a:cubicBezTo>
                    <a:cubicBezTo>
                      <a:pt x="1715" y="3233"/>
                      <a:pt x="1512" y="4531"/>
                      <a:pt x="1215" y="5769"/>
                    </a:cubicBezTo>
                    <a:cubicBezTo>
                      <a:pt x="917" y="7008"/>
                      <a:pt x="679" y="8306"/>
                      <a:pt x="465" y="9579"/>
                    </a:cubicBezTo>
                    <a:cubicBezTo>
                      <a:pt x="357" y="10211"/>
                      <a:pt x="238" y="10853"/>
                      <a:pt x="107" y="11484"/>
                    </a:cubicBezTo>
                    <a:cubicBezTo>
                      <a:pt x="72" y="11663"/>
                      <a:pt x="36" y="11842"/>
                      <a:pt x="0" y="12020"/>
                    </a:cubicBezTo>
                    <a:cubicBezTo>
                      <a:pt x="119" y="11937"/>
                      <a:pt x="238" y="11854"/>
                      <a:pt x="346" y="11758"/>
                    </a:cubicBezTo>
                    <a:cubicBezTo>
                      <a:pt x="500" y="11604"/>
                      <a:pt x="643" y="11437"/>
                      <a:pt x="750" y="11258"/>
                    </a:cubicBezTo>
                    <a:lnTo>
                      <a:pt x="2465" y="4626"/>
                    </a:lnTo>
                    <a:lnTo>
                      <a:pt x="3024" y="2436"/>
                    </a:lnTo>
                    <a:cubicBezTo>
                      <a:pt x="3179" y="1852"/>
                      <a:pt x="3310" y="1245"/>
                      <a:pt x="3691" y="769"/>
                    </a:cubicBezTo>
                    <a:cubicBezTo>
                      <a:pt x="3882" y="543"/>
                      <a:pt x="4144" y="364"/>
                      <a:pt x="4441" y="281"/>
                    </a:cubicBezTo>
                    <a:cubicBezTo>
                      <a:pt x="4343" y="78"/>
                      <a:pt x="4131" y="0"/>
                      <a:pt x="3897" y="0"/>
                    </a:cubicBezTo>
                    <a:close/>
                  </a:path>
                </a:pathLst>
              </a:custGeom>
              <a:solidFill>
                <a:srgbClr val="E09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6"/>
              <p:cNvSpPr/>
              <p:nvPr/>
            </p:nvSpPr>
            <p:spPr>
              <a:xfrm>
                <a:off x="-4286775" y="2928638"/>
                <a:ext cx="71750" cy="232800"/>
              </a:xfrm>
              <a:custGeom>
                <a:avLst/>
                <a:gdLst/>
                <a:ahLst/>
                <a:cxnLst/>
                <a:rect l="l" t="t" r="r" b="b"/>
                <a:pathLst>
                  <a:path w="2870" h="9312" extrusionOk="0">
                    <a:moveTo>
                      <a:pt x="2870" y="1"/>
                    </a:moveTo>
                    <a:lnTo>
                      <a:pt x="2870" y="1"/>
                    </a:lnTo>
                    <a:cubicBezTo>
                      <a:pt x="2227" y="441"/>
                      <a:pt x="2024" y="1263"/>
                      <a:pt x="1810" y="2013"/>
                    </a:cubicBezTo>
                    <a:cubicBezTo>
                      <a:pt x="1548" y="2965"/>
                      <a:pt x="1381" y="3918"/>
                      <a:pt x="1191" y="4894"/>
                    </a:cubicBezTo>
                    <a:cubicBezTo>
                      <a:pt x="1024" y="5823"/>
                      <a:pt x="798" y="6752"/>
                      <a:pt x="524" y="7668"/>
                    </a:cubicBezTo>
                    <a:cubicBezTo>
                      <a:pt x="357" y="8204"/>
                      <a:pt x="191" y="8764"/>
                      <a:pt x="0" y="9312"/>
                    </a:cubicBezTo>
                    <a:lnTo>
                      <a:pt x="214" y="9204"/>
                    </a:lnTo>
                    <a:cubicBezTo>
                      <a:pt x="488" y="9061"/>
                      <a:pt x="798" y="8954"/>
                      <a:pt x="1095" y="8835"/>
                    </a:cubicBezTo>
                    <a:cubicBezTo>
                      <a:pt x="1203" y="8478"/>
                      <a:pt x="1334" y="8121"/>
                      <a:pt x="1429" y="7764"/>
                    </a:cubicBezTo>
                    <a:cubicBezTo>
                      <a:pt x="1572" y="7180"/>
                      <a:pt x="1715" y="6597"/>
                      <a:pt x="1822" y="6013"/>
                    </a:cubicBezTo>
                    <a:cubicBezTo>
                      <a:pt x="2060" y="4823"/>
                      <a:pt x="2203" y="3632"/>
                      <a:pt x="2369" y="2442"/>
                    </a:cubicBezTo>
                    <a:cubicBezTo>
                      <a:pt x="2477" y="1608"/>
                      <a:pt x="2643" y="799"/>
                      <a:pt x="2870" y="1"/>
                    </a:cubicBezTo>
                    <a:close/>
                  </a:path>
                </a:pathLst>
              </a:custGeom>
              <a:solidFill>
                <a:srgbClr val="E09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6"/>
              <p:cNvSpPr/>
              <p:nvPr/>
            </p:nvSpPr>
            <p:spPr>
              <a:xfrm>
                <a:off x="-5150575" y="2863463"/>
                <a:ext cx="1043475" cy="1871300"/>
              </a:xfrm>
              <a:custGeom>
                <a:avLst/>
                <a:gdLst/>
                <a:ahLst/>
                <a:cxnLst/>
                <a:rect l="l" t="t" r="r" b="b"/>
                <a:pathLst>
                  <a:path w="41739" h="74852" extrusionOk="0">
                    <a:moveTo>
                      <a:pt x="38884" y="10959"/>
                    </a:moveTo>
                    <a:cubicBezTo>
                      <a:pt x="38938" y="10959"/>
                      <a:pt x="38986" y="11016"/>
                      <a:pt x="38946" y="11073"/>
                    </a:cubicBezTo>
                    <a:lnTo>
                      <a:pt x="38731" y="11430"/>
                    </a:lnTo>
                    <a:cubicBezTo>
                      <a:pt x="38716" y="11453"/>
                      <a:pt x="38695" y="11467"/>
                      <a:pt x="38673" y="11467"/>
                    </a:cubicBezTo>
                    <a:cubicBezTo>
                      <a:pt x="38661" y="11467"/>
                      <a:pt x="38649" y="11463"/>
                      <a:pt x="38636" y="11454"/>
                    </a:cubicBezTo>
                    <a:cubicBezTo>
                      <a:pt x="38588" y="11442"/>
                      <a:pt x="38576" y="11395"/>
                      <a:pt x="38600" y="11359"/>
                    </a:cubicBezTo>
                    <a:lnTo>
                      <a:pt x="38815" y="11002"/>
                    </a:lnTo>
                    <a:cubicBezTo>
                      <a:pt x="38833" y="10972"/>
                      <a:pt x="38859" y="10959"/>
                      <a:pt x="38884" y="10959"/>
                    </a:cubicBezTo>
                    <a:close/>
                    <a:moveTo>
                      <a:pt x="38228" y="10797"/>
                    </a:moveTo>
                    <a:cubicBezTo>
                      <a:pt x="38287" y="10797"/>
                      <a:pt x="38348" y="10847"/>
                      <a:pt x="38326" y="10918"/>
                    </a:cubicBezTo>
                    <a:cubicBezTo>
                      <a:pt x="38231" y="11252"/>
                      <a:pt x="38124" y="11585"/>
                      <a:pt x="38029" y="11919"/>
                    </a:cubicBezTo>
                    <a:cubicBezTo>
                      <a:pt x="38010" y="11951"/>
                      <a:pt x="37979" y="11965"/>
                      <a:pt x="37949" y="11965"/>
                    </a:cubicBezTo>
                    <a:cubicBezTo>
                      <a:pt x="37901" y="11965"/>
                      <a:pt x="37855" y="11929"/>
                      <a:pt x="37862" y="11871"/>
                    </a:cubicBezTo>
                    <a:cubicBezTo>
                      <a:pt x="37945" y="11538"/>
                      <a:pt x="38041" y="11204"/>
                      <a:pt x="38136" y="10871"/>
                    </a:cubicBezTo>
                    <a:cubicBezTo>
                      <a:pt x="38150" y="10819"/>
                      <a:pt x="38189" y="10797"/>
                      <a:pt x="38228" y="10797"/>
                    </a:cubicBezTo>
                    <a:close/>
                    <a:moveTo>
                      <a:pt x="28753" y="19214"/>
                    </a:moveTo>
                    <a:cubicBezTo>
                      <a:pt x="28761" y="19214"/>
                      <a:pt x="28769" y="19215"/>
                      <a:pt x="28778" y="19217"/>
                    </a:cubicBezTo>
                    <a:cubicBezTo>
                      <a:pt x="28801" y="19229"/>
                      <a:pt x="28813" y="19241"/>
                      <a:pt x="28825" y="19265"/>
                    </a:cubicBezTo>
                    <a:cubicBezTo>
                      <a:pt x="28837" y="19277"/>
                      <a:pt x="28837" y="19300"/>
                      <a:pt x="28837" y="19324"/>
                    </a:cubicBezTo>
                    <a:cubicBezTo>
                      <a:pt x="28789" y="19443"/>
                      <a:pt x="28742" y="19562"/>
                      <a:pt x="28682" y="19681"/>
                    </a:cubicBezTo>
                    <a:cubicBezTo>
                      <a:pt x="28682" y="19705"/>
                      <a:pt x="28670" y="19717"/>
                      <a:pt x="28647" y="19729"/>
                    </a:cubicBezTo>
                    <a:cubicBezTo>
                      <a:pt x="28623" y="19741"/>
                      <a:pt x="28611" y="19741"/>
                      <a:pt x="28587" y="19741"/>
                    </a:cubicBezTo>
                    <a:cubicBezTo>
                      <a:pt x="28539" y="19729"/>
                      <a:pt x="28516" y="19681"/>
                      <a:pt x="28528" y="19634"/>
                    </a:cubicBezTo>
                    <a:cubicBezTo>
                      <a:pt x="28563" y="19515"/>
                      <a:pt x="28611" y="19396"/>
                      <a:pt x="28670" y="19277"/>
                    </a:cubicBezTo>
                    <a:cubicBezTo>
                      <a:pt x="28680" y="19237"/>
                      <a:pt x="28715" y="19214"/>
                      <a:pt x="28753" y="19214"/>
                    </a:cubicBezTo>
                    <a:close/>
                    <a:moveTo>
                      <a:pt x="28381" y="18834"/>
                    </a:moveTo>
                    <a:cubicBezTo>
                      <a:pt x="28462" y="18834"/>
                      <a:pt x="28542" y="18919"/>
                      <a:pt x="28492" y="19003"/>
                    </a:cubicBezTo>
                    <a:cubicBezTo>
                      <a:pt x="28230" y="19408"/>
                      <a:pt x="27980" y="19824"/>
                      <a:pt x="27694" y="20229"/>
                    </a:cubicBezTo>
                    <a:cubicBezTo>
                      <a:pt x="27676" y="20262"/>
                      <a:pt x="27648" y="20276"/>
                      <a:pt x="27621" y="20276"/>
                    </a:cubicBezTo>
                    <a:cubicBezTo>
                      <a:pt x="27559" y="20276"/>
                      <a:pt x="27498" y="20208"/>
                      <a:pt x="27539" y="20134"/>
                    </a:cubicBezTo>
                    <a:cubicBezTo>
                      <a:pt x="27777" y="19705"/>
                      <a:pt x="28039" y="19300"/>
                      <a:pt x="28289" y="18884"/>
                    </a:cubicBezTo>
                    <a:cubicBezTo>
                      <a:pt x="28314" y="18849"/>
                      <a:pt x="28347" y="18834"/>
                      <a:pt x="28381" y="18834"/>
                    </a:cubicBezTo>
                    <a:close/>
                    <a:moveTo>
                      <a:pt x="27878" y="26821"/>
                    </a:moveTo>
                    <a:cubicBezTo>
                      <a:pt x="27953" y="26821"/>
                      <a:pt x="28029" y="26898"/>
                      <a:pt x="27980" y="26980"/>
                    </a:cubicBezTo>
                    <a:cubicBezTo>
                      <a:pt x="27885" y="27170"/>
                      <a:pt x="27789" y="27361"/>
                      <a:pt x="27682" y="27551"/>
                    </a:cubicBezTo>
                    <a:cubicBezTo>
                      <a:pt x="27660" y="27584"/>
                      <a:pt x="27630" y="27598"/>
                      <a:pt x="27599" y="27598"/>
                    </a:cubicBezTo>
                    <a:cubicBezTo>
                      <a:pt x="27530" y="27598"/>
                      <a:pt x="27462" y="27527"/>
                      <a:pt x="27504" y="27444"/>
                    </a:cubicBezTo>
                    <a:lnTo>
                      <a:pt x="27516" y="27444"/>
                    </a:lnTo>
                    <a:cubicBezTo>
                      <a:pt x="27599" y="27254"/>
                      <a:pt x="27694" y="27063"/>
                      <a:pt x="27789" y="26873"/>
                    </a:cubicBezTo>
                    <a:cubicBezTo>
                      <a:pt x="27811" y="26836"/>
                      <a:pt x="27845" y="26821"/>
                      <a:pt x="27878" y="26821"/>
                    </a:cubicBezTo>
                    <a:close/>
                    <a:moveTo>
                      <a:pt x="27086" y="26905"/>
                    </a:moveTo>
                    <a:cubicBezTo>
                      <a:pt x="27094" y="26905"/>
                      <a:pt x="27103" y="26906"/>
                      <a:pt x="27111" y="26908"/>
                    </a:cubicBezTo>
                    <a:cubicBezTo>
                      <a:pt x="27158" y="26920"/>
                      <a:pt x="27182" y="26968"/>
                      <a:pt x="27170" y="27016"/>
                    </a:cubicBezTo>
                    <a:cubicBezTo>
                      <a:pt x="27075" y="27278"/>
                      <a:pt x="26968" y="27539"/>
                      <a:pt x="26873" y="27801"/>
                    </a:cubicBezTo>
                    <a:cubicBezTo>
                      <a:pt x="26863" y="27841"/>
                      <a:pt x="26836" y="27864"/>
                      <a:pt x="26801" y="27864"/>
                    </a:cubicBezTo>
                    <a:cubicBezTo>
                      <a:pt x="26793" y="27864"/>
                      <a:pt x="26785" y="27863"/>
                      <a:pt x="26777" y="27861"/>
                    </a:cubicBezTo>
                    <a:cubicBezTo>
                      <a:pt x="26730" y="27849"/>
                      <a:pt x="26706" y="27801"/>
                      <a:pt x="26718" y="27766"/>
                    </a:cubicBezTo>
                    <a:cubicBezTo>
                      <a:pt x="26813" y="27492"/>
                      <a:pt x="26908" y="27230"/>
                      <a:pt x="27004" y="26968"/>
                    </a:cubicBezTo>
                    <a:cubicBezTo>
                      <a:pt x="27013" y="26929"/>
                      <a:pt x="27048" y="26905"/>
                      <a:pt x="27086" y="26905"/>
                    </a:cubicBezTo>
                    <a:close/>
                    <a:moveTo>
                      <a:pt x="9362" y="28149"/>
                    </a:moveTo>
                    <a:cubicBezTo>
                      <a:pt x="9453" y="28149"/>
                      <a:pt x="9534" y="28274"/>
                      <a:pt x="9454" y="28373"/>
                    </a:cubicBezTo>
                    <a:cubicBezTo>
                      <a:pt x="8787" y="29230"/>
                      <a:pt x="8227" y="30147"/>
                      <a:pt x="7775" y="31135"/>
                    </a:cubicBezTo>
                    <a:cubicBezTo>
                      <a:pt x="7763" y="31166"/>
                      <a:pt x="7737" y="31180"/>
                      <a:pt x="7709" y="31180"/>
                    </a:cubicBezTo>
                    <a:cubicBezTo>
                      <a:pt x="7652" y="31180"/>
                      <a:pt x="7584" y="31124"/>
                      <a:pt x="7608" y="31052"/>
                    </a:cubicBezTo>
                    <a:cubicBezTo>
                      <a:pt x="8025" y="30028"/>
                      <a:pt x="8585" y="29063"/>
                      <a:pt x="9275" y="28194"/>
                    </a:cubicBezTo>
                    <a:cubicBezTo>
                      <a:pt x="9302" y="28162"/>
                      <a:pt x="9332" y="28149"/>
                      <a:pt x="9362" y="28149"/>
                    </a:cubicBezTo>
                    <a:close/>
                    <a:moveTo>
                      <a:pt x="9621" y="29495"/>
                    </a:moveTo>
                    <a:cubicBezTo>
                      <a:pt x="9697" y="29495"/>
                      <a:pt x="9775" y="29571"/>
                      <a:pt x="9716" y="29647"/>
                    </a:cubicBezTo>
                    <a:cubicBezTo>
                      <a:pt x="9358" y="30183"/>
                      <a:pt x="9061" y="30766"/>
                      <a:pt x="8835" y="31373"/>
                    </a:cubicBezTo>
                    <a:cubicBezTo>
                      <a:pt x="8821" y="31415"/>
                      <a:pt x="8786" y="31434"/>
                      <a:pt x="8752" y="31434"/>
                    </a:cubicBezTo>
                    <a:cubicBezTo>
                      <a:pt x="8699" y="31434"/>
                      <a:pt x="8646" y="31391"/>
                      <a:pt x="8668" y="31326"/>
                    </a:cubicBezTo>
                    <a:cubicBezTo>
                      <a:pt x="8870" y="30683"/>
                      <a:pt x="9156" y="30087"/>
                      <a:pt x="9537" y="29540"/>
                    </a:cubicBezTo>
                    <a:cubicBezTo>
                      <a:pt x="9558" y="29508"/>
                      <a:pt x="9589" y="29495"/>
                      <a:pt x="9621" y="29495"/>
                    </a:cubicBezTo>
                    <a:close/>
                    <a:moveTo>
                      <a:pt x="6951" y="32836"/>
                    </a:moveTo>
                    <a:cubicBezTo>
                      <a:pt x="7034" y="32836"/>
                      <a:pt x="7122" y="32929"/>
                      <a:pt x="7072" y="33028"/>
                    </a:cubicBezTo>
                    <a:cubicBezTo>
                      <a:pt x="6799" y="33659"/>
                      <a:pt x="6525" y="34290"/>
                      <a:pt x="6227" y="34909"/>
                    </a:cubicBezTo>
                    <a:cubicBezTo>
                      <a:pt x="6207" y="34950"/>
                      <a:pt x="6171" y="34967"/>
                      <a:pt x="6135" y="34967"/>
                    </a:cubicBezTo>
                    <a:cubicBezTo>
                      <a:pt x="6065" y="34967"/>
                      <a:pt x="5993" y="34904"/>
                      <a:pt x="6025" y="34826"/>
                    </a:cubicBezTo>
                    <a:cubicBezTo>
                      <a:pt x="6299" y="34183"/>
                      <a:pt x="6584" y="33540"/>
                      <a:pt x="6858" y="32897"/>
                    </a:cubicBezTo>
                    <a:cubicBezTo>
                      <a:pt x="6880" y="32854"/>
                      <a:pt x="6915" y="32836"/>
                      <a:pt x="6951" y="32836"/>
                    </a:cubicBezTo>
                    <a:close/>
                    <a:moveTo>
                      <a:pt x="13645" y="43339"/>
                    </a:moveTo>
                    <a:cubicBezTo>
                      <a:pt x="13752" y="43351"/>
                      <a:pt x="13740" y="43494"/>
                      <a:pt x="13645" y="43494"/>
                    </a:cubicBezTo>
                    <a:cubicBezTo>
                      <a:pt x="13549" y="43494"/>
                      <a:pt x="13549" y="43339"/>
                      <a:pt x="13645" y="43339"/>
                    </a:cubicBezTo>
                    <a:close/>
                    <a:moveTo>
                      <a:pt x="14806" y="42794"/>
                    </a:moveTo>
                    <a:cubicBezTo>
                      <a:pt x="14862" y="42794"/>
                      <a:pt x="14919" y="42833"/>
                      <a:pt x="14919" y="42910"/>
                    </a:cubicBezTo>
                    <a:cubicBezTo>
                      <a:pt x="14871" y="43256"/>
                      <a:pt x="14835" y="43613"/>
                      <a:pt x="14776" y="43958"/>
                    </a:cubicBezTo>
                    <a:cubicBezTo>
                      <a:pt x="14765" y="44010"/>
                      <a:pt x="14723" y="44033"/>
                      <a:pt x="14680" y="44033"/>
                    </a:cubicBezTo>
                    <a:cubicBezTo>
                      <a:pt x="14624" y="44033"/>
                      <a:pt x="14567" y="43995"/>
                      <a:pt x="14573" y="43934"/>
                    </a:cubicBezTo>
                    <a:cubicBezTo>
                      <a:pt x="14609" y="43589"/>
                      <a:pt x="14645" y="43244"/>
                      <a:pt x="14692" y="42910"/>
                    </a:cubicBezTo>
                    <a:cubicBezTo>
                      <a:pt x="14692" y="42833"/>
                      <a:pt x="14749" y="42794"/>
                      <a:pt x="14806" y="42794"/>
                    </a:cubicBezTo>
                    <a:close/>
                    <a:moveTo>
                      <a:pt x="4462" y="43781"/>
                    </a:moveTo>
                    <a:cubicBezTo>
                      <a:pt x="4527" y="43781"/>
                      <a:pt x="4598" y="43837"/>
                      <a:pt x="4584" y="43922"/>
                    </a:cubicBezTo>
                    <a:cubicBezTo>
                      <a:pt x="4465" y="44542"/>
                      <a:pt x="4358" y="45173"/>
                      <a:pt x="4251" y="45792"/>
                    </a:cubicBezTo>
                    <a:cubicBezTo>
                      <a:pt x="3882" y="48018"/>
                      <a:pt x="3584" y="50257"/>
                      <a:pt x="3334" y="52507"/>
                    </a:cubicBezTo>
                    <a:cubicBezTo>
                      <a:pt x="3328" y="52560"/>
                      <a:pt x="3280" y="52587"/>
                      <a:pt x="3236" y="52587"/>
                    </a:cubicBezTo>
                    <a:cubicBezTo>
                      <a:pt x="3191" y="52587"/>
                      <a:pt x="3149" y="52560"/>
                      <a:pt x="3155" y="52507"/>
                    </a:cubicBezTo>
                    <a:cubicBezTo>
                      <a:pt x="3215" y="51864"/>
                      <a:pt x="3286" y="51221"/>
                      <a:pt x="3358" y="50578"/>
                    </a:cubicBezTo>
                    <a:cubicBezTo>
                      <a:pt x="3620" y="48328"/>
                      <a:pt x="3953" y="46089"/>
                      <a:pt x="4370" y="43863"/>
                    </a:cubicBezTo>
                    <a:cubicBezTo>
                      <a:pt x="4379" y="43806"/>
                      <a:pt x="4419" y="43781"/>
                      <a:pt x="4462" y="43781"/>
                    </a:cubicBezTo>
                    <a:close/>
                    <a:moveTo>
                      <a:pt x="2962" y="55977"/>
                    </a:moveTo>
                    <a:cubicBezTo>
                      <a:pt x="3022" y="55977"/>
                      <a:pt x="3086" y="56025"/>
                      <a:pt x="3072" y="56103"/>
                    </a:cubicBezTo>
                    <a:cubicBezTo>
                      <a:pt x="2929" y="57019"/>
                      <a:pt x="2786" y="57924"/>
                      <a:pt x="2631" y="58829"/>
                    </a:cubicBezTo>
                    <a:cubicBezTo>
                      <a:pt x="2627" y="58878"/>
                      <a:pt x="2595" y="58899"/>
                      <a:pt x="2561" y="58899"/>
                    </a:cubicBezTo>
                    <a:cubicBezTo>
                      <a:pt x="2513" y="58899"/>
                      <a:pt x="2458" y="58856"/>
                      <a:pt x="2465" y="58793"/>
                    </a:cubicBezTo>
                    <a:cubicBezTo>
                      <a:pt x="2596" y="57877"/>
                      <a:pt x="2727" y="56960"/>
                      <a:pt x="2870" y="56055"/>
                    </a:cubicBezTo>
                    <a:cubicBezTo>
                      <a:pt x="2879" y="56001"/>
                      <a:pt x="2919" y="55977"/>
                      <a:pt x="2962" y="55977"/>
                    </a:cubicBezTo>
                    <a:close/>
                    <a:moveTo>
                      <a:pt x="2578" y="59972"/>
                    </a:moveTo>
                    <a:cubicBezTo>
                      <a:pt x="2631" y="59972"/>
                      <a:pt x="2679" y="60008"/>
                      <a:pt x="2667" y="60079"/>
                    </a:cubicBezTo>
                    <a:cubicBezTo>
                      <a:pt x="2596" y="60710"/>
                      <a:pt x="2536" y="61341"/>
                      <a:pt x="2453" y="61960"/>
                    </a:cubicBezTo>
                    <a:cubicBezTo>
                      <a:pt x="2441" y="62021"/>
                      <a:pt x="2388" y="62054"/>
                      <a:pt x="2341" y="62054"/>
                    </a:cubicBezTo>
                    <a:cubicBezTo>
                      <a:pt x="2296" y="62054"/>
                      <a:pt x="2257" y="62024"/>
                      <a:pt x="2262" y="61960"/>
                    </a:cubicBezTo>
                    <a:cubicBezTo>
                      <a:pt x="2322" y="61329"/>
                      <a:pt x="2393" y="60710"/>
                      <a:pt x="2453" y="60079"/>
                    </a:cubicBezTo>
                    <a:cubicBezTo>
                      <a:pt x="2465" y="60008"/>
                      <a:pt x="2524" y="59972"/>
                      <a:pt x="2578" y="59972"/>
                    </a:cubicBezTo>
                    <a:close/>
                    <a:moveTo>
                      <a:pt x="41267" y="0"/>
                    </a:moveTo>
                    <a:cubicBezTo>
                      <a:pt x="41179" y="0"/>
                      <a:pt x="41076" y="29"/>
                      <a:pt x="40958" y="96"/>
                    </a:cubicBezTo>
                    <a:cubicBezTo>
                      <a:pt x="40458" y="369"/>
                      <a:pt x="40350" y="1108"/>
                      <a:pt x="40219" y="1608"/>
                    </a:cubicBezTo>
                    <a:lnTo>
                      <a:pt x="39719" y="3572"/>
                    </a:lnTo>
                    <a:lnTo>
                      <a:pt x="37445" y="12371"/>
                    </a:lnTo>
                    <a:cubicBezTo>
                      <a:pt x="37803" y="12704"/>
                      <a:pt x="37981" y="13181"/>
                      <a:pt x="37910" y="13669"/>
                    </a:cubicBezTo>
                    <a:cubicBezTo>
                      <a:pt x="37838" y="14074"/>
                      <a:pt x="37695" y="14466"/>
                      <a:pt x="37481" y="14824"/>
                    </a:cubicBezTo>
                    <a:cubicBezTo>
                      <a:pt x="37219" y="15371"/>
                      <a:pt x="36993" y="15943"/>
                      <a:pt x="36695" y="16479"/>
                    </a:cubicBezTo>
                    <a:cubicBezTo>
                      <a:pt x="36326" y="17122"/>
                      <a:pt x="35921" y="17764"/>
                      <a:pt x="35505" y="18384"/>
                    </a:cubicBezTo>
                    <a:cubicBezTo>
                      <a:pt x="34755" y="19515"/>
                      <a:pt x="33909" y="20586"/>
                      <a:pt x="32980" y="21586"/>
                    </a:cubicBezTo>
                    <a:cubicBezTo>
                      <a:pt x="32457" y="22277"/>
                      <a:pt x="31945" y="23087"/>
                      <a:pt x="31183" y="23539"/>
                    </a:cubicBezTo>
                    <a:cubicBezTo>
                      <a:pt x="30552" y="24039"/>
                      <a:pt x="29909" y="24515"/>
                      <a:pt x="29254" y="24968"/>
                    </a:cubicBezTo>
                    <a:lnTo>
                      <a:pt x="29123" y="25063"/>
                    </a:lnTo>
                    <a:cubicBezTo>
                      <a:pt x="28730" y="25349"/>
                      <a:pt x="28325" y="25634"/>
                      <a:pt x="27908" y="25896"/>
                    </a:cubicBezTo>
                    <a:cubicBezTo>
                      <a:pt x="27480" y="26313"/>
                      <a:pt x="26980" y="26658"/>
                      <a:pt x="26515" y="27028"/>
                    </a:cubicBezTo>
                    <a:cubicBezTo>
                      <a:pt x="26206" y="27278"/>
                      <a:pt x="25896" y="27539"/>
                      <a:pt x="25575" y="27790"/>
                    </a:cubicBezTo>
                    <a:cubicBezTo>
                      <a:pt x="25360" y="27956"/>
                      <a:pt x="25110" y="28194"/>
                      <a:pt x="24837" y="28218"/>
                    </a:cubicBezTo>
                    <a:cubicBezTo>
                      <a:pt x="24823" y="28219"/>
                      <a:pt x="24809" y="28220"/>
                      <a:pt x="24795" y="28220"/>
                    </a:cubicBezTo>
                    <a:cubicBezTo>
                      <a:pt x="24643" y="28220"/>
                      <a:pt x="24494" y="28160"/>
                      <a:pt x="24396" y="28040"/>
                    </a:cubicBezTo>
                    <a:cubicBezTo>
                      <a:pt x="23956" y="27861"/>
                      <a:pt x="24051" y="27266"/>
                      <a:pt x="24289" y="26944"/>
                    </a:cubicBezTo>
                    <a:cubicBezTo>
                      <a:pt x="24551" y="26551"/>
                      <a:pt x="24968" y="26277"/>
                      <a:pt x="25432" y="26194"/>
                    </a:cubicBezTo>
                    <a:lnTo>
                      <a:pt x="25456" y="26194"/>
                    </a:lnTo>
                    <a:cubicBezTo>
                      <a:pt x="25765" y="26027"/>
                      <a:pt x="26134" y="25896"/>
                      <a:pt x="26432" y="25754"/>
                    </a:cubicBezTo>
                    <a:cubicBezTo>
                      <a:pt x="26932" y="25492"/>
                      <a:pt x="27420" y="25218"/>
                      <a:pt x="27897" y="24932"/>
                    </a:cubicBezTo>
                    <a:cubicBezTo>
                      <a:pt x="28182" y="24765"/>
                      <a:pt x="28468" y="24587"/>
                      <a:pt x="28742" y="24408"/>
                    </a:cubicBezTo>
                    <a:cubicBezTo>
                      <a:pt x="28980" y="24241"/>
                      <a:pt x="29206" y="24063"/>
                      <a:pt x="29432" y="23872"/>
                    </a:cubicBezTo>
                    <a:cubicBezTo>
                      <a:pt x="29980" y="23408"/>
                      <a:pt x="30492" y="22908"/>
                      <a:pt x="31040" y="22456"/>
                    </a:cubicBezTo>
                    <a:cubicBezTo>
                      <a:pt x="31385" y="22182"/>
                      <a:pt x="31718" y="21908"/>
                      <a:pt x="32028" y="21610"/>
                    </a:cubicBezTo>
                    <a:cubicBezTo>
                      <a:pt x="32123" y="21491"/>
                      <a:pt x="32207" y="21372"/>
                      <a:pt x="32290" y="21253"/>
                    </a:cubicBezTo>
                    <a:cubicBezTo>
                      <a:pt x="32826" y="20539"/>
                      <a:pt x="33326" y="19812"/>
                      <a:pt x="33862" y="19086"/>
                    </a:cubicBezTo>
                    <a:cubicBezTo>
                      <a:pt x="34409" y="18324"/>
                      <a:pt x="35005" y="17586"/>
                      <a:pt x="35517" y="16800"/>
                    </a:cubicBezTo>
                    <a:cubicBezTo>
                      <a:pt x="36017" y="16050"/>
                      <a:pt x="36398" y="15264"/>
                      <a:pt x="36826" y="14478"/>
                    </a:cubicBezTo>
                    <a:cubicBezTo>
                      <a:pt x="37005" y="14145"/>
                      <a:pt x="37243" y="13716"/>
                      <a:pt x="37171" y="13323"/>
                    </a:cubicBezTo>
                    <a:cubicBezTo>
                      <a:pt x="37088" y="12835"/>
                      <a:pt x="36540" y="12692"/>
                      <a:pt x="36124" y="12657"/>
                    </a:cubicBezTo>
                    <a:cubicBezTo>
                      <a:pt x="36081" y="12654"/>
                      <a:pt x="36038" y="12653"/>
                      <a:pt x="35995" y="12653"/>
                    </a:cubicBezTo>
                    <a:cubicBezTo>
                      <a:pt x="35245" y="12653"/>
                      <a:pt x="34541" y="13038"/>
                      <a:pt x="33933" y="13466"/>
                    </a:cubicBezTo>
                    <a:cubicBezTo>
                      <a:pt x="32469" y="14502"/>
                      <a:pt x="31195" y="15812"/>
                      <a:pt x="29944" y="17086"/>
                    </a:cubicBezTo>
                    <a:cubicBezTo>
                      <a:pt x="29290" y="17741"/>
                      <a:pt x="28575" y="18324"/>
                      <a:pt x="27801" y="18824"/>
                    </a:cubicBezTo>
                    <a:cubicBezTo>
                      <a:pt x="27182" y="19229"/>
                      <a:pt x="26503" y="19598"/>
                      <a:pt x="25777" y="19777"/>
                    </a:cubicBezTo>
                    <a:cubicBezTo>
                      <a:pt x="22384" y="21098"/>
                      <a:pt x="18991" y="22456"/>
                      <a:pt x="15693" y="23991"/>
                    </a:cubicBezTo>
                    <a:cubicBezTo>
                      <a:pt x="13883" y="24837"/>
                      <a:pt x="12085" y="25742"/>
                      <a:pt x="10359" y="26754"/>
                    </a:cubicBezTo>
                    <a:cubicBezTo>
                      <a:pt x="9561" y="27218"/>
                      <a:pt x="8787" y="27718"/>
                      <a:pt x="8132" y="28385"/>
                    </a:cubicBezTo>
                    <a:cubicBezTo>
                      <a:pt x="7513" y="29016"/>
                      <a:pt x="7001" y="29754"/>
                      <a:pt x="6608" y="30552"/>
                    </a:cubicBezTo>
                    <a:cubicBezTo>
                      <a:pt x="6120" y="31504"/>
                      <a:pt x="5703" y="32481"/>
                      <a:pt x="5358" y="33493"/>
                    </a:cubicBezTo>
                    <a:cubicBezTo>
                      <a:pt x="5167" y="34005"/>
                      <a:pt x="4989" y="34528"/>
                      <a:pt x="4834" y="35052"/>
                    </a:cubicBezTo>
                    <a:cubicBezTo>
                      <a:pt x="4691" y="35493"/>
                      <a:pt x="4584" y="35945"/>
                      <a:pt x="4417" y="36362"/>
                    </a:cubicBezTo>
                    <a:cubicBezTo>
                      <a:pt x="4441" y="36433"/>
                      <a:pt x="4441" y="36505"/>
                      <a:pt x="4417" y="36564"/>
                    </a:cubicBezTo>
                    <a:cubicBezTo>
                      <a:pt x="3167" y="41291"/>
                      <a:pt x="2834" y="46220"/>
                      <a:pt x="2346" y="51066"/>
                    </a:cubicBezTo>
                    <a:cubicBezTo>
                      <a:pt x="1834" y="56055"/>
                      <a:pt x="1334" y="61044"/>
                      <a:pt x="846" y="66032"/>
                    </a:cubicBezTo>
                    <a:lnTo>
                      <a:pt x="0" y="74402"/>
                    </a:lnTo>
                    <a:cubicBezTo>
                      <a:pt x="1238" y="74617"/>
                      <a:pt x="2500" y="74760"/>
                      <a:pt x="3763" y="74831"/>
                    </a:cubicBezTo>
                    <a:cubicBezTo>
                      <a:pt x="4044" y="74844"/>
                      <a:pt x="4326" y="74851"/>
                      <a:pt x="4608" y="74851"/>
                    </a:cubicBezTo>
                    <a:cubicBezTo>
                      <a:pt x="5579" y="74851"/>
                      <a:pt x="6553" y="74771"/>
                      <a:pt x="7513" y="74605"/>
                    </a:cubicBezTo>
                    <a:cubicBezTo>
                      <a:pt x="8370" y="74450"/>
                      <a:pt x="9228" y="74236"/>
                      <a:pt x="10061" y="73950"/>
                    </a:cubicBezTo>
                    <a:cubicBezTo>
                      <a:pt x="10406" y="73831"/>
                      <a:pt x="10740" y="73712"/>
                      <a:pt x="11085" y="73581"/>
                    </a:cubicBezTo>
                    <a:cubicBezTo>
                      <a:pt x="12216" y="73128"/>
                      <a:pt x="13347" y="72640"/>
                      <a:pt x="14442" y="72093"/>
                    </a:cubicBezTo>
                    <a:cubicBezTo>
                      <a:pt x="14371" y="71128"/>
                      <a:pt x="14395" y="70152"/>
                      <a:pt x="14383" y="69187"/>
                    </a:cubicBezTo>
                    <a:cubicBezTo>
                      <a:pt x="14383" y="68211"/>
                      <a:pt x="14383" y="67223"/>
                      <a:pt x="14383" y="66235"/>
                    </a:cubicBezTo>
                    <a:cubicBezTo>
                      <a:pt x="14383" y="64270"/>
                      <a:pt x="14395" y="62306"/>
                      <a:pt x="14442" y="60329"/>
                    </a:cubicBezTo>
                    <a:cubicBezTo>
                      <a:pt x="14514" y="56495"/>
                      <a:pt x="14585" y="52650"/>
                      <a:pt x="14943" y="48828"/>
                    </a:cubicBezTo>
                    <a:cubicBezTo>
                      <a:pt x="15097" y="47089"/>
                      <a:pt x="15335" y="45351"/>
                      <a:pt x="15669" y="43637"/>
                    </a:cubicBezTo>
                    <a:cubicBezTo>
                      <a:pt x="15633" y="43577"/>
                      <a:pt x="15609" y="43506"/>
                      <a:pt x="15621" y="43434"/>
                    </a:cubicBezTo>
                    <a:cubicBezTo>
                      <a:pt x="15669" y="42565"/>
                      <a:pt x="16109" y="41851"/>
                      <a:pt x="16586" y="41148"/>
                    </a:cubicBezTo>
                    <a:cubicBezTo>
                      <a:pt x="17098" y="40410"/>
                      <a:pt x="17729" y="39767"/>
                      <a:pt x="18455" y="39243"/>
                    </a:cubicBezTo>
                    <a:cubicBezTo>
                      <a:pt x="20074" y="38029"/>
                      <a:pt x="21920" y="37112"/>
                      <a:pt x="23646" y="36041"/>
                    </a:cubicBezTo>
                    <a:cubicBezTo>
                      <a:pt x="25396" y="34957"/>
                      <a:pt x="27099" y="33778"/>
                      <a:pt x="28730" y="32516"/>
                    </a:cubicBezTo>
                    <a:cubicBezTo>
                      <a:pt x="30313" y="31278"/>
                      <a:pt x="31837" y="29980"/>
                      <a:pt x="33445" y="28790"/>
                    </a:cubicBezTo>
                    <a:cubicBezTo>
                      <a:pt x="34338" y="28135"/>
                      <a:pt x="35207" y="27456"/>
                      <a:pt x="36148" y="26849"/>
                    </a:cubicBezTo>
                    <a:cubicBezTo>
                      <a:pt x="36779" y="26456"/>
                      <a:pt x="37338" y="25956"/>
                      <a:pt x="37791" y="25373"/>
                    </a:cubicBezTo>
                    <a:cubicBezTo>
                      <a:pt x="38660" y="23134"/>
                      <a:pt x="39041" y="20801"/>
                      <a:pt x="39457" y="18455"/>
                    </a:cubicBezTo>
                    <a:cubicBezTo>
                      <a:pt x="39577" y="17800"/>
                      <a:pt x="39708" y="17157"/>
                      <a:pt x="39862" y="16514"/>
                    </a:cubicBezTo>
                    <a:cubicBezTo>
                      <a:pt x="40005" y="15931"/>
                      <a:pt x="40148" y="15359"/>
                      <a:pt x="40315" y="14788"/>
                    </a:cubicBezTo>
                    <a:cubicBezTo>
                      <a:pt x="40493" y="14193"/>
                      <a:pt x="40636" y="13573"/>
                      <a:pt x="40755" y="12954"/>
                    </a:cubicBezTo>
                    <a:cubicBezTo>
                      <a:pt x="40862" y="12300"/>
                      <a:pt x="40910" y="11597"/>
                      <a:pt x="40958" y="10930"/>
                    </a:cubicBezTo>
                    <a:cubicBezTo>
                      <a:pt x="41172" y="8228"/>
                      <a:pt x="41339" y="5525"/>
                      <a:pt x="41565" y="2834"/>
                    </a:cubicBezTo>
                    <a:cubicBezTo>
                      <a:pt x="41613" y="2179"/>
                      <a:pt x="41708" y="1524"/>
                      <a:pt x="41720" y="870"/>
                    </a:cubicBezTo>
                    <a:cubicBezTo>
                      <a:pt x="41739" y="469"/>
                      <a:pt x="41620" y="0"/>
                      <a:pt x="41267" y="0"/>
                    </a:cubicBezTo>
                    <a:close/>
                  </a:path>
                </a:pathLst>
              </a:custGeom>
              <a:solidFill>
                <a:srgbClr val="F1CC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6"/>
              <p:cNvSpPr/>
              <p:nvPr/>
            </p:nvSpPr>
            <p:spPr>
              <a:xfrm>
                <a:off x="-5170825" y="2821088"/>
                <a:ext cx="1081700" cy="1930825"/>
              </a:xfrm>
              <a:custGeom>
                <a:avLst/>
                <a:gdLst/>
                <a:ahLst/>
                <a:cxnLst/>
                <a:rect l="l" t="t" r="r" b="b"/>
                <a:pathLst>
                  <a:path w="43268" h="77233" extrusionOk="0">
                    <a:moveTo>
                      <a:pt x="41140" y="736"/>
                    </a:moveTo>
                    <a:cubicBezTo>
                      <a:pt x="41374" y="736"/>
                      <a:pt x="41586" y="814"/>
                      <a:pt x="41684" y="1017"/>
                    </a:cubicBezTo>
                    <a:cubicBezTo>
                      <a:pt x="41387" y="1100"/>
                      <a:pt x="41125" y="1279"/>
                      <a:pt x="40934" y="1505"/>
                    </a:cubicBezTo>
                    <a:cubicBezTo>
                      <a:pt x="40553" y="1981"/>
                      <a:pt x="40422" y="2588"/>
                      <a:pt x="40267" y="3172"/>
                    </a:cubicBezTo>
                    <a:lnTo>
                      <a:pt x="39708" y="5362"/>
                    </a:lnTo>
                    <a:lnTo>
                      <a:pt x="37993" y="11994"/>
                    </a:lnTo>
                    <a:cubicBezTo>
                      <a:pt x="37874" y="12173"/>
                      <a:pt x="37743" y="12340"/>
                      <a:pt x="37589" y="12494"/>
                    </a:cubicBezTo>
                    <a:cubicBezTo>
                      <a:pt x="37481" y="12590"/>
                      <a:pt x="37362" y="12673"/>
                      <a:pt x="37243" y="12756"/>
                    </a:cubicBezTo>
                    <a:cubicBezTo>
                      <a:pt x="37279" y="12578"/>
                      <a:pt x="37315" y="12399"/>
                      <a:pt x="37350" y="12220"/>
                    </a:cubicBezTo>
                    <a:cubicBezTo>
                      <a:pt x="37481" y="11589"/>
                      <a:pt x="37600" y="10947"/>
                      <a:pt x="37708" y="10304"/>
                    </a:cubicBezTo>
                    <a:cubicBezTo>
                      <a:pt x="37922" y="9030"/>
                      <a:pt x="38160" y="7768"/>
                      <a:pt x="38458" y="6505"/>
                    </a:cubicBezTo>
                    <a:cubicBezTo>
                      <a:pt x="38755" y="5267"/>
                      <a:pt x="38958" y="3981"/>
                      <a:pt x="39386" y="2779"/>
                    </a:cubicBezTo>
                    <a:cubicBezTo>
                      <a:pt x="39601" y="2195"/>
                      <a:pt x="39839" y="1445"/>
                      <a:pt x="40315" y="1029"/>
                    </a:cubicBezTo>
                    <a:cubicBezTo>
                      <a:pt x="40497" y="867"/>
                      <a:pt x="40837" y="736"/>
                      <a:pt x="41140" y="736"/>
                    </a:cubicBezTo>
                    <a:close/>
                    <a:moveTo>
                      <a:pt x="38232" y="4303"/>
                    </a:moveTo>
                    <a:lnTo>
                      <a:pt x="38232" y="4303"/>
                    </a:lnTo>
                    <a:cubicBezTo>
                      <a:pt x="38005" y="5101"/>
                      <a:pt x="37839" y="5910"/>
                      <a:pt x="37731" y="6744"/>
                    </a:cubicBezTo>
                    <a:cubicBezTo>
                      <a:pt x="37565" y="7934"/>
                      <a:pt x="37422" y="9125"/>
                      <a:pt x="37184" y="10315"/>
                    </a:cubicBezTo>
                    <a:cubicBezTo>
                      <a:pt x="37065" y="10911"/>
                      <a:pt x="36946" y="11494"/>
                      <a:pt x="36791" y="12066"/>
                    </a:cubicBezTo>
                    <a:cubicBezTo>
                      <a:pt x="36696" y="12423"/>
                      <a:pt x="36565" y="12780"/>
                      <a:pt x="36446" y="13137"/>
                    </a:cubicBezTo>
                    <a:cubicBezTo>
                      <a:pt x="36148" y="13256"/>
                      <a:pt x="35850" y="13363"/>
                      <a:pt x="35588" y="13494"/>
                    </a:cubicBezTo>
                    <a:lnTo>
                      <a:pt x="35362" y="13614"/>
                    </a:lnTo>
                    <a:cubicBezTo>
                      <a:pt x="35565" y="13066"/>
                      <a:pt x="35719" y="12494"/>
                      <a:pt x="35886" y="11970"/>
                    </a:cubicBezTo>
                    <a:cubicBezTo>
                      <a:pt x="36160" y="11054"/>
                      <a:pt x="36386" y="10137"/>
                      <a:pt x="36553" y="9196"/>
                    </a:cubicBezTo>
                    <a:cubicBezTo>
                      <a:pt x="36743" y="8232"/>
                      <a:pt x="36910" y="7267"/>
                      <a:pt x="37172" y="6327"/>
                    </a:cubicBezTo>
                    <a:cubicBezTo>
                      <a:pt x="37386" y="5577"/>
                      <a:pt x="37589" y="4743"/>
                      <a:pt x="38232" y="4303"/>
                    </a:cubicBezTo>
                    <a:close/>
                    <a:moveTo>
                      <a:pt x="35091" y="8797"/>
                    </a:moveTo>
                    <a:cubicBezTo>
                      <a:pt x="35216" y="8797"/>
                      <a:pt x="35209" y="9054"/>
                      <a:pt x="35219" y="9184"/>
                    </a:cubicBezTo>
                    <a:cubicBezTo>
                      <a:pt x="35231" y="9470"/>
                      <a:pt x="35219" y="9756"/>
                      <a:pt x="35231" y="10042"/>
                    </a:cubicBezTo>
                    <a:cubicBezTo>
                      <a:pt x="35243" y="10518"/>
                      <a:pt x="35255" y="10994"/>
                      <a:pt x="35255" y="11482"/>
                    </a:cubicBezTo>
                    <a:cubicBezTo>
                      <a:pt x="35136" y="11982"/>
                      <a:pt x="35017" y="12482"/>
                      <a:pt x="34874" y="12982"/>
                    </a:cubicBezTo>
                    <a:cubicBezTo>
                      <a:pt x="34779" y="13352"/>
                      <a:pt x="34648" y="13721"/>
                      <a:pt x="34541" y="14090"/>
                    </a:cubicBezTo>
                    <a:cubicBezTo>
                      <a:pt x="33838" y="14542"/>
                      <a:pt x="33183" y="15090"/>
                      <a:pt x="32624" y="15709"/>
                    </a:cubicBezTo>
                    <a:cubicBezTo>
                      <a:pt x="33171" y="14411"/>
                      <a:pt x="33588" y="13054"/>
                      <a:pt x="34029" y="11732"/>
                    </a:cubicBezTo>
                    <a:lnTo>
                      <a:pt x="34029" y="11744"/>
                    </a:lnTo>
                    <a:cubicBezTo>
                      <a:pt x="34195" y="11232"/>
                      <a:pt x="34326" y="10696"/>
                      <a:pt x="34469" y="10185"/>
                    </a:cubicBezTo>
                    <a:cubicBezTo>
                      <a:pt x="34541" y="9946"/>
                      <a:pt x="34612" y="9720"/>
                      <a:pt x="34683" y="9494"/>
                    </a:cubicBezTo>
                    <a:cubicBezTo>
                      <a:pt x="34743" y="9351"/>
                      <a:pt x="34862" y="8922"/>
                      <a:pt x="35005" y="8827"/>
                    </a:cubicBezTo>
                    <a:cubicBezTo>
                      <a:pt x="35039" y="8806"/>
                      <a:pt x="35067" y="8797"/>
                      <a:pt x="35091" y="8797"/>
                    </a:cubicBezTo>
                    <a:close/>
                    <a:moveTo>
                      <a:pt x="42071" y="1695"/>
                    </a:moveTo>
                    <a:cubicBezTo>
                      <a:pt x="42431" y="1695"/>
                      <a:pt x="42551" y="2164"/>
                      <a:pt x="42542" y="2565"/>
                    </a:cubicBezTo>
                    <a:cubicBezTo>
                      <a:pt x="42530" y="3219"/>
                      <a:pt x="42434" y="3874"/>
                      <a:pt x="42375" y="4529"/>
                    </a:cubicBezTo>
                    <a:cubicBezTo>
                      <a:pt x="42161" y="7232"/>
                      <a:pt x="41982" y="9934"/>
                      <a:pt x="41780" y="12625"/>
                    </a:cubicBezTo>
                    <a:cubicBezTo>
                      <a:pt x="41720" y="13304"/>
                      <a:pt x="41684" y="13995"/>
                      <a:pt x="41577" y="14661"/>
                    </a:cubicBezTo>
                    <a:cubicBezTo>
                      <a:pt x="41458" y="15280"/>
                      <a:pt x="41303" y="15888"/>
                      <a:pt x="41125" y="16495"/>
                    </a:cubicBezTo>
                    <a:cubicBezTo>
                      <a:pt x="40791" y="17697"/>
                      <a:pt x="40494" y="18912"/>
                      <a:pt x="40279" y="20150"/>
                    </a:cubicBezTo>
                    <a:cubicBezTo>
                      <a:pt x="39863" y="22496"/>
                      <a:pt x="39482" y="24841"/>
                      <a:pt x="38601" y="27068"/>
                    </a:cubicBezTo>
                    <a:cubicBezTo>
                      <a:pt x="38148" y="27663"/>
                      <a:pt x="37600" y="28163"/>
                      <a:pt x="36969" y="28544"/>
                    </a:cubicBezTo>
                    <a:cubicBezTo>
                      <a:pt x="36029" y="29151"/>
                      <a:pt x="35160" y="29830"/>
                      <a:pt x="34267" y="30497"/>
                    </a:cubicBezTo>
                    <a:cubicBezTo>
                      <a:pt x="32659" y="31687"/>
                      <a:pt x="31123" y="32985"/>
                      <a:pt x="29552" y="34211"/>
                    </a:cubicBezTo>
                    <a:cubicBezTo>
                      <a:pt x="27921" y="35485"/>
                      <a:pt x="26218" y="36664"/>
                      <a:pt x="24456" y="37747"/>
                    </a:cubicBezTo>
                    <a:cubicBezTo>
                      <a:pt x="22741" y="38807"/>
                      <a:pt x="20884" y="39724"/>
                      <a:pt x="19265" y="40938"/>
                    </a:cubicBezTo>
                    <a:cubicBezTo>
                      <a:pt x="18539" y="41462"/>
                      <a:pt x="17919" y="42105"/>
                      <a:pt x="17407" y="42843"/>
                    </a:cubicBezTo>
                    <a:cubicBezTo>
                      <a:pt x="16931" y="43558"/>
                      <a:pt x="16479" y="44260"/>
                      <a:pt x="16431" y="45129"/>
                    </a:cubicBezTo>
                    <a:cubicBezTo>
                      <a:pt x="16431" y="45201"/>
                      <a:pt x="16443" y="45272"/>
                      <a:pt x="16491" y="45332"/>
                    </a:cubicBezTo>
                    <a:cubicBezTo>
                      <a:pt x="16157" y="47046"/>
                      <a:pt x="15919" y="48784"/>
                      <a:pt x="15764" y="50523"/>
                    </a:cubicBezTo>
                    <a:cubicBezTo>
                      <a:pt x="15407" y="54345"/>
                      <a:pt x="15336" y="58202"/>
                      <a:pt x="15252" y="62036"/>
                    </a:cubicBezTo>
                    <a:cubicBezTo>
                      <a:pt x="15217" y="64001"/>
                      <a:pt x="15193" y="65965"/>
                      <a:pt x="15193" y="67930"/>
                    </a:cubicBezTo>
                    <a:cubicBezTo>
                      <a:pt x="15193" y="68918"/>
                      <a:pt x="15193" y="69894"/>
                      <a:pt x="15205" y="70882"/>
                    </a:cubicBezTo>
                    <a:cubicBezTo>
                      <a:pt x="15205" y="71847"/>
                      <a:pt x="15181" y="72823"/>
                      <a:pt x="15252" y="73776"/>
                    </a:cubicBezTo>
                    <a:cubicBezTo>
                      <a:pt x="14157" y="74323"/>
                      <a:pt x="13038" y="74823"/>
                      <a:pt x="11895" y="75264"/>
                    </a:cubicBezTo>
                    <a:cubicBezTo>
                      <a:pt x="10740" y="75728"/>
                      <a:pt x="9549" y="76074"/>
                      <a:pt x="8323" y="76300"/>
                    </a:cubicBezTo>
                    <a:cubicBezTo>
                      <a:pt x="7363" y="76466"/>
                      <a:pt x="6396" y="76546"/>
                      <a:pt x="5423" y="76546"/>
                    </a:cubicBezTo>
                    <a:cubicBezTo>
                      <a:pt x="5140" y="76546"/>
                      <a:pt x="4856" y="76539"/>
                      <a:pt x="4573" y="76526"/>
                    </a:cubicBezTo>
                    <a:cubicBezTo>
                      <a:pt x="3310" y="76455"/>
                      <a:pt x="2060" y="76312"/>
                      <a:pt x="810" y="76097"/>
                    </a:cubicBezTo>
                    <a:lnTo>
                      <a:pt x="1656" y="67727"/>
                    </a:lnTo>
                    <a:lnTo>
                      <a:pt x="3156" y="52761"/>
                    </a:lnTo>
                    <a:cubicBezTo>
                      <a:pt x="3644" y="47915"/>
                      <a:pt x="3977" y="42998"/>
                      <a:pt x="5227" y="38259"/>
                    </a:cubicBezTo>
                    <a:cubicBezTo>
                      <a:pt x="5251" y="38200"/>
                      <a:pt x="5251" y="38128"/>
                      <a:pt x="5227" y="38069"/>
                    </a:cubicBezTo>
                    <a:cubicBezTo>
                      <a:pt x="5394" y="37640"/>
                      <a:pt x="5501" y="37188"/>
                      <a:pt x="5644" y="36759"/>
                    </a:cubicBezTo>
                    <a:cubicBezTo>
                      <a:pt x="5799" y="36235"/>
                      <a:pt x="5977" y="35711"/>
                      <a:pt x="6168" y="35188"/>
                    </a:cubicBezTo>
                    <a:cubicBezTo>
                      <a:pt x="6513" y="34176"/>
                      <a:pt x="6930" y="33187"/>
                      <a:pt x="7406" y="32235"/>
                    </a:cubicBezTo>
                    <a:cubicBezTo>
                      <a:pt x="7799" y="31437"/>
                      <a:pt x="8311" y="30699"/>
                      <a:pt x="8930" y="30068"/>
                    </a:cubicBezTo>
                    <a:cubicBezTo>
                      <a:pt x="9573" y="29401"/>
                      <a:pt x="10359" y="28901"/>
                      <a:pt x="11157" y="28437"/>
                    </a:cubicBezTo>
                    <a:cubicBezTo>
                      <a:pt x="12883" y="27425"/>
                      <a:pt x="14681" y="26520"/>
                      <a:pt x="16491" y="25675"/>
                    </a:cubicBezTo>
                    <a:cubicBezTo>
                      <a:pt x="19789" y="24139"/>
                      <a:pt x="23182" y="22781"/>
                      <a:pt x="26575" y="21460"/>
                    </a:cubicBezTo>
                    <a:cubicBezTo>
                      <a:pt x="27302" y="21281"/>
                      <a:pt x="27980" y="20912"/>
                      <a:pt x="28599" y="20507"/>
                    </a:cubicBezTo>
                    <a:cubicBezTo>
                      <a:pt x="29373" y="20007"/>
                      <a:pt x="30088" y="19424"/>
                      <a:pt x="30742" y="18769"/>
                    </a:cubicBezTo>
                    <a:cubicBezTo>
                      <a:pt x="32005" y="17495"/>
                      <a:pt x="33267" y="16185"/>
                      <a:pt x="34743" y="15149"/>
                    </a:cubicBezTo>
                    <a:cubicBezTo>
                      <a:pt x="35340" y="14721"/>
                      <a:pt x="36044" y="14336"/>
                      <a:pt x="36793" y="14336"/>
                    </a:cubicBezTo>
                    <a:cubicBezTo>
                      <a:pt x="36836" y="14336"/>
                      <a:pt x="36879" y="14337"/>
                      <a:pt x="36922" y="14340"/>
                    </a:cubicBezTo>
                    <a:cubicBezTo>
                      <a:pt x="37350" y="14376"/>
                      <a:pt x="37886" y="14518"/>
                      <a:pt x="37970" y="15007"/>
                    </a:cubicBezTo>
                    <a:cubicBezTo>
                      <a:pt x="38041" y="15399"/>
                      <a:pt x="37803" y="15828"/>
                      <a:pt x="37624" y="16161"/>
                    </a:cubicBezTo>
                    <a:cubicBezTo>
                      <a:pt x="37208" y="16947"/>
                      <a:pt x="36815" y="17745"/>
                      <a:pt x="36327" y="18483"/>
                    </a:cubicBezTo>
                    <a:cubicBezTo>
                      <a:pt x="35803" y="19269"/>
                      <a:pt x="35207" y="20007"/>
                      <a:pt x="34660" y="20769"/>
                    </a:cubicBezTo>
                    <a:cubicBezTo>
                      <a:pt x="34136" y="21495"/>
                      <a:pt x="33624" y="22222"/>
                      <a:pt x="33088" y="22936"/>
                    </a:cubicBezTo>
                    <a:cubicBezTo>
                      <a:pt x="33005" y="23055"/>
                      <a:pt x="32921" y="23174"/>
                      <a:pt x="32826" y="23293"/>
                    </a:cubicBezTo>
                    <a:cubicBezTo>
                      <a:pt x="32517" y="23591"/>
                      <a:pt x="32183" y="23865"/>
                      <a:pt x="31850" y="24139"/>
                    </a:cubicBezTo>
                    <a:cubicBezTo>
                      <a:pt x="31290" y="24591"/>
                      <a:pt x="30778" y="25103"/>
                      <a:pt x="30231" y="25555"/>
                    </a:cubicBezTo>
                    <a:cubicBezTo>
                      <a:pt x="30004" y="25746"/>
                      <a:pt x="29778" y="25925"/>
                      <a:pt x="29552" y="26091"/>
                    </a:cubicBezTo>
                    <a:cubicBezTo>
                      <a:pt x="29266" y="26270"/>
                      <a:pt x="28980" y="26448"/>
                      <a:pt x="28695" y="26615"/>
                    </a:cubicBezTo>
                    <a:cubicBezTo>
                      <a:pt x="28218" y="26901"/>
                      <a:pt x="27730" y="27175"/>
                      <a:pt x="27230" y="27437"/>
                    </a:cubicBezTo>
                    <a:cubicBezTo>
                      <a:pt x="26932" y="27580"/>
                      <a:pt x="26575" y="27710"/>
                      <a:pt x="26254" y="27877"/>
                    </a:cubicBezTo>
                    <a:lnTo>
                      <a:pt x="26230" y="27877"/>
                    </a:lnTo>
                    <a:cubicBezTo>
                      <a:pt x="25766" y="27961"/>
                      <a:pt x="25361" y="28234"/>
                      <a:pt x="25087" y="28627"/>
                    </a:cubicBezTo>
                    <a:cubicBezTo>
                      <a:pt x="24849" y="28949"/>
                      <a:pt x="24754" y="29544"/>
                      <a:pt x="25194" y="29723"/>
                    </a:cubicBezTo>
                    <a:cubicBezTo>
                      <a:pt x="25292" y="29843"/>
                      <a:pt x="25441" y="29903"/>
                      <a:pt x="25593" y="29903"/>
                    </a:cubicBezTo>
                    <a:cubicBezTo>
                      <a:pt x="25607" y="29903"/>
                      <a:pt x="25621" y="29902"/>
                      <a:pt x="25635" y="29901"/>
                    </a:cubicBezTo>
                    <a:cubicBezTo>
                      <a:pt x="25920" y="29877"/>
                      <a:pt x="26170" y="29639"/>
                      <a:pt x="26373" y="29473"/>
                    </a:cubicBezTo>
                    <a:cubicBezTo>
                      <a:pt x="26694" y="29223"/>
                      <a:pt x="27004" y="28961"/>
                      <a:pt x="27325" y="28711"/>
                    </a:cubicBezTo>
                    <a:cubicBezTo>
                      <a:pt x="27790" y="28342"/>
                      <a:pt x="28290" y="27984"/>
                      <a:pt x="28718" y="27580"/>
                    </a:cubicBezTo>
                    <a:cubicBezTo>
                      <a:pt x="29135" y="27318"/>
                      <a:pt x="29528" y="27032"/>
                      <a:pt x="29933" y="26746"/>
                    </a:cubicBezTo>
                    <a:lnTo>
                      <a:pt x="30052" y="26651"/>
                    </a:lnTo>
                    <a:cubicBezTo>
                      <a:pt x="30719" y="26198"/>
                      <a:pt x="31362" y="25722"/>
                      <a:pt x="31993" y="25222"/>
                    </a:cubicBezTo>
                    <a:cubicBezTo>
                      <a:pt x="32755" y="24782"/>
                      <a:pt x="33267" y="23960"/>
                      <a:pt x="33779" y="23269"/>
                    </a:cubicBezTo>
                    <a:cubicBezTo>
                      <a:pt x="34707" y="22269"/>
                      <a:pt x="35553" y="21198"/>
                      <a:pt x="36315" y="20067"/>
                    </a:cubicBezTo>
                    <a:cubicBezTo>
                      <a:pt x="36731" y="19448"/>
                      <a:pt x="37124" y="18817"/>
                      <a:pt x="37493" y="18162"/>
                    </a:cubicBezTo>
                    <a:cubicBezTo>
                      <a:pt x="37791" y="17626"/>
                      <a:pt x="38029" y="17054"/>
                      <a:pt x="38279" y="16507"/>
                    </a:cubicBezTo>
                    <a:cubicBezTo>
                      <a:pt x="38493" y="16150"/>
                      <a:pt x="38636" y="15769"/>
                      <a:pt x="38708" y="15364"/>
                    </a:cubicBezTo>
                    <a:cubicBezTo>
                      <a:pt x="38779" y="14876"/>
                      <a:pt x="38613" y="14399"/>
                      <a:pt x="38243" y="14066"/>
                    </a:cubicBezTo>
                    <a:lnTo>
                      <a:pt x="40518" y="5267"/>
                    </a:lnTo>
                    <a:lnTo>
                      <a:pt x="41029" y="3291"/>
                    </a:lnTo>
                    <a:cubicBezTo>
                      <a:pt x="41160" y="2803"/>
                      <a:pt x="41256" y="2064"/>
                      <a:pt x="41756" y="1791"/>
                    </a:cubicBezTo>
                    <a:cubicBezTo>
                      <a:pt x="41877" y="1724"/>
                      <a:pt x="41981" y="1695"/>
                      <a:pt x="42071" y="1695"/>
                    </a:cubicBezTo>
                    <a:close/>
                    <a:moveTo>
                      <a:pt x="41262" y="1"/>
                    </a:moveTo>
                    <a:cubicBezTo>
                      <a:pt x="40861" y="1"/>
                      <a:pt x="40452" y="185"/>
                      <a:pt x="40148" y="433"/>
                    </a:cubicBezTo>
                    <a:cubicBezTo>
                      <a:pt x="39291" y="1136"/>
                      <a:pt x="38982" y="2338"/>
                      <a:pt x="38577" y="3327"/>
                    </a:cubicBezTo>
                    <a:cubicBezTo>
                      <a:pt x="38529" y="3327"/>
                      <a:pt x="38470" y="3338"/>
                      <a:pt x="38434" y="3350"/>
                    </a:cubicBezTo>
                    <a:cubicBezTo>
                      <a:pt x="37541" y="3672"/>
                      <a:pt x="37172" y="4517"/>
                      <a:pt x="36910" y="5362"/>
                    </a:cubicBezTo>
                    <a:cubicBezTo>
                      <a:pt x="36612" y="6363"/>
                      <a:pt x="36398" y="7375"/>
                      <a:pt x="36088" y="8375"/>
                    </a:cubicBezTo>
                    <a:cubicBezTo>
                      <a:pt x="36041" y="8518"/>
                      <a:pt x="35993" y="8661"/>
                      <a:pt x="35957" y="8803"/>
                    </a:cubicBezTo>
                    <a:cubicBezTo>
                      <a:pt x="35922" y="8577"/>
                      <a:pt x="35815" y="8363"/>
                      <a:pt x="35648" y="8208"/>
                    </a:cubicBezTo>
                    <a:cubicBezTo>
                      <a:pt x="35524" y="8103"/>
                      <a:pt x="35392" y="8059"/>
                      <a:pt x="35260" y="8059"/>
                    </a:cubicBezTo>
                    <a:cubicBezTo>
                      <a:pt x="34974" y="8059"/>
                      <a:pt x="34689" y="8265"/>
                      <a:pt x="34493" y="8494"/>
                    </a:cubicBezTo>
                    <a:cubicBezTo>
                      <a:pt x="34148" y="8911"/>
                      <a:pt x="33981" y="9482"/>
                      <a:pt x="33874" y="10006"/>
                    </a:cubicBezTo>
                    <a:cubicBezTo>
                      <a:pt x="33648" y="11280"/>
                      <a:pt x="33302" y="12530"/>
                      <a:pt x="32862" y="13744"/>
                    </a:cubicBezTo>
                    <a:cubicBezTo>
                      <a:pt x="32386" y="15030"/>
                      <a:pt x="31743" y="16245"/>
                      <a:pt x="31195" y="17495"/>
                    </a:cubicBezTo>
                    <a:cubicBezTo>
                      <a:pt x="31028" y="17662"/>
                      <a:pt x="30850" y="17816"/>
                      <a:pt x="30671" y="17971"/>
                    </a:cubicBezTo>
                    <a:cubicBezTo>
                      <a:pt x="29969" y="18602"/>
                      <a:pt x="29218" y="19174"/>
                      <a:pt x="28445" y="19709"/>
                    </a:cubicBezTo>
                    <a:cubicBezTo>
                      <a:pt x="27754" y="20162"/>
                      <a:pt x="27016" y="20483"/>
                      <a:pt x="26278" y="20829"/>
                    </a:cubicBezTo>
                    <a:cubicBezTo>
                      <a:pt x="24468" y="21519"/>
                      <a:pt x="22646" y="22198"/>
                      <a:pt x="20848" y="22936"/>
                    </a:cubicBezTo>
                    <a:cubicBezTo>
                      <a:pt x="18931" y="23722"/>
                      <a:pt x="17038" y="24555"/>
                      <a:pt x="15169" y="25448"/>
                    </a:cubicBezTo>
                    <a:cubicBezTo>
                      <a:pt x="13359" y="26329"/>
                      <a:pt x="11514" y="27222"/>
                      <a:pt x="9835" y="28342"/>
                    </a:cubicBezTo>
                    <a:cubicBezTo>
                      <a:pt x="8263" y="29401"/>
                      <a:pt x="7180" y="30842"/>
                      <a:pt x="6394" y="32556"/>
                    </a:cubicBezTo>
                    <a:cubicBezTo>
                      <a:pt x="5989" y="33437"/>
                      <a:pt x="5656" y="34354"/>
                      <a:pt x="5323" y="35271"/>
                    </a:cubicBezTo>
                    <a:cubicBezTo>
                      <a:pt x="5025" y="36128"/>
                      <a:pt x="4620" y="37069"/>
                      <a:pt x="4513" y="37986"/>
                    </a:cubicBezTo>
                    <a:cubicBezTo>
                      <a:pt x="4501" y="38009"/>
                      <a:pt x="4501" y="38033"/>
                      <a:pt x="4489" y="38057"/>
                    </a:cubicBezTo>
                    <a:cubicBezTo>
                      <a:pt x="3787" y="40724"/>
                      <a:pt x="3382" y="43451"/>
                      <a:pt x="3072" y="46189"/>
                    </a:cubicBezTo>
                    <a:cubicBezTo>
                      <a:pt x="2513" y="51118"/>
                      <a:pt x="2060" y="56071"/>
                      <a:pt x="1560" y="61024"/>
                    </a:cubicBezTo>
                    <a:lnTo>
                      <a:pt x="36" y="76133"/>
                    </a:lnTo>
                    <a:cubicBezTo>
                      <a:pt x="1" y="76300"/>
                      <a:pt x="120" y="76466"/>
                      <a:pt x="286" y="76490"/>
                    </a:cubicBezTo>
                    <a:cubicBezTo>
                      <a:pt x="298" y="76633"/>
                      <a:pt x="405" y="76740"/>
                      <a:pt x="536" y="76776"/>
                    </a:cubicBezTo>
                    <a:cubicBezTo>
                      <a:pt x="1649" y="77105"/>
                      <a:pt x="2812" y="77233"/>
                      <a:pt x="3982" y="77233"/>
                    </a:cubicBezTo>
                    <a:cubicBezTo>
                      <a:pt x="5440" y="77233"/>
                      <a:pt x="6911" y="77034"/>
                      <a:pt x="8311" y="76776"/>
                    </a:cubicBezTo>
                    <a:cubicBezTo>
                      <a:pt x="9621" y="76538"/>
                      <a:pt x="10919" y="76228"/>
                      <a:pt x="12193" y="75847"/>
                    </a:cubicBezTo>
                    <a:cubicBezTo>
                      <a:pt x="13455" y="75454"/>
                      <a:pt x="14681" y="74942"/>
                      <a:pt x="15848" y="74335"/>
                    </a:cubicBezTo>
                    <a:cubicBezTo>
                      <a:pt x="16038" y="74240"/>
                      <a:pt x="16110" y="73990"/>
                      <a:pt x="15979" y="73823"/>
                    </a:cubicBezTo>
                    <a:cubicBezTo>
                      <a:pt x="16026" y="72716"/>
                      <a:pt x="15967" y="71597"/>
                      <a:pt x="15955" y="70490"/>
                    </a:cubicBezTo>
                    <a:cubicBezTo>
                      <a:pt x="15955" y="69430"/>
                      <a:pt x="15955" y="68370"/>
                      <a:pt x="15955" y="67311"/>
                    </a:cubicBezTo>
                    <a:cubicBezTo>
                      <a:pt x="15967" y="63441"/>
                      <a:pt x="16038" y="59560"/>
                      <a:pt x="16205" y="55690"/>
                    </a:cubicBezTo>
                    <a:cubicBezTo>
                      <a:pt x="16348" y="51868"/>
                      <a:pt x="16645" y="48046"/>
                      <a:pt x="17407" y="44296"/>
                    </a:cubicBezTo>
                    <a:cubicBezTo>
                      <a:pt x="17407" y="44260"/>
                      <a:pt x="17407" y="44224"/>
                      <a:pt x="17407" y="44189"/>
                    </a:cubicBezTo>
                    <a:cubicBezTo>
                      <a:pt x="17455" y="44058"/>
                      <a:pt x="17515" y="43927"/>
                      <a:pt x="17574" y="43796"/>
                    </a:cubicBezTo>
                    <a:cubicBezTo>
                      <a:pt x="17812" y="43343"/>
                      <a:pt x="18122" y="42939"/>
                      <a:pt x="18503" y="42593"/>
                    </a:cubicBezTo>
                    <a:cubicBezTo>
                      <a:pt x="19277" y="41855"/>
                      <a:pt x="20134" y="41200"/>
                      <a:pt x="21063" y="40653"/>
                    </a:cubicBezTo>
                    <a:cubicBezTo>
                      <a:pt x="22813" y="39593"/>
                      <a:pt x="24611" y="38569"/>
                      <a:pt x="26325" y="37450"/>
                    </a:cubicBezTo>
                    <a:cubicBezTo>
                      <a:pt x="28004" y="36331"/>
                      <a:pt x="29635" y="35140"/>
                      <a:pt x="31195" y="33866"/>
                    </a:cubicBezTo>
                    <a:cubicBezTo>
                      <a:pt x="32743" y="32604"/>
                      <a:pt x="34255" y="31235"/>
                      <a:pt x="35922" y="30127"/>
                    </a:cubicBezTo>
                    <a:cubicBezTo>
                      <a:pt x="36708" y="29604"/>
                      <a:pt x="37565" y="29127"/>
                      <a:pt x="38291" y="28520"/>
                    </a:cubicBezTo>
                    <a:cubicBezTo>
                      <a:pt x="38565" y="28294"/>
                      <a:pt x="38803" y="28032"/>
                      <a:pt x="38994" y="27746"/>
                    </a:cubicBezTo>
                    <a:cubicBezTo>
                      <a:pt x="39077" y="27722"/>
                      <a:pt x="39148" y="27663"/>
                      <a:pt x="39184" y="27580"/>
                    </a:cubicBezTo>
                    <a:cubicBezTo>
                      <a:pt x="40470" y="24817"/>
                      <a:pt x="40756" y="21698"/>
                      <a:pt x="41268" y="18733"/>
                    </a:cubicBezTo>
                    <a:cubicBezTo>
                      <a:pt x="41506" y="17376"/>
                      <a:pt x="41887" y="16078"/>
                      <a:pt x="42220" y="14756"/>
                    </a:cubicBezTo>
                    <a:cubicBezTo>
                      <a:pt x="42565" y="13352"/>
                      <a:pt x="42601" y="11911"/>
                      <a:pt x="42708" y="10470"/>
                    </a:cubicBezTo>
                    <a:cubicBezTo>
                      <a:pt x="42815" y="9006"/>
                      <a:pt x="42911" y="7541"/>
                      <a:pt x="43018" y="6065"/>
                    </a:cubicBezTo>
                    <a:cubicBezTo>
                      <a:pt x="43077" y="5327"/>
                      <a:pt x="43125" y="4577"/>
                      <a:pt x="43173" y="3838"/>
                    </a:cubicBezTo>
                    <a:cubicBezTo>
                      <a:pt x="43196" y="3446"/>
                      <a:pt x="43208" y="3065"/>
                      <a:pt x="43232" y="2672"/>
                    </a:cubicBezTo>
                    <a:cubicBezTo>
                      <a:pt x="43268" y="2422"/>
                      <a:pt x="43268" y="2160"/>
                      <a:pt x="43232" y="1898"/>
                    </a:cubicBezTo>
                    <a:cubicBezTo>
                      <a:pt x="43173" y="1481"/>
                      <a:pt x="42875" y="1136"/>
                      <a:pt x="42470" y="1017"/>
                    </a:cubicBezTo>
                    <a:cubicBezTo>
                      <a:pt x="42375" y="564"/>
                      <a:pt x="42053" y="207"/>
                      <a:pt x="41613" y="52"/>
                    </a:cubicBezTo>
                    <a:cubicBezTo>
                      <a:pt x="41499" y="17"/>
                      <a:pt x="41381" y="1"/>
                      <a:pt x="4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6"/>
              <p:cNvSpPr/>
              <p:nvPr/>
            </p:nvSpPr>
            <p:spPr>
              <a:xfrm>
                <a:off x="-4463125" y="3334413"/>
                <a:ext cx="26100" cy="35975"/>
              </a:xfrm>
              <a:custGeom>
                <a:avLst/>
                <a:gdLst/>
                <a:ahLst/>
                <a:cxnLst/>
                <a:rect l="l" t="t" r="r" b="b"/>
                <a:pathLst>
                  <a:path w="1044" h="1439" extrusionOk="0">
                    <a:moveTo>
                      <a:pt x="893" y="0"/>
                    </a:moveTo>
                    <a:cubicBezTo>
                      <a:pt x="859" y="0"/>
                      <a:pt x="825" y="17"/>
                      <a:pt x="803" y="58"/>
                    </a:cubicBezTo>
                    <a:cubicBezTo>
                      <a:pt x="541" y="462"/>
                      <a:pt x="279" y="867"/>
                      <a:pt x="41" y="1296"/>
                    </a:cubicBezTo>
                    <a:cubicBezTo>
                      <a:pt x="0" y="1370"/>
                      <a:pt x="61" y="1438"/>
                      <a:pt x="123" y="1438"/>
                    </a:cubicBezTo>
                    <a:cubicBezTo>
                      <a:pt x="150" y="1438"/>
                      <a:pt x="178" y="1424"/>
                      <a:pt x="196" y="1391"/>
                    </a:cubicBezTo>
                    <a:cubicBezTo>
                      <a:pt x="482" y="986"/>
                      <a:pt x="732" y="581"/>
                      <a:pt x="994" y="165"/>
                    </a:cubicBezTo>
                    <a:cubicBezTo>
                      <a:pt x="1043" y="83"/>
                      <a:pt x="968" y="0"/>
                      <a:pt x="893"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6"/>
              <p:cNvSpPr/>
              <p:nvPr/>
            </p:nvSpPr>
            <p:spPr>
              <a:xfrm>
                <a:off x="-4437700" y="3344088"/>
                <a:ext cx="8075" cy="12900"/>
              </a:xfrm>
              <a:custGeom>
                <a:avLst/>
                <a:gdLst/>
                <a:ahLst/>
                <a:cxnLst/>
                <a:rect l="l" t="t" r="r" b="b"/>
                <a:pathLst>
                  <a:path w="323" h="516" extrusionOk="0">
                    <a:moveTo>
                      <a:pt x="233" y="1"/>
                    </a:moveTo>
                    <a:cubicBezTo>
                      <a:pt x="200" y="1"/>
                      <a:pt x="168" y="19"/>
                      <a:pt x="155" y="52"/>
                    </a:cubicBezTo>
                    <a:cubicBezTo>
                      <a:pt x="108" y="171"/>
                      <a:pt x="60" y="290"/>
                      <a:pt x="13" y="409"/>
                    </a:cubicBezTo>
                    <a:cubicBezTo>
                      <a:pt x="1" y="456"/>
                      <a:pt x="24" y="504"/>
                      <a:pt x="72" y="516"/>
                    </a:cubicBezTo>
                    <a:cubicBezTo>
                      <a:pt x="84" y="516"/>
                      <a:pt x="108" y="516"/>
                      <a:pt x="132" y="504"/>
                    </a:cubicBezTo>
                    <a:cubicBezTo>
                      <a:pt x="144" y="492"/>
                      <a:pt x="155" y="480"/>
                      <a:pt x="167" y="456"/>
                    </a:cubicBezTo>
                    <a:cubicBezTo>
                      <a:pt x="215" y="337"/>
                      <a:pt x="263" y="218"/>
                      <a:pt x="310" y="99"/>
                    </a:cubicBezTo>
                    <a:cubicBezTo>
                      <a:pt x="322" y="75"/>
                      <a:pt x="322" y="52"/>
                      <a:pt x="310" y="40"/>
                    </a:cubicBezTo>
                    <a:cubicBezTo>
                      <a:pt x="289" y="13"/>
                      <a:pt x="260" y="1"/>
                      <a:pt x="233"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6"/>
              <p:cNvSpPr/>
              <p:nvPr/>
            </p:nvSpPr>
            <p:spPr>
              <a:xfrm>
                <a:off x="-4204375" y="3134063"/>
                <a:ext cx="11975" cy="29125"/>
              </a:xfrm>
              <a:custGeom>
                <a:avLst/>
                <a:gdLst/>
                <a:ahLst/>
                <a:cxnLst/>
                <a:rect l="l" t="t" r="r" b="b"/>
                <a:pathLst>
                  <a:path w="479" h="1165" extrusionOk="0">
                    <a:moveTo>
                      <a:pt x="380" y="0"/>
                    </a:moveTo>
                    <a:cubicBezTo>
                      <a:pt x="349" y="0"/>
                      <a:pt x="318" y="14"/>
                      <a:pt x="300" y="47"/>
                    </a:cubicBezTo>
                    <a:cubicBezTo>
                      <a:pt x="193" y="380"/>
                      <a:pt x="109" y="714"/>
                      <a:pt x="14" y="1059"/>
                    </a:cubicBezTo>
                    <a:cubicBezTo>
                      <a:pt x="0" y="1122"/>
                      <a:pt x="48" y="1164"/>
                      <a:pt x="97" y="1164"/>
                    </a:cubicBezTo>
                    <a:cubicBezTo>
                      <a:pt x="131" y="1164"/>
                      <a:pt x="166" y="1144"/>
                      <a:pt x="181" y="1095"/>
                    </a:cubicBezTo>
                    <a:cubicBezTo>
                      <a:pt x="288" y="761"/>
                      <a:pt x="383" y="428"/>
                      <a:pt x="478" y="94"/>
                    </a:cubicBezTo>
                    <a:cubicBezTo>
                      <a:pt x="478" y="36"/>
                      <a:pt x="429" y="0"/>
                      <a:pt x="380"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p:nvPr/>
            </p:nvSpPr>
            <p:spPr>
              <a:xfrm>
                <a:off x="-4186175" y="3137488"/>
                <a:ext cx="9850" cy="12650"/>
              </a:xfrm>
              <a:custGeom>
                <a:avLst/>
                <a:gdLst/>
                <a:ahLst/>
                <a:cxnLst/>
                <a:rect l="l" t="t" r="r" b="b"/>
                <a:pathLst>
                  <a:path w="394" h="506" extrusionOk="0">
                    <a:moveTo>
                      <a:pt x="315" y="0"/>
                    </a:moveTo>
                    <a:cubicBezTo>
                      <a:pt x="286" y="0"/>
                      <a:pt x="256" y="11"/>
                      <a:pt x="239" y="29"/>
                    </a:cubicBezTo>
                    <a:lnTo>
                      <a:pt x="24" y="398"/>
                    </a:lnTo>
                    <a:cubicBezTo>
                      <a:pt x="0" y="434"/>
                      <a:pt x="12" y="481"/>
                      <a:pt x="48" y="493"/>
                    </a:cubicBezTo>
                    <a:cubicBezTo>
                      <a:pt x="61" y="502"/>
                      <a:pt x="75" y="506"/>
                      <a:pt x="89" y="506"/>
                    </a:cubicBezTo>
                    <a:cubicBezTo>
                      <a:pt x="115" y="506"/>
                      <a:pt x="140" y="492"/>
                      <a:pt x="155" y="469"/>
                    </a:cubicBezTo>
                    <a:lnTo>
                      <a:pt x="370" y="112"/>
                    </a:lnTo>
                    <a:cubicBezTo>
                      <a:pt x="393" y="76"/>
                      <a:pt x="381" y="29"/>
                      <a:pt x="346" y="5"/>
                    </a:cubicBezTo>
                    <a:cubicBezTo>
                      <a:pt x="336" y="2"/>
                      <a:pt x="326" y="0"/>
                      <a:pt x="315"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6"/>
              <p:cNvSpPr/>
              <p:nvPr/>
            </p:nvSpPr>
            <p:spPr>
              <a:xfrm>
                <a:off x="-4482950" y="3536088"/>
                <a:ext cx="11950" cy="23975"/>
              </a:xfrm>
              <a:custGeom>
                <a:avLst/>
                <a:gdLst/>
                <a:ahLst/>
                <a:cxnLst/>
                <a:rect l="l" t="t" r="r" b="b"/>
                <a:pathLst>
                  <a:path w="478" h="959" extrusionOk="0">
                    <a:moveTo>
                      <a:pt x="381" y="0"/>
                    </a:moveTo>
                    <a:cubicBezTo>
                      <a:pt x="343" y="0"/>
                      <a:pt x="308" y="24"/>
                      <a:pt x="299" y="63"/>
                    </a:cubicBezTo>
                    <a:cubicBezTo>
                      <a:pt x="203" y="325"/>
                      <a:pt x="108" y="587"/>
                      <a:pt x="13" y="861"/>
                    </a:cubicBezTo>
                    <a:cubicBezTo>
                      <a:pt x="1" y="896"/>
                      <a:pt x="25" y="944"/>
                      <a:pt x="72" y="956"/>
                    </a:cubicBezTo>
                    <a:cubicBezTo>
                      <a:pt x="78" y="958"/>
                      <a:pt x="85" y="959"/>
                      <a:pt x="92" y="959"/>
                    </a:cubicBezTo>
                    <a:cubicBezTo>
                      <a:pt x="123" y="959"/>
                      <a:pt x="158" y="936"/>
                      <a:pt x="168" y="896"/>
                    </a:cubicBezTo>
                    <a:cubicBezTo>
                      <a:pt x="263" y="634"/>
                      <a:pt x="370" y="373"/>
                      <a:pt x="465" y="111"/>
                    </a:cubicBezTo>
                    <a:cubicBezTo>
                      <a:pt x="477" y="63"/>
                      <a:pt x="453" y="15"/>
                      <a:pt x="406" y="3"/>
                    </a:cubicBezTo>
                    <a:cubicBezTo>
                      <a:pt x="398" y="1"/>
                      <a:pt x="389" y="0"/>
                      <a:pt x="381"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6"/>
              <p:cNvSpPr/>
              <p:nvPr/>
            </p:nvSpPr>
            <p:spPr>
              <a:xfrm>
                <a:off x="-4464025" y="3533863"/>
                <a:ext cx="13550" cy="19550"/>
              </a:xfrm>
              <a:custGeom>
                <a:avLst/>
                <a:gdLst/>
                <a:ahLst/>
                <a:cxnLst/>
                <a:rect l="l" t="t" r="r" b="b"/>
                <a:pathLst>
                  <a:path w="542" h="782" extrusionOk="0">
                    <a:moveTo>
                      <a:pt x="410" y="1"/>
                    </a:moveTo>
                    <a:cubicBezTo>
                      <a:pt x="376" y="1"/>
                      <a:pt x="342" y="20"/>
                      <a:pt x="327" y="57"/>
                    </a:cubicBezTo>
                    <a:cubicBezTo>
                      <a:pt x="232" y="247"/>
                      <a:pt x="137" y="438"/>
                      <a:pt x="42" y="628"/>
                    </a:cubicBezTo>
                    <a:cubicBezTo>
                      <a:pt x="0" y="711"/>
                      <a:pt x="68" y="782"/>
                      <a:pt x="137" y="782"/>
                    </a:cubicBezTo>
                    <a:cubicBezTo>
                      <a:pt x="168" y="782"/>
                      <a:pt x="198" y="768"/>
                      <a:pt x="220" y="735"/>
                    </a:cubicBezTo>
                    <a:cubicBezTo>
                      <a:pt x="315" y="545"/>
                      <a:pt x="411" y="354"/>
                      <a:pt x="518" y="164"/>
                    </a:cubicBezTo>
                    <a:cubicBezTo>
                      <a:pt x="542" y="104"/>
                      <a:pt x="530" y="45"/>
                      <a:pt x="470" y="21"/>
                    </a:cubicBezTo>
                    <a:cubicBezTo>
                      <a:pt x="452" y="8"/>
                      <a:pt x="431" y="1"/>
                      <a:pt x="410"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6"/>
              <p:cNvSpPr/>
              <p:nvPr/>
            </p:nvSpPr>
            <p:spPr>
              <a:xfrm>
                <a:off x="-4961175" y="3567163"/>
                <a:ext cx="48975" cy="75800"/>
              </a:xfrm>
              <a:custGeom>
                <a:avLst/>
                <a:gdLst/>
                <a:ahLst/>
                <a:cxnLst/>
                <a:rect l="l" t="t" r="r" b="b"/>
                <a:pathLst>
                  <a:path w="1959" h="3032" extrusionOk="0">
                    <a:moveTo>
                      <a:pt x="1786" y="1"/>
                    </a:moveTo>
                    <a:cubicBezTo>
                      <a:pt x="1756" y="1"/>
                      <a:pt x="1726" y="14"/>
                      <a:pt x="1699" y="46"/>
                    </a:cubicBezTo>
                    <a:cubicBezTo>
                      <a:pt x="1009" y="915"/>
                      <a:pt x="449" y="1880"/>
                      <a:pt x="32" y="2904"/>
                    </a:cubicBezTo>
                    <a:cubicBezTo>
                      <a:pt x="0" y="2976"/>
                      <a:pt x="70" y="3032"/>
                      <a:pt x="131" y="3032"/>
                    </a:cubicBezTo>
                    <a:cubicBezTo>
                      <a:pt x="160" y="3032"/>
                      <a:pt x="187" y="3018"/>
                      <a:pt x="199" y="2987"/>
                    </a:cubicBezTo>
                    <a:cubicBezTo>
                      <a:pt x="651" y="1999"/>
                      <a:pt x="1211" y="1070"/>
                      <a:pt x="1878" y="225"/>
                    </a:cubicBezTo>
                    <a:cubicBezTo>
                      <a:pt x="1958" y="126"/>
                      <a:pt x="1877" y="1"/>
                      <a:pt x="1786"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6"/>
              <p:cNvSpPr/>
              <p:nvPr/>
            </p:nvSpPr>
            <p:spPr>
              <a:xfrm>
                <a:off x="-4934425" y="3600838"/>
                <a:ext cx="28225" cy="48575"/>
              </a:xfrm>
              <a:custGeom>
                <a:avLst/>
                <a:gdLst/>
                <a:ahLst/>
                <a:cxnLst/>
                <a:rect l="l" t="t" r="r" b="b"/>
                <a:pathLst>
                  <a:path w="1129" h="1943" extrusionOk="0">
                    <a:moveTo>
                      <a:pt x="974" y="1"/>
                    </a:moveTo>
                    <a:cubicBezTo>
                      <a:pt x="942" y="1"/>
                      <a:pt x="912" y="14"/>
                      <a:pt x="891" y="45"/>
                    </a:cubicBezTo>
                    <a:cubicBezTo>
                      <a:pt x="510" y="592"/>
                      <a:pt x="224" y="1200"/>
                      <a:pt x="22" y="1831"/>
                    </a:cubicBezTo>
                    <a:cubicBezTo>
                      <a:pt x="1" y="1901"/>
                      <a:pt x="50" y="1942"/>
                      <a:pt x="102" y="1942"/>
                    </a:cubicBezTo>
                    <a:cubicBezTo>
                      <a:pt x="137" y="1942"/>
                      <a:pt x="174" y="1922"/>
                      <a:pt x="189" y="1878"/>
                    </a:cubicBezTo>
                    <a:cubicBezTo>
                      <a:pt x="415" y="1271"/>
                      <a:pt x="712" y="700"/>
                      <a:pt x="1070" y="164"/>
                    </a:cubicBezTo>
                    <a:cubicBezTo>
                      <a:pt x="1129" y="79"/>
                      <a:pt x="1050" y="1"/>
                      <a:pt x="974"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6"/>
              <p:cNvSpPr/>
              <p:nvPr/>
            </p:nvSpPr>
            <p:spPr>
              <a:xfrm>
                <a:off x="-5000775" y="3684338"/>
                <a:ext cx="28350" cy="53125"/>
              </a:xfrm>
              <a:custGeom>
                <a:avLst/>
                <a:gdLst/>
                <a:ahLst/>
                <a:cxnLst/>
                <a:rect l="l" t="t" r="r" b="b"/>
                <a:pathLst>
                  <a:path w="1134" h="2125" extrusionOk="0">
                    <a:moveTo>
                      <a:pt x="964" y="1"/>
                    </a:moveTo>
                    <a:cubicBezTo>
                      <a:pt x="929" y="1"/>
                      <a:pt x="896" y="19"/>
                      <a:pt x="878" y="62"/>
                    </a:cubicBezTo>
                    <a:cubicBezTo>
                      <a:pt x="592" y="705"/>
                      <a:pt x="307" y="1336"/>
                      <a:pt x="33" y="1991"/>
                    </a:cubicBezTo>
                    <a:cubicBezTo>
                      <a:pt x="1" y="2063"/>
                      <a:pt x="82" y="2124"/>
                      <a:pt x="152" y="2124"/>
                    </a:cubicBezTo>
                    <a:cubicBezTo>
                      <a:pt x="187" y="2124"/>
                      <a:pt x="219" y="2110"/>
                      <a:pt x="235" y="2074"/>
                    </a:cubicBezTo>
                    <a:cubicBezTo>
                      <a:pt x="533" y="1455"/>
                      <a:pt x="807" y="812"/>
                      <a:pt x="1092" y="193"/>
                    </a:cubicBezTo>
                    <a:cubicBezTo>
                      <a:pt x="1134" y="94"/>
                      <a:pt x="1043" y="1"/>
                      <a:pt x="964"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6"/>
              <p:cNvSpPr/>
              <p:nvPr/>
            </p:nvSpPr>
            <p:spPr>
              <a:xfrm>
                <a:off x="-5071850" y="3957963"/>
                <a:ext cx="36125" cy="220200"/>
              </a:xfrm>
              <a:custGeom>
                <a:avLst/>
                <a:gdLst/>
                <a:ahLst/>
                <a:cxnLst/>
                <a:rect l="l" t="t" r="r" b="b"/>
                <a:pathLst>
                  <a:path w="1445" h="8808" extrusionOk="0">
                    <a:moveTo>
                      <a:pt x="1310" y="1"/>
                    </a:moveTo>
                    <a:cubicBezTo>
                      <a:pt x="1266" y="1"/>
                      <a:pt x="1223" y="26"/>
                      <a:pt x="1209" y="83"/>
                    </a:cubicBezTo>
                    <a:cubicBezTo>
                      <a:pt x="804" y="2309"/>
                      <a:pt x="471" y="4548"/>
                      <a:pt x="209" y="6798"/>
                    </a:cubicBezTo>
                    <a:cubicBezTo>
                      <a:pt x="137" y="7441"/>
                      <a:pt x="66" y="8084"/>
                      <a:pt x="6" y="8727"/>
                    </a:cubicBezTo>
                    <a:cubicBezTo>
                      <a:pt x="0" y="8780"/>
                      <a:pt x="42" y="8807"/>
                      <a:pt x="87" y="8807"/>
                    </a:cubicBezTo>
                    <a:cubicBezTo>
                      <a:pt x="131" y="8807"/>
                      <a:pt x="179" y="8780"/>
                      <a:pt x="185" y="8727"/>
                    </a:cubicBezTo>
                    <a:cubicBezTo>
                      <a:pt x="435" y="6477"/>
                      <a:pt x="733" y="4238"/>
                      <a:pt x="1102" y="2012"/>
                    </a:cubicBezTo>
                    <a:cubicBezTo>
                      <a:pt x="1197" y="1393"/>
                      <a:pt x="1304" y="762"/>
                      <a:pt x="1423" y="142"/>
                    </a:cubicBezTo>
                    <a:cubicBezTo>
                      <a:pt x="1445" y="57"/>
                      <a:pt x="1376" y="1"/>
                      <a:pt x="1310"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6"/>
              <p:cNvSpPr/>
              <p:nvPr/>
            </p:nvSpPr>
            <p:spPr>
              <a:xfrm>
                <a:off x="-5089150" y="4262888"/>
                <a:ext cx="15725" cy="73050"/>
              </a:xfrm>
              <a:custGeom>
                <a:avLst/>
                <a:gdLst/>
                <a:ahLst/>
                <a:cxnLst/>
                <a:rect l="l" t="t" r="r" b="b"/>
                <a:pathLst>
                  <a:path w="629" h="2922" extrusionOk="0">
                    <a:moveTo>
                      <a:pt x="505" y="0"/>
                    </a:moveTo>
                    <a:cubicBezTo>
                      <a:pt x="462" y="0"/>
                      <a:pt x="422" y="24"/>
                      <a:pt x="413" y="78"/>
                    </a:cubicBezTo>
                    <a:cubicBezTo>
                      <a:pt x="270" y="983"/>
                      <a:pt x="139" y="1900"/>
                      <a:pt x="8" y="2816"/>
                    </a:cubicBezTo>
                    <a:cubicBezTo>
                      <a:pt x="1" y="2879"/>
                      <a:pt x="56" y="2922"/>
                      <a:pt x="104" y="2922"/>
                    </a:cubicBezTo>
                    <a:cubicBezTo>
                      <a:pt x="138" y="2922"/>
                      <a:pt x="170" y="2901"/>
                      <a:pt x="174" y="2852"/>
                    </a:cubicBezTo>
                    <a:cubicBezTo>
                      <a:pt x="329" y="1947"/>
                      <a:pt x="472" y="1042"/>
                      <a:pt x="615" y="126"/>
                    </a:cubicBezTo>
                    <a:cubicBezTo>
                      <a:pt x="629" y="48"/>
                      <a:pt x="565" y="0"/>
                      <a:pt x="505"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p:nvPr/>
            </p:nvSpPr>
            <p:spPr>
              <a:xfrm>
                <a:off x="-5094175" y="4362763"/>
                <a:ext cx="10600" cy="52075"/>
              </a:xfrm>
              <a:custGeom>
                <a:avLst/>
                <a:gdLst/>
                <a:ahLst/>
                <a:cxnLst/>
                <a:rect l="l" t="t" r="r" b="b"/>
                <a:pathLst>
                  <a:path w="424" h="2083" extrusionOk="0">
                    <a:moveTo>
                      <a:pt x="323" y="0"/>
                    </a:moveTo>
                    <a:cubicBezTo>
                      <a:pt x="271" y="0"/>
                      <a:pt x="215" y="36"/>
                      <a:pt x="209" y="107"/>
                    </a:cubicBezTo>
                    <a:cubicBezTo>
                      <a:pt x="137" y="726"/>
                      <a:pt x="66" y="1357"/>
                      <a:pt x="6" y="1988"/>
                    </a:cubicBezTo>
                    <a:cubicBezTo>
                      <a:pt x="1" y="2052"/>
                      <a:pt x="40" y="2082"/>
                      <a:pt x="85" y="2082"/>
                    </a:cubicBezTo>
                    <a:cubicBezTo>
                      <a:pt x="132" y="2082"/>
                      <a:pt x="185" y="2049"/>
                      <a:pt x="197" y="1988"/>
                    </a:cubicBezTo>
                    <a:cubicBezTo>
                      <a:pt x="280" y="1369"/>
                      <a:pt x="340" y="738"/>
                      <a:pt x="411" y="107"/>
                    </a:cubicBezTo>
                    <a:cubicBezTo>
                      <a:pt x="423" y="36"/>
                      <a:pt x="375" y="0"/>
                      <a:pt x="323"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6"/>
              <p:cNvSpPr/>
              <p:nvPr/>
            </p:nvSpPr>
            <p:spPr>
              <a:xfrm>
                <a:off x="-4786425" y="3933238"/>
                <a:ext cx="8825" cy="31150"/>
              </a:xfrm>
              <a:custGeom>
                <a:avLst/>
                <a:gdLst/>
                <a:ahLst/>
                <a:cxnLst/>
                <a:rect l="l" t="t" r="r" b="b"/>
                <a:pathLst>
                  <a:path w="353" h="1246" extrusionOk="0">
                    <a:moveTo>
                      <a:pt x="234" y="0"/>
                    </a:moveTo>
                    <a:cubicBezTo>
                      <a:pt x="174" y="12"/>
                      <a:pt x="126" y="60"/>
                      <a:pt x="126" y="119"/>
                    </a:cubicBezTo>
                    <a:cubicBezTo>
                      <a:pt x="79" y="465"/>
                      <a:pt x="43" y="798"/>
                      <a:pt x="7" y="1143"/>
                    </a:cubicBezTo>
                    <a:cubicBezTo>
                      <a:pt x="1" y="1209"/>
                      <a:pt x="55" y="1245"/>
                      <a:pt x="110" y="1245"/>
                    </a:cubicBezTo>
                    <a:cubicBezTo>
                      <a:pt x="155" y="1245"/>
                      <a:pt x="199" y="1221"/>
                      <a:pt x="210" y="1167"/>
                    </a:cubicBezTo>
                    <a:cubicBezTo>
                      <a:pt x="257" y="822"/>
                      <a:pt x="305" y="465"/>
                      <a:pt x="353" y="119"/>
                    </a:cubicBezTo>
                    <a:cubicBezTo>
                      <a:pt x="353" y="48"/>
                      <a:pt x="293" y="0"/>
                      <a:pt x="234"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p:nvPr/>
            </p:nvSpPr>
            <p:spPr>
              <a:xfrm>
                <a:off x="-4812150" y="3947213"/>
                <a:ext cx="5075" cy="3900"/>
              </a:xfrm>
              <a:custGeom>
                <a:avLst/>
                <a:gdLst/>
                <a:ahLst/>
                <a:cxnLst/>
                <a:rect l="l" t="t" r="r" b="b"/>
                <a:pathLst>
                  <a:path w="203" h="156" extrusionOk="0">
                    <a:moveTo>
                      <a:pt x="108" y="1"/>
                    </a:moveTo>
                    <a:cubicBezTo>
                      <a:pt x="1" y="1"/>
                      <a:pt x="1" y="156"/>
                      <a:pt x="108" y="156"/>
                    </a:cubicBezTo>
                    <a:cubicBezTo>
                      <a:pt x="203" y="156"/>
                      <a:pt x="203" y="1"/>
                      <a:pt x="108"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a:off x="-4902625" y="3276313"/>
                <a:ext cx="748325" cy="1435900"/>
              </a:xfrm>
              <a:custGeom>
                <a:avLst/>
                <a:gdLst/>
                <a:ahLst/>
                <a:cxnLst/>
                <a:rect l="l" t="t" r="r" b="b"/>
                <a:pathLst>
                  <a:path w="29933" h="57436" extrusionOk="0">
                    <a:moveTo>
                      <a:pt x="3727" y="26825"/>
                    </a:moveTo>
                    <a:cubicBezTo>
                      <a:pt x="3822" y="26825"/>
                      <a:pt x="3822" y="26980"/>
                      <a:pt x="3727" y="26980"/>
                    </a:cubicBezTo>
                    <a:cubicBezTo>
                      <a:pt x="3620" y="26980"/>
                      <a:pt x="3620" y="26825"/>
                      <a:pt x="3727" y="26825"/>
                    </a:cubicBezTo>
                    <a:close/>
                    <a:moveTo>
                      <a:pt x="4876" y="26280"/>
                    </a:moveTo>
                    <a:cubicBezTo>
                      <a:pt x="4932" y="26280"/>
                      <a:pt x="4989" y="26319"/>
                      <a:pt x="4989" y="26396"/>
                    </a:cubicBezTo>
                    <a:cubicBezTo>
                      <a:pt x="4953" y="26742"/>
                      <a:pt x="4917" y="27099"/>
                      <a:pt x="4858" y="27444"/>
                    </a:cubicBezTo>
                    <a:lnTo>
                      <a:pt x="4846" y="27444"/>
                    </a:lnTo>
                    <a:cubicBezTo>
                      <a:pt x="4841" y="27498"/>
                      <a:pt x="4797" y="27522"/>
                      <a:pt x="4751" y="27522"/>
                    </a:cubicBezTo>
                    <a:cubicBezTo>
                      <a:pt x="4695" y="27522"/>
                      <a:pt x="4637" y="27486"/>
                      <a:pt x="4644" y="27420"/>
                    </a:cubicBezTo>
                    <a:cubicBezTo>
                      <a:pt x="4679" y="27075"/>
                      <a:pt x="4727" y="26742"/>
                      <a:pt x="4763" y="26396"/>
                    </a:cubicBezTo>
                    <a:cubicBezTo>
                      <a:pt x="4763" y="26319"/>
                      <a:pt x="4819" y="26280"/>
                      <a:pt x="4876" y="26280"/>
                    </a:cubicBezTo>
                    <a:close/>
                    <a:moveTo>
                      <a:pt x="29932" y="0"/>
                    </a:moveTo>
                    <a:lnTo>
                      <a:pt x="29932" y="0"/>
                    </a:lnTo>
                    <a:cubicBezTo>
                      <a:pt x="28099" y="4668"/>
                      <a:pt x="24789" y="10728"/>
                      <a:pt x="19562" y="12978"/>
                    </a:cubicBezTo>
                    <a:cubicBezTo>
                      <a:pt x="10585" y="16836"/>
                      <a:pt x="2215" y="22682"/>
                      <a:pt x="1917" y="27516"/>
                    </a:cubicBezTo>
                    <a:cubicBezTo>
                      <a:pt x="1679" y="31266"/>
                      <a:pt x="0" y="48149"/>
                      <a:pt x="131" y="57436"/>
                    </a:cubicBezTo>
                    <a:cubicBezTo>
                      <a:pt x="476" y="57317"/>
                      <a:pt x="822" y="57198"/>
                      <a:pt x="1155" y="57055"/>
                    </a:cubicBezTo>
                    <a:cubicBezTo>
                      <a:pt x="2298" y="56614"/>
                      <a:pt x="3417" y="56126"/>
                      <a:pt x="4513" y="55567"/>
                    </a:cubicBezTo>
                    <a:cubicBezTo>
                      <a:pt x="4441" y="54614"/>
                      <a:pt x="4465" y="53638"/>
                      <a:pt x="4453" y="52673"/>
                    </a:cubicBezTo>
                    <a:cubicBezTo>
                      <a:pt x="4453" y="51685"/>
                      <a:pt x="4453" y="50709"/>
                      <a:pt x="4453" y="49721"/>
                    </a:cubicBezTo>
                    <a:cubicBezTo>
                      <a:pt x="4453" y="47756"/>
                      <a:pt x="4465" y="45792"/>
                      <a:pt x="4513" y="43815"/>
                    </a:cubicBezTo>
                    <a:cubicBezTo>
                      <a:pt x="4584" y="39981"/>
                      <a:pt x="4655" y="36136"/>
                      <a:pt x="5013" y="32314"/>
                    </a:cubicBezTo>
                    <a:cubicBezTo>
                      <a:pt x="5167" y="30564"/>
                      <a:pt x="5417" y="28837"/>
                      <a:pt x="5739" y="27123"/>
                    </a:cubicBezTo>
                    <a:cubicBezTo>
                      <a:pt x="5703" y="27063"/>
                      <a:pt x="5679" y="26992"/>
                      <a:pt x="5691" y="26920"/>
                    </a:cubicBezTo>
                    <a:cubicBezTo>
                      <a:pt x="5739" y="26039"/>
                      <a:pt x="6179" y="25337"/>
                      <a:pt x="6656" y="24634"/>
                    </a:cubicBezTo>
                    <a:cubicBezTo>
                      <a:pt x="7168" y="23896"/>
                      <a:pt x="7799" y="23253"/>
                      <a:pt x="8525" y="22729"/>
                    </a:cubicBezTo>
                    <a:cubicBezTo>
                      <a:pt x="10144" y="21515"/>
                      <a:pt x="11990" y="20598"/>
                      <a:pt x="13716" y="19527"/>
                    </a:cubicBezTo>
                    <a:cubicBezTo>
                      <a:pt x="15466" y="18443"/>
                      <a:pt x="17169" y="17264"/>
                      <a:pt x="18800" y="16002"/>
                    </a:cubicBezTo>
                    <a:cubicBezTo>
                      <a:pt x="20384" y="14764"/>
                      <a:pt x="21908" y="13466"/>
                      <a:pt x="23515" y="12276"/>
                    </a:cubicBezTo>
                    <a:cubicBezTo>
                      <a:pt x="24408" y="11609"/>
                      <a:pt x="25289" y="10942"/>
                      <a:pt x="26218" y="10335"/>
                    </a:cubicBezTo>
                    <a:cubicBezTo>
                      <a:pt x="26849" y="9942"/>
                      <a:pt x="27408" y="9442"/>
                      <a:pt x="27861" y="8859"/>
                    </a:cubicBezTo>
                    <a:cubicBezTo>
                      <a:pt x="28730" y="6620"/>
                      <a:pt x="29111" y="4287"/>
                      <a:pt x="29528" y="1929"/>
                    </a:cubicBezTo>
                    <a:cubicBezTo>
                      <a:pt x="29647" y="1286"/>
                      <a:pt x="29778" y="643"/>
                      <a:pt x="29932" y="0"/>
                    </a:cubicBezTo>
                    <a:close/>
                  </a:path>
                </a:pathLst>
              </a:custGeom>
              <a:solidFill>
                <a:srgbClr val="E09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1" name="Google Shape;471;p16"/>
          <p:cNvSpPr txBox="1">
            <a:spLocks noGrp="1"/>
          </p:cNvSpPr>
          <p:nvPr>
            <p:ph type="subTitle" idx="1"/>
          </p:nvPr>
        </p:nvSpPr>
        <p:spPr>
          <a:xfrm>
            <a:off x="2138250" y="2363788"/>
            <a:ext cx="4867500" cy="13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400"/>
              <a:buNone/>
              <a:defRPr>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endParaRPr/>
          </a:p>
        </p:txBody>
      </p:sp>
      <p:sp>
        <p:nvSpPr>
          <p:cNvPr id="472" name="Google Shape;472;p16"/>
          <p:cNvSpPr txBox="1">
            <a:spLocks noGrp="1"/>
          </p:cNvSpPr>
          <p:nvPr>
            <p:ph type="title"/>
          </p:nvPr>
        </p:nvSpPr>
        <p:spPr>
          <a:xfrm>
            <a:off x="2138250" y="1655068"/>
            <a:ext cx="4867500" cy="482700"/>
          </a:xfrm>
          <a:prstGeom prst="rect">
            <a:avLst/>
          </a:prstGeom>
        </p:spPr>
        <p:txBody>
          <a:bodyPr spcFirstLastPara="1" wrap="square" lIns="91425" tIns="0" rIns="91425" bIns="91425" anchor="t" anchorCtr="0">
            <a:noAutofit/>
          </a:bodyPr>
          <a:lstStyle>
            <a:lvl1pPr lvl="0" algn="ctr" rtl="0">
              <a:spcBef>
                <a:spcPts val="0"/>
              </a:spcBef>
              <a:spcAft>
                <a:spcPts val="0"/>
              </a:spcAft>
              <a:buSzPts val="3500"/>
              <a:buFont typeface="Raleway Black"/>
              <a:buNone/>
              <a:defRPr sz="4000">
                <a:latin typeface="Raleway Black"/>
                <a:ea typeface="Raleway Black"/>
                <a:cs typeface="Raleway Black"/>
                <a:sym typeface="Raleway Black"/>
              </a:defRPr>
            </a:lvl1pPr>
            <a:lvl2pPr lvl="1" rtl="0">
              <a:spcBef>
                <a:spcPts val="0"/>
              </a:spcBef>
              <a:spcAft>
                <a:spcPts val="0"/>
              </a:spcAft>
              <a:buSzPts val="3500"/>
              <a:buFont typeface="Raleway Black"/>
              <a:buNone/>
              <a:defRPr sz="3500">
                <a:latin typeface="Raleway Black"/>
                <a:ea typeface="Raleway Black"/>
                <a:cs typeface="Raleway Black"/>
                <a:sym typeface="Raleway Black"/>
              </a:defRPr>
            </a:lvl2pPr>
            <a:lvl3pPr lvl="2" rtl="0">
              <a:spcBef>
                <a:spcPts val="0"/>
              </a:spcBef>
              <a:spcAft>
                <a:spcPts val="0"/>
              </a:spcAft>
              <a:buSzPts val="3500"/>
              <a:buFont typeface="Raleway Black"/>
              <a:buNone/>
              <a:defRPr sz="3500">
                <a:latin typeface="Raleway Black"/>
                <a:ea typeface="Raleway Black"/>
                <a:cs typeface="Raleway Black"/>
                <a:sym typeface="Raleway Black"/>
              </a:defRPr>
            </a:lvl3pPr>
            <a:lvl4pPr lvl="3" rtl="0">
              <a:spcBef>
                <a:spcPts val="0"/>
              </a:spcBef>
              <a:spcAft>
                <a:spcPts val="0"/>
              </a:spcAft>
              <a:buSzPts val="3500"/>
              <a:buFont typeface="Raleway Black"/>
              <a:buNone/>
              <a:defRPr sz="3500">
                <a:latin typeface="Raleway Black"/>
                <a:ea typeface="Raleway Black"/>
                <a:cs typeface="Raleway Black"/>
                <a:sym typeface="Raleway Black"/>
              </a:defRPr>
            </a:lvl4pPr>
            <a:lvl5pPr lvl="4" rtl="0">
              <a:spcBef>
                <a:spcPts val="0"/>
              </a:spcBef>
              <a:spcAft>
                <a:spcPts val="0"/>
              </a:spcAft>
              <a:buSzPts val="3500"/>
              <a:buFont typeface="Raleway Black"/>
              <a:buNone/>
              <a:defRPr sz="3500">
                <a:latin typeface="Raleway Black"/>
                <a:ea typeface="Raleway Black"/>
                <a:cs typeface="Raleway Black"/>
                <a:sym typeface="Raleway Black"/>
              </a:defRPr>
            </a:lvl5pPr>
            <a:lvl6pPr lvl="5" rtl="0">
              <a:spcBef>
                <a:spcPts val="0"/>
              </a:spcBef>
              <a:spcAft>
                <a:spcPts val="0"/>
              </a:spcAft>
              <a:buSzPts val="3500"/>
              <a:buFont typeface="Raleway Black"/>
              <a:buNone/>
              <a:defRPr sz="3500">
                <a:latin typeface="Raleway Black"/>
                <a:ea typeface="Raleway Black"/>
                <a:cs typeface="Raleway Black"/>
                <a:sym typeface="Raleway Black"/>
              </a:defRPr>
            </a:lvl6pPr>
            <a:lvl7pPr lvl="6" rtl="0">
              <a:spcBef>
                <a:spcPts val="0"/>
              </a:spcBef>
              <a:spcAft>
                <a:spcPts val="0"/>
              </a:spcAft>
              <a:buSzPts val="3500"/>
              <a:buFont typeface="Raleway Black"/>
              <a:buNone/>
              <a:defRPr sz="3500">
                <a:latin typeface="Raleway Black"/>
                <a:ea typeface="Raleway Black"/>
                <a:cs typeface="Raleway Black"/>
                <a:sym typeface="Raleway Black"/>
              </a:defRPr>
            </a:lvl7pPr>
            <a:lvl8pPr lvl="7" rtl="0">
              <a:spcBef>
                <a:spcPts val="0"/>
              </a:spcBef>
              <a:spcAft>
                <a:spcPts val="0"/>
              </a:spcAft>
              <a:buSzPts val="3500"/>
              <a:buFont typeface="Raleway Black"/>
              <a:buNone/>
              <a:defRPr sz="3500">
                <a:latin typeface="Raleway Black"/>
                <a:ea typeface="Raleway Black"/>
                <a:cs typeface="Raleway Black"/>
                <a:sym typeface="Raleway Black"/>
              </a:defRPr>
            </a:lvl8pPr>
            <a:lvl9pPr lvl="8"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grpSp>
        <p:nvGrpSpPr>
          <p:cNvPr id="473" name="Google Shape;473;p16"/>
          <p:cNvGrpSpPr/>
          <p:nvPr/>
        </p:nvGrpSpPr>
        <p:grpSpPr>
          <a:xfrm rot="-7042238" flipH="1">
            <a:off x="8520087" y="381266"/>
            <a:ext cx="979873" cy="787665"/>
            <a:chOff x="7539329" y="7978324"/>
            <a:chExt cx="1656219" cy="1331342"/>
          </a:xfrm>
        </p:grpSpPr>
        <p:sp>
          <p:nvSpPr>
            <p:cNvPr id="474" name="Google Shape;474;p16"/>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6"/>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6" name="Google Shape;476;p16"/>
          <p:cNvSpPr/>
          <p:nvPr/>
        </p:nvSpPr>
        <p:spPr>
          <a:xfrm>
            <a:off x="1322774" y="4838037"/>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flipH="1">
            <a:off x="7261964" y="289705"/>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rot="10800000">
            <a:off x="248025" y="1153403"/>
            <a:ext cx="239730" cy="239263"/>
          </a:xfrm>
          <a:custGeom>
            <a:avLst/>
            <a:gdLst/>
            <a:ahLst/>
            <a:cxnLst/>
            <a:rect l="l" t="t" r="r" b="b"/>
            <a:pathLst>
              <a:path w="6156" h="6144" extrusionOk="0">
                <a:moveTo>
                  <a:pt x="1810" y="0"/>
                </a:moveTo>
                <a:lnTo>
                  <a:pt x="1810" y="1810"/>
                </a:lnTo>
                <a:lnTo>
                  <a:pt x="0" y="1810"/>
                </a:lnTo>
                <a:lnTo>
                  <a:pt x="0" y="4346"/>
                </a:lnTo>
                <a:lnTo>
                  <a:pt x="1810" y="4346"/>
                </a:lnTo>
                <a:lnTo>
                  <a:pt x="1810" y="6144"/>
                </a:lnTo>
                <a:lnTo>
                  <a:pt x="4346" y="6144"/>
                </a:lnTo>
                <a:lnTo>
                  <a:pt x="4346" y="4346"/>
                </a:lnTo>
                <a:lnTo>
                  <a:pt x="6156" y="4346"/>
                </a:lnTo>
                <a:lnTo>
                  <a:pt x="6156" y="1810"/>
                </a:lnTo>
                <a:lnTo>
                  <a:pt x="4346" y="1810"/>
                </a:lnTo>
                <a:lnTo>
                  <a:pt x="4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6"/>
          <p:cNvSpPr/>
          <p:nvPr/>
        </p:nvSpPr>
        <p:spPr>
          <a:xfrm flipH="1">
            <a:off x="8045157" y="21351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6"/>
          <p:cNvSpPr/>
          <p:nvPr/>
        </p:nvSpPr>
        <p:spPr>
          <a:xfrm>
            <a:off x="179542" y="4901475"/>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a:off x="93283" y="3260735"/>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6"/>
          <p:cNvSpPr/>
          <p:nvPr/>
        </p:nvSpPr>
        <p:spPr>
          <a:xfrm flipH="1">
            <a:off x="8973007" y="161483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6"/>
          <p:cNvSpPr/>
          <p:nvPr/>
        </p:nvSpPr>
        <p:spPr>
          <a:xfrm flipH="1">
            <a:off x="258685" y="4170213"/>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 name="Google Shape;484;p16"/>
          <p:cNvGrpSpPr/>
          <p:nvPr/>
        </p:nvGrpSpPr>
        <p:grpSpPr>
          <a:xfrm rot="953512">
            <a:off x="8323357" y="3339427"/>
            <a:ext cx="1115731" cy="2293234"/>
            <a:chOff x="5029951" y="5642540"/>
            <a:chExt cx="1115824" cy="2293425"/>
          </a:xfrm>
        </p:grpSpPr>
        <p:sp>
          <p:nvSpPr>
            <p:cNvPr id="485" name="Google Shape;485;p16"/>
            <p:cNvSpPr/>
            <p:nvPr/>
          </p:nvSpPr>
          <p:spPr>
            <a:xfrm>
              <a:off x="5029951" y="5642540"/>
              <a:ext cx="211903" cy="477771"/>
            </a:xfrm>
            <a:custGeom>
              <a:avLst/>
              <a:gdLst/>
              <a:ahLst/>
              <a:cxnLst/>
              <a:rect l="l" t="t" r="r" b="b"/>
              <a:pathLst>
                <a:path w="3966" h="8942" extrusionOk="0">
                  <a:moveTo>
                    <a:pt x="500" y="0"/>
                  </a:moveTo>
                  <a:lnTo>
                    <a:pt x="500" y="0"/>
                  </a:lnTo>
                  <a:cubicBezTo>
                    <a:pt x="0" y="3310"/>
                    <a:pt x="1155" y="6644"/>
                    <a:pt x="3596" y="8942"/>
                  </a:cubicBezTo>
                  <a:cubicBezTo>
                    <a:pt x="3965" y="6632"/>
                    <a:pt x="3632" y="4263"/>
                    <a:pt x="2632" y="2143"/>
                  </a:cubicBezTo>
                  <a:cubicBezTo>
                    <a:pt x="2191" y="1203"/>
                    <a:pt x="1512" y="238"/>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5049667" y="6159095"/>
              <a:ext cx="282484" cy="335273"/>
            </a:xfrm>
            <a:custGeom>
              <a:avLst/>
              <a:gdLst/>
              <a:ahLst/>
              <a:cxnLst/>
              <a:rect l="l" t="t" r="r" b="b"/>
              <a:pathLst>
                <a:path w="5287" h="6275" extrusionOk="0">
                  <a:moveTo>
                    <a:pt x="0" y="0"/>
                  </a:moveTo>
                  <a:cubicBezTo>
                    <a:pt x="429" y="1369"/>
                    <a:pt x="882" y="2739"/>
                    <a:pt x="1655" y="3941"/>
                  </a:cubicBezTo>
                  <a:cubicBezTo>
                    <a:pt x="2429" y="5144"/>
                    <a:pt x="3584" y="6179"/>
                    <a:pt x="5287" y="6275"/>
                  </a:cubicBezTo>
                  <a:cubicBezTo>
                    <a:pt x="4620" y="3465"/>
                    <a:pt x="2656" y="11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5265308" y="5930044"/>
              <a:ext cx="180754" cy="440904"/>
            </a:xfrm>
            <a:custGeom>
              <a:avLst/>
              <a:gdLst/>
              <a:ahLst/>
              <a:cxnLst/>
              <a:rect l="l" t="t" r="r" b="b"/>
              <a:pathLst>
                <a:path w="3383" h="8252" extrusionOk="0">
                  <a:moveTo>
                    <a:pt x="2180" y="1"/>
                  </a:moveTo>
                  <a:lnTo>
                    <a:pt x="2180" y="1"/>
                  </a:lnTo>
                  <a:cubicBezTo>
                    <a:pt x="453" y="2394"/>
                    <a:pt x="1" y="5466"/>
                    <a:pt x="965" y="8252"/>
                  </a:cubicBezTo>
                  <a:cubicBezTo>
                    <a:pt x="2906" y="5966"/>
                    <a:pt x="3382" y="2763"/>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5341017" y="6399528"/>
              <a:ext cx="222696" cy="398267"/>
            </a:xfrm>
            <a:custGeom>
              <a:avLst/>
              <a:gdLst/>
              <a:ahLst/>
              <a:cxnLst/>
              <a:rect l="l" t="t" r="r" b="b"/>
              <a:pathLst>
                <a:path w="4168" h="7454" extrusionOk="0">
                  <a:moveTo>
                    <a:pt x="3370" y="1"/>
                  </a:moveTo>
                  <a:cubicBezTo>
                    <a:pt x="1096" y="1763"/>
                    <a:pt x="1" y="4632"/>
                    <a:pt x="501" y="7454"/>
                  </a:cubicBezTo>
                  <a:cubicBezTo>
                    <a:pt x="3001" y="5882"/>
                    <a:pt x="4168" y="2846"/>
                    <a:pt x="3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p:nvPr/>
          </p:nvSpPr>
          <p:spPr>
            <a:xfrm>
              <a:off x="5113301" y="6606941"/>
              <a:ext cx="251335" cy="342273"/>
            </a:xfrm>
            <a:custGeom>
              <a:avLst/>
              <a:gdLst/>
              <a:ahLst/>
              <a:cxnLst/>
              <a:rect l="l" t="t" r="r" b="b"/>
              <a:pathLst>
                <a:path w="4704" h="6406" extrusionOk="0">
                  <a:moveTo>
                    <a:pt x="0" y="0"/>
                  </a:moveTo>
                  <a:cubicBezTo>
                    <a:pt x="0" y="1417"/>
                    <a:pt x="441" y="2786"/>
                    <a:pt x="1274" y="3929"/>
                  </a:cubicBezTo>
                  <a:cubicBezTo>
                    <a:pt x="2131" y="5096"/>
                    <a:pt x="3334" y="5953"/>
                    <a:pt x="4703" y="6406"/>
                  </a:cubicBezTo>
                  <a:cubicBezTo>
                    <a:pt x="4227" y="3655"/>
                    <a:pt x="2477" y="128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6"/>
            <p:cNvSpPr/>
            <p:nvPr/>
          </p:nvSpPr>
          <p:spPr>
            <a:xfrm>
              <a:off x="5156526" y="6974589"/>
              <a:ext cx="177548" cy="308612"/>
            </a:xfrm>
            <a:custGeom>
              <a:avLst/>
              <a:gdLst/>
              <a:ahLst/>
              <a:cxnLst/>
              <a:rect l="l" t="t" r="r" b="b"/>
              <a:pathLst>
                <a:path w="3323" h="5776" extrusionOk="0">
                  <a:moveTo>
                    <a:pt x="48" y="1"/>
                  </a:moveTo>
                  <a:lnTo>
                    <a:pt x="48" y="1"/>
                  </a:lnTo>
                  <a:cubicBezTo>
                    <a:pt x="1" y="2358"/>
                    <a:pt x="1275" y="4704"/>
                    <a:pt x="3323" y="5775"/>
                  </a:cubicBezTo>
                  <a:cubicBezTo>
                    <a:pt x="3323" y="3406"/>
                    <a:pt x="2084" y="1215"/>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6"/>
            <p:cNvSpPr/>
            <p:nvPr/>
          </p:nvSpPr>
          <p:spPr>
            <a:xfrm>
              <a:off x="5876006" y="6235393"/>
              <a:ext cx="166755" cy="482900"/>
            </a:xfrm>
            <a:custGeom>
              <a:avLst/>
              <a:gdLst/>
              <a:ahLst/>
              <a:cxnLst/>
              <a:rect l="l" t="t" r="r" b="b"/>
              <a:pathLst>
                <a:path w="3121" h="9038" extrusionOk="0">
                  <a:moveTo>
                    <a:pt x="1882" y="1"/>
                  </a:moveTo>
                  <a:lnTo>
                    <a:pt x="1882" y="1"/>
                  </a:lnTo>
                  <a:cubicBezTo>
                    <a:pt x="275" y="2739"/>
                    <a:pt x="1" y="6073"/>
                    <a:pt x="1144" y="9038"/>
                  </a:cubicBezTo>
                  <a:cubicBezTo>
                    <a:pt x="2846" y="6275"/>
                    <a:pt x="3120" y="2835"/>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6"/>
            <p:cNvSpPr/>
            <p:nvPr/>
          </p:nvSpPr>
          <p:spPr>
            <a:xfrm>
              <a:off x="5724587" y="6536948"/>
              <a:ext cx="158473" cy="417342"/>
            </a:xfrm>
            <a:custGeom>
              <a:avLst/>
              <a:gdLst/>
              <a:ahLst/>
              <a:cxnLst/>
              <a:rect l="l" t="t" r="r" b="b"/>
              <a:pathLst>
                <a:path w="2966" h="7811" extrusionOk="0">
                  <a:moveTo>
                    <a:pt x="882" y="0"/>
                  </a:moveTo>
                  <a:lnTo>
                    <a:pt x="882" y="0"/>
                  </a:lnTo>
                  <a:cubicBezTo>
                    <a:pt x="1" y="2644"/>
                    <a:pt x="430" y="5537"/>
                    <a:pt x="2037" y="7811"/>
                  </a:cubicBezTo>
                  <a:cubicBezTo>
                    <a:pt x="2966" y="5084"/>
                    <a:pt x="2489" y="2132"/>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6"/>
            <p:cNvSpPr/>
            <p:nvPr/>
          </p:nvSpPr>
          <p:spPr>
            <a:xfrm>
              <a:off x="5790786" y="6841656"/>
              <a:ext cx="354989" cy="230497"/>
            </a:xfrm>
            <a:custGeom>
              <a:avLst/>
              <a:gdLst/>
              <a:ahLst/>
              <a:cxnLst/>
              <a:rect l="l" t="t" r="r" b="b"/>
              <a:pathLst>
                <a:path w="6644" h="4314" extrusionOk="0">
                  <a:moveTo>
                    <a:pt x="6644" y="0"/>
                  </a:moveTo>
                  <a:lnTo>
                    <a:pt x="6644" y="0"/>
                  </a:lnTo>
                  <a:cubicBezTo>
                    <a:pt x="4025" y="667"/>
                    <a:pt x="1703" y="2156"/>
                    <a:pt x="0" y="4251"/>
                  </a:cubicBezTo>
                  <a:cubicBezTo>
                    <a:pt x="273" y="4293"/>
                    <a:pt x="548" y="4314"/>
                    <a:pt x="821" y="4314"/>
                  </a:cubicBezTo>
                  <a:cubicBezTo>
                    <a:pt x="2025" y="4314"/>
                    <a:pt x="3207" y="3913"/>
                    <a:pt x="4167" y="3156"/>
                  </a:cubicBezTo>
                  <a:cubicBezTo>
                    <a:pt x="5227" y="2334"/>
                    <a:pt x="6025" y="1203"/>
                    <a:pt x="6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6"/>
            <p:cNvSpPr/>
            <p:nvPr/>
          </p:nvSpPr>
          <p:spPr>
            <a:xfrm>
              <a:off x="5592296" y="6893803"/>
              <a:ext cx="143834" cy="380475"/>
            </a:xfrm>
            <a:custGeom>
              <a:avLst/>
              <a:gdLst/>
              <a:ahLst/>
              <a:cxnLst/>
              <a:rect l="l" t="t" r="r" b="b"/>
              <a:pathLst>
                <a:path w="2692" h="7121" extrusionOk="0">
                  <a:moveTo>
                    <a:pt x="989" y="1"/>
                  </a:moveTo>
                  <a:lnTo>
                    <a:pt x="989" y="1"/>
                  </a:lnTo>
                  <a:cubicBezTo>
                    <a:pt x="0" y="2346"/>
                    <a:pt x="298" y="5049"/>
                    <a:pt x="1775" y="7121"/>
                  </a:cubicBezTo>
                  <a:cubicBezTo>
                    <a:pt x="2417" y="5990"/>
                    <a:pt x="2691" y="4680"/>
                    <a:pt x="2548" y="3382"/>
                  </a:cubicBezTo>
                  <a:cubicBezTo>
                    <a:pt x="2394" y="2120"/>
                    <a:pt x="1846" y="929"/>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6"/>
            <p:cNvSpPr/>
            <p:nvPr/>
          </p:nvSpPr>
          <p:spPr>
            <a:xfrm>
              <a:off x="5429443" y="7253864"/>
              <a:ext cx="136834" cy="342967"/>
            </a:xfrm>
            <a:custGeom>
              <a:avLst/>
              <a:gdLst/>
              <a:ahLst/>
              <a:cxnLst/>
              <a:rect l="l" t="t" r="r" b="b"/>
              <a:pathLst>
                <a:path w="2561" h="6419" extrusionOk="0">
                  <a:moveTo>
                    <a:pt x="762" y="1"/>
                  </a:moveTo>
                  <a:lnTo>
                    <a:pt x="762" y="1"/>
                  </a:lnTo>
                  <a:cubicBezTo>
                    <a:pt x="0" y="2132"/>
                    <a:pt x="262" y="4501"/>
                    <a:pt x="1477" y="6418"/>
                  </a:cubicBezTo>
                  <a:cubicBezTo>
                    <a:pt x="2560" y="4335"/>
                    <a:pt x="2286" y="1799"/>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6"/>
            <p:cNvSpPr/>
            <p:nvPr/>
          </p:nvSpPr>
          <p:spPr>
            <a:xfrm>
              <a:off x="5528662" y="7338496"/>
              <a:ext cx="421830" cy="248824"/>
            </a:xfrm>
            <a:custGeom>
              <a:avLst/>
              <a:gdLst/>
              <a:ahLst/>
              <a:cxnLst/>
              <a:rect l="l" t="t" r="r" b="b"/>
              <a:pathLst>
                <a:path w="7895" h="4657" extrusionOk="0">
                  <a:moveTo>
                    <a:pt x="7895" y="0"/>
                  </a:moveTo>
                  <a:lnTo>
                    <a:pt x="7895" y="0"/>
                  </a:lnTo>
                  <a:cubicBezTo>
                    <a:pt x="4835" y="524"/>
                    <a:pt x="2061" y="2084"/>
                    <a:pt x="13" y="4406"/>
                  </a:cubicBezTo>
                  <a:lnTo>
                    <a:pt x="1" y="4406"/>
                  </a:lnTo>
                  <a:cubicBezTo>
                    <a:pt x="473" y="4578"/>
                    <a:pt x="952" y="4656"/>
                    <a:pt x="1428" y="4656"/>
                  </a:cubicBezTo>
                  <a:cubicBezTo>
                    <a:pt x="2557" y="4656"/>
                    <a:pt x="3665" y="4217"/>
                    <a:pt x="4620" y="3572"/>
                  </a:cubicBezTo>
                  <a:cubicBezTo>
                    <a:pt x="5966" y="2655"/>
                    <a:pt x="7014" y="1369"/>
                    <a:pt x="7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6"/>
            <p:cNvSpPr/>
            <p:nvPr/>
          </p:nvSpPr>
          <p:spPr>
            <a:xfrm>
              <a:off x="5172554" y="6061213"/>
              <a:ext cx="781895" cy="1874752"/>
            </a:xfrm>
            <a:custGeom>
              <a:avLst/>
              <a:gdLst/>
              <a:ahLst/>
              <a:cxnLst/>
              <a:rect l="l" t="t" r="r" b="b"/>
              <a:pathLst>
                <a:path w="14634" h="35088" extrusionOk="0">
                  <a:moveTo>
                    <a:pt x="755" y="0"/>
                  </a:moveTo>
                  <a:cubicBezTo>
                    <a:pt x="552" y="0"/>
                    <a:pt x="331" y="219"/>
                    <a:pt x="427" y="475"/>
                  </a:cubicBezTo>
                  <a:cubicBezTo>
                    <a:pt x="1213" y="2630"/>
                    <a:pt x="1808" y="4844"/>
                    <a:pt x="2201" y="7107"/>
                  </a:cubicBezTo>
                  <a:cubicBezTo>
                    <a:pt x="2618" y="9333"/>
                    <a:pt x="2868" y="11583"/>
                    <a:pt x="2975" y="13845"/>
                  </a:cubicBezTo>
                  <a:cubicBezTo>
                    <a:pt x="3142" y="18322"/>
                    <a:pt x="2773" y="22799"/>
                    <a:pt x="1868" y="27192"/>
                  </a:cubicBezTo>
                  <a:cubicBezTo>
                    <a:pt x="1368" y="29657"/>
                    <a:pt x="832" y="32145"/>
                    <a:pt x="82" y="34550"/>
                  </a:cubicBezTo>
                  <a:cubicBezTo>
                    <a:pt x="0" y="34825"/>
                    <a:pt x="214" y="35073"/>
                    <a:pt x="479" y="35073"/>
                  </a:cubicBezTo>
                  <a:cubicBezTo>
                    <a:pt x="524" y="35073"/>
                    <a:pt x="571" y="35066"/>
                    <a:pt x="617" y="35050"/>
                  </a:cubicBezTo>
                  <a:cubicBezTo>
                    <a:pt x="667" y="35075"/>
                    <a:pt x="721" y="35088"/>
                    <a:pt x="774" y="35088"/>
                  </a:cubicBezTo>
                  <a:cubicBezTo>
                    <a:pt x="849" y="35088"/>
                    <a:pt x="924" y="35063"/>
                    <a:pt x="987" y="35015"/>
                  </a:cubicBezTo>
                  <a:cubicBezTo>
                    <a:pt x="2570" y="34038"/>
                    <a:pt x="3785" y="32729"/>
                    <a:pt x="4892" y="31252"/>
                  </a:cubicBezTo>
                  <a:cubicBezTo>
                    <a:pt x="5951" y="29836"/>
                    <a:pt x="6928" y="28371"/>
                    <a:pt x="7833" y="26847"/>
                  </a:cubicBezTo>
                  <a:cubicBezTo>
                    <a:pt x="9666" y="23823"/>
                    <a:pt x="11166" y="20573"/>
                    <a:pt x="12500" y="17298"/>
                  </a:cubicBezTo>
                  <a:cubicBezTo>
                    <a:pt x="13262" y="15429"/>
                    <a:pt x="13952" y="13524"/>
                    <a:pt x="14560" y="11595"/>
                  </a:cubicBezTo>
                  <a:cubicBezTo>
                    <a:pt x="14633" y="11368"/>
                    <a:pt x="14440" y="11208"/>
                    <a:pt x="14253" y="11208"/>
                  </a:cubicBezTo>
                  <a:cubicBezTo>
                    <a:pt x="14136" y="11208"/>
                    <a:pt x="14022" y="11270"/>
                    <a:pt x="13976" y="11417"/>
                  </a:cubicBezTo>
                  <a:lnTo>
                    <a:pt x="13976" y="11405"/>
                  </a:lnTo>
                  <a:cubicBezTo>
                    <a:pt x="12952" y="14738"/>
                    <a:pt x="11643" y="17989"/>
                    <a:pt x="10047" y="21096"/>
                  </a:cubicBezTo>
                  <a:cubicBezTo>
                    <a:pt x="8452" y="24192"/>
                    <a:pt x="6642" y="27169"/>
                    <a:pt x="4630" y="30014"/>
                  </a:cubicBezTo>
                  <a:cubicBezTo>
                    <a:pt x="3654" y="31395"/>
                    <a:pt x="2534" y="32776"/>
                    <a:pt x="1177" y="33800"/>
                  </a:cubicBezTo>
                  <a:cubicBezTo>
                    <a:pt x="1784" y="31967"/>
                    <a:pt x="2308" y="30109"/>
                    <a:pt x="2725" y="28228"/>
                  </a:cubicBezTo>
                  <a:cubicBezTo>
                    <a:pt x="3213" y="25990"/>
                    <a:pt x="3570" y="23728"/>
                    <a:pt x="3796" y="21454"/>
                  </a:cubicBezTo>
                  <a:cubicBezTo>
                    <a:pt x="4237" y="16870"/>
                    <a:pt x="4130" y="12179"/>
                    <a:pt x="3225" y="7642"/>
                  </a:cubicBezTo>
                  <a:cubicBezTo>
                    <a:pt x="2701" y="5094"/>
                    <a:pt x="1951" y="2594"/>
                    <a:pt x="998" y="177"/>
                  </a:cubicBezTo>
                  <a:cubicBezTo>
                    <a:pt x="948" y="52"/>
                    <a:pt x="853"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498;p16"/>
          <p:cNvSpPr/>
          <p:nvPr/>
        </p:nvSpPr>
        <p:spPr>
          <a:xfrm flipH="1">
            <a:off x="7948608" y="4282298"/>
            <a:ext cx="255541" cy="255073"/>
          </a:xfrm>
          <a:custGeom>
            <a:avLst/>
            <a:gdLst/>
            <a:ahLst/>
            <a:cxnLst/>
            <a:rect l="l" t="t" r="r" b="b"/>
            <a:pathLst>
              <a:path w="6562" h="6550" extrusionOk="0">
                <a:moveTo>
                  <a:pt x="1918" y="1"/>
                </a:moveTo>
                <a:lnTo>
                  <a:pt x="1918" y="1918"/>
                </a:lnTo>
                <a:lnTo>
                  <a:pt x="1" y="1918"/>
                </a:lnTo>
                <a:lnTo>
                  <a:pt x="1" y="4632"/>
                </a:lnTo>
                <a:lnTo>
                  <a:pt x="1918" y="4632"/>
                </a:lnTo>
                <a:lnTo>
                  <a:pt x="1918" y="6549"/>
                </a:lnTo>
                <a:lnTo>
                  <a:pt x="4632" y="6549"/>
                </a:lnTo>
                <a:lnTo>
                  <a:pt x="4632" y="4632"/>
                </a:lnTo>
                <a:lnTo>
                  <a:pt x="6561" y="4632"/>
                </a:lnTo>
                <a:lnTo>
                  <a:pt x="6561" y="1918"/>
                </a:lnTo>
                <a:lnTo>
                  <a:pt x="4632" y="1918"/>
                </a:lnTo>
                <a:lnTo>
                  <a:pt x="4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6"/>
          <p:cNvSpPr/>
          <p:nvPr/>
        </p:nvSpPr>
        <p:spPr>
          <a:xfrm flipH="1">
            <a:off x="7919567" y="4870212"/>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6"/>
          <p:cNvSpPr/>
          <p:nvPr/>
        </p:nvSpPr>
        <p:spPr>
          <a:xfrm flipH="1">
            <a:off x="8919243" y="3881217"/>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6"/>
          <p:cNvSpPr/>
          <p:nvPr/>
        </p:nvSpPr>
        <p:spPr>
          <a:xfrm flipH="1">
            <a:off x="8328232" y="3562252"/>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CUSTOM_5">
    <p:bg>
      <p:bgPr>
        <a:solidFill>
          <a:schemeClr val="dk2"/>
        </a:solidFill>
        <a:effectLst/>
      </p:bgPr>
    </p:bg>
    <p:spTree>
      <p:nvGrpSpPr>
        <p:cNvPr id="1" name="Shape 502"/>
        <p:cNvGrpSpPr/>
        <p:nvPr/>
      </p:nvGrpSpPr>
      <p:grpSpPr>
        <a:xfrm>
          <a:off x="0" y="0"/>
          <a:ext cx="0" cy="0"/>
          <a:chOff x="0" y="0"/>
          <a:chExt cx="0" cy="0"/>
        </a:xfrm>
      </p:grpSpPr>
      <p:grpSp>
        <p:nvGrpSpPr>
          <p:cNvPr id="503" name="Google Shape;503;p17"/>
          <p:cNvGrpSpPr/>
          <p:nvPr/>
        </p:nvGrpSpPr>
        <p:grpSpPr>
          <a:xfrm rot="-7042238" flipH="1">
            <a:off x="8379082" y="152666"/>
            <a:ext cx="979873" cy="787665"/>
            <a:chOff x="7539329" y="7978324"/>
            <a:chExt cx="1656219" cy="1331342"/>
          </a:xfrm>
        </p:grpSpPr>
        <p:sp>
          <p:nvSpPr>
            <p:cNvPr id="504" name="Google Shape;504;p17"/>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7"/>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 name="Google Shape;506;p17"/>
          <p:cNvSpPr/>
          <p:nvPr/>
        </p:nvSpPr>
        <p:spPr>
          <a:xfrm>
            <a:off x="1487896" y="4295563"/>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7"/>
          <p:cNvSpPr/>
          <p:nvPr/>
        </p:nvSpPr>
        <p:spPr>
          <a:xfrm flipH="1">
            <a:off x="7120960" y="289705"/>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7"/>
          <p:cNvSpPr/>
          <p:nvPr/>
        </p:nvSpPr>
        <p:spPr>
          <a:xfrm flipH="1">
            <a:off x="7904153" y="21351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7"/>
          <p:cNvSpPr/>
          <p:nvPr/>
        </p:nvSpPr>
        <p:spPr>
          <a:xfrm flipH="1">
            <a:off x="284231" y="2310368"/>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7"/>
          <p:cNvSpPr/>
          <p:nvPr/>
        </p:nvSpPr>
        <p:spPr>
          <a:xfrm flipH="1">
            <a:off x="1117745" y="198336"/>
            <a:ext cx="106702" cy="91359"/>
          </a:xfrm>
          <a:custGeom>
            <a:avLst/>
            <a:gdLst/>
            <a:ahLst/>
            <a:cxnLst/>
            <a:rect l="l" t="t" r="r" b="b"/>
            <a:pathLst>
              <a:path w="2740" h="2346" extrusionOk="0">
                <a:moveTo>
                  <a:pt x="1182" y="0"/>
                </a:moveTo>
                <a:cubicBezTo>
                  <a:pt x="579" y="0"/>
                  <a:pt x="1" y="470"/>
                  <a:pt x="1" y="1179"/>
                </a:cubicBezTo>
                <a:cubicBezTo>
                  <a:pt x="1" y="1822"/>
                  <a:pt x="525" y="2346"/>
                  <a:pt x="1168"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7"/>
          <p:cNvSpPr/>
          <p:nvPr/>
        </p:nvSpPr>
        <p:spPr>
          <a:xfrm>
            <a:off x="68637" y="2917882"/>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2" name="Google Shape;512;p17"/>
          <p:cNvGrpSpPr/>
          <p:nvPr/>
        </p:nvGrpSpPr>
        <p:grpSpPr>
          <a:xfrm flipH="1">
            <a:off x="-4561" y="4415884"/>
            <a:ext cx="979819" cy="787622"/>
            <a:chOff x="7539329" y="7978324"/>
            <a:chExt cx="1656219" cy="1331342"/>
          </a:xfrm>
        </p:grpSpPr>
        <p:sp>
          <p:nvSpPr>
            <p:cNvPr id="513" name="Google Shape;513;p17"/>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7"/>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17"/>
          <p:cNvSpPr/>
          <p:nvPr/>
        </p:nvSpPr>
        <p:spPr>
          <a:xfrm flipH="1">
            <a:off x="7598607" y="895363"/>
            <a:ext cx="179953" cy="154446"/>
          </a:xfrm>
          <a:custGeom>
            <a:avLst/>
            <a:gdLst/>
            <a:ahLst/>
            <a:cxnLst/>
            <a:rect l="l" t="t" r="r" b="b"/>
            <a:pathLst>
              <a:path w="4621" h="3966" extrusionOk="0">
                <a:moveTo>
                  <a:pt x="1998" y="1"/>
                </a:moveTo>
                <a:cubicBezTo>
                  <a:pt x="979" y="1"/>
                  <a:pt x="1" y="796"/>
                  <a:pt x="1" y="1989"/>
                </a:cubicBezTo>
                <a:cubicBezTo>
                  <a:pt x="1" y="3085"/>
                  <a:pt x="882" y="3966"/>
                  <a:pt x="1977" y="3966"/>
                </a:cubicBezTo>
                <a:cubicBezTo>
                  <a:pt x="3739" y="3966"/>
                  <a:pt x="4620" y="1835"/>
                  <a:pt x="3382" y="585"/>
                </a:cubicBezTo>
                <a:cubicBezTo>
                  <a:pt x="2979" y="181"/>
                  <a:pt x="2484" y="1"/>
                  <a:pt x="19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7"/>
          <p:cNvSpPr/>
          <p:nvPr/>
        </p:nvSpPr>
        <p:spPr>
          <a:xfrm flipH="1">
            <a:off x="8832003" y="161483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7"/>
          <p:cNvSpPr txBox="1">
            <a:spLocks noGrp="1"/>
          </p:cNvSpPr>
          <p:nvPr>
            <p:ph type="body" idx="1"/>
          </p:nvPr>
        </p:nvSpPr>
        <p:spPr>
          <a:xfrm>
            <a:off x="864627" y="2148425"/>
            <a:ext cx="2654100" cy="1277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a:solidFill>
                  <a:schemeClr val="lt2"/>
                </a:solidFill>
              </a:defRPr>
            </a:lvl1pPr>
            <a:lvl2pPr marL="914400" lvl="1" indent="-317500" rtl="0">
              <a:lnSpc>
                <a:spcPct val="115000"/>
              </a:lnSpc>
              <a:spcBef>
                <a:spcPts val="0"/>
              </a:spcBef>
              <a:spcAft>
                <a:spcPts val="0"/>
              </a:spcAft>
              <a:buClr>
                <a:schemeClr val="lt2"/>
              </a:buClr>
              <a:buSzPts val="1400"/>
              <a:buChar char="○"/>
              <a:defRPr>
                <a:solidFill>
                  <a:schemeClr val="lt2"/>
                </a:solidFill>
              </a:defRPr>
            </a:lvl2pPr>
            <a:lvl3pPr marL="1371600" lvl="2" indent="-317500" rtl="0">
              <a:lnSpc>
                <a:spcPct val="115000"/>
              </a:lnSpc>
              <a:spcBef>
                <a:spcPts val="0"/>
              </a:spcBef>
              <a:spcAft>
                <a:spcPts val="0"/>
              </a:spcAft>
              <a:buClr>
                <a:schemeClr val="lt2"/>
              </a:buClr>
              <a:buSzPts val="1400"/>
              <a:buChar char="■"/>
              <a:defRPr>
                <a:solidFill>
                  <a:schemeClr val="lt2"/>
                </a:solidFill>
              </a:defRPr>
            </a:lvl3pPr>
            <a:lvl4pPr marL="1828800" lvl="3" indent="-317500" rtl="0">
              <a:lnSpc>
                <a:spcPct val="115000"/>
              </a:lnSpc>
              <a:spcBef>
                <a:spcPts val="0"/>
              </a:spcBef>
              <a:spcAft>
                <a:spcPts val="0"/>
              </a:spcAft>
              <a:buClr>
                <a:schemeClr val="lt2"/>
              </a:buClr>
              <a:buSzPts val="1400"/>
              <a:buChar char="●"/>
              <a:defRPr>
                <a:solidFill>
                  <a:schemeClr val="lt2"/>
                </a:solidFill>
              </a:defRPr>
            </a:lvl4pPr>
            <a:lvl5pPr marL="2286000" lvl="4" indent="-317500" rtl="0">
              <a:lnSpc>
                <a:spcPct val="115000"/>
              </a:lnSpc>
              <a:spcBef>
                <a:spcPts val="0"/>
              </a:spcBef>
              <a:spcAft>
                <a:spcPts val="0"/>
              </a:spcAft>
              <a:buClr>
                <a:schemeClr val="lt2"/>
              </a:buClr>
              <a:buSzPts val="1400"/>
              <a:buChar char="○"/>
              <a:defRPr>
                <a:solidFill>
                  <a:schemeClr val="lt2"/>
                </a:solidFill>
              </a:defRPr>
            </a:lvl5pPr>
            <a:lvl6pPr marL="2743200" lvl="5" indent="-317500" rtl="0">
              <a:lnSpc>
                <a:spcPct val="115000"/>
              </a:lnSpc>
              <a:spcBef>
                <a:spcPts val="0"/>
              </a:spcBef>
              <a:spcAft>
                <a:spcPts val="0"/>
              </a:spcAft>
              <a:buClr>
                <a:schemeClr val="lt2"/>
              </a:buClr>
              <a:buSzPts val="1400"/>
              <a:buChar char="■"/>
              <a:defRPr>
                <a:solidFill>
                  <a:schemeClr val="lt2"/>
                </a:solidFill>
              </a:defRPr>
            </a:lvl6pPr>
            <a:lvl7pPr marL="3200400" lvl="6" indent="-317500" rtl="0">
              <a:lnSpc>
                <a:spcPct val="115000"/>
              </a:lnSpc>
              <a:spcBef>
                <a:spcPts val="0"/>
              </a:spcBef>
              <a:spcAft>
                <a:spcPts val="0"/>
              </a:spcAft>
              <a:buClr>
                <a:schemeClr val="lt2"/>
              </a:buClr>
              <a:buSzPts val="1400"/>
              <a:buChar char="●"/>
              <a:defRPr>
                <a:solidFill>
                  <a:schemeClr val="lt2"/>
                </a:solidFill>
              </a:defRPr>
            </a:lvl7pPr>
            <a:lvl8pPr marL="3657600" lvl="7" indent="-317500" rtl="0">
              <a:lnSpc>
                <a:spcPct val="115000"/>
              </a:lnSpc>
              <a:spcBef>
                <a:spcPts val="0"/>
              </a:spcBef>
              <a:spcAft>
                <a:spcPts val="0"/>
              </a:spcAft>
              <a:buClr>
                <a:schemeClr val="lt2"/>
              </a:buClr>
              <a:buSzPts val="1400"/>
              <a:buChar char="○"/>
              <a:defRPr>
                <a:solidFill>
                  <a:schemeClr val="lt2"/>
                </a:solidFill>
              </a:defRPr>
            </a:lvl8pPr>
            <a:lvl9pPr marL="4114800" lvl="8" indent="-317500" rtl="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518" name="Google Shape;518;p17"/>
          <p:cNvSpPr txBox="1">
            <a:spLocks noGrp="1"/>
          </p:cNvSpPr>
          <p:nvPr>
            <p:ph type="title"/>
          </p:nvPr>
        </p:nvSpPr>
        <p:spPr>
          <a:xfrm>
            <a:off x="715100" y="535000"/>
            <a:ext cx="7713900" cy="482700"/>
          </a:xfrm>
          <a:prstGeom prst="rect">
            <a:avLst/>
          </a:prstGeom>
        </p:spPr>
        <p:txBody>
          <a:bodyPr spcFirstLastPara="1" wrap="square" lIns="91425" tIns="0" rIns="91425" bIns="91425" anchor="t" anchorCtr="0">
            <a:noAutofit/>
          </a:bodyPr>
          <a:lstStyle>
            <a:lvl1pPr lvl="0" algn="ctr" rtl="0">
              <a:spcBef>
                <a:spcPts val="0"/>
              </a:spcBef>
              <a:spcAft>
                <a:spcPts val="0"/>
              </a:spcAft>
              <a:buSzPts val="3500"/>
              <a:buFont typeface="Raleway Black"/>
              <a:buNone/>
              <a:defRPr sz="3500">
                <a:latin typeface="Raleway Black"/>
                <a:ea typeface="Raleway Black"/>
                <a:cs typeface="Raleway Black"/>
                <a:sym typeface="Raleway Black"/>
              </a:defRPr>
            </a:lvl1pPr>
            <a:lvl2pPr lvl="1" rtl="0">
              <a:spcBef>
                <a:spcPts val="0"/>
              </a:spcBef>
              <a:spcAft>
                <a:spcPts val="0"/>
              </a:spcAft>
              <a:buSzPts val="3500"/>
              <a:buFont typeface="Raleway Black"/>
              <a:buNone/>
              <a:defRPr sz="3500">
                <a:latin typeface="Raleway Black"/>
                <a:ea typeface="Raleway Black"/>
                <a:cs typeface="Raleway Black"/>
                <a:sym typeface="Raleway Black"/>
              </a:defRPr>
            </a:lvl2pPr>
            <a:lvl3pPr lvl="2" rtl="0">
              <a:spcBef>
                <a:spcPts val="0"/>
              </a:spcBef>
              <a:spcAft>
                <a:spcPts val="0"/>
              </a:spcAft>
              <a:buSzPts val="3500"/>
              <a:buFont typeface="Raleway Black"/>
              <a:buNone/>
              <a:defRPr sz="3500">
                <a:latin typeface="Raleway Black"/>
                <a:ea typeface="Raleway Black"/>
                <a:cs typeface="Raleway Black"/>
                <a:sym typeface="Raleway Black"/>
              </a:defRPr>
            </a:lvl3pPr>
            <a:lvl4pPr lvl="3" rtl="0">
              <a:spcBef>
                <a:spcPts val="0"/>
              </a:spcBef>
              <a:spcAft>
                <a:spcPts val="0"/>
              </a:spcAft>
              <a:buSzPts val="3500"/>
              <a:buFont typeface="Raleway Black"/>
              <a:buNone/>
              <a:defRPr sz="3500">
                <a:latin typeface="Raleway Black"/>
                <a:ea typeface="Raleway Black"/>
                <a:cs typeface="Raleway Black"/>
                <a:sym typeface="Raleway Black"/>
              </a:defRPr>
            </a:lvl4pPr>
            <a:lvl5pPr lvl="4" rtl="0">
              <a:spcBef>
                <a:spcPts val="0"/>
              </a:spcBef>
              <a:spcAft>
                <a:spcPts val="0"/>
              </a:spcAft>
              <a:buSzPts val="3500"/>
              <a:buFont typeface="Raleway Black"/>
              <a:buNone/>
              <a:defRPr sz="3500">
                <a:latin typeface="Raleway Black"/>
                <a:ea typeface="Raleway Black"/>
                <a:cs typeface="Raleway Black"/>
                <a:sym typeface="Raleway Black"/>
              </a:defRPr>
            </a:lvl5pPr>
            <a:lvl6pPr lvl="5" rtl="0">
              <a:spcBef>
                <a:spcPts val="0"/>
              </a:spcBef>
              <a:spcAft>
                <a:spcPts val="0"/>
              </a:spcAft>
              <a:buSzPts val="3500"/>
              <a:buFont typeface="Raleway Black"/>
              <a:buNone/>
              <a:defRPr sz="3500">
                <a:latin typeface="Raleway Black"/>
                <a:ea typeface="Raleway Black"/>
                <a:cs typeface="Raleway Black"/>
                <a:sym typeface="Raleway Black"/>
              </a:defRPr>
            </a:lvl6pPr>
            <a:lvl7pPr lvl="6" rtl="0">
              <a:spcBef>
                <a:spcPts val="0"/>
              </a:spcBef>
              <a:spcAft>
                <a:spcPts val="0"/>
              </a:spcAft>
              <a:buSzPts val="3500"/>
              <a:buFont typeface="Raleway Black"/>
              <a:buNone/>
              <a:defRPr sz="3500">
                <a:latin typeface="Raleway Black"/>
                <a:ea typeface="Raleway Black"/>
                <a:cs typeface="Raleway Black"/>
                <a:sym typeface="Raleway Black"/>
              </a:defRPr>
            </a:lvl7pPr>
            <a:lvl8pPr lvl="7" rtl="0">
              <a:spcBef>
                <a:spcPts val="0"/>
              </a:spcBef>
              <a:spcAft>
                <a:spcPts val="0"/>
              </a:spcAft>
              <a:buSzPts val="3500"/>
              <a:buFont typeface="Raleway Black"/>
              <a:buNone/>
              <a:defRPr sz="3500">
                <a:latin typeface="Raleway Black"/>
                <a:ea typeface="Raleway Black"/>
                <a:cs typeface="Raleway Black"/>
                <a:sym typeface="Raleway Black"/>
              </a:defRPr>
            </a:lvl8pPr>
            <a:lvl9pPr lvl="8"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sp>
        <p:nvSpPr>
          <p:cNvPr id="519" name="Google Shape;519;p17"/>
          <p:cNvSpPr txBox="1">
            <a:spLocks noGrp="1"/>
          </p:cNvSpPr>
          <p:nvPr>
            <p:ph type="subTitle" idx="2"/>
          </p:nvPr>
        </p:nvSpPr>
        <p:spPr>
          <a:xfrm>
            <a:off x="864674" y="1594125"/>
            <a:ext cx="2588100" cy="559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500"/>
              <a:buFont typeface="Raleway Black"/>
              <a:buNone/>
              <a:defRPr sz="25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2pPr>
            <a:lvl3pPr lvl="2"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3pPr>
            <a:lvl4pPr lvl="3"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4pPr>
            <a:lvl5pPr lvl="4"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5pPr>
            <a:lvl6pPr lvl="5"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6pPr>
            <a:lvl7pPr lvl="6"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7pPr>
            <a:lvl8pPr lvl="7"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8pPr>
            <a:lvl9pPr lvl="8"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3">
  <p:cSld name="CUSTOM_7">
    <p:spTree>
      <p:nvGrpSpPr>
        <p:cNvPr id="1" name="Shape 520"/>
        <p:cNvGrpSpPr/>
        <p:nvPr/>
      </p:nvGrpSpPr>
      <p:grpSpPr>
        <a:xfrm>
          <a:off x="0" y="0"/>
          <a:ext cx="0" cy="0"/>
          <a:chOff x="0" y="0"/>
          <a:chExt cx="0" cy="0"/>
        </a:xfrm>
      </p:grpSpPr>
      <p:sp>
        <p:nvSpPr>
          <p:cNvPr id="521" name="Google Shape;521;p18"/>
          <p:cNvSpPr txBox="1">
            <a:spLocks noGrp="1"/>
          </p:cNvSpPr>
          <p:nvPr>
            <p:ph type="subTitle" idx="1"/>
          </p:nvPr>
        </p:nvSpPr>
        <p:spPr>
          <a:xfrm>
            <a:off x="1521000" y="4142000"/>
            <a:ext cx="6102000" cy="33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400"/>
              <a:buNone/>
              <a:defRPr>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endParaRPr/>
          </a:p>
        </p:txBody>
      </p:sp>
      <p:grpSp>
        <p:nvGrpSpPr>
          <p:cNvPr id="522" name="Google Shape;522;p18"/>
          <p:cNvGrpSpPr/>
          <p:nvPr/>
        </p:nvGrpSpPr>
        <p:grpSpPr>
          <a:xfrm rot="7042238">
            <a:off x="-452908" y="76466"/>
            <a:ext cx="979873" cy="787665"/>
            <a:chOff x="7539329" y="7978324"/>
            <a:chExt cx="1656219" cy="1331342"/>
          </a:xfrm>
        </p:grpSpPr>
        <p:sp>
          <p:nvSpPr>
            <p:cNvPr id="523" name="Google Shape;523;p18"/>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8"/>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5" name="Google Shape;525;p18"/>
          <p:cNvSpPr/>
          <p:nvPr/>
        </p:nvSpPr>
        <p:spPr>
          <a:xfrm>
            <a:off x="1496830" y="4838037"/>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p:nvPr/>
        </p:nvSpPr>
        <p:spPr>
          <a:xfrm>
            <a:off x="1840850" y="289705"/>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8"/>
          <p:cNvSpPr/>
          <p:nvPr/>
        </p:nvSpPr>
        <p:spPr>
          <a:xfrm>
            <a:off x="8584710" y="1647210"/>
            <a:ext cx="239730" cy="239263"/>
          </a:xfrm>
          <a:custGeom>
            <a:avLst/>
            <a:gdLst/>
            <a:ahLst/>
            <a:cxnLst/>
            <a:rect l="l" t="t" r="r" b="b"/>
            <a:pathLst>
              <a:path w="6156" h="6144" extrusionOk="0">
                <a:moveTo>
                  <a:pt x="1810" y="0"/>
                </a:moveTo>
                <a:lnTo>
                  <a:pt x="1810" y="1810"/>
                </a:lnTo>
                <a:lnTo>
                  <a:pt x="0" y="1810"/>
                </a:lnTo>
                <a:lnTo>
                  <a:pt x="0" y="4346"/>
                </a:lnTo>
                <a:lnTo>
                  <a:pt x="1810" y="4346"/>
                </a:lnTo>
                <a:lnTo>
                  <a:pt x="1810" y="6144"/>
                </a:lnTo>
                <a:lnTo>
                  <a:pt x="4346" y="6144"/>
                </a:lnTo>
                <a:lnTo>
                  <a:pt x="4346" y="4346"/>
                </a:lnTo>
                <a:lnTo>
                  <a:pt x="6156" y="4346"/>
                </a:lnTo>
                <a:lnTo>
                  <a:pt x="6156" y="1810"/>
                </a:lnTo>
                <a:lnTo>
                  <a:pt x="4346" y="1810"/>
                </a:lnTo>
                <a:lnTo>
                  <a:pt x="4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8"/>
          <p:cNvSpPr/>
          <p:nvPr/>
        </p:nvSpPr>
        <p:spPr>
          <a:xfrm>
            <a:off x="1199992" y="21351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8"/>
          <p:cNvSpPr/>
          <p:nvPr/>
        </p:nvSpPr>
        <p:spPr>
          <a:xfrm>
            <a:off x="8710340" y="2310368"/>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8"/>
          <p:cNvSpPr/>
          <p:nvPr/>
        </p:nvSpPr>
        <p:spPr>
          <a:xfrm>
            <a:off x="7910200" y="198336"/>
            <a:ext cx="106702" cy="91359"/>
          </a:xfrm>
          <a:custGeom>
            <a:avLst/>
            <a:gdLst/>
            <a:ahLst/>
            <a:cxnLst/>
            <a:rect l="l" t="t" r="r" b="b"/>
            <a:pathLst>
              <a:path w="2740" h="2346" extrusionOk="0">
                <a:moveTo>
                  <a:pt x="1182" y="0"/>
                </a:moveTo>
                <a:cubicBezTo>
                  <a:pt x="579" y="0"/>
                  <a:pt x="1" y="470"/>
                  <a:pt x="1" y="1179"/>
                </a:cubicBezTo>
                <a:cubicBezTo>
                  <a:pt x="1" y="1822"/>
                  <a:pt x="525" y="2346"/>
                  <a:pt x="1168"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8"/>
          <p:cNvSpPr/>
          <p:nvPr/>
        </p:nvSpPr>
        <p:spPr>
          <a:xfrm>
            <a:off x="191139" y="2651135"/>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8"/>
          <p:cNvSpPr/>
          <p:nvPr/>
        </p:nvSpPr>
        <p:spPr>
          <a:xfrm flipH="1">
            <a:off x="8947275" y="2917882"/>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3" name="Google Shape;533;p18"/>
          <p:cNvGrpSpPr/>
          <p:nvPr/>
        </p:nvGrpSpPr>
        <p:grpSpPr>
          <a:xfrm>
            <a:off x="8480589" y="3706899"/>
            <a:ext cx="888543" cy="1418633"/>
            <a:chOff x="7309444" y="6779904"/>
            <a:chExt cx="1501932" cy="2397960"/>
          </a:xfrm>
        </p:grpSpPr>
        <p:sp>
          <p:nvSpPr>
            <p:cNvPr id="534" name="Google Shape;534;p18"/>
            <p:cNvSpPr/>
            <p:nvPr/>
          </p:nvSpPr>
          <p:spPr>
            <a:xfrm>
              <a:off x="7309444" y="6779904"/>
              <a:ext cx="1501932" cy="2397960"/>
            </a:xfrm>
            <a:custGeom>
              <a:avLst/>
              <a:gdLst/>
              <a:ahLst/>
              <a:cxnLst/>
              <a:rect l="l" t="t" r="r" b="b"/>
              <a:pathLst>
                <a:path w="17503" h="27945" extrusionOk="0">
                  <a:moveTo>
                    <a:pt x="16609" y="1"/>
                  </a:moveTo>
                  <a:cubicBezTo>
                    <a:pt x="16443" y="108"/>
                    <a:pt x="16276" y="215"/>
                    <a:pt x="16097" y="334"/>
                  </a:cubicBezTo>
                  <a:cubicBezTo>
                    <a:pt x="14335" y="1465"/>
                    <a:pt x="12657" y="2727"/>
                    <a:pt x="11073" y="4120"/>
                  </a:cubicBezTo>
                  <a:cubicBezTo>
                    <a:pt x="10894" y="4263"/>
                    <a:pt x="10716" y="4430"/>
                    <a:pt x="10549" y="4585"/>
                  </a:cubicBezTo>
                  <a:cubicBezTo>
                    <a:pt x="9168" y="5823"/>
                    <a:pt x="7882" y="7145"/>
                    <a:pt x="6680" y="8550"/>
                  </a:cubicBezTo>
                  <a:cubicBezTo>
                    <a:pt x="6501" y="8752"/>
                    <a:pt x="6334" y="8954"/>
                    <a:pt x="6156" y="9157"/>
                  </a:cubicBezTo>
                  <a:lnTo>
                    <a:pt x="6025" y="9312"/>
                  </a:lnTo>
                  <a:cubicBezTo>
                    <a:pt x="4822" y="10764"/>
                    <a:pt x="3751" y="12300"/>
                    <a:pt x="2810" y="13943"/>
                  </a:cubicBezTo>
                  <a:cubicBezTo>
                    <a:pt x="2679" y="14169"/>
                    <a:pt x="2548" y="14419"/>
                    <a:pt x="2417" y="14657"/>
                  </a:cubicBezTo>
                  <a:cubicBezTo>
                    <a:pt x="1846" y="15729"/>
                    <a:pt x="1381" y="16860"/>
                    <a:pt x="1000" y="18015"/>
                  </a:cubicBezTo>
                  <a:cubicBezTo>
                    <a:pt x="834" y="18515"/>
                    <a:pt x="703" y="19027"/>
                    <a:pt x="584" y="19539"/>
                  </a:cubicBezTo>
                  <a:cubicBezTo>
                    <a:pt x="524" y="19801"/>
                    <a:pt x="465" y="20051"/>
                    <a:pt x="429" y="20313"/>
                  </a:cubicBezTo>
                  <a:cubicBezTo>
                    <a:pt x="0" y="22718"/>
                    <a:pt x="84" y="25230"/>
                    <a:pt x="881" y="27528"/>
                  </a:cubicBezTo>
                  <a:lnTo>
                    <a:pt x="869" y="27528"/>
                  </a:lnTo>
                  <a:cubicBezTo>
                    <a:pt x="917" y="27671"/>
                    <a:pt x="976" y="27814"/>
                    <a:pt x="1024" y="27945"/>
                  </a:cubicBezTo>
                  <a:cubicBezTo>
                    <a:pt x="1167" y="27909"/>
                    <a:pt x="1310" y="27873"/>
                    <a:pt x="1441" y="27826"/>
                  </a:cubicBezTo>
                  <a:cubicBezTo>
                    <a:pt x="3405" y="27242"/>
                    <a:pt x="5275" y="26397"/>
                    <a:pt x="7013" y="25302"/>
                  </a:cubicBezTo>
                  <a:cubicBezTo>
                    <a:pt x="7334" y="25099"/>
                    <a:pt x="7644" y="24885"/>
                    <a:pt x="7965" y="24659"/>
                  </a:cubicBezTo>
                  <a:cubicBezTo>
                    <a:pt x="10001" y="23230"/>
                    <a:pt x="11787" y="21480"/>
                    <a:pt x="13252" y="19468"/>
                  </a:cubicBezTo>
                  <a:cubicBezTo>
                    <a:pt x="13466" y="19182"/>
                    <a:pt x="13669" y="18884"/>
                    <a:pt x="13859" y="18587"/>
                  </a:cubicBezTo>
                  <a:cubicBezTo>
                    <a:pt x="14157" y="18146"/>
                    <a:pt x="14419" y="17705"/>
                    <a:pt x="14681" y="17241"/>
                  </a:cubicBezTo>
                  <a:cubicBezTo>
                    <a:pt x="15585" y="15598"/>
                    <a:pt x="16288" y="13848"/>
                    <a:pt x="16764" y="12014"/>
                  </a:cubicBezTo>
                  <a:cubicBezTo>
                    <a:pt x="16824" y="11776"/>
                    <a:pt x="16883" y="11526"/>
                    <a:pt x="16931" y="11276"/>
                  </a:cubicBezTo>
                  <a:cubicBezTo>
                    <a:pt x="17312" y="9597"/>
                    <a:pt x="17502" y="7883"/>
                    <a:pt x="17490" y="6168"/>
                  </a:cubicBezTo>
                  <a:cubicBezTo>
                    <a:pt x="17490" y="5966"/>
                    <a:pt x="17490" y="5764"/>
                    <a:pt x="17490" y="5573"/>
                  </a:cubicBezTo>
                  <a:cubicBezTo>
                    <a:pt x="17443" y="3882"/>
                    <a:pt x="17205" y="2204"/>
                    <a:pt x="16776" y="584"/>
                  </a:cubicBezTo>
                  <a:cubicBezTo>
                    <a:pt x="16728" y="382"/>
                    <a:pt x="16669" y="191"/>
                    <a:pt x="1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8"/>
            <p:cNvSpPr/>
            <p:nvPr/>
          </p:nvSpPr>
          <p:spPr>
            <a:xfrm>
              <a:off x="7346171" y="6779904"/>
              <a:ext cx="1465206" cy="2397960"/>
            </a:xfrm>
            <a:custGeom>
              <a:avLst/>
              <a:gdLst/>
              <a:ahLst/>
              <a:cxnLst/>
              <a:rect l="l" t="t" r="r" b="b"/>
              <a:pathLst>
                <a:path w="17075" h="27945" extrusionOk="0">
                  <a:moveTo>
                    <a:pt x="16193" y="1"/>
                  </a:moveTo>
                  <a:cubicBezTo>
                    <a:pt x="16015" y="108"/>
                    <a:pt x="15848" y="215"/>
                    <a:pt x="15681" y="334"/>
                  </a:cubicBezTo>
                  <a:cubicBezTo>
                    <a:pt x="14907" y="2525"/>
                    <a:pt x="14122" y="4716"/>
                    <a:pt x="13229" y="6859"/>
                  </a:cubicBezTo>
                  <a:cubicBezTo>
                    <a:pt x="12955" y="7514"/>
                    <a:pt x="12669" y="8169"/>
                    <a:pt x="12371" y="8835"/>
                  </a:cubicBezTo>
                  <a:cubicBezTo>
                    <a:pt x="12121" y="7966"/>
                    <a:pt x="11848" y="7121"/>
                    <a:pt x="11514" y="6287"/>
                  </a:cubicBezTo>
                  <a:cubicBezTo>
                    <a:pt x="11336" y="5811"/>
                    <a:pt x="11133" y="5347"/>
                    <a:pt x="10955" y="4871"/>
                  </a:cubicBezTo>
                  <a:cubicBezTo>
                    <a:pt x="10859" y="4632"/>
                    <a:pt x="10764" y="4371"/>
                    <a:pt x="10657" y="4109"/>
                  </a:cubicBezTo>
                  <a:cubicBezTo>
                    <a:pt x="10478" y="4263"/>
                    <a:pt x="10300" y="4430"/>
                    <a:pt x="10121" y="4585"/>
                  </a:cubicBezTo>
                  <a:cubicBezTo>
                    <a:pt x="10204" y="4728"/>
                    <a:pt x="10288" y="4894"/>
                    <a:pt x="10371" y="5049"/>
                  </a:cubicBezTo>
                  <a:cubicBezTo>
                    <a:pt x="10597" y="5502"/>
                    <a:pt x="10800" y="5966"/>
                    <a:pt x="10978" y="6454"/>
                  </a:cubicBezTo>
                  <a:cubicBezTo>
                    <a:pt x="11336" y="7407"/>
                    <a:pt x="11645" y="8395"/>
                    <a:pt x="11907" y="9383"/>
                  </a:cubicBezTo>
                  <a:cubicBezTo>
                    <a:pt x="11931" y="9454"/>
                    <a:pt x="11978" y="9526"/>
                    <a:pt x="12038" y="9562"/>
                  </a:cubicBezTo>
                  <a:cubicBezTo>
                    <a:pt x="11014" y="11776"/>
                    <a:pt x="9895" y="13931"/>
                    <a:pt x="8669" y="16039"/>
                  </a:cubicBezTo>
                  <a:cubicBezTo>
                    <a:pt x="8347" y="14765"/>
                    <a:pt x="7978" y="13491"/>
                    <a:pt x="7561" y="12229"/>
                  </a:cubicBezTo>
                  <a:cubicBezTo>
                    <a:pt x="7335" y="11538"/>
                    <a:pt x="7109" y="10836"/>
                    <a:pt x="6871" y="10133"/>
                  </a:cubicBezTo>
                  <a:cubicBezTo>
                    <a:pt x="6680" y="9609"/>
                    <a:pt x="6514" y="9050"/>
                    <a:pt x="6252" y="8550"/>
                  </a:cubicBezTo>
                  <a:cubicBezTo>
                    <a:pt x="6073" y="8752"/>
                    <a:pt x="5906" y="8954"/>
                    <a:pt x="5728" y="9157"/>
                  </a:cubicBezTo>
                  <a:cubicBezTo>
                    <a:pt x="5894" y="9585"/>
                    <a:pt x="6109" y="10014"/>
                    <a:pt x="6275" y="10431"/>
                  </a:cubicBezTo>
                  <a:cubicBezTo>
                    <a:pt x="6549" y="11098"/>
                    <a:pt x="6823" y="11776"/>
                    <a:pt x="7061" y="12467"/>
                  </a:cubicBezTo>
                  <a:cubicBezTo>
                    <a:pt x="7514" y="13836"/>
                    <a:pt x="7907" y="15229"/>
                    <a:pt x="8252" y="16622"/>
                  </a:cubicBezTo>
                  <a:cubicBezTo>
                    <a:pt x="8264" y="16646"/>
                    <a:pt x="8276" y="16670"/>
                    <a:pt x="8288" y="16693"/>
                  </a:cubicBezTo>
                  <a:cubicBezTo>
                    <a:pt x="7978" y="17205"/>
                    <a:pt x="7668" y="17729"/>
                    <a:pt x="7347" y="18241"/>
                  </a:cubicBezTo>
                  <a:cubicBezTo>
                    <a:pt x="6597" y="19432"/>
                    <a:pt x="5823" y="20611"/>
                    <a:pt x="5001" y="21754"/>
                  </a:cubicBezTo>
                  <a:cubicBezTo>
                    <a:pt x="4656" y="20396"/>
                    <a:pt x="4263" y="19039"/>
                    <a:pt x="3811" y="17705"/>
                  </a:cubicBezTo>
                  <a:cubicBezTo>
                    <a:pt x="3561" y="16979"/>
                    <a:pt x="3311" y="16265"/>
                    <a:pt x="3025" y="15562"/>
                  </a:cubicBezTo>
                  <a:cubicBezTo>
                    <a:pt x="2823" y="15038"/>
                    <a:pt x="2632" y="14455"/>
                    <a:pt x="2370" y="13931"/>
                  </a:cubicBezTo>
                  <a:cubicBezTo>
                    <a:pt x="2239" y="14169"/>
                    <a:pt x="2108" y="14419"/>
                    <a:pt x="1977" y="14657"/>
                  </a:cubicBezTo>
                  <a:cubicBezTo>
                    <a:pt x="2132" y="15038"/>
                    <a:pt x="2287" y="15419"/>
                    <a:pt x="2430" y="15789"/>
                  </a:cubicBezTo>
                  <a:cubicBezTo>
                    <a:pt x="2680" y="16491"/>
                    <a:pt x="2918" y="17194"/>
                    <a:pt x="3144" y="17908"/>
                  </a:cubicBezTo>
                  <a:cubicBezTo>
                    <a:pt x="3608" y="19337"/>
                    <a:pt x="4013" y="20777"/>
                    <a:pt x="4370" y="22242"/>
                  </a:cubicBezTo>
                  <a:cubicBezTo>
                    <a:pt x="4394" y="22313"/>
                    <a:pt x="4442" y="22385"/>
                    <a:pt x="4501" y="22444"/>
                  </a:cubicBezTo>
                  <a:cubicBezTo>
                    <a:pt x="4228" y="22813"/>
                    <a:pt x="3954" y="23182"/>
                    <a:pt x="3680" y="23551"/>
                  </a:cubicBezTo>
                  <a:cubicBezTo>
                    <a:pt x="3346" y="23980"/>
                    <a:pt x="3013" y="24397"/>
                    <a:pt x="2680" y="24814"/>
                  </a:cubicBezTo>
                  <a:cubicBezTo>
                    <a:pt x="2561" y="24623"/>
                    <a:pt x="2465" y="24433"/>
                    <a:pt x="2382" y="24218"/>
                  </a:cubicBezTo>
                  <a:cubicBezTo>
                    <a:pt x="2215" y="23885"/>
                    <a:pt x="2061" y="23551"/>
                    <a:pt x="1894" y="23206"/>
                  </a:cubicBezTo>
                  <a:cubicBezTo>
                    <a:pt x="1310" y="21992"/>
                    <a:pt x="727" y="20765"/>
                    <a:pt x="144" y="19551"/>
                  </a:cubicBezTo>
                  <a:cubicBezTo>
                    <a:pt x="96" y="19801"/>
                    <a:pt x="37" y="20051"/>
                    <a:pt x="1" y="20313"/>
                  </a:cubicBezTo>
                  <a:cubicBezTo>
                    <a:pt x="358" y="21075"/>
                    <a:pt x="715" y="21849"/>
                    <a:pt x="1060" y="22611"/>
                  </a:cubicBezTo>
                  <a:cubicBezTo>
                    <a:pt x="1322" y="23182"/>
                    <a:pt x="1584" y="23754"/>
                    <a:pt x="1846" y="24325"/>
                  </a:cubicBezTo>
                  <a:cubicBezTo>
                    <a:pt x="1977" y="24599"/>
                    <a:pt x="2084" y="25028"/>
                    <a:pt x="2299" y="25290"/>
                  </a:cubicBezTo>
                  <a:cubicBezTo>
                    <a:pt x="1680" y="26028"/>
                    <a:pt x="1049" y="26778"/>
                    <a:pt x="441" y="27528"/>
                  </a:cubicBezTo>
                  <a:cubicBezTo>
                    <a:pt x="489" y="27671"/>
                    <a:pt x="537" y="27814"/>
                    <a:pt x="596" y="27945"/>
                  </a:cubicBezTo>
                  <a:cubicBezTo>
                    <a:pt x="727" y="27909"/>
                    <a:pt x="870" y="27873"/>
                    <a:pt x="1013" y="27826"/>
                  </a:cubicBezTo>
                  <a:cubicBezTo>
                    <a:pt x="1668" y="27100"/>
                    <a:pt x="2287" y="26326"/>
                    <a:pt x="2894" y="25552"/>
                  </a:cubicBezTo>
                  <a:cubicBezTo>
                    <a:pt x="3049" y="25552"/>
                    <a:pt x="3192" y="25540"/>
                    <a:pt x="3335" y="25540"/>
                  </a:cubicBezTo>
                  <a:cubicBezTo>
                    <a:pt x="3632" y="25528"/>
                    <a:pt x="3918" y="25516"/>
                    <a:pt x="4216" y="25504"/>
                  </a:cubicBezTo>
                  <a:cubicBezTo>
                    <a:pt x="4775" y="25468"/>
                    <a:pt x="5335" y="25433"/>
                    <a:pt x="5906" y="25373"/>
                  </a:cubicBezTo>
                  <a:lnTo>
                    <a:pt x="6573" y="25290"/>
                  </a:lnTo>
                  <a:cubicBezTo>
                    <a:pt x="6895" y="25087"/>
                    <a:pt x="7216" y="24885"/>
                    <a:pt x="7526" y="24659"/>
                  </a:cubicBezTo>
                  <a:lnTo>
                    <a:pt x="7526" y="24659"/>
                  </a:lnTo>
                  <a:cubicBezTo>
                    <a:pt x="6704" y="24778"/>
                    <a:pt x="5882" y="24873"/>
                    <a:pt x="5061" y="24933"/>
                  </a:cubicBezTo>
                  <a:cubicBezTo>
                    <a:pt x="4680" y="24956"/>
                    <a:pt x="4287" y="24968"/>
                    <a:pt x="3906" y="24980"/>
                  </a:cubicBezTo>
                  <a:cubicBezTo>
                    <a:pt x="3716" y="24980"/>
                    <a:pt x="3501" y="25016"/>
                    <a:pt x="3299" y="25016"/>
                  </a:cubicBezTo>
                  <a:cubicBezTo>
                    <a:pt x="3751" y="24421"/>
                    <a:pt x="4192" y="23825"/>
                    <a:pt x="4632" y="23230"/>
                  </a:cubicBezTo>
                  <a:cubicBezTo>
                    <a:pt x="5228" y="22432"/>
                    <a:pt x="5799" y="21611"/>
                    <a:pt x="6359" y="20789"/>
                  </a:cubicBezTo>
                  <a:cubicBezTo>
                    <a:pt x="6394" y="20801"/>
                    <a:pt x="6430" y="20813"/>
                    <a:pt x="6466" y="20813"/>
                  </a:cubicBezTo>
                  <a:cubicBezTo>
                    <a:pt x="7847" y="20813"/>
                    <a:pt x="9300" y="20539"/>
                    <a:pt x="10621" y="20218"/>
                  </a:cubicBezTo>
                  <a:cubicBezTo>
                    <a:pt x="11371" y="20027"/>
                    <a:pt x="12109" y="19777"/>
                    <a:pt x="12812" y="19468"/>
                  </a:cubicBezTo>
                  <a:cubicBezTo>
                    <a:pt x="13026" y="19182"/>
                    <a:pt x="13229" y="18884"/>
                    <a:pt x="13431" y="18587"/>
                  </a:cubicBezTo>
                  <a:lnTo>
                    <a:pt x="13431" y="18587"/>
                  </a:lnTo>
                  <a:cubicBezTo>
                    <a:pt x="12467" y="19134"/>
                    <a:pt x="11431" y="19527"/>
                    <a:pt x="10347" y="19741"/>
                  </a:cubicBezTo>
                  <a:cubicBezTo>
                    <a:pt x="9169" y="20003"/>
                    <a:pt x="7966" y="20015"/>
                    <a:pt x="6775" y="20182"/>
                  </a:cubicBezTo>
                  <a:cubicBezTo>
                    <a:pt x="8014" y="18348"/>
                    <a:pt x="9192" y="16455"/>
                    <a:pt x="10264" y="14515"/>
                  </a:cubicBezTo>
                  <a:cubicBezTo>
                    <a:pt x="11455" y="14348"/>
                    <a:pt x="12610" y="13931"/>
                    <a:pt x="13693" y="13443"/>
                  </a:cubicBezTo>
                  <a:cubicBezTo>
                    <a:pt x="14610" y="13038"/>
                    <a:pt x="15491" y="12562"/>
                    <a:pt x="16324" y="12026"/>
                  </a:cubicBezTo>
                  <a:cubicBezTo>
                    <a:pt x="16396" y="11776"/>
                    <a:pt x="16455" y="11538"/>
                    <a:pt x="16503" y="11276"/>
                  </a:cubicBezTo>
                  <a:lnTo>
                    <a:pt x="16503" y="11276"/>
                  </a:lnTo>
                  <a:cubicBezTo>
                    <a:pt x="15550" y="11943"/>
                    <a:pt x="14526" y="12491"/>
                    <a:pt x="13455" y="12931"/>
                  </a:cubicBezTo>
                  <a:cubicBezTo>
                    <a:pt x="12538" y="13276"/>
                    <a:pt x="11609" y="13574"/>
                    <a:pt x="10669" y="13800"/>
                  </a:cubicBezTo>
                  <a:cubicBezTo>
                    <a:pt x="10943" y="13276"/>
                    <a:pt x="11216" y="12753"/>
                    <a:pt x="11490" y="12229"/>
                  </a:cubicBezTo>
                  <a:cubicBezTo>
                    <a:pt x="12205" y="10812"/>
                    <a:pt x="12883" y="9395"/>
                    <a:pt x="13514" y="7954"/>
                  </a:cubicBezTo>
                  <a:cubicBezTo>
                    <a:pt x="13705" y="7895"/>
                    <a:pt x="13883" y="7835"/>
                    <a:pt x="14062" y="7764"/>
                  </a:cubicBezTo>
                  <a:cubicBezTo>
                    <a:pt x="14288" y="7692"/>
                    <a:pt x="14515" y="7597"/>
                    <a:pt x="14717" y="7502"/>
                  </a:cubicBezTo>
                  <a:cubicBezTo>
                    <a:pt x="15146" y="7311"/>
                    <a:pt x="15562" y="7097"/>
                    <a:pt x="15967" y="6859"/>
                  </a:cubicBezTo>
                  <a:cubicBezTo>
                    <a:pt x="16336" y="6633"/>
                    <a:pt x="16705" y="6406"/>
                    <a:pt x="17074" y="6168"/>
                  </a:cubicBezTo>
                  <a:cubicBezTo>
                    <a:pt x="17074" y="5966"/>
                    <a:pt x="17074" y="5764"/>
                    <a:pt x="17062" y="5573"/>
                  </a:cubicBezTo>
                  <a:cubicBezTo>
                    <a:pt x="16598" y="5859"/>
                    <a:pt x="16122" y="6121"/>
                    <a:pt x="15622" y="6359"/>
                  </a:cubicBezTo>
                  <a:cubicBezTo>
                    <a:pt x="15205" y="6561"/>
                    <a:pt x="14776" y="6752"/>
                    <a:pt x="14348" y="6942"/>
                  </a:cubicBezTo>
                  <a:cubicBezTo>
                    <a:pt x="14193" y="7014"/>
                    <a:pt x="14026" y="7073"/>
                    <a:pt x="13872" y="7145"/>
                  </a:cubicBezTo>
                  <a:cubicBezTo>
                    <a:pt x="13967" y="6895"/>
                    <a:pt x="14086" y="6657"/>
                    <a:pt x="14181" y="6406"/>
                  </a:cubicBezTo>
                  <a:cubicBezTo>
                    <a:pt x="14991" y="4490"/>
                    <a:pt x="15669" y="2537"/>
                    <a:pt x="16348" y="572"/>
                  </a:cubicBezTo>
                  <a:cubicBezTo>
                    <a:pt x="16300" y="382"/>
                    <a:pt x="16241" y="191"/>
                    <a:pt x="16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18"/>
          <p:cNvGrpSpPr/>
          <p:nvPr/>
        </p:nvGrpSpPr>
        <p:grpSpPr>
          <a:xfrm>
            <a:off x="8768989" y="4415884"/>
            <a:ext cx="979819" cy="787622"/>
            <a:chOff x="7539329" y="7978324"/>
            <a:chExt cx="1656219" cy="1331342"/>
          </a:xfrm>
        </p:grpSpPr>
        <p:sp>
          <p:nvSpPr>
            <p:cNvPr id="537" name="Google Shape;537;p18"/>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8"/>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9" name="Google Shape;539;p18"/>
          <p:cNvGrpSpPr/>
          <p:nvPr/>
        </p:nvGrpSpPr>
        <p:grpSpPr>
          <a:xfrm rot="10800000" flipH="1">
            <a:off x="8081164" y="-658935"/>
            <a:ext cx="1115824" cy="2293425"/>
            <a:chOff x="5029951" y="5642540"/>
            <a:chExt cx="1115824" cy="2293425"/>
          </a:xfrm>
        </p:grpSpPr>
        <p:sp>
          <p:nvSpPr>
            <p:cNvPr id="540" name="Google Shape;540;p18"/>
            <p:cNvSpPr/>
            <p:nvPr/>
          </p:nvSpPr>
          <p:spPr>
            <a:xfrm>
              <a:off x="5029951" y="5642540"/>
              <a:ext cx="211903" cy="477771"/>
            </a:xfrm>
            <a:custGeom>
              <a:avLst/>
              <a:gdLst/>
              <a:ahLst/>
              <a:cxnLst/>
              <a:rect l="l" t="t" r="r" b="b"/>
              <a:pathLst>
                <a:path w="3966" h="8942" extrusionOk="0">
                  <a:moveTo>
                    <a:pt x="500" y="0"/>
                  </a:moveTo>
                  <a:lnTo>
                    <a:pt x="500" y="0"/>
                  </a:lnTo>
                  <a:cubicBezTo>
                    <a:pt x="0" y="3310"/>
                    <a:pt x="1155" y="6644"/>
                    <a:pt x="3596" y="8942"/>
                  </a:cubicBezTo>
                  <a:cubicBezTo>
                    <a:pt x="3965" y="6632"/>
                    <a:pt x="3632" y="4263"/>
                    <a:pt x="2632" y="2143"/>
                  </a:cubicBezTo>
                  <a:cubicBezTo>
                    <a:pt x="2191" y="1203"/>
                    <a:pt x="1512" y="238"/>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8"/>
            <p:cNvSpPr/>
            <p:nvPr/>
          </p:nvSpPr>
          <p:spPr>
            <a:xfrm>
              <a:off x="5049667" y="6159095"/>
              <a:ext cx="282484" cy="335273"/>
            </a:xfrm>
            <a:custGeom>
              <a:avLst/>
              <a:gdLst/>
              <a:ahLst/>
              <a:cxnLst/>
              <a:rect l="l" t="t" r="r" b="b"/>
              <a:pathLst>
                <a:path w="5287" h="6275" extrusionOk="0">
                  <a:moveTo>
                    <a:pt x="0" y="0"/>
                  </a:moveTo>
                  <a:cubicBezTo>
                    <a:pt x="429" y="1369"/>
                    <a:pt x="882" y="2739"/>
                    <a:pt x="1655" y="3941"/>
                  </a:cubicBezTo>
                  <a:cubicBezTo>
                    <a:pt x="2429" y="5144"/>
                    <a:pt x="3584" y="6179"/>
                    <a:pt x="5287" y="6275"/>
                  </a:cubicBezTo>
                  <a:cubicBezTo>
                    <a:pt x="4620" y="3465"/>
                    <a:pt x="2656" y="11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8"/>
            <p:cNvSpPr/>
            <p:nvPr/>
          </p:nvSpPr>
          <p:spPr>
            <a:xfrm>
              <a:off x="5265308" y="5930044"/>
              <a:ext cx="180754" cy="440904"/>
            </a:xfrm>
            <a:custGeom>
              <a:avLst/>
              <a:gdLst/>
              <a:ahLst/>
              <a:cxnLst/>
              <a:rect l="l" t="t" r="r" b="b"/>
              <a:pathLst>
                <a:path w="3383" h="8252" extrusionOk="0">
                  <a:moveTo>
                    <a:pt x="2180" y="1"/>
                  </a:moveTo>
                  <a:lnTo>
                    <a:pt x="2180" y="1"/>
                  </a:lnTo>
                  <a:cubicBezTo>
                    <a:pt x="453" y="2394"/>
                    <a:pt x="1" y="5466"/>
                    <a:pt x="965" y="8252"/>
                  </a:cubicBezTo>
                  <a:cubicBezTo>
                    <a:pt x="2906" y="5966"/>
                    <a:pt x="3382" y="2763"/>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8"/>
            <p:cNvSpPr/>
            <p:nvPr/>
          </p:nvSpPr>
          <p:spPr>
            <a:xfrm>
              <a:off x="5341017" y="6399528"/>
              <a:ext cx="222696" cy="398267"/>
            </a:xfrm>
            <a:custGeom>
              <a:avLst/>
              <a:gdLst/>
              <a:ahLst/>
              <a:cxnLst/>
              <a:rect l="l" t="t" r="r" b="b"/>
              <a:pathLst>
                <a:path w="4168" h="7454" extrusionOk="0">
                  <a:moveTo>
                    <a:pt x="3370" y="1"/>
                  </a:moveTo>
                  <a:cubicBezTo>
                    <a:pt x="1096" y="1763"/>
                    <a:pt x="1" y="4632"/>
                    <a:pt x="501" y="7454"/>
                  </a:cubicBezTo>
                  <a:cubicBezTo>
                    <a:pt x="3001" y="5882"/>
                    <a:pt x="4168" y="2846"/>
                    <a:pt x="3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8"/>
            <p:cNvSpPr/>
            <p:nvPr/>
          </p:nvSpPr>
          <p:spPr>
            <a:xfrm>
              <a:off x="5113301" y="6606941"/>
              <a:ext cx="251335" cy="342273"/>
            </a:xfrm>
            <a:custGeom>
              <a:avLst/>
              <a:gdLst/>
              <a:ahLst/>
              <a:cxnLst/>
              <a:rect l="l" t="t" r="r" b="b"/>
              <a:pathLst>
                <a:path w="4704" h="6406" extrusionOk="0">
                  <a:moveTo>
                    <a:pt x="0" y="0"/>
                  </a:moveTo>
                  <a:cubicBezTo>
                    <a:pt x="0" y="1417"/>
                    <a:pt x="441" y="2786"/>
                    <a:pt x="1274" y="3929"/>
                  </a:cubicBezTo>
                  <a:cubicBezTo>
                    <a:pt x="2131" y="5096"/>
                    <a:pt x="3334" y="5953"/>
                    <a:pt x="4703" y="6406"/>
                  </a:cubicBezTo>
                  <a:cubicBezTo>
                    <a:pt x="4227" y="3655"/>
                    <a:pt x="2477" y="128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8"/>
            <p:cNvSpPr/>
            <p:nvPr/>
          </p:nvSpPr>
          <p:spPr>
            <a:xfrm>
              <a:off x="5156526" y="6974589"/>
              <a:ext cx="177548" cy="308612"/>
            </a:xfrm>
            <a:custGeom>
              <a:avLst/>
              <a:gdLst/>
              <a:ahLst/>
              <a:cxnLst/>
              <a:rect l="l" t="t" r="r" b="b"/>
              <a:pathLst>
                <a:path w="3323" h="5776" extrusionOk="0">
                  <a:moveTo>
                    <a:pt x="48" y="1"/>
                  </a:moveTo>
                  <a:lnTo>
                    <a:pt x="48" y="1"/>
                  </a:lnTo>
                  <a:cubicBezTo>
                    <a:pt x="1" y="2358"/>
                    <a:pt x="1275" y="4704"/>
                    <a:pt x="3323" y="5775"/>
                  </a:cubicBezTo>
                  <a:cubicBezTo>
                    <a:pt x="3323" y="3406"/>
                    <a:pt x="2084" y="1215"/>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8"/>
            <p:cNvSpPr/>
            <p:nvPr/>
          </p:nvSpPr>
          <p:spPr>
            <a:xfrm>
              <a:off x="5876006" y="6235393"/>
              <a:ext cx="166755" cy="482900"/>
            </a:xfrm>
            <a:custGeom>
              <a:avLst/>
              <a:gdLst/>
              <a:ahLst/>
              <a:cxnLst/>
              <a:rect l="l" t="t" r="r" b="b"/>
              <a:pathLst>
                <a:path w="3121" h="9038" extrusionOk="0">
                  <a:moveTo>
                    <a:pt x="1882" y="1"/>
                  </a:moveTo>
                  <a:lnTo>
                    <a:pt x="1882" y="1"/>
                  </a:lnTo>
                  <a:cubicBezTo>
                    <a:pt x="275" y="2739"/>
                    <a:pt x="1" y="6073"/>
                    <a:pt x="1144" y="9038"/>
                  </a:cubicBezTo>
                  <a:cubicBezTo>
                    <a:pt x="2846" y="6275"/>
                    <a:pt x="3120" y="2835"/>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8"/>
            <p:cNvSpPr/>
            <p:nvPr/>
          </p:nvSpPr>
          <p:spPr>
            <a:xfrm>
              <a:off x="5724587" y="6536948"/>
              <a:ext cx="158473" cy="417342"/>
            </a:xfrm>
            <a:custGeom>
              <a:avLst/>
              <a:gdLst/>
              <a:ahLst/>
              <a:cxnLst/>
              <a:rect l="l" t="t" r="r" b="b"/>
              <a:pathLst>
                <a:path w="2966" h="7811" extrusionOk="0">
                  <a:moveTo>
                    <a:pt x="882" y="0"/>
                  </a:moveTo>
                  <a:lnTo>
                    <a:pt x="882" y="0"/>
                  </a:lnTo>
                  <a:cubicBezTo>
                    <a:pt x="1" y="2644"/>
                    <a:pt x="430" y="5537"/>
                    <a:pt x="2037" y="7811"/>
                  </a:cubicBezTo>
                  <a:cubicBezTo>
                    <a:pt x="2966" y="5084"/>
                    <a:pt x="2489" y="2132"/>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8"/>
            <p:cNvSpPr/>
            <p:nvPr/>
          </p:nvSpPr>
          <p:spPr>
            <a:xfrm>
              <a:off x="5790786" y="6841656"/>
              <a:ext cx="354989" cy="230497"/>
            </a:xfrm>
            <a:custGeom>
              <a:avLst/>
              <a:gdLst/>
              <a:ahLst/>
              <a:cxnLst/>
              <a:rect l="l" t="t" r="r" b="b"/>
              <a:pathLst>
                <a:path w="6644" h="4314" extrusionOk="0">
                  <a:moveTo>
                    <a:pt x="6644" y="0"/>
                  </a:moveTo>
                  <a:lnTo>
                    <a:pt x="6644" y="0"/>
                  </a:lnTo>
                  <a:cubicBezTo>
                    <a:pt x="4025" y="667"/>
                    <a:pt x="1703" y="2156"/>
                    <a:pt x="0" y="4251"/>
                  </a:cubicBezTo>
                  <a:cubicBezTo>
                    <a:pt x="273" y="4293"/>
                    <a:pt x="548" y="4314"/>
                    <a:pt x="821" y="4314"/>
                  </a:cubicBezTo>
                  <a:cubicBezTo>
                    <a:pt x="2025" y="4314"/>
                    <a:pt x="3207" y="3913"/>
                    <a:pt x="4167" y="3156"/>
                  </a:cubicBezTo>
                  <a:cubicBezTo>
                    <a:pt x="5227" y="2334"/>
                    <a:pt x="6025" y="1203"/>
                    <a:pt x="6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8"/>
            <p:cNvSpPr/>
            <p:nvPr/>
          </p:nvSpPr>
          <p:spPr>
            <a:xfrm>
              <a:off x="5592296" y="6893803"/>
              <a:ext cx="143834" cy="380475"/>
            </a:xfrm>
            <a:custGeom>
              <a:avLst/>
              <a:gdLst/>
              <a:ahLst/>
              <a:cxnLst/>
              <a:rect l="l" t="t" r="r" b="b"/>
              <a:pathLst>
                <a:path w="2692" h="7121" extrusionOk="0">
                  <a:moveTo>
                    <a:pt x="989" y="1"/>
                  </a:moveTo>
                  <a:lnTo>
                    <a:pt x="989" y="1"/>
                  </a:lnTo>
                  <a:cubicBezTo>
                    <a:pt x="0" y="2346"/>
                    <a:pt x="298" y="5049"/>
                    <a:pt x="1775" y="7121"/>
                  </a:cubicBezTo>
                  <a:cubicBezTo>
                    <a:pt x="2417" y="5990"/>
                    <a:pt x="2691" y="4680"/>
                    <a:pt x="2548" y="3382"/>
                  </a:cubicBezTo>
                  <a:cubicBezTo>
                    <a:pt x="2394" y="2120"/>
                    <a:pt x="1846" y="929"/>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8"/>
            <p:cNvSpPr/>
            <p:nvPr/>
          </p:nvSpPr>
          <p:spPr>
            <a:xfrm>
              <a:off x="5429443" y="7253864"/>
              <a:ext cx="136834" cy="342967"/>
            </a:xfrm>
            <a:custGeom>
              <a:avLst/>
              <a:gdLst/>
              <a:ahLst/>
              <a:cxnLst/>
              <a:rect l="l" t="t" r="r" b="b"/>
              <a:pathLst>
                <a:path w="2561" h="6419" extrusionOk="0">
                  <a:moveTo>
                    <a:pt x="762" y="1"/>
                  </a:moveTo>
                  <a:lnTo>
                    <a:pt x="762" y="1"/>
                  </a:lnTo>
                  <a:cubicBezTo>
                    <a:pt x="0" y="2132"/>
                    <a:pt x="262" y="4501"/>
                    <a:pt x="1477" y="6418"/>
                  </a:cubicBezTo>
                  <a:cubicBezTo>
                    <a:pt x="2560" y="4335"/>
                    <a:pt x="2286" y="1799"/>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8"/>
            <p:cNvSpPr/>
            <p:nvPr/>
          </p:nvSpPr>
          <p:spPr>
            <a:xfrm>
              <a:off x="5528662" y="7338496"/>
              <a:ext cx="421830" cy="248824"/>
            </a:xfrm>
            <a:custGeom>
              <a:avLst/>
              <a:gdLst/>
              <a:ahLst/>
              <a:cxnLst/>
              <a:rect l="l" t="t" r="r" b="b"/>
              <a:pathLst>
                <a:path w="7895" h="4657" extrusionOk="0">
                  <a:moveTo>
                    <a:pt x="7895" y="0"/>
                  </a:moveTo>
                  <a:lnTo>
                    <a:pt x="7895" y="0"/>
                  </a:lnTo>
                  <a:cubicBezTo>
                    <a:pt x="4835" y="524"/>
                    <a:pt x="2061" y="2084"/>
                    <a:pt x="13" y="4406"/>
                  </a:cubicBezTo>
                  <a:lnTo>
                    <a:pt x="1" y="4406"/>
                  </a:lnTo>
                  <a:cubicBezTo>
                    <a:pt x="473" y="4578"/>
                    <a:pt x="952" y="4656"/>
                    <a:pt x="1428" y="4656"/>
                  </a:cubicBezTo>
                  <a:cubicBezTo>
                    <a:pt x="2557" y="4656"/>
                    <a:pt x="3665" y="4217"/>
                    <a:pt x="4620" y="3572"/>
                  </a:cubicBezTo>
                  <a:cubicBezTo>
                    <a:pt x="5966" y="2655"/>
                    <a:pt x="7014" y="1369"/>
                    <a:pt x="7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8"/>
            <p:cNvSpPr/>
            <p:nvPr/>
          </p:nvSpPr>
          <p:spPr>
            <a:xfrm>
              <a:off x="5172554" y="6061213"/>
              <a:ext cx="781895" cy="1874752"/>
            </a:xfrm>
            <a:custGeom>
              <a:avLst/>
              <a:gdLst/>
              <a:ahLst/>
              <a:cxnLst/>
              <a:rect l="l" t="t" r="r" b="b"/>
              <a:pathLst>
                <a:path w="14634" h="35088" extrusionOk="0">
                  <a:moveTo>
                    <a:pt x="755" y="0"/>
                  </a:moveTo>
                  <a:cubicBezTo>
                    <a:pt x="552" y="0"/>
                    <a:pt x="331" y="219"/>
                    <a:pt x="427" y="475"/>
                  </a:cubicBezTo>
                  <a:cubicBezTo>
                    <a:pt x="1213" y="2630"/>
                    <a:pt x="1808" y="4844"/>
                    <a:pt x="2201" y="7107"/>
                  </a:cubicBezTo>
                  <a:cubicBezTo>
                    <a:pt x="2618" y="9333"/>
                    <a:pt x="2868" y="11583"/>
                    <a:pt x="2975" y="13845"/>
                  </a:cubicBezTo>
                  <a:cubicBezTo>
                    <a:pt x="3142" y="18322"/>
                    <a:pt x="2773" y="22799"/>
                    <a:pt x="1868" y="27192"/>
                  </a:cubicBezTo>
                  <a:cubicBezTo>
                    <a:pt x="1368" y="29657"/>
                    <a:pt x="832" y="32145"/>
                    <a:pt x="82" y="34550"/>
                  </a:cubicBezTo>
                  <a:cubicBezTo>
                    <a:pt x="0" y="34825"/>
                    <a:pt x="214" y="35073"/>
                    <a:pt x="479" y="35073"/>
                  </a:cubicBezTo>
                  <a:cubicBezTo>
                    <a:pt x="524" y="35073"/>
                    <a:pt x="571" y="35066"/>
                    <a:pt x="617" y="35050"/>
                  </a:cubicBezTo>
                  <a:cubicBezTo>
                    <a:pt x="667" y="35075"/>
                    <a:pt x="721" y="35088"/>
                    <a:pt x="774" y="35088"/>
                  </a:cubicBezTo>
                  <a:cubicBezTo>
                    <a:pt x="849" y="35088"/>
                    <a:pt x="924" y="35063"/>
                    <a:pt x="987" y="35015"/>
                  </a:cubicBezTo>
                  <a:cubicBezTo>
                    <a:pt x="2570" y="34038"/>
                    <a:pt x="3785" y="32729"/>
                    <a:pt x="4892" y="31252"/>
                  </a:cubicBezTo>
                  <a:cubicBezTo>
                    <a:pt x="5951" y="29836"/>
                    <a:pt x="6928" y="28371"/>
                    <a:pt x="7833" y="26847"/>
                  </a:cubicBezTo>
                  <a:cubicBezTo>
                    <a:pt x="9666" y="23823"/>
                    <a:pt x="11166" y="20573"/>
                    <a:pt x="12500" y="17298"/>
                  </a:cubicBezTo>
                  <a:cubicBezTo>
                    <a:pt x="13262" y="15429"/>
                    <a:pt x="13952" y="13524"/>
                    <a:pt x="14560" y="11595"/>
                  </a:cubicBezTo>
                  <a:cubicBezTo>
                    <a:pt x="14633" y="11368"/>
                    <a:pt x="14440" y="11208"/>
                    <a:pt x="14253" y="11208"/>
                  </a:cubicBezTo>
                  <a:cubicBezTo>
                    <a:pt x="14136" y="11208"/>
                    <a:pt x="14022" y="11270"/>
                    <a:pt x="13976" y="11417"/>
                  </a:cubicBezTo>
                  <a:lnTo>
                    <a:pt x="13976" y="11405"/>
                  </a:lnTo>
                  <a:cubicBezTo>
                    <a:pt x="12952" y="14738"/>
                    <a:pt x="11643" y="17989"/>
                    <a:pt x="10047" y="21096"/>
                  </a:cubicBezTo>
                  <a:cubicBezTo>
                    <a:pt x="8452" y="24192"/>
                    <a:pt x="6642" y="27169"/>
                    <a:pt x="4630" y="30014"/>
                  </a:cubicBezTo>
                  <a:cubicBezTo>
                    <a:pt x="3654" y="31395"/>
                    <a:pt x="2534" y="32776"/>
                    <a:pt x="1177" y="33800"/>
                  </a:cubicBezTo>
                  <a:cubicBezTo>
                    <a:pt x="1784" y="31967"/>
                    <a:pt x="2308" y="30109"/>
                    <a:pt x="2725" y="28228"/>
                  </a:cubicBezTo>
                  <a:cubicBezTo>
                    <a:pt x="3213" y="25990"/>
                    <a:pt x="3570" y="23728"/>
                    <a:pt x="3796" y="21454"/>
                  </a:cubicBezTo>
                  <a:cubicBezTo>
                    <a:pt x="4237" y="16870"/>
                    <a:pt x="4130" y="12179"/>
                    <a:pt x="3225" y="7642"/>
                  </a:cubicBezTo>
                  <a:cubicBezTo>
                    <a:pt x="2701" y="5094"/>
                    <a:pt x="1951" y="2594"/>
                    <a:pt x="998" y="177"/>
                  </a:cubicBezTo>
                  <a:cubicBezTo>
                    <a:pt x="948" y="52"/>
                    <a:pt x="853"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3" name="Google Shape;553;p18"/>
          <p:cNvSpPr/>
          <p:nvPr/>
        </p:nvSpPr>
        <p:spPr>
          <a:xfrm>
            <a:off x="272142" y="161483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4" name="Google Shape;554;p18"/>
          <p:cNvGrpSpPr/>
          <p:nvPr/>
        </p:nvGrpSpPr>
        <p:grpSpPr>
          <a:xfrm rot="-953512" flipH="1">
            <a:off x="-69040" y="3078652"/>
            <a:ext cx="1115731" cy="2293234"/>
            <a:chOff x="5029951" y="5642540"/>
            <a:chExt cx="1115824" cy="2293425"/>
          </a:xfrm>
        </p:grpSpPr>
        <p:sp>
          <p:nvSpPr>
            <p:cNvPr id="555" name="Google Shape;555;p18"/>
            <p:cNvSpPr/>
            <p:nvPr/>
          </p:nvSpPr>
          <p:spPr>
            <a:xfrm>
              <a:off x="5029951" y="5642540"/>
              <a:ext cx="211903" cy="477771"/>
            </a:xfrm>
            <a:custGeom>
              <a:avLst/>
              <a:gdLst/>
              <a:ahLst/>
              <a:cxnLst/>
              <a:rect l="l" t="t" r="r" b="b"/>
              <a:pathLst>
                <a:path w="3966" h="8942" extrusionOk="0">
                  <a:moveTo>
                    <a:pt x="500" y="0"/>
                  </a:moveTo>
                  <a:lnTo>
                    <a:pt x="500" y="0"/>
                  </a:lnTo>
                  <a:cubicBezTo>
                    <a:pt x="0" y="3310"/>
                    <a:pt x="1155" y="6644"/>
                    <a:pt x="3596" y="8942"/>
                  </a:cubicBezTo>
                  <a:cubicBezTo>
                    <a:pt x="3965" y="6632"/>
                    <a:pt x="3632" y="4263"/>
                    <a:pt x="2632" y="2143"/>
                  </a:cubicBezTo>
                  <a:cubicBezTo>
                    <a:pt x="2191" y="1203"/>
                    <a:pt x="1512" y="238"/>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8"/>
            <p:cNvSpPr/>
            <p:nvPr/>
          </p:nvSpPr>
          <p:spPr>
            <a:xfrm>
              <a:off x="5049667" y="6159095"/>
              <a:ext cx="282484" cy="335273"/>
            </a:xfrm>
            <a:custGeom>
              <a:avLst/>
              <a:gdLst/>
              <a:ahLst/>
              <a:cxnLst/>
              <a:rect l="l" t="t" r="r" b="b"/>
              <a:pathLst>
                <a:path w="5287" h="6275" extrusionOk="0">
                  <a:moveTo>
                    <a:pt x="0" y="0"/>
                  </a:moveTo>
                  <a:cubicBezTo>
                    <a:pt x="429" y="1369"/>
                    <a:pt x="882" y="2739"/>
                    <a:pt x="1655" y="3941"/>
                  </a:cubicBezTo>
                  <a:cubicBezTo>
                    <a:pt x="2429" y="5144"/>
                    <a:pt x="3584" y="6179"/>
                    <a:pt x="5287" y="6275"/>
                  </a:cubicBezTo>
                  <a:cubicBezTo>
                    <a:pt x="4620" y="3465"/>
                    <a:pt x="2656" y="11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8"/>
            <p:cNvSpPr/>
            <p:nvPr/>
          </p:nvSpPr>
          <p:spPr>
            <a:xfrm>
              <a:off x="5265308" y="5930044"/>
              <a:ext cx="180754" cy="440904"/>
            </a:xfrm>
            <a:custGeom>
              <a:avLst/>
              <a:gdLst/>
              <a:ahLst/>
              <a:cxnLst/>
              <a:rect l="l" t="t" r="r" b="b"/>
              <a:pathLst>
                <a:path w="3383" h="8252" extrusionOk="0">
                  <a:moveTo>
                    <a:pt x="2180" y="1"/>
                  </a:moveTo>
                  <a:lnTo>
                    <a:pt x="2180" y="1"/>
                  </a:lnTo>
                  <a:cubicBezTo>
                    <a:pt x="453" y="2394"/>
                    <a:pt x="1" y="5466"/>
                    <a:pt x="965" y="8252"/>
                  </a:cubicBezTo>
                  <a:cubicBezTo>
                    <a:pt x="2906" y="5966"/>
                    <a:pt x="3382" y="2763"/>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8"/>
            <p:cNvSpPr/>
            <p:nvPr/>
          </p:nvSpPr>
          <p:spPr>
            <a:xfrm>
              <a:off x="5341017" y="6399528"/>
              <a:ext cx="222696" cy="398267"/>
            </a:xfrm>
            <a:custGeom>
              <a:avLst/>
              <a:gdLst/>
              <a:ahLst/>
              <a:cxnLst/>
              <a:rect l="l" t="t" r="r" b="b"/>
              <a:pathLst>
                <a:path w="4168" h="7454" extrusionOk="0">
                  <a:moveTo>
                    <a:pt x="3370" y="1"/>
                  </a:moveTo>
                  <a:cubicBezTo>
                    <a:pt x="1096" y="1763"/>
                    <a:pt x="1" y="4632"/>
                    <a:pt x="501" y="7454"/>
                  </a:cubicBezTo>
                  <a:cubicBezTo>
                    <a:pt x="3001" y="5882"/>
                    <a:pt x="4168" y="2846"/>
                    <a:pt x="3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8"/>
            <p:cNvSpPr/>
            <p:nvPr/>
          </p:nvSpPr>
          <p:spPr>
            <a:xfrm>
              <a:off x="5113301" y="6606941"/>
              <a:ext cx="251335" cy="342273"/>
            </a:xfrm>
            <a:custGeom>
              <a:avLst/>
              <a:gdLst/>
              <a:ahLst/>
              <a:cxnLst/>
              <a:rect l="l" t="t" r="r" b="b"/>
              <a:pathLst>
                <a:path w="4704" h="6406" extrusionOk="0">
                  <a:moveTo>
                    <a:pt x="0" y="0"/>
                  </a:moveTo>
                  <a:cubicBezTo>
                    <a:pt x="0" y="1417"/>
                    <a:pt x="441" y="2786"/>
                    <a:pt x="1274" y="3929"/>
                  </a:cubicBezTo>
                  <a:cubicBezTo>
                    <a:pt x="2131" y="5096"/>
                    <a:pt x="3334" y="5953"/>
                    <a:pt x="4703" y="6406"/>
                  </a:cubicBezTo>
                  <a:cubicBezTo>
                    <a:pt x="4227" y="3655"/>
                    <a:pt x="2477" y="128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8"/>
            <p:cNvSpPr/>
            <p:nvPr/>
          </p:nvSpPr>
          <p:spPr>
            <a:xfrm>
              <a:off x="5156526" y="6974589"/>
              <a:ext cx="177548" cy="308612"/>
            </a:xfrm>
            <a:custGeom>
              <a:avLst/>
              <a:gdLst/>
              <a:ahLst/>
              <a:cxnLst/>
              <a:rect l="l" t="t" r="r" b="b"/>
              <a:pathLst>
                <a:path w="3323" h="5776" extrusionOk="0">
                  <a:moveTo>
                    <a:pt x="48" y="1"/>
                  </a:moveTo>
                  <a:lnTo>
                    <a:pt x="48" y="1"/>
                  </a:lnTo>
                  <a:cubicBezTo>
                    <a:pt x="1" y="2358"/>
                    <a:pt x="1275" y="4704"/>
                    <a:pt x="3323" y="5775"/>
                  </a:cubicBezTo>
                  <a:cubicBezTo>
                    <a:pt x="3323" y="3406"/>
                    <a:pt x="2084" y="1215"/>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8"/>
            <p:cNvSpPr/>
            <p:nvPr/>
          </p:nvSpPr>
          <p:spPr>
            <a:xfrm>
              <a:off x="5876006" y="6235393"/>
              <a:ext cx="166755" cy="482900"/>
            </a:xfrm>
            <a:custGeom>
              <a:avLst/>
              <a:gdLst/>
              <a:ahLst/>
              <a:cxnLst/>
              <a:rect l="l" t="t" r="r" b="b"/>
              <a:pathLst>
                <a:path w="3121" h="9038" extrusionOk="0">
                  <a:moveTo>
                    <a:pt x="1882" y="1"/>
                  </a:moveTo>
                  <a:lnTo>
                    <a:pt x="1882" y="1"/>
                  </a:lnTo>
                  <a:cubicBezTo>
                    <a:pt x="275" y="2739"/>
                    <a:pt x="1" y="6073"/>
                    <a:pt x="1144" y="9038"/>
                  </a:cubicBezTo>
                  <a:cubicBezTo>
                    <a:pt x="2846" y="6275"/>
                    <a:pt x="3120" y="2835"/>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8"/>
            <p:cNvSpPr/>
            <p:nvPr/>
          </p:nvSpPr>
          <p:spPr>
            <a:xfrm>
              <a:off x="5724587" y="6536948"/>
              <a:ext cx="158473" cy="417342"/>
            </a:xfrm>
            <a:custGeom>
              <a:avLst/>
              <a:gdLst/>
              <a:ahLst/>
              <a:cxnLst/>
              <a:rect l="l" t="t" r="r" b="b"/>
              <a:pathLst>
                <a:path w="2966" h="7811" extrusionOk="0">
                  <a:moveTo>
                    <a:pt x="882" y="0"/>
                  </a:moveTo>
                  <a:lnTo>
                    <a:pt x="882" y="0"/>
                  </a:lnTo>
                  <a:cubicBezTo>
                    <a:pt x="1" y="2644"/>
                    <a:pt x="430" y="5537"/>
                    <a:pt x="2037" y="7811"/>
                  </a:cubicBezTo>
                  <a:cubicBezTo>
                    <a:pt x="2966" y="5084"/>
                    <a:pt x="2489" y="2132"/>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8"/>
            <p:cNvSpPr/>
            <p:nvPr/>
          </p:nvSpPr>
          <p:spPr>
            <a:xfrm>
              <a:off x="5790786" y="6841656"/>
              <a:ext cx="354989" cy="230497"/>
            </a:xfrm>
            <a:custGeom>
              <a:avLst/>
              <a:gdLst/>
              <a:ahLst/>
              <a:cxnLst/>
              <a:rect l="l" t="t" r="r" b="b"/>
              <a:pathLst>
                <a:path w="6644" h="4314" extrusionOk="0">
                  <a:moveTo>
                    <a:pt x="6644" y="0"/>
                  </a:moveTo>
                  <a:lnTo>
                    <a:pt x="6644" y="0"/>
                  </a:lnTo>
                  <a:cubicBezTo>
                    <a:pt x="4025" y="667"/>
                    <a:pt x="1703" y="2156"/>
                    <a:pt x="0" y="4251"/>
                  </a:cubicBezTo>
                  <a:cubicBezTo>
                    <a:pt x="273" y="4293"/>
                    <a:pt x="548" y="4314"/>
                    <a:pt x="821" y="4314"/>
                  </a:cubicBezTo>
                  <a:cubicBezTo>
                    <a:pt x="2025" y="4314"/>
                    <a:pt x="3207" y="3913"/>
                    <a:pt x="4167" y="3156"/>
                  </a:cubicBezTo>
                  <a:cubicBezTo>
                    <a:pt x="5227" y="2334"/>
                    <a:pt x="6025" y="1203"/>
                    <a:pt x="6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8"/>
            <p:cNvSpPr/>
            <p:nvPr/>
          </p:nvSpPr>
          <p:spPr>
            <a:xfrm>
              <a:off x="5592296" y="6893803"/>
              <a:ext cx="143834" cy="380475"/>
            </a:xfrm>
            <a:custGeom>
              <a:avLst/>
              <a:gdLst/>
              <a:ahLst/>
              <a:cxnLst/>
              <a:rect l="l" t="t" r="r" b="b"/>
              <a:pathLst>
                <a:path w="2692" h="7121" extrusionOk="0">
                  <a:moveTo>
                    <a:pt x="989" y="1"/>
                  </a:moveTo>
                  <a:lnTo>
                    <a:pt x="989" y="1"/>
                  </a:lnTo>
                  <a:cubicBezTo>
                    <a:pt x="0" y="2346"/>
                    <a:pt x="298" y="5049"/>
                    <a:pt x="1775" y="7121"/>
                  </a:cubicBezTo>
                  <a:cubicBezTo>
                    <a:pt x="2417" y="5990"/>
                    <a:pt x="2691" y="4680"/>
                    <a:pt x="2548" y="3382"/>
                  </a:cubicBezTo>
                  <a:cubicBezTo>
                    <a:pt x="2394" y="2120"/>
                    <a:pt x="1846" y="929"/>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8"/>
            <p:cNvSpPr/>
            <p:nvPr/>
          </p:nvSpPr>
          <p:spPr>
            <a:xfrm>
              <a:off x="5429443" y="7253864"/>
              <a:ext cx="136834" cy="342967"/>
            </a:xfrm>
            <a:custGeom>
              <a:avLst/>
              <a:gdLst/>
              <a:ahLst/>
              <a:cxnLst/>
              <a:rect l="l" t="t" r="r" b="b"/>
              <a:pathLst>
                <a:path w="2561" h="6419" extrusionOk="0">
                  <a:moveTo>
                    <a:pt x="762" y="1"/>
                  </a:moveTo>
                  <a:lnTo>
                    <a:pt x="762" y="1"/>
                  </a:lnTo>
                  <a:cubicBezTo>
                    <a:pt x="0" y="2132"/>
                    <a:pt x="262" y="4501"/>
                    <a:pt x="1477" y="6418"/>
                  </a:cubicBezTo>
                  <a:cubicBezTo>
                    <a:pt x="2560" y="4335"/>
                    <a:pt x="2286" y="1799"/>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8"/>
            <p:cNvSpPr/>
            <p:nvPr/>
          </p:nvSpPr>
          <p:spPr>
            <a:xfrm>
              <a:off x="5528662" y="7338496"/>
              <a:ext cx="421830" cy="248824"/>
            </a:xfrm>
            <a:custGeom>
              <a:avLst/>
              <a:gdLst/>
              <a:ahLst/>
              <a:cxnLst/>
              <a:rect l="l" t="t" r="r" b="b"/>
              <a:pathLst>
                <a:path w="7895" h="4657" extrusionOk="0">
                  <a:moveTo>
                    <a:pt x="7895" y="0"/>
                  </a:moveTo>
                  <a:lnTo>
                    <a:pt x="7895" y="0"/>
                  </a:lnTo>
                  <a:cubicBezTo>
                    <a:pt x="4835" y="524"/>
                    <a:pt x="2061" y="2084"/>
                    <a:pt x="13" y="4406"/>
                  </a:cubicBezTo>
                  <a:lnTo>
                    <a:pt x="1" y="4406"/>
                  </a:lnTo>
                  <a:cubicBezTo>
                    <a:pt x="473" y="4578"/>
                    <a:pt x="952" y="4656"/>
                    <a:pt x="1428" y="4656"/>
                  </a:cubicBezTo>
                  <a:cubicBezTo>
                    <a:pt x="2557" y="4656"/>
                    <a:pt x="3665" y="4217"/>
                    <a:pt x="4620" y="3572"/>
                  </a:cubicBezTo>
                  <a:cubicBezTo>
                    <a:pt x="5966" y="2655"/>
                    <a:pt x="7014" y="1369"/>
                    <a:pt x="7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8"/>
            <p:cNvSpPr/>
            <p:nvPr/>
          </p:nvSpPr>
          <p:spPr>
            <a:xfrm>
              <a:off x="5172554" y="6061213"/>
              <a:ext cx="781895" cy="1874752"/>
            </a:xfrm>
            <a:custGeom>
              <a:avLst/>
              <a:gdLst/>
              <a:ahLst/>
              <a:cxnLst/>
              <a:rect l="l" t="t" r="r" b="b"/>
              <a:pathLst>
                <a:path w="14634" h="35088" extrusionOk="0">
                  <a:moveTo>
                    <a:pt x="755" y="0"/>
                  </a:moveTo>
                  <a:cubicBezTo>
                    <a:pt x="552" y="0"/>
                    <a:pt x="331" y="219"/>
                    <a:pt x="427" y="475"/>
                  </a:cubicBezTo>
                  <a:cubicBezTo>
                    <a:pt x="1213" y="2630"/>
                    <a:pt x="1808" y="4844"/>
                    <a:pt x="2201" y="7107"/>
                  </a:cubicBezTo>
                  <a:cubicBezTo>
                    <a:pt x="2618" y="9333"/>
                    <a:pt x="2868" y="11583"/>
                    <a:pt x="2975" y="13845"/>
                  </a:cubicBezTo>
                  <a:cubicBezTo>
                    <a:pt x="3142" y="18322"/>
                    <a:pt x="2773" y="22799"/>
                    <a:pt x="1868" y="27192"/>
                  </a:cubicBezTo>
                  <a:cubicBezTo>
                    <a:pt x="1368" y="29657"/>
                    <a:pt x="832" y="32145"/>
                    <a:pt x="82" y="34550"/>
                  </a:cubicBezTo>
                  <a:cubicBezTo>
                    <a:pt x="0" y="34825"/>
                    <a:pt x="214" y="35073"/>
                    <a:pt x="479" y="35073"/>
                  </a:cubicBezTo>
                  <a:cubicBezTo>
                    <a:pt x="524" y="35073"/>
                    <a:pt x="571" y="35066"/>
                    <a:pt x="617" y="35050"/>
                  </a:cubicBezTo>
                  <a:cubicBezTo>
                    <a:pt x="667" y="35075"/>
                    <a:pt x="721" y="35088"/>
                    <a:pt x="774" y="35088"/>
                  </a:cubicBezTo>
                  <a:cubicBezTo>
                    <a:pt x="849" y="35088"/>
                    <a:pt x="924" y="35063"/>
                    <a:pt x="987" y="35015"/>
                  </a:cubicBezTo>
                  <a:cubicBezTo>
                    <a:pt x="2570" y="34038"/>
                    <a:pt x="3785" y="32729"/>
                    <a:pt x="4892" y="31252"/>
                  </a:cubicBezTo>
                  <a:cubicBezTo>
                    <a:pt x="5951" y="29836"/>
                    <a:pt x="6928" y="28371"/>
                    <a:pt x="7833" y="26847"/>
                  </a:cubicBezTo>
                  <a:cubicBezTo>
                    <a:pt x="9666" y="23823"/>
                    <a:pt x="11166" y="20573"/>
                    <a:pt x="12500" y="17298"/>
                  </a:cubicBezTo>
                  <a:cubicBezTo>
                    <a:pt x="13262" y="15429"/>
                    <a:pt x="13952" y="13524"/>
                    <a:pt x="14560" y="11595"/>
                  </a:cubicBezTo>
                  <a:cubicBezTo>
                    <a:pt x="14633" y="11368"/>
                    <a:pt x="14440" y="11208"/>
                    <a:pt x="14253" y="11208"/>
                  </a:cubicBezTo>
                  <a:cubicBezTo>
                    <a:pt x="14136" y="11208"/>
                    <a:pt x="14022" y="11270"/>
                    <a:pt x="13976" y="11417"/>
                  </a:cubicBezTo>
                  <a:lnTo>
                    <a:pt x="13976" y="11405"/>
                  </a:lnTo>
                  <a:cubicBezTo>
                    <a:pt x="12952" y="14738"/>
                    <a:pt x="11643" y="17989"/>
                    <a:pt x="10047" y="21096"/>
                  </a:cubicBezTo>
                  <a:cubicBezTo>
                    <a:pt x="8452" y="24192"/>
                    <a:pt x="6642" y="27169"/>
                    <a:pt x="4630" y="30014"/>
                  </a:cubicBezTo>
                  <a:cubicBezTo>
                    <a:pt x="3654" y="31395"/>
                    <a:pt x="2534" y="32776"/>
                    <a:pt x="1177" y="33800"/>
                  </a:cubicBezTo>
                  <a:cubicBezTo>
                    <a:pt x="1784" y="31967"/>
                    <a:pt x="2308" y="30109"/>
                    <a:pt x="2725" y="28228"/>
                  </a:cubicBezTo>
                  <a:cubicBezTo>
                    <a:pt x="3213" y="25990"/>
                    <a:pt x="3570" y="23728"/>
                    <a:pt x="3796" y="21454"/>
                  </a:cubicBezTo>
                  <a:cubicBezTo>
                    <a:pt x="4237" y="16870"/>
                    <a:pt x="4130" y="12179"/>
                    <a:pt x="3225" y="7642"/>
                  </a:cubicBezTo>
                  <a:cubicBezTo>
                    <a:pt x="2701" y="5094"/>
                    <a:pt x="1951" y="2594"/>
                    <a:pt x="998" y="177"/>
                  </a:cubicBezTo>
                  <a:cubicBezTo>
                    <a:pt x="948" y="52"/>
                    <a:pt x="853"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8" name="Google Shape;568;p18"/>
          <p:cNvSpPr txBox="1">
            <a:spLocks noGrp="1"/>
          </p:cNvSpPr>
          <p:nvPr>
            <p:ph type="title"/>
          </p:nvPr>
        </p:nvSpPr>
        <p:spPr>
          <a:xfrm>
            <a:off x="715100" y="535000"/>
            <a:ext cx="7713900" cy="482700"/>
          </a:xfrm>
          <a:prstGeom prst="rect">
            <a:avLst/>
          </a:prstGeom>
        </p:spPr>
        <p:txBody>
          <a:bodyPr spcFirstLastPara="1" wrap="square" lIns="91425" tIns="0" rIns="91425" bIns="91425" anchor="t" anchorCtr="0">
            <a:noAutofit/>
          </a:bodyPr>
          <a:lstStyle>
            <a:lvl1pPr lvl="0" algn="ctr" rtl="0">
              <a:spcBef>
                <a:spcPts val="0"/>
              </a:spcBef>
              <a:spcAft>
                <a:spcPts val="0"/>
              </a:spcAft>
              <a:buSzPts val="3500"/>
              <a:buFont typeface="Raleway Black"/>
              <a:buNone/>
              <a:defRPr sz="3500">
                <a:solidFill>
                  <a:schemeClr val="dk1"/>
                </a:solidFill>
                <a:latin typeface="Raleway Black"/>
                <a:ea typeface="Raleway Black"/>
                <a:cs typeface="Raleway Black"/>
                <a:sym typeface="Raleway Black"/>
              </a:defRPr>
            </a:lvl1pPr>
            <a:lvl2pPr lvl="1" rtl="0">
              <a:spcBef>
                <a:spcPts val="0"/>
              </a:spcBef>
              <a:spcAft>
                <a:spcPts val="0"/>
              </a:spcAft>
              <a:buSzPts val="3500"/>
              <a:buFont typeface="Raleway Black"/>
              <a:buNone/>
              <a:defRPr sz="3500">
                <a:latin typeface="Raleway Black"/>
                <a:ea typeface="Raleway Black"/>
                <a:cs typeface="Raleway Black"/>
                <a:sym typeface="Raleway Black"/>
              </a:defRPr>
            </a:lvl2pPr>
            <a:lvl3pPr lvl="2" rtl="0">
              <a:spcBef>
                <a:spcPts val="0"/>
              </a:spcBef>
              <a:spcAft>
                <a:spcPts val="0"/>
              </a:spcAft>
              <a:buSzPts val="3500"/>
              <a:buFont typeface="Raleway Black"/>
              <a:buNone/>
              <a:defRPr sz="3500">
                <a:latin typeface="Raleway Black"/>
                <a:ea typeface="Raleway Black"/>
                <a:cs typeface="Raleway Black"/>
                <a:sym typeface="Raleway Black"/>
              </a:defRPr>
            </a:lvl3pPr>
            <a:lvl4pPr lvl="3" rtl="0">
              <a:spcBef>
                <a:spcPts val="0"/>
              </a:spcBef>
              <a:spcAft>
                <a:spcPts val="0"/>
              </a:spcAft>
              <a:buSzPts val="3500"/>
              <a:buFont typeface="Raleway Black"/>
              <a:buNone/>
              <a:defRPr sz="3500">
                <a:latin typeface="Raleway Black"/>
                <a:ea typeface="Raleway Black"/>
                <a:cs typeface="Raleway Black"/>
                <a:sym typeface="Raleway Black"/>
              </a:defRPr>
            </a:lvl4pPr>
            <a:lvl5pPr lvl="4" rtl="0">
              <a:spcBef>
                <a:spcPts val="0"/>
              </a:spcBef>
              <a:spcAft>
                <a:spcPts val="0"/>
              </a:spcAft>
              <a:buSzPts val="3500"/>
              <a:buFont typeface="Raleway Black"/>
              <a:buNone/>
              <a:defRPr sz="3500">
                <a:latin typeface="Raleway Black"/>
                <a:ea typeface="Raleway Black"/>
                <a:cs typeface="Raleway Black"/>
                <a:sym typeface="Raleway Black"/>
              </a:defRPr>
            </a:lvl5pPr>
            <a:lvl6pPr lvl="5" rtl="0">
              <a:spcBef>
                <a:spcPts val="0"/>
              </a:spcBef>
              <a:spcAft>
                <a:spcPts val="0"/>
              </a:spcAft>
              <a:buSzPts val="3500"/>
              <a:buFont typeface="Raleway Black"/>
              <a:buNone/>
              <a:defRPr sz="3500">
                <a:latin typeface="Raleway Black"/>
                <a:ea typeface="Raleway Black"/>
                <a:cs typeface="Raleway Black"/>
                <a:sym typeface="Raleway Black"/>
              </a:defRPr>
            </a:lvl6pPr>
            <a:lvl7pPr lvl="6" rtl="0">
              <a:spcBef>
                <a:spcPts val="0"/>
              </a:spcBef>
              <a:spcAft>
                <a:spcPts val="0"/>
              </a:spcAft>
              <a:buSzPts val="3500"/>
              <a:buFont typeface="Raleway Black"/>
              <a:buNone/>
              <a:defRPr sz="3500">
                <a:latin typeface="Raleway Black"/>
                <a:ea typeface="Raleway Black"/>
                <a:cs typeface="Raleway Black"/>
                <a:sym typeface="Raleway Black"/>
              </a:defRPr>
            </a:lvl7pPr>
            <a:lvl8pPr lvl="7" rtl="0">
              <a:spcBef>
                <a:spcPts val="0"/>
              </a:spcBef>
              <a:spcAft>
                <a:spcPts val="0"/>
              </a:spcAft>
              <a:buSzPts val="3500"/>
              <a:buFont typeface="Raleway Black"/>
              <a:buNone/>
              <a:defRPr sz="3500">
                <a:latin typeface="Raleway Black"/>
                <a:ea typeface="Raleway Black"/>
                <a:cs typeface="Raleway Black"/>
                <a:sym typeface="Raleway Black"/>
              </a:defRPr>
            </a:lvl8pPr>
            <a:lvl9pPr lvl="8"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sp>
        <p:nvSpPr>
          <p:cNvPr id="569" name="Google Shape;569;p18"/>
          <p:cNvSpPr/>
          <p:nvPr/>
        </p:nvSpPr>
        <p:spPr>
          <a:xfrm flipH="1">
            <a:off x="8014291" y="4695613"/>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solidFill>
          <a:schemeClr val="dk2"/>
        </a:solidFill>
        <a:effectLst/>
      </p:bgPr>
    </p:bg>
    <p:spTree>
      <p:nvGrpSpPr>
        <p:cNvPr id="1" name="Shape 570"/>
        <p:cNvGrpSpPr/>
        <p:nvPr/>
      </p:nvGrpSpPr>
      <p:grpSpPr>
        <a:xfrm>
          <a:off x="0" y="0"/>
          <a:ext cx="0" cy="0"/>
          <a:chOff x="0" y="0"/>
          <a:chExt cx="0" cy="0"/>
        </a:xfrm>
      </p:grpSpPr>
      <p:grpSp>
        <p:nvGrpSpPr>
          <p:cNvPr id="571" name="Google Shape;571;p19"/>
          <p:cNvGrpSpPr/>
          <p:nvPr/>
        </p:nvGrpSpPr>
        <p:grpSpPr>
          <a:xfrm rot="953512">
            <a:off x="7935557" y="3078652"/>
            <a:ext cx="1115731" cy="2293234"/>
            <a:chOff x="5029951" y="5642540"/>
            <a:chExt cx="1115824" cy="2293425"/>
          </a:xfrm>
        </p:grpSpPr>
        <p:sp>
          <p:nvSpPr>
            <p:cNvPr id="572" name="Google Shape;572;p19"/>
            <p:cNvSpPr/>
            <p:nvPr/>
          </p:nvSpPr>
          <p:spPr>
            <a:xfrm>
              <a:off x="5029951" y="5642540"/>
              <a:ext cx="211903" cy="477771"/>
            </a:xfrm>
            <a:custGeom>
              <a:avLst/>
              <a:gdLst/>
              <a:ahLst/>
              <a:cxnLst/>
              <a:rect l="l" t="t" r="r" b="b"/>
              <a:pathLst>
                <a:path w="3966" h="8942" extrusionOk="0">
                  <a:moveTo>
                    <a:pt x="500" y="0"/>
                  </a:moveTo>
                  <a:lnTo>
                    <a:pt x="500" y="0"/>
                  </a:lnTo>
                  <a:cubicBezTo>
                    <a:pt x="0" y="3310"/>
                    <a:pt x="1155" y="6644"/>
                    <a:pt x="3596" y="8942"/>
                  </a:cubicBezTo>
                  <a:cubicBezTo>
                    <a:pt x="3965" y="6632"/>
                    <a:pt x="3632" y="4263"/>
                    <a:pt x="2632" y="2143"/>
                  </a:cubicBezTo>
                  <a:cubicBezTo>
                    <a:pt x="2191" y="1203"/>
                    <a:pt x="1512" y="238"/>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9"/>
            <p:cNvSpPr/>
            <p:nvPr/>
          </p:nvSpPr>
          <p:spPr>
            <a:xfrm>
              <a:off x="5049667" y="6159095"/>
              <a:ext cx="282484" cy="335273"/>
            </a:xfrm>
            <a:custGeom>
              <a:avLst/>
              <a:gdLst/>
              <a:ahLst/>
              <a:cxnLst/>
              <a:rect l="l" t="t" r="r" b="b"/>
              <a:pathLst>
                <a:path w="5287" h="6275" extrusionOk="0">
                  <a:moveTo>
                    <a:pt x="0" y="0"/>
                  </a:moveTo>
                  <a:cubicBezTo>
                    <a:pt x="429" y="1369"/>
                    <a:pt x="882" y="2739"/>
                    <a:pt x="1655" y="3941"/>
                  </a:cubicBezTo>
                  <a:cubicBezTo>
                    <a:pt x="2429" y="5144"/>
                    <a:pt x="3584" y="6179"/>
                    <a:pt x="5287" y="6275"/>
                  </a:cubicBezTo>
                  <a:cubicBezTo>
                    <a:pt x="4620" y="3465"/>
                    <a:pt x="2656" y="11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9"/>
            <p:cNvSpPr/>
            <p:nvPr/>
          </p:nvSpPr>
          <p:spPr>
            <a:xfrm>
              <a:off x="5265308" y="5930044"/>
              <a:ext cx="180754" cy="440904"/>
            </a:xfrm>
            <a:custGeom>
              <a:avLst/>
              <a:gdLst/>
              <a:ahLst/>
              <a:cxnLst/>
              <a:rect l="l" t="t" r="r" b="b"/>
              <a:pathLst>
                <a:path w="3383" h="8252" extrusionOk="0">
                  <a:moveTo>
                    <a:pt x="2180" y="1"/>
                  </a:moveTo>
                  <a:lnTo>
                    <a:pt x="2180" y="1"/>
                  </a:lnTo>
                  <a:cubicBezTo>
                    <a:pt x="453" y="2394"/>
                    <a:pt x="1" y="5466"/>
                    <a:pt x="965" y="8252"/>
                  </a:cubicBezTo>
                  <a:cubicBezTo>
                    <a:pt x="2906" y="5966"/>
                    <a:pt x="3382" y="2763"/>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9"/>
            <p:cNvSpPr/>
            <p:nvPr/>
          </p:nvSpPr>
          <p:spPr>
            <a:xfrm>
              <a:off x="5341017" y="6399528"/>
              <a:ext cx="222696" cy="398267"/>
            </a:xfrm>
            <a:custGeom>
              <a:avLst/>
              <a:gdLst/>
              <a:ahLst/>
              <a:cxnLst/>
              <a:rect l="l" t="t" r="r" b="b"/>
              <a:pathLst>
                <a:path w="4168" h="7454" extrusionOk="0">
                  <a:moveTo>
                    <a:pt x="3370" y="1"/>
                  </a:moveTo>
                  <a:cubicBezTo>
                    <a:pt x="1096" y="1763"/>
                    <a:pt x="1" y="4632"/>
                    <a:pt x="501" y="7454"/>
                  </a:cubicBezTo>
                  <a:cubicBezTo>
                    <a:pt x="3001" y="5882"/>
                    <a:pt x="4168" y="2846"/>
                    <a:pt x="3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9"/>
            <p:cNvSpPr/>
            <p:nvPr/>
          </p:nvSpPr>
          <p:spPr>
            <a:xfrm>
              <a:off x="5113301" y="6606941"/>
              <a:ext cx="251335" cy="342273"/>
            </a:xfrm>
            <a:custGeom>
              <a:avLst/>
              <a:gdLst/>
              <a:ahLst/>
              <a:cxnLst/>
              <a:rect l="l" t="t" r="r" b="b"/>
              <a:pathLst>
                <a:path w="4704" h="6406" extrusionOk="0">
                  <a:moveTo>
                    <a:pt x="0" y="0"/>
                  </a:moveTo>
                  <a:cubicBezTo>
                    <a:pt x="0" y="1417"/>
                    <a:pt x="441" y="2786"/>
                    <a:pt x="1274" y="3929"/>
                  </a:cubicBezTo>
                  <a:cubicBezTo>
                    <a:pt x="2131" y="5096"/>
                    <a:pt x="3334" y="5953"/>
                    <a:pt x="4703" y="6406"/>
                  </a:cubicBezTo>
                  <a:cubicBezTo>
                    <a:pt x="4227" y="3655"/>
                    <a:pt x="2477" y="128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9"/>
            <p:cNvSpPr/>
            <p:nvPr/>
          </p:nvSpPr>
          <p:spPr>
            <a:xfrm>
              <a:off x="5156526" y="6974589"/>
              <a:ext cx="177548" cy="308612"/>
            </a:xfrm>
            <a:custGeom>
              <a:avLst/>
              <a:gdLst/>
              <a:ahLst/>
              <a:cxnLst/>
              <a:rect l="l" t="t" r="r" b="b"/>
              <a:pathLst>
                <a:path w="3323" h="5776" extrusionOk="0">
                  <a:moveTo>
                    <a:pt x="48" y="1"/>
                  </a:moveTo>
                  <a:lnTo>
                    <a:pt x="48" y="1"/>
                  </a:lnTo>
                  <a:cubicBezTo>
                    <a:pt x="1" y="2358"/>
                    <a:pt x="1275" y="4704"/>
                    <a:pt x="3323" y="5775"/>
                  </a:cubicBezTo>
                  <a:cubicBezTo>
                    <a:pt x="3323" y="3406"/>
                    <a:pt x="2084" y="1215"/>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9"/>
            <p:cNvSpPr/>
            <p:nvPr/>
          </p:nvSpPr>
          <p:spPr>
            <a:xfrm>
              <a:off x="5876006" y="6235393"/>
              <a:ext cx="166755" cy="482900"/>
            </a:xfrm>
            <a:custGeom>
              <a:avLst/>
              <a:gdLst/>
              <a:ahLst/>
              <a:cxnLst/>
              <a:rect l="l" t="t" r="r" b="b"/>
              <a:pathLst>
                <a:path w="3121" h="9038" extrusionOk="0">
                  <a:moveTo>
                    <a:pt x="1882" y="1"/>
                  </a:moveTo>
                  <a:lnTo>
                    <a:pt x="1882" y="1"/>
                  </a:lnTo>
                  <a:cubicBezTo>
                    <a:pt x="275" y="2739"/>
                    <a:pt x="1" y="6073"/>
                    <a:pt x="1144" y="9038"/>
                  </a:cubicBezTo>
                  <a:cubicBezTo>
                    <a:pt x="2846" y="6275"/>
                    <a:pt x="3120" y="2835"/>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9"/>
            <p:cNvSpPr/>
            <p:nvPr/>
          </p:nvSpPr>
          <p:spPr>
            <a:xfrm>
              <a:off x="5724587" y="6536948"/>
              <a:ext cx="158473" cy="417342"/>
            </a:xfrm>
            <a:custGeom>
              <a:avLst/>
              <a:gdLst/>
              <a:ahLst/>
              <a:cxnLst/>
              <a:rect l="l" t="t" r="r" b="b"/>
              <a:pathLst>
                <a:path w="2966" h="7811" extrusionOk="0">
                  <a:moveTo>
                    <a:pt x="882" y="0"/>
                  </a:moveTo>
                  <a:lnTo>
                    <a:pt x="882" y="0"/>
                  </a:lnTo>
                  <a:cubicBezTo>
                    <a:pt x="1" y="2644"/>
                    <a:pt x="430" y="5537"/>
                    <a:pt x="2037" y="7811"/>
                  </a:cubicBezTo>
                  <a:cubicBezTo>
                    <a:pt x="2966" y="5084"/>
                    <a:pt x="2489" y="2132"/>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9"/>
            <p:cNvSpPr/>
            <p:nvPr/>
          </p:nvSpPr>
          <p:spPr>
            <a:xfrm>
              <a:off x="5790786" y="6841656"/>
              <a:ext cx="354989" cy="230497"/>
            </a:xfrm>
            <a:custGeom>
              <a:avLst/>
              <a:gdLst/>
              <a:ahLst/>
              <a:cxnLst/>
              <a:rect l="l" t="t" r="r" b="b"/>
              <a:pathLst>
                <a:path w="6644" h="4314" extrusionOk="0">
                  <a:moveTo>
                    <a:pt x="6644" y="0"/>
                  </a:moveTo>
                  <a:lnTo>
                    <a:pt x="6644" y="0"/>
                  </a:lnTo>
                  <a:cubicBezTo>
                    <a:pt x="4025" y="667"/>
                    <a:pt x="1703" y="2156"/>
                    <a:pt x="0" y="4251"/>
                  </a:cubicBezTo>
                  <a:cubicBezTo>
                    <a:pt x="273" y="4293"/>
                    <a:pt x="548" y="4314"/>
                    <a:pt x="821" y="4314"/>
                  </a:cubicBezTo>
                  <a:cubicBezTo>
                    <a:pt x="2025" y="4314"/>
                    <a:pt x="3207" y="3913"/>
                    <a:pt x="4167" y="3156"/>
                  </a:cubicBezTo>
                  <a:cubicBezTo>
                    <a:pt x="5227" y="2334"/>
                    <a:pt x="6025" y="1203"/>
                    <a:pt x="6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9"/>
            <p:cNvSpPr/>
            <p:nvPr/>
          </p:nvSpPr>
          <p:spPr>
            <a:xfrm>
              <a:off x="5592296" y="6893803"/>
              <a:ext cx="143834" cy="380475"/>
            </a:xfrm>
            <a:custGeom>
              <a:avLst/>
              <a:gdLst/>
              <a:ahLst/>
              <a:cxnLst/>
              <a:rect l="l" t="t" r="r" b="b"/>
              <a:pathLst>
                <a:path w="2692" h="7121" extrusionOk="0">
                  <a:moveTo>
                    <a:pt x="989" y="1"/>
                  </a:moveTo>
                  <a:lnTo>
                    <a:pt x="989" y="1"/>
                  </a:lnTo>
                  <a:cubicBezTo>
                    <a:pt x="0" y="2346"/>
                    <a:pt x="298" y="5049"/>
                    <a:pt x="1775" y="7121"/>
                  </a:cubicBezTo>
                  <a:cubicBezTo>
                    <a:pt x="2417" y="5990"/>
                    <a:pt x="2691" y="4680"/>
                    <a:pt x="2548" y="3382"/>
                  </a:cubicBezTo>
                  <a:cubicBezTo>
                    <a:pt x="2394" y="2120"/>
                    <a:pt x="1846" y="929"/>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9"/>
            <p:cNvSpPr/>
            <p:nvPr/>
          </p:nvSpPr>
          <p:spPr>
            <a:xfrm>
              <a:off x="5429443" y="7253864"/>
              <a:ext cx="136834" cy="342967"/>
            </a:xfrm>
            <a:custGeom>
              <a:avLst/>
              <a:gdLst/>
              <a:ahLst/>
              <a:cxnLst/>
              <a:rect l="l" t="t" r="r" b="b"/>
              <a:pathLst>
                <a:path w="2561" h="6419" extrusionOk="0">
                  <a:moveTo>
                    <a:pt x="762" y="1"/>
                  </a:moveTo>
                  <a:lnTo>
                    <a:pt x="762" y="1"/>
                  </a:lnTo>
                  <a:cubicBezTo>
                    <a:pt x="0" y="2132"/>
                    <a:pt x="262" y="4501"/>
                    <a:pt x="1477" y="6418"/>
                  </a:cubicBezTo>
                  <a:cubicBezTo>
                    <a:pt x="2560" y="4335"/>
                    <a:pt x="2286" y="1799"/>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9"/>
            <p:cNvSpPr/>
            <p:nvPr/>
          </p:nvSpPr>
          <p:spPr>
            <a:xfrm>
              <a:off x="5528662" y="7338496"/>
              <a:ext cx="421830" cy="248824"/>
            </a:xfrm>
            <a:custGeom>
              <a:avLst/>
              <a:gdLst/>
              <a:ahLst/>
              <a:cxnLst/>
              <a:rect l="l" t="t" r="r" b="b"/>
              <a:pathLst>
                <a:path w="7895" h="4657" extrusionOk="0">
                  <a:moveTo>
                    <a:pt x="7895" y="0"/>
                  </a:moveTo>
                  <a:lnTo>
                    <a:pt x="7895" y="0"/>
                  </a:lnTo>
                  <a:cubicBezTo>
                    <a:pt x="4835" y="524"/>
                    <a:pt x="2061" y="2084"/>
                    <a:pt x="13" y="4406"/>
                  </a:cubicBezTo>
                  <a:lnTo>
                    <a:pt x="1" y="4406"/>
                  </a:lnTo>
                  <a:cubicBezTo>
                    <a:pt x="473" y="4578"/>
                    <a:pt x="952" y="4656"/>
                    <a:pt x="1428" y="4656"/>
                  </a:cubicBezTo>
                  <a:cubicBezTo>
                    <a:pt x="2557" y="4656"/>
                    <a:pt x="3665" y="4217"/>
                    <a:pt x="4620" y="3572"/>
                  </a:cubicBezTo>
                  <a:cubicBezTo>
                    <a:pt x="5966" y="2655"/>
                    <a:pt x="7014" y="1369"/>
                    <a:pt x="7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9"/>
            <p:cNvSpPr/>
            <p:nvPr/>
          </p:nvSpPr>
          <p:spPr>
            <a:xfrm>
              <a:off x="5172554" y="6061213"/>
              <a:ext cx="781895" cy="1874752"/>
            </a:xfrm>
            <a:custGeom>
              <a:avLst/>
              <a:gdLst/>
              <a:ahLst/>
              <a:cxnLst/>
              <a:rect l="l" t="t" r="r" b="b"/>
              <a:pathLst>
                <a:path w="14634" h="35088" extrusionOk="0">
                  <a:moveTo>
                    <a:pt x="755" y="0"/>
                  </a:moveTo>
                  <a:cubicBezTo>
                    <a:pt x="552" y="0"/>
                    <a:pt x="331" y="219"/>
                    <a:pt x="427" y="475"/>
                  </a:cubicBezTo>
                  <a:cubicBezTo>
                    <a:pt x="1213" y="2630"/>
                    <a:pt x="1808" y="4844"/>
                    <a:pt x="2201" y="7107"/>
                  </a:cubicBezTo>
                  <a:cubicBezTo>
                    <a:pt x="2618" y="9333"/>
                    <a:pt x="2868" y="11583"/>
                    <a:pt x="2975" y="13845"/>
                  </a:cubicBezTo>
                  <a:cubicBezTo>
                    <a:pt x="3142" y="18322"/>
                    <a:pt x="2773" y="22799"/>
                    <a:pt x="1868" y="27192"/>
                  </a:cubicBezTo>
                  <a:cubicBezTo>
                    <a:pt x="1368" y="29657"/>
                    <a:pt x="832" y="32145"/>
                    <a:pt x="82" y="34550"/>
                  </a:cubicBezTo>
                  <a:cubicBezTo>
                    <a:pt x="0" y="34825"/>
                    <a:pt x="214" y="35073"/>
                    <a:pt x="479" y="35073"/>
                  </a:cubicBezTo>
                  <a:cubicBezTo>
                    <a:pt x="524" y="35073"/>
                    <a:pt x="571" y="35066"/>
                    <a:pt x="617" y="35050"/>
                  </a:cubicBezTo>
                  <a:cubicBezTo>
                    <a:pt x="667" y="35075"/>
                    <a:pt x="721" y="35088"/>
                    <a:pt x="774" y="35088"/>
                  </a:cubicBezTo>
                  <a:cubicBezTo>
                    <a:pt x="849" y="35088"/>
                    <a:pt x="924" y="35063"/>
                    <a:pt x="987" y="35015"/>
                  </a:cubicBezTo>
                  <a:cubicBezTo>
                    <a:pt x="2570" y="34038"/>
                    <a:pt x="3785" y="32729"/>
                    <a:pt x="4892" y="31252"/>
                  </a:cubicBezTo>
                  <a:cubicBezTo>
                    <a:pt x="5951" y="29836"/>
                    <a:pt x="6928" y="28371"/>
                    <a:pt x="7833" y="26847"/>
                  </a:cubicBezTo>
                  <a:cubicBezTo>
                    <a:pt x="9666" y="23823"/>
                    <a:pt x="11166" y="20573"/>
                    <a:pt x="12500" y="17298"/>
                  </a:cubicBezTo>
                  <a:cubicBezTo>
                    <a:pt x="13262" y="15429"/>
                    <a:pt x="13952" y="13524"/>
                    <a:pt x="14560" y="11595"/>
                  </a:cubicBezTo>
                  <a:cubicBezTo>
                    <a:pt x="14633" y="11368"/>
                    <a:pt x="14440" y="11208"/>
                    <a:pt x="14253" y="11208"/>
                  </a:cubicBezTo>
                  <a:cubicBezTo>
                    <a:pt x="14136" y="11208"/>
                    <a:pt x="14022" y="11270"/>
                    <a:pt x="13976" y="11417"/>
                  </a:cubicBezTo>
                  <a:lnTo>
                    <a:pt x="13976" y="11405"/>
                  </a:lnTo>
                  <a:cubicBezTo>
                    <a:pt x="12952" y="14738"/>
                    <a:pt x="11643" y="17989"/>
                    <a:pt x="10047" y="21096"/>
                  </a:cubicBezTo>
                  <a:cubicBezTo>
                    <a:pt x="8452" y="24192"/>
                    <a:pt x="6642" y="27169"/>
                    <a:pt x="4630" y="30014"/>
                  </a:cubicBezTo>
                  <a:cubicBezTo>
                    <a:pt x="3654" y="31395"/>
                    <a:pt x="2534" y="32776"/>
                    <a:pt x="1177" y="33800"/>
                  </a:cubicBezTo>
                  <a:cubicBezTo>
                    <a:pt x="1784" y="31967"/>
                    <a:pt x="2308" y="30109"/>
                    <a:pt x="2725" y="28228"/>
                  </a:cubicBezTo>
                  <a:cubicBezTo>
                    <a:pt x="3213" y="25990"/>
                    <a:pt x="3570" y="23728"/>
                    <a:pt x="3796" y="21454"/>
                  </a:cubicBezTo>
                  <a:cubicBezTo>
                    <a:pt x="4237" y="16870"/>
                    <a:pt x="4130" y="12179"/>
                    <a:pt x="3225" y="7642"/>
                  </a:cubicBezTo>
                  <a:cubicBezTo>
                    <a:pt x="2701" y="5094"/>
                    <a:pt x="1951" y="2594"/>
                    <a:pt x="998" y="177"/>
                  </a:cubicBezTo>
                  <a:cubicBezTo>
                    <a:pt x="948" y="52"/>
                    <a:pt x="853"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5" name="Google Shape;585;p19"/>
          <p:cNvSpPr/>
          <p:nvPr/>
        </p:nvSpPr>
        <p:spPr>
          <a:xfrm flipH="1">
            <a:off x="7560808" y="4021523"/>
            <a:ext cx="255541" cy="255073"/>
          </a:xfrm>
          <a:custGeom>
            <a:avLst/>
            <a:gdLst/>
            <a:ahLst/>
            <a:cxnLst/>
            <a:rect l="l" t="t" r="r" b="b"/>
            <a:pathLst>
              <a:path w="6562" h="6550" extrusionOk="0">
                <a:moveTo>
                  <a:pt x="1918" y="1"/>
                </a:moveTo>
                <a:lnTo>
                  <a:pt x="1918" y="1918"/>
                </a:lnTo>
                <a:lnTo>
                  <a:pt x="1" y="1918"/>
                </a:lnTo>
                <a:lnTo>
                  <a:pt x="1" y="4632"/>
                </a:lnTo>
                <a:lnTo>
                  <a:pt x="1918" y="4632"/>
                </a:lnTo>
                <a:lnTo>
                  <a:pt x="1918" y="6549"/>
                </a:lnTo>
                <a:lnTo>
                  <a:pt x="4632" y="6549"/>
                </a:lnTo>
                <a:lnTo>
                  <a:pt x="4632" y="4632"/>
                </a:lnTo>
                <a:lnTo>
                  <a:pt x="6561" y="4632"/>
                </a:lnTo>
                <a:lnTo>
                  <a:pt x="6561" y="1918"/>
                </a:lnTo>
                <a:lnTo>
                  <a:pt x="4632" y="1918"/>
                </a:lnTo>
                <a:lnTo>
                  <a:pt x="4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9"/>
          <p:cNvSpPr/>
          <p:nvPr/>
        </p:nvSpPr>
        <p:spPr>
          <a:xfrm flipH="1">
            <a:off x="7531767" y="4838037"/>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9"/>
          <p:cNvSpPr/>
          <p:nvPr/>
        </p:nvSpPr>
        <p:spPr>
          <a:xfrm>
            <a:off x="467460" y="3396201"/>
            <a:ext cx="247168" cy="247168"/>
          </a:xfrm>
          <a:custGeom>
            <a:avLst/>
            <a:gdLst/>
            <a:ahLst/>
            <a:cxnLst/>
            <a:rect l="l" t="t" r="r" b="b"/>
            <a:pathLst>
              <a:path w="6347" h="6347" extrusionOk="0">
                <a:moveTo>
                  <a:pt x="1858" y="0"/>
                </a:moveTo>
                <a:lnTo>
                  <a:pt x="1858" y="1870"/>
                </a:lnTo>
                <a:lnTo>
                  <a:pt x="1" y="1870"/>
                </a:lnTo>
                <a:lnTo>
                  <a:pt x="1" y="4489"/>
                </a:lnTo>
                <a:lnTo>
                  <a:pt x="1858" y="4489"/>
                </a:lnTo>
                <a:lnTo>
                  <a:pt x="1858" y="6346"/>
                </a:lnTo>
                <a:lnTo>
                  <a:pt x="4478" y="6346"/>
                </a:lnTo>
                <a:lnTo>
                  <a:pt x="4478" y="4489"/>
                </a:lnTo>
                <a:lnTo>
                  <a:pt x="6347" y="4489"/>
                </a:lnTo>
                <a:lnTo>
                  <a:pt x="6347" y="1870"/>
                </a:lnTo>
                <a:lnTo>
                  <a:pt x="4478" y="1870"/>
                </a:lnTo>
                <a:lnTo>
                  <a:pt x="4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9"/>
          <p:cNvSpPr/>
          <p:nvPr/>
        </p:nvSpPr>
        <p:spPr>
          <a:xfrm flipH="1">
            <a:off x="7904153" y="21351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9"/>
          <p:cNvSpPr/>
          <p:nvPr/>
        </p:nvSpPr>
        <p:spPr>
          <a:xfrm flipH="1">
            <a:off x="360431" y="2310368"/>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9"/>
          <p:cNvSpPr/>
          <p:nvPr/>
        </p:nvSpPr>
        <p:spPr>
          <a:xfrm flipH="1">
            <a:off x="8712578" y="4901475"/>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9"/>
          <p:cNvSpPr/>
          <p:nvPr/>
        </p:nvSpPr>
        <p:spPr>
          <a:xfrm flipH="1">
            <a:off x="8842842" y="3260735"/>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9"/>
          <p:cNvSpPr/>
          <p:nvPr/>
        </p:nvSpPr>
        <p:spPr>
          <a:xfrm flipH="1">
            <a:off x="8304385" y="878380"/>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9"/>
          <p:cNvSpPr/>
          <p:nvPr/>
        </p:nvSpPr>
        <p:spPr>
          <a:xfrm>
            <a:off x="144837" y="2917882"/>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9"/>
          <p:cNvSpPr/>
          <p:nvPr/>
        </p:nvSpPr>
        <p:spPr>
          <a:xfrm flipH="1">
            <a:off x="8795382" y="166788"/>
            <a:ext cx="179953" cy="154446"/>
          </a:xfrm>
          <a:custGeom>
            <a:avLst/>
            <a:gdLst/>
            <a:ahLst/>
            <a:cxnLst/>
            <a:rect l="l" t="t" r="r" b="b"/>
            <a:pathLst>
              <a:path w="4621" h="3966" extrusionOk="0">
                <a:moveTo>
                  <a:pt x="1998" y="1"/>
                </a:moveTo>
                <a:cubicBezTo>
                  <a:pt x="979" y="1"/>
                  <a:pt x="1" y="796"/>
                  <a:pt x="1" y="1989"/>
                </a:cubicBezTo>
                <a:cubicBezTo>
                  <a:pt x="1" y="3085"/>
                  <a:pt x="882" y="3966"/>
                  <a:pt x="1977" y="3966"/>
                </a:cubicBezTo>
                <a:cubicBezTo>
                  <a:pt x="3739" y="3966"/>
                  <a:pt x="4620" y="1835"/>
                  <a:pt x="3382" y="585"/>
                </a:cubicBezTo>
                <a:cubicBezTo>
                  <a:pt x="2979" y="181"/>
                  <a:pt x="2484" y="1"/>
                  <a:pt x="19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9"/>
          <p:cNvSpPr/>
          <p:nvPr/>
        </p:nvSpPr>
        <p:spPr>
          <a:xfrm flipH="1">
            <a:off x="8832003" y="161483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9"/>
          <p:cNvSpPr txBox="1">
            <a:spLocks noGrp="1"/>
          </p:cNvSpPr>
          <p:nvPr>
            <p:ph type="subTitle" idx="1"/>
          </p:nvPr>
        </p:nvSpPr>
        <p:spPr>
          <a:xfrm>
            <a:off x="3180739" y="1305016"/>
            <a:ext cx="3605400" cy="48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500"/>
              <a:buFont typeface="Raleway"/>
              <a:buNone/>
              <a:defRPr sz="2500" b="1">
                <a:solidFill>
                  <a:schemeClr val="accent1"/>
                </a:solidFill>
                <a:latin typeface="Raleway"/>
                <a:ea typeface="Raleway"/>
                <a:cs typeface="Raleway"/>
                <a:sym typeface="Raleway"/>
              </a:defRPr>
            </a:lvl1pPr>
            <a:lvl2pPr lvl="1" algn="ctr" rtl="0">
              <a:lnSpc>
                <a:spcPct val="100000"/>
              </a:lnSpc>
              <a:spcBef>
                <a:spcPts val="0"/>
              </a:spcBef>
              <a:spcAft>
                <a:spcPts val="0"/>
              </a:spcAft>
              <a:buClr>
                <a:schemeClr val="accent1"/>
              </a:buClr>
              <a:buSzPts val="2500"/>
              <a:buFont typeface="Raleway"/>
              <a:buNone/>
              <a:defRPr sz="2500" b="1">
                <a:solidFill>
                  <a:schemeClr val="accent1"/>
                </a:solidFill>
                <a:latin typeface="Raleway"/>
                <a:ea typeface="Raleway"/>
                <a:cs typeface="Raleway"/>
                <a:sym typeface="Raleway"/>
              </a:defRPr>
            </a:lvl2pPr>
            <a:lvl3pPr lvl="2" algn="ctr" rtl="0">
              <a:lnSpc>
                <a:spcPct val="100000"/>
              </a:lnSpc>
              <a:spcBef>
                <a:spcPts val="0"/>
              </a:spcBef>
              <a:spcAft>
                <a:spcPts val="0"/>
              </a:spcAft>
              <a:buClr>
                <a:schemeClr val="accent1"/>
              </a:buClr>
              <a:buSzPts val="2500"/>
              <a:buFont typeface="Raleway"/>
              <a:buNone/>
              <a:defRPr sz="2500" b="1">
                <a:solidFill>
                  <a:schemeClr val="accent1"/>
                </a:solidFill>
                <a:latin typeface="Raleway"/>
                <a:ea typeface="Raleway"/>
                <a:cs typeface="Raleway"/>
                <a:sym typeface="Raleway"/>
              </a:defRPr>
            </a:lvl3pPr>
            <a:lvl4pPr lvl="3" algn="ctr" rtl="0">
              <a:lnSpc>
                <a:spcPct val="100000"/>
              </a:lnSpc>
              <a:spcBef>
                <a:spcPts val="0"/>
              </a:spcBef>
              <a:spcAft>
                <a:spcPts val="0"/>
              </a:spcAft>
              <a:buClr>
                <a:schemeClr val="accent1"/>
              </a:buClr>
              <a:buSzPts val="2500"/>
              <a:buFont typeface="Raleway"/>
              <a:buNone/>
              <a:defRPr sz="2500" b="1">
                <a:solidFill>
                  <a:schemeClr val="accent1"/>
                </a:solidFill>
                <a:latin typeface="Raleway"/>
                <a:ea typeface="Raleway"/>
                <a:cs typeface="Raleway"/>
                <a:sym typeface="Raleway"/>
              </a:defRPr>
            </a:lvl4pPr>
            <a:lvl5pPr lvl="4" algn="ctr" rtl="0">
              <a:lnSpc>
                <a:spcPct val="100000"/>
              </a:lnSpc>
              <a:spcBef>
                <a:spcPts val="0"/>
              </a:spcBef>
              <a:spcAft>
                <a:spcPts val="0"/>
              </a:spcAft>
              <a:buClr>
                <a:schemeClr val="accent1"/>
              </a:buClr>
              <a:buSzPts val="2500"/>
              <a:buFont typeface="Raleway"/>
              <a:buNone/>
              <a:defRPr sz="2500" b="1">
                <a:solidFill>
                  <a:schemeClr val="accent1"/>
                </a:solidFill>
                <a:latin typeface="Raleway"/>
                <a:ea typeface="Raleway"/>
                <a:cs typeface="Raleway"/>
                <a:sym typeface="Raleway"/>
              </a:defRPr>
            </a:lvl5pPr>
            <a:lvl6pPr lvl="5" algn="ctr" rtl="0">
              <a:lnSpc>
                <a:spcPct val="100000"/>
              </a:lnSpc>
              <a:spcBef>
                <a:spcPts val="0"/>
              </a:spcBef>
              <a:spcAft>
                <a:spcPts val="0"/>
              </a:spcAft>
              <a:buClr>
                <a:schemeClr val="accent1"/>
              </a:buClr>
              <a:buSzPts val="2500"/>
              <a:buFont typeface="Raleway"/>
              <a:buNone/>
              <a:defRPr sz="2500" b="1">
                <a:solidFill>
                  <a:schemeClr val="accent1"/>
                </a:solidFill>
                <a:latin typeface="Raleway"/>
                <a:ea typeface="Raleway"/>
                <a:cs typeface="Raleway"/>
                <a:sym typeface="Raleway"/>
              </a:defRPr>
            </a:lvl6pPr>
            <a:lvl7pPr lvl="6" algn="ctr" rtl="0">
              <a:lnSpc>
                <a:spcPct val="100000"/>
              </a:lnSpc>
              <a:spcBef>
                <a:spcPts val="0"/>
              </a:spcBef>
              <a:spcAft>
                <a:spcPts val="0"/>
              </a:spcAft>
              <a:buClr>
                <a:schemeClr val="accent1"/>
              </a:buClr>
              <a:buSzPts val="2500"/>
              <a:buFont typeface="Raleway"/>
              <a:buNone/>
              <a:defRPr sz="2500" b="1">
                <a:solidFill>
                  <a:schemeClr val="accent1"/>
                </a:solidFill>
                <a:latin typeface="Raleway"/>
                <a:ea typeface="Raleway"/>
                <a:cs typeface="Raleway"/>
                <a:sym typeface="Raleway"/>
              </a:defRPr>
            </a:lvl7pPr>
            <a:lvl8pPr lvl="7" algn="ctr" rtl="0">
              <a:lnSpc>
                <a:spcPct val="100000"/>
              </a:lnSpc>
              <a:spcBef>
                <a:spcPts val="0"/>
              </a:spcBef>
              <a:spcAft>
                <a:spcPts val="0"/>
              </a:spcAft>
              <a:buClr>
                <a:schemeClr val="accent1"/>
              </a:buClr>
              <a:buSzPts val="2500"/>
              <a:buFont typeface="Raleway"/>
              <a:buNone/>
              <a:defRPr sz="2500" b="1">
                <a:solidFill>
                  <a:schemeClr val="accent1"/>
                </a:solidFill>
                <a:latin typeface="Raleway"/>
                <a:ea typeface="Raleway"/>
                <a:cs typeface="Raleway"/>
                <a:sym typeface="Raleway"/>
              </a:defRPr>
            </a:lvl8pPr>
            <a:lvl9pPr lvl="8" algn="ctr" rtl="0">
              <a:lnSpc>
                <a:spcPct val="100000"/>
              </a:lnSpc>
              <a:spcBef>
                <a:spcPts val="0"/>
              </a:spcBef>
              <a:spcAft>
                <a:spcPts val="0"/>
              </a:spcAft>
              <a:buClr>
                <a:schemeClr val="accent1"/>
              </a:buClr>
              <a:buSzPts val="2500"/>
              <a:buFont typeface="Raleway"/>
              <a:buNone/>
              <a:defRPr sz="2500" b="1">
                <a:solidFill>
                  <a:schemeClr val="accent1"/>
                </a:solidFill>
                <a:latin typeface="Raleway"/>
                <a:ea typeface="Raleway"/>
                <a:cs typeface="Raleway"/>
                <a:sym typeface="Raleway"/>
              </a:defRPr>
            </a:lvl9pPr>
          </a:lstStyle>
          <a:p>
            <a:endParaRPr/>
          </a:p>
        </p:txBody>
      </p:sp>
      <p:sp>
        <p:nvSpPr>
          <p:cNvPr id="597" name="Google Shape;597;p19"/>
          <p:cNvSpPr txBox="1">
            <a:spLocks noGrp="1"/>
          </p:cNvSpPr>
          <p:nvPr>
            <p:ph type="subTitle" idx="2"/>
          </p:nvPr>
        </p:nvSpPr>
        <p:spPr>
          <a:xfrm>
            <a:off x="3180739" y="2970363"/>
            <a:ext cx="3605400" cy="48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500"/>
              <a:buFont typeface="Raleway"/>
              <a:buNone/>
              <a:defRPr sz="2500" b="1">
                <a:solidFill>
                  <a:schemeClr val="accent1"/>
                </a:solidFill>
                <a:latin typeface="Raleway"/>
                <a:ea typeface="Raleway"/>
                <a:cs typeface="Raleway"/>
                <a:sym typeface="Raleway"/>
              </a:defRPr>
            </a:lvl1pPr>
            <a:lvl2pPr lvl="1" algn="ctr" rtl="0">
              <a:lnSpc>
                <a:spcPct val="100000"/>
              </a:lnSpc>
              <a:spcBef>
                <a:spcPts val="0"/>
              </a:spcBef>
              <a:spcAft>
                <a:spcPts val="0"/>
              </a:spcAft>
              <a:buClr>
                <a:schemeClr val="accent1"/>
              </a:buClr>
              <a:buSzPts val="2500"/>
              <a:buFont typeface="Raleway"/>
              <a:buNone/>
              <a:defRPr sz="2500" b="1">
                <a:solidFill>
                  <a:schemeClr val="accent1"/>
                </a:solidFill>
                <a:latin typeface="Raleway"/>
                <a:ea typeface="Raleway"/>
                <a:cs typeface="Raleway"/>
                <a:sym typeface="Raleway"/>
              </a:defRPr>
            </a:lvl2pPr>
            <a:lvl3pPr lvl="2" algn="ctr" rtl="0">
              <a:lnSpc>
                <a:spcPct val="100000"/>
              </a:lnSpc>
              <a:spcBef>
                <a:spcPts val="0"/>
              </a:spcBef>
              <a:spcAft>
                <a:spcPts val="0"/>
              </a:spcAft>
              <a:buClr>
                <a:schemeClr val="accent1"/>
              </a:buClr>
              <a:buSzPts val="2500"/>
              <a:buFont typeface="Raleway"/>
              <a:buNone/>
              <a:defRPr sz="2500" b="1">
                <a:solidFill>
                  <a:schemeClr val="accent1"/>
                </a:solidFill>
                <a:latin typeface="Raleway"/>
                <a:ea typeface="Raleway"/>
                <a:cs typeface="Raleway"/>
                <a:sym typeface="Raleway"/>
              </a:defRPr>
            </a:lvl3pPr>
            <a:lvl4pPr lvl="3" algn="ctr" rtl="0">
              <a:lnSpc>
                <a:spcPct val="100000"/>
              </a:lnSpc>
              <a:spcBef>
                <a:spcPts val="0"/>
              </a:spcBef>
              <a:spcAft>
                <a:spcPts val="0"/>
              </a:spcAft>
              <a:buClr>
                <a:schemeClr val="accent1"/>
              </a:buClr>
              <a:buSzPts val="2500"/>
              <a:buFont typeface="Raleway"/>
              <a:buNone/>
              <a:defRPr sz="2500" b="1">
                <a:solidFill>
                  <a:schemeClr val="accent1"/>
                </a:solidFill>
                <a:latin typeface="Raleway"/>
                <a:ea typeface="Raleway"/>
                <a:cs typeface="Raleway"/>
                <a:sym typeface="Raleway"/>
              </a:defRPr>
            </a:lvl4pPr>
            <a:lvl5pPr lvl="4" algn="ctr" rtl="0">
              <a:lnSpc>
                <a:spcPct val="100000"/>
              </a:lnSpc>
              <a:spcBef>
                <a:spcPts val="0"/>
              </a:spcBef>
              <a:spcAft>
                <a:spcPts val="0"/>
              </a:spcAft>
              <a:buClr>
                <a:schemeClr val="accent1"/>
              </a:buClr>
              <a:buSzPts val="2500"/>
              <a:buFont typeface="Raleway"/>
              <a:buNone/>
              <a:defRPr sz="2500" b="1">
                <a:solidFill>
                  <a:schemeClr val="accent1"/>
                </a:solidFill>
                <a:latin typeface="Raleway"/>
                <a:ea typeface="Raleway"/>
                <a:cs typeface="Raleway"/>
                <a:sym typeface="Raleway"/>
              </a:defRPr>
            </a:lvl5pPr>
            <a:lvl6pPr lvl="5" algn="ctr" rtl="0">
              <a:lnSpc>
                <a:spcPct val="100000"/>
              </a:lnSpc>
              <a:spcBef>
                <a:spcPts val="0"/>
              </a:spcBef>
              <a:spcAft>
                <a:spcPts val="0"/>
              </a:spcAft>
              <a:buClr>
                <a:schemeClr val="accent1"/>
              </a:buClr>
              <a:buSzPts val="2500"/>
              <a:buFont typeface="Raleway"/>
              <a:buNone/>
              <a:defRPr sz="2500" b="1">
                <a:solidFill>
                  <a:schemeClr val="accent1"/>
                </a:solidFill>
                <a:latin typeface="Raleway"/>
                <a:ea typeface="Raleway"/>
                <a:cs typeface="Raleway"/>
                <a:sym typeface="Raleway"/>
              </a:defRPr>
            </a:lvl6pPr>
            <a:lvl7pPr lvl="6" algn="ctr" rtl="0">
              <a:lnSpc>
                <a:spcPct val="100000"/>
              </a:lnSpc>
              <a:spcBef>
                <a:spcPts val="0"/>
              </a:spcBef>
              <a:spcAft>
                <a:spcPts val="0"/>
              </a:spcAft>
              <a:buClr>
                <a:schemeClr val="accent1"/>
              </a:buClr>
              <a:buSzPts val="2500"/>
              <a:buFont typeface="Raleway"/>
              <a:buNone/>
              <a:defRPr sz="2500" b="1">
                <a:solidFill>
                  <a:schemeClr val="accent1"/>
                </a:solidFill>
                <a:latin typeface="Raleway"/>
                <a:ea typeface="Raleway"/>
                <a:cs typeface="Raleway"/>
                <a:sym typeface="Raleway"/>
              </a:defRPr>
            </a:lvl7pPr>
            <a:lvl8pPr lvl="7" algn="ctr" rtl="0">
              <a:lnSpc>
                <a:spcPct val="100000"/>
              </a:lnSpc>
              <a:spcBef>
                <a:spcPts val="0"/>
              </a:spcBef>
              <a:spcAft>
                <a:spcPts val="0"/>
              </a:spcAft>
              <a:buClr>
                <a:schemeClr val="accent1"/>
              </a:buClr>
              <a:buSzPts val="2500"/>
              <a:buFont typeface="Raleway"/>
              <a:buNone/>
              <a:defRPr sz="2500" b="1">
                <a:solidFill>
                  <a:schemeClr val="accent1"/>
                </a:solidFill>
                <a:latin typeface="Raleway"/>
                <a:ea typeface="Raleway"/>
                <a:cs typeface="Raleway"/>
                <a:sym typeface="Raleway"/>
              </a:defRPr>
            </a:lvl8pPr>
            <a:lvl9pPr lvl="8" algn="ctr" rtl="0">
              <a:lnSpc>
                <a:spcPct val="100000"/>
              </a:lnSpc>
              <a:spcBef>
                <a:spcPts val="0"/>
              </a:spcBef>
              <a:spcAft>
                <a:spcPts val="0"/>
              </a:spcAft>
              <a:buClr>
                <a:schemeClr val="accent1"/>
              </a:buClr>
              <a:buSzPts val="2500"/>
              <a:buFont typeface="Raleway"/>
              <a:buNone/>
              <a:defRPr sz="2500" b="1">
                <a:solidFill>
                  <a:schemeClr val="accent1"/>
                </a:solidFill>
                <a:latin typeface="Raleway"/>
                <a:ea typeface="Raleway"/>
                <a:cs typeface="Raleway"/>
                <a:sym typeface="Raleway"/>
              </a:defRPr>
            </a:lvl9pPr>
          </a:lstStyle>
          <a:p>
            <a:endParaRPr/>
          </a:p>
        </p:txBody>
      </p:sp>
      <p:sp>
        <p:nvSpPr>
          <p:cNvPr id="598" name="Google Shape;598;p19"/>
          <p:cNvSpPr txBox="1">
            <a:spLocks noGrp="1"/>
          </p:cNvSpPr>
          <p:nvPr>
            <p:ph type="subTitle" idx="3"/>
          </p:nvPr>
        </p:nvSpPr>
        <p:spPr>
          <a:xfrm>
            <a:off x="3180739" y="1795038"/>
            <a:ext cx="3605400" cy="95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400"/>
              <a:buNone/>
              <a:defRPr>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endParaRPr/>
          </a:p>
        </p:txBody>
      </p:sp>
      <p:sp>
        <p:nvSpPr>
          <p:cNvPr id="599" name="Google Shape;599;p19"/>
          <p:cNvSpPr txBox="1">
            <a:spLocks noGrp="1"/>
          </p:cNvSpPr>
          <p:nvPr>
            <p:ph type="subTitle" idx="4"/>
          </p:nvPr>
        </p:nvSpPr>
        <p:spPr>
          <a:xfrm>
            <a:off x="3180739" y="3580075"/>
            <a:ext cx="3605400" cy="71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400"/>
              <a:buNone/>
              <a:defRPr>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endParaRPr/>
          </a:p>
        </p:txBody>
      </p:sp>
      <p:sp>
        <p:nvSpPr>
          <p:cNvPr id="600" name="Google Shape;600;p19"/>
          <p:cNvSpPr/>
          <p:nvPr/>
        </p:nvSpPr>
        <p:spPr>
          <a:xfrm flipH="1">
            <a:off x="386408" y="1647210"/>
            <a:ext cx="239730" cy="239263"/>
          </a:xfrm>
          <a:custGeom>
            <a:avLst/>
            <a:gdLst/>
            <a:ahLst/>
            <a:cxnLst/>
            <a:rect l="l" t="t" r="r" b="b"/>
            <a:pathLst>
              <a:path w="6156" h="6144" extrusionOk="0">
                <a:moveTo>
                  <a:pt x="1810" y="0"/>
                </a:moveTo>
                <a:lnTo>
                  <a:pt x="1810" y="1810"/>
                </a:lnTo>
                <a:lnTo>
                  <a:pt x="0" y="1810"/>
                </a:lnTo>
                <a:lnTo>
                  <a:pt x="0" y="4346"/>
                </a:lnTo>
                <a:lnTo>
                  <a:pt x="1810" y="4346"/>
                </a:lnTo>
                <a:lnTo>
                  <a:pt x="1810" y="6144"/>
                </a:lnTo>
                <a:lnTo>
                  <a:pt x="4346" y="6144"/>
                </a:lnTo>
                <a:lnTo>
                  <a:pt x="4346" y="4346"/>
                </a:lnTo>
                <a:lnTo>
                  <a:pt x="6156" y="4346"/>
                </a:lnTo>
                <a:lnTo>
                  <a:pt x="6156" y="1810"/>
                </a:lnTo>
                <a:lnTo>
                  <a:pt x="4346" y="1810"/>
                </a:lnTo>
                <a:lnTo>
                  <a:pt x="4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9"/>
          <p:cNvSpPr/>
          <p:nvPr/>
        </p:nvSpPr>
        <p:spPr>
          <a:xfrm flipH="1">
            <a:off x="1193945" y="198336"/>
            <a:ext cx="106702" cy="91359"/>
          </a:xfrm>
          <a:custGeom>
            <a:avLst/>
            <a:gdLst/>
            <a:ahLst/>
            <a:cxnLst/>
            <a:rect l="l" t="t" r="r" b="b"/>
            <a:pathLst>
              <a:path w="2740" h="2346" extrusionOk="0">
                <a:moveTo>
                  <a:pt x="1182" y="0"/>
                </a:moveTo>
                <a:cubicBezTo>
                  <a:pt x="579" y="0"/>
                  <a:pt x="1" y="470"/>
                  <a:pt x="1" y="1179"/>
                </a:cubicBezTo>
                <a:cubicBezTo>
                  <a:pt x="1" y="1822"/>
                  <a:pt x="525" y="2346"/>
                  <a:pt x="1168"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9"/>
          <p:cNvSpPr txBox="1">
            <a:spLocks noGrp="1"/>
          </p:cNvSpPr>
          <p:nvPr>
            <p:ph type="title"/>
          </p:nvPr>
        </p:nvSpPr>
        <p:spPr>
          <a:xfrm>
            <a:off x="715100" y="535000"/>
            <a:ext cx="7713900" cy="482700"/>
          </a:xfrm>
          <a:prstGeom prst="rect">
            <a:avLst/>
          </a:prstGeom>
        </p:spPr>
        <p:txBody>
          <a:bodyPr spcFirstLastPara="1" wrap="square" lIns="91425" tIns="0" rIns="91425" bIns="91425" anchor="t" anchorCtr="0">
            <a:noAutofit/>
          </a:bodyPr>
          <a:lstStyle>
            <a:lvl1pPr lvl="0" rtl="0">
              <a:spcBef>
                <a:spcPts val="0"/>
              </a:spcBef>
              <a:spcAft>
                <a:spcPts val="0"/>
              </a:spcAft>
              <a:buSzPts val="3500"/>
              <a:buFont typeface="Raleway Black"/>
              <a:buNone/>
              <a:defRPr sz="3500">
                <a:latin typeface="Raleway Black"/>
                <a:ea typeface="Raleway Black"/>
                <a:cs typeface="Raleway Black"/>
                <a:sym typeface="Raleway Black"/>
              </a:defRPr>
            </a:lvl1pPr>
            <a:lvl2pPr lvl="1" rtl="0">
              <a:spcBef>
                <a:spcPts val="0"/>
              </a:spcBef>
              <a:spcAft>
                <a:spcPts val="0"/>
              </a:spcAft>
              <a:buSzPts val="3500"/>
              <a:buFont typeface="Raleway Black"/>
              <a:buNone/>
              <a:defRPr sz="3500">
                <a:latin typeface="Raleway Black"/>
                <a:ea typeface="Raleway Black"/>
                <a:cs typeface="Raleway Black"/>
                <a:sym typeface="Raleway Black"/>
              </a:defRPr>
            </a:lvl2pPr>
            <a:lvl3pPr lvl="2" rtl="0">
              <a:spcBef>
                <a:spcPts val="0"/>
              </a:spcBef>
              <a:spcAft>
                <a:spcPts val="0"/>
              </a:spcAft>
              <a:buSzPts val="3500"/>
              <a:buFont typeface="Raleway Black"/>
              <a:buNone/>
              <a:defRPr sz="3500">
                <a:latin typeface="Raleway Black"/>
                <a:ea typeface="Raleway Black"/>
                <a:cs typeface="Raleway Black"/>
                <a:sym typeface="Raleway Black"/>
              </a:defRPr>
            </a:lvl3pPr>
            <a:lvl4pPr lvl="3" rtl="0">
              <a:spcBef>
                <a:spcPts val="0"/>
              </a:spcBef>
              <a:spcAft>
                <a:spcPts val="0"/>
              </a:spcAft>
              <a:buSzPts val="3500"/>
              <a:buFont typeface="Raleway Black"/>
              <a:buNone/>
              <a:defRPr sz="3500">
                <a:latin typeface="Raleway Black"/>
                <a:ea typeface="Raleway Black"/>
                <a:cs typeface="Raleway Black"/>
                <a:sym typeface="Raleway Black"/>
              </a:defRPr>
            </a:lvl4pPr>
            <a:lvl5pPr lvl="4" rtl="0">
              <a:spcBef>
                <a:spcPts val="0"/>
              </a:spcBef>
              <a:spcAft>
                <a:spcPts val="0"/>
              </a:spcAft>
              <a:buSzPts val="3500"/>
              <a:buFont typeface="Raleway Black"/>
              <a:buNone/>
              <a:defRPr sz="3500">
                <a:latin typeface="Raleway Black"/>
                <a:ea typeface="Raleway Black"/>
                <a:cs typeface="Raleway Black"/>
                <a:sym typeface="Raleway Black"/>
              </a:defRPr>
            </a:lvl5pPr>
            <a:lvl6pPr lvl="5" rtl="0">
              <a:spcBef>
                <a:spcPts val="0"/>
              </a:spcBef>
              <a:spcAft>
                <a:spcPts val="0"/>
              </a:spcAft>
              <a:buSzPts val="3500"/>
              <a:buFont typeface="Raleway Black"/>
              <a:buNone/>
              <a:defRPr sz="3500">
                <a:latin typeface="Raleway Black"/>
                <a:ea typeface="Raleway Black"/>
                <a:cs typeface="Raleway Black"/>
                <a:sym typeface="Raleway Black"/>
              </a:defRPr>
            </a:lvl6pPr>
            <a:lvl7pPr lvl="6" rtl="0">
              <a:spcBef>
                <a:spcPts val="0"/>
              </a:spcBef>
              <a:spcAft>
                <a:spcPts val="0"/>
              </a:spcAft>
              <a:buSzPts val="3500"/>
              <a:buFont typeface="Raleway Black"/>
              <a:buNone/>
              <a:defRPr sz="3500">
                <a:latin typeface="Raleway Black"/>
                <a:ea typeface="Raleway Black"/>
                <a:cs typeface="Raleway Black"/>
                <a:sym typeface="Raleway Black"/>
              </a:defRPr>
            </a:lvl7pPr>
            <a:lvl8pPr lvl="7" rtl="0">
              <a:spcBef>
                <a:spcPts val="0"/>
              </a:spcBef>
              <a:spcAft>
                <a:spcPts val="0"/>
              </a:spcAft>
              <a:buSzPts val="3500"/>
              <a:buFont typeface="Raleway Black"/>
              <a:buNone/>
              <a:defRPr sz="3500">
                <a:latin typeface="Raleway Black"/>
                <a:ea typeface="Raleway Black"/>
                <a:cs typeface="Raleway Black"/>
                <a:sym typeface="Raleway Black"/>
              </a:defRPr>
            </a:lvl8pPr>
            <a:lvl9pPr lvl="8"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sp>
        <p:nvSpPr>
          <p:cNvPr id="603" name="Google Shape;603;p19"/>
          <p:cNvSpPr/>
          <p:nvPr/>
        </p:nvSpPr>
        <p:spPr>
          <a:xfrm>
            <a:off x="1475021" y="4679376"/>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4" name="Google Shape;604;p19"/>
          <p:cNvGrpSpPr/>
          <p:nvPr/>
        </p:nvGrpSpPr>
        <p:grpSpPr>
          <a:xfrm flipH="1">
            <a:off x="379665" y="3706899"/>
            <a:ext cx="888543" cy="1418633"/>
            <a:chOff x="7309444" y="6779904"/>
            <a:chExt cx="1501932" cy="2397960"/>
          </a:xfrm>
        </p:grpSpPr>
        <p:sp>
          <p:nvSpPr>
            <p:cNvPr id="605" name="Google Shape;605;p19"/>
            <p:cNvSpPr/>
            <p:nvPr/>
          </p:nvSpPr>
          <p:spPr>
            <a:xfrm>
              <a:off x="7309444" y="6779904"/>
              <a:ext cx="1501932" cy="2397960"/>
            </a:xfrm>
            <a:custGeom>
              <a:avLst/>
              <a:gdLst/>
              <a:ahLst/>
              <a:cxnLst/>
              <a:rect l="l" t="t" r="r" b="b"/>
              <a:pathLst>
                <a:path w="17503" h="27945" extrusionOk="0">
                  <a:moveTo>
                    <a:pt x="16609" y="1"/>
                  </a:moveTo>
                  <a:cubicBezTo>
                    <a:pt x="16443" y="108"/>
                    <a:pt x="16276" y="215"/>
                    <a:pt x="16097" y="334"/>
                  </a:cubicBezTo>
                  <a:cubicBezTo>
                    <a:pt x="14335" y="1465"/>
                    <a:pt x="12657" y="2727"/>
                    <a:pt x="11073" y="4120"/>
                  </a:cubicBezTo>
                  <a:cubicBezTo>
                    <a:pt x="10894" y="4263"/>
                    <a:pt x="10716" y="4430"/>
                    <a:pt x="10549" y="4585"/>
                  </a:cubicBezTo>
                  <a:cubicBezTo>
                    <a:pt x="9168" y="5823"/>
                    <a:pt x="7882" y="7145"/>
                    <a:pt x="6680" y="8550"/>
                  </a:cubicBezTo>
                  <a:cubicBezTo>
                    <a:pt x="6501" y="8752"/>
                    <a:pt x="6334" y="8954"/>
                    <a:pt x="6156" y="9157"/>
                  </a:cubicBezTo>
                  <a:lnTo>
                    <a:pt x="6025" y="9312"/>
                  </a:lnTo>
                  <a:cubicBezTo>
                    <a:pt x="4822" y="10764"/>
                    <a:pt x="3751" y="12300"/>
                    <a:pt x="2810" y="13943"/>
                  </a:cubicBezTo>
                  <a:cubicBezTo>
                    <a:pt x="2679" y="14169"/>
                    <a:pt x="2548" y="14419"/>
                    <a:pt x="2417" y="14657"/>
                  </a:cubicBezTo>
                  <a:cubicBezTo>
                    <a:pt x="1846" y="15729"/>
                    <a:pt x="1381" y="16860"/>
                    <a:pt x="1000" y="18015"/>
                  </a:cubicBezTo>
                  <a:cubicBezTo>
                    <a:pt x="834" y="18515"/>
                    <a:pt x="703" y="19027"/>
                    <a:pt x="584" y="19539"/>
                  </a:cubicBezTo>
                  <a:cubicBezTo>
                    <a:pt x="524" y="19801"/>
                    <a:pt x="465" y="20051"/>
                    <a:pt x="429" y="20313"/>
                  </a:cubicBezTo>
                  <a:cubicBezTo>
                    <a:pt x="0" y="22718"/>
                    <a:pt x="84" y="25230"/>
                    <a:pt x="881" y="27528"/>
                  </a:cubicBezTo>
                  <a:lnTo>
                    <a:pt x="869" y="27528"/>
                  </a:lnTo>
                  <a:cubicBezTo>
                    <a:pt x="917" y="27671"/>
                    <a:pt x="976" y="27814"/>
                    <a:pt x="1024" y="27945"/>
                  </a:cubicBezTo>
                  <a:cubicBezTo>
                    <a:pt x="1167" y="27909"/>
                    <a:pt x="1310" y="27873"/>
                    <a:pt x="1441" y="27826"/>
                  </a:cubicBezTo>
                  <a:cubicBezTo>
                    <a:pt x="3405" y="27242"/>
                    <a:pt x="5275" y="26397"/>
                    <a:pt x="7013" y="25302"/>
                  </a:cubicBezTo>
                  <a:cubicBezTo>
                    <a:pt x="7334" y="25099"/>
                    <a:pt x="7644" y="24885"/>
                    <a:pt x="7965" y="24659"/>
                  </a:cubicBezTo>
                  <a:cubicBezTo>
                    <a:pt x="10001" y="23230"/>
                    <a:pt x="11787" y="21480"/>
                    <a:pt x="13252" y="19468"/>
                  </a:cubicBezTo>
                  <a:cubicBezTo>
                    <a:pt x="13466" y="19182"/>
                    <a:pt x="13669" y="18884"/>
                    <a:pt x="13859" y="18587"/>
                  </a:cubicBezTo>
                  <a:cubicBezTo>
                    <a:pt x="14157" y="18146"/>
                    <a:pt x="14419" y="17705"/>
                    <a:pt x="14681" y="17241"/>
                  </a:cubicBezTo>
                  <a:cubicBezTo>
                    <a:pt x="15585" y="15598"/>
                    <a:pt x="16288" y="13848"/>
                    <a:pt x="16764" y="12014"/>
                  </a:cubicBezTo>
                  <a:cubicBezTo>
                    <a:pt x="16824" y="11776"/>
                    <a:pt x="16883" y="11526"/>
                    <a:pt x="16931" y="11276"/>
                  </a:cubicBezTo>
                  <a:cubicBezTo>
                    <a:pt x="17312" y="9597"/>
                    <a:pt x="17502" y="7883"/>
                    <a:pt x="17490" y="6168"/>
                  </a:cubicBezTo>
                  <a:cubicBezTo>
                    <a:pt x="17490" y="5966"/>
                    <a:pt x="17490" y="5764"/>
                    <a:pt x="17490" y="5573"/>
                  </a:cubicBezTo>
                  <a:cubicBezTo>
                    <a:pt x="17443" y="3882"/>
                    <a:pt x="17205" y="2204"/>
                    <a:pt x="16776" y="584"/>
                  </a:cubicBezTo>
                  <a:cubicBezTo>
                    <a:pt x="16728" y="382"/>
                    <a:pt x="16669" y="191"/>
                    <a:pt x="1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9"/>
            <p:cNvSpPr/>
            <p:nvPr/>
          </p:nvSpPr>
          <p:spPr>
            <a:xfrm>
              <a:off x="7346171" y="6779904"/>
              <a:ext cx="1465206" cy="2397960"/>
            </a:xfrm>
            <a:custGeom>
              <a:avLst/>
              <a:gdLst/>
              <a:ahLst/>
              <a:cxnLst/>
              <a:rect l="l" t="t" r="r" b="b"/>
              <a:pathLst>
                <a:path w="17075" h="27945" extrusionOk="0">
                  <a:moveTo>
                    <a:pt x="16193" y="1"/>
                  </a:moveTo>
                  <a:cubicBezTo>
                    <a:pt x="16015" y="108"/>
                    <a:pt x="15848" y="215"/>
                    <a:pt x="15681" y="334"/>
                  </a:cubicBezTo>
                  <a:cubicBezTo>
                    <a:pt x="14907" y="2525"/>
                    <a:pt x="14122" y="4716"/>
                    <a:pt x="13229" y="6859"/>
                  </a:cubicBezTo>
                  <a:cubicBezTo>
                    <a:pt x="12955" y="7514"/>
                    <a:pt x="12669" y="8169"/>
                    <a:pt x="12371" y="8835"/>
                  </a:cubicBezTo>
                  <a:cubicBezTo>
                    <a:pt x="12121" y="7966"/>
                    <a:pt x="11848" y="7121"/>
                    <a:pt x="11514" y="6287"/>
                  </a:cubicBezTo>
                  <a:cubicBezTo>
                    <a:pt x="11336" y="5811"/>
                    <a:pt x="11133" y="5347"/>
                    <a:pt x="10955" y="4871"/>
                  </a:cubicBezTo>
                  <a:cubicBezTo>
                    <a:pt x="10859" y="4632"/>
                    <a:pt x="10764" y="4371"/>
                    <a:pt x="10657" y="4109"/>
                  </a:cubicBezTo>
                  <a:cubicBezTo>
                    <a:pt x="10478" y="4263"/>
                    <a:pt x="10300" y="4430"/>
                    <a:pt x="10121" y="4585"/>
                  </a:cubicBezTo>
                  <a:cubicBezTo>
                    <a:pt x="10204" y="4728"/>
                    <a:pt x="10288" y="4894"/>
                    <a:pt x="10371" y="5049"/>
                  </a:cubicBezTo>
                  <a:cubicBezTo>
                    <a:pt x="10597" y="5502"/>
                    <a:pt x="10800" y="5966"/>
                    <a:pt x="10978" y="6454"/>
                  </a:cubicBezTo>
                  <a:cubicBezTo>
                    <a:pt x="11336" y="7407"/>
                    <a:pt x="11645" y="8395"/>
                    <a:pt x="11907" y="9383"/>
                  </a:cubicBezTo>
                  <a:cubicBezTo>
                    <a:pt x="11931" y="9454"/>
                    <a:pt x="11978" y="9526"/>
                    <a:pt x="12038" y="9562"/>
                  </a:cubicBezTo>
                  <a:cubicBezTo>
                    <a:pt x="11014" y="11776"/>
                    <a:pt x="9895" y="13931"/>
                    <a:pt x="8669" y="16039"/>
                  </a:cubicBezTo>
                  <a:cubicBezTo>
                    <a:pt x="8347" y="14765"/>
                    <a:pt x="7978" y="13491"/>
                    <a:pt x="7561" y="12229"/>
                  </a:cubicBezTo>
                  <a:cubicBezTo>
                    <a:pt x="7335" y="11538"/>
                    <a:pt x="7109" y="10836"/>
                    <a:pt x="6871" y="10133"/>
                  </a:cubicBezTo>
                  <a:cubicBezTo>
                    <a:pt x="6680" y="9609"/>
                    <a:pt x="6514" y="9050"/>
                    <a:pt x="6252" y="8550"/>
                  </a:cubicBezTo>
                  <a:cubicBezTo>
                    <a:pt x="6073" y="8752"/>
                    <a:pt x="5906" y="8954"/>
                    <a:pt x="5728" y="9157"/>
                  </a:cubicBezTo>
                  <a:cubicBezTo>
                    <a:pt x="5894" y="9585"/>
                    <a:pt x="6109" y="10014"/>
                    <a:pt x="6275" y="10431"/>
                  </a:cubicBezTo>
                  <a:cubicBezTo>
                    <a:pt x="6549" y="11098"/>
                    <a:pt x="6823" y="11776"/>
                    <a:pt x="7061" y="12467"/>
                  </a:cubicBezTo>
                  <a:cubicBezTo>
                    <a:pt x="7514" y="13836"/>
                    <a:pt x="7907" y="15229"/>
                    <a:pt x="8252" y="16622"/>
                  </a:cubicBezTo>
                  <a:cubicBezTo>
                    <a:pt x="8264" y="16646"/>
                    <a:pt x="8276" y="16670"/>
                    <a:pt x="8288" y="16693"/>
                  </a:cubicBezTo>
                  <a:cubicBezTo>
                    <a:pt x="7978" y="17205"/>
                    <a:pt x="7668" y="17729"/>
                    <a:pt x="7347" y="18241"/>
                  </a:cubicBezTo>
                  <a:cubicBezTo>
                    <a:pt x="6597" y="19432"/>
                    <a:pt x="5823" y="20611"/>
                    <a:pt x="5001" y="21754"/>
                  </a:cubicBezTo>
                  <a:cubicBezTo>
                    <a:pt x="4656" y="20396"/>
                    <a:pt x="4263" y="19039"/>
                    <a:pt x="3811" y="17705"/>
                  </a:cubicBezTo>
                  <a:cubicBezTo>
                    <a:pt x="3561" y="16979"/>
                    <a:pt x="3311" y="16265"/>
                    <a:pt x="3025" y="15562"/>
                  </a:cubicBezTo>
                  <a:cubicBezTo>
                    <a:pt x="2823" y="15038"/>
                    <a:pt x="2632" y="14455"/>
                    <a:pt x="2370" y="13931"/>
                  </a:cubicBezTo>
                  <a:cubicBezTo>
                    <a:pt x="2239" y="14169"/>
                    <a:pt x="2108" y="14419"/>
                    <a:pt x="1977" y="14657"/>
                  </a:cubicBezTo>
                  <a:cubicBezTo>
                    <a:pt x="2132" y="15038"/>
                    <a:pt x="2287" y="15419"/>
                    <a:pt x="2430" y="15789"/>
                  </a:cubicBezTo>
                  <a:cubicBezTo>
                    <a:pt x="2680" y="16491"/>
                    <a:pt x="2918" y="17194"/>
                    <a:pt x="3144" y="17908"/>
                  </a:cubicBezTo>
                  <a:cubicBezTo>
                    <a:pt x="3608" y="19337"/>
                    <a:pt x="4013" y="20777"/>
                    <a:pt x="4370" y="22242"/>
                  </a:cubicBezTo>
                  <a:cubicBezTo>
                    <a:pt x="4394" y="22313"/>
                    <a:pt x="4442" y="22385"/>
                    <a:pt x="4501" y="22444"/>
                  </a:cubicBezTo>
                  <a:cubicBezTo>
                    <a:pt x="4228" y="22813"/>
                    <a:pt x="3954" y="23182"/>
                    <a:pt x="3680" y="23551"/>
                  </a:cubicBezTo>
                  <a:cubicBezTo>
                    <a:pt x="3346" y="23980"/>
                    <a:pt x="3013" y="24397"/>
                    <a:pt x="2680" y="24814"/>
                  </a:cubicBezTo>
                  <a:cubicBezTo>
                    <a:pt x="2561" y="24623"/>
                    <a:pt x="2465" y="24433"/>
                    <a:pt x="2382" y="24218"/>
                  </a:cubicBezTo>
                  <a:cubicBezTo>
                    <a:pt x="2215" y="23885"/>
                    <a:pt x="2061" y="23551"/>
                    <a:pt x="1894" y="23206"/>
                  </a:cubicBezTo>
                  <a:cubicBezTo>
                    <a:pt x="1310" y="21992"/>
                    <a:pt x="727" y="20765"/>
                    <a:pt x="144" y="19551"/>
                  </a:cubicBezTo>
                  <a:cubicBezTo>
                    <a:pt x="96" y="19801"/>
                    <a:pt x="37" y="20051"/>
                    <a:pt x="1" y="20313"/>
                  </a:cubicBezTo>
                  <a:cubicBezTo>
                    <a:pt x="358" y="21075"/>
                    <a:pt x="715" y="21849"/>
                    <a:pt x="1060" y="22611"/>
                  </a:cubicBezTo>
                  <a:cubicBezTo>
                    <a:pt x="1322" y="23182"/>
                    <a:pt x="1584" y="23754"/>
                    <a:pt x="1846" y="24325"/>
                  </a:cubicBezTo>
                  <a:cubicBezTo>
                    <a:pt x="1977" y="24599"/>
                    <a:pt x="2084" y="25028"/>
                    <a:pt x="2299" y="25290"/>
                  </a:cubicBezTo>
                  <a:cubicBezTo>
                    <a:pt x="1680" y="26028"/>
                    <a:pt x="1049" y="26778"/>
                    <a:pt x="441" y="27528"/>
                  </a:cubicBezTo>
                  <a:cubicBezTo>
                    <a:pt x="489" y="27671"/>
                    <a:pt x="537" y="27814"/>
                    <a:pt x="596" y="27945"/>
                  </a:cubicBezTo>
                  <a:cubicBezTo>
                    <a:pt x="727" y="27909"/>
                    <a:pt x="870" y="27873"/>
                    <a:pt x="1013" y="27826"/>
                  </a:cubicBezTo>
                  <a:cubicBezTo>
                    <a:pt x="1668" y="27100"/>
                    <a:pt x="2287" y="26326"/>
                    <a:pt x="2894" y="25552"/>
                  </a:cubicBezTo>
                  <a:cubicBezTo>
                    <a:pt x="3049" y="25552"/>
                    <a:pt x="3192" y="25540"/>
                    <a:pt x="3335" y="25540"/>
                  </a:cubicBezTo>
                  <a:cubicBezTo>
                    <a:pt x="3632" y="25528"/>
                    <a:pt x="3918" y="25516"/>
                    <a:pt x="4216" y="25504"/>
                  </a:cubicBezTo>
                  <a:cubicBezTo>
                    <a:pt x="4775" y="25468"/>
                    <a:pt x="5335" y="25433"/>
                    <a:pt x="5906" y="25373"/>
                  </a:cubicBezTo>
                  <a:lnTo>
                    <a:pt x="6573" y="25290"/>
                  </a:lnTo>
                  <a:cubicBezTo>
                    <a:pt x="6895" y="25087"/>
                    <a:pt x="7216" y="24885"/>
                    <a:pt x="7526" y="24659"/>
                  </a:cubicBezTo>
                  <a:lnTo>
                    <a:pt x="7526" y="24659"/>
                  </a:lnTo>
                  <a:cubicBezTo>
                    <a:pt x="6704" y="24778"/>
                    <a:pt x="5882" y="24873"/>
                    <a:pt x="5061" y="24933"/>
                  </a:cubicBezTo>
                  <a:cubicBezTo>
                    <a:pt x="4680" y="24956"/>
                    <a:pt x="4287" y="24968"/>
                    <a:pt x="3906" y="24980"/>
                  </a:cubicBezTo>
                  <a:cubicBezTo>
                    <a:pt x="3716" y="24980"/>
                    <a:pt x="3501" y="25016"/>
                    <a:pt x="3299" y="25016"/>
                  </a:cubicBezTo>
                  <a:cubicBezTo>
                    <a:pt x="3751" y="24421"/>
                    <a:pt x="4192" y="23825"/>
                    <a:pt x="4632" y="23230"/>
                  </a:cubicBezTo>
                  <a:cubicBezTo>
                    <a:pt x="5228" y="22432"/>
                    <a:pt x="5799" y="21611"/>
                    <a:pt x="6359" y="20789"/>
                  </a:cubicBezTo>
                  <a:cubicBezTo>
                    <a:pt x="6394" y="20801"/>
                    <a:pt x="6430" y="20813"/>
                    <a:pt x="6466" y="20813"/>
                  </a:cubicBezTo>
                  <a:cubicBezTo>
                    <a:pt x="7847" y="20813"/>
                    <a:pt x="9300" y="20539"/>
                    <a:pt x="10621" y="20218"/>
                  </a:cubicBezTo>
                  <a:cubicBezTo>
                    <a:pt x="11371" y="20027"/>
                    <a:pt x="12109" y="19777"/>
                    <a:pt x="12812" y="19468"/>
                  </a:cubicBezTo>
                  <a:cubicBezTo>
                    <a:pt x="13026" y="19182"/>
                    <a:pt x="13229" y="18884"/>
                    <a:pt x="13431" y="18587"/>
                  </a:cubicBezTo>
                  <a:lnTo>
                    <a:pt x="13431" y="18587"/>
                  </a:lnTo>
                  <a:cubicBezTo>
                    <a:pt x="12467" y="19134"/>
                    <a:pt x="11431" y="19527"/>
                    <a:pt x="10347" y="19741"/>
                  </a:cubicBezTo>
                  <a:cubicBezTo>
                    <a:pt x="9169" y="20003"/>
                    <a:pt x="7966" y="20015"/>
                    <a:pt x="6775" y="20182"/>
                  </a:cubicBezTo>
                  <a:cubicBezTo>
                    <a:pt x="8014" y="18348"/>
                    <a:pt x="9192" y="16455"/>
                    <a:pt x="10264" y="14515"/>
                  </a:cubicBezTo>
                  <a:cubicBezTo>
                    <a:pt x="11455" y="14348"/>
                    <a:pt x="12610" y="13931"/>
                    <a:pt x="13693" y="13443"/>
                  </a:cubicBezTo>
                  <a:cubicBezTo>
                    <a:pt x="14610" y="13038"/>
                    <a:pt x="15491" y="12562"/>
                    <a:pt x="16324" y="12026"/>
                  </a:cubicBezTo>
                  <a:cubicBezTo>
                    <a:pt x="16396" y="11776"/>
                    <a:pt x="16455" y="11538"/>
                    <a:pt x="16503" y="11276"/>
                  </a:cubicBezTo>
                  <a:lnTo>
                    <a:pt x="16503" y="11276"/>
                  </a:lnTo>
                  <a:cubicBezTo>
                    <a:pt x="15550" y="11943"/>
                    <a:pt x="14526" y="12491"/>
                    <a:pt x="13455" y="12931"/>
                  </a:cubicBezTo>
                  <a:cubicBezTo>
                    <a:pt x="12538" y="13276"/>
                    <a:pt x="11609" y="13574"/>
                    <a:pt x="10669" y="13800"/>
                  </a:cubicBezTo>
                  <a:cubicBezTo>
                    <a:pt x="10943" y="13276"/>
                    <a:pt x="11216" y="12753"/>
                    <a:pt x="11490" y="12229"/>
                  </a:cubicBezTo>
                  <a:cubicBezTo>
                    <a:pt x="12205" y="10812"/>
                    <a:pt x="12883" y="9395"/>
                    <a:pt x="13514" y="7954"/>
                  </a:cubicBezTo>
                  <a:cubicBezTo>
                    <a:pt x="13705" y="7895"/>
                    <a:pt x="13883" y="7835"/>
                    <a:pt x="14062" y="7764"/>
                  </a:cubicBezTo>
                  <a:cubicBezTo>
                    <a:pt x="14288" y="7692"/>
                    <a:pt x="14515" y="7597"/>
                    <a:pt x="14717" y="7502"/>
                  </a:cubicBezTo>
                  <a:cubicBezTo>
                    <a:pt x="15146" y="7311"/>
                    <a:pt x="15562" y="7097"/>
                    <a:pt x="15967" y="6859"/>
                  </a:cubicBezTo>
                  <a:cubicBezTo>
                    <a:pt x="16336" y="6633"/>
                    <a:pt x="16705" y="6406"/>
                    <a:pt x="17074" y="6168"/>
                  </a:cubicBezTo>
                  <a:cubicBezTo>
                    <a:pt x="17074" y="5966"/>
                    <a:pt x="17074" y="5764"/>
                    <a:pt x="17062" y="5573"/>
                  </a:cubicBezTo>
                  <a:cubicBezTo>
                    <a:pt x="16598" y="5859"/>
                    <a:pt x="16122" y="6121"/>
                    <a:pt x="15622" y="6359"/>
                  </a:cubicBezTo>
                  <a:cubicBezTo>
                    <a:pt x="15205" y="6561"/>
                    <a:pt x="14776" y="6752"/>
                    <a:pt x="14348" y="6942"/>
                  </a:cubicBezTo>
                  <a:cubicBezTo>
                    <a:pt x="14193" y="7014"/>
                    <a:pt x="14026" y="7073"/>
                    <a:pt x="13872" y="7145"/>
                  </a:cubicBezTo>
                  <a:cubicBezTo>
                    <a:pt x="13967" y="6895"/>
                    <a:pt x="14086" y="6657"/>
                    <a:pt x="14181" y="6406"/>
                  </a:cubicBezTo>
                  <a:cubicBezTo>
                    <a:pt x="14991" y="4490"/>
                    <a:pt x="15669" y="2537"/>
                    <a:pt x="16348" y="572"/>
                  </a:cubicBezTo>
                  <a:cubicBezTo>
                    <a:pt x="16300" y="382"/>
                    <a:pt x="16241" y="191"/>
                    <a:pt x="16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 name="Google Shape;607;p19"/>
          <p:cNvGrpSpPr/>
          <p:nvPr/>
        </p:nvGrpSpPr>
        <p:grpSpPr>
          <a:xfrm flipH="1">
            <a:off x="-11" y="4415884"/>
            <a:ext cx="979819" cy="787622"/>
            <a:chOff x="7539329" y="7978324"/>
            <a:chExt cx="1656219" cy="1331342"/>
          </a:xfrm>
        </p:grpSpPr>
        <p:sp>
          <p:nvSpPr>
            <p:cNvPr id="608" name="Google Shape;608;p19"/>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9"/>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CUSTOM_4">
    <p:bg>
      <p:bgPr>
        <a:solidFill>
          <a:schemeClr val="dk2"/>
        </a:solidFill>
        <a:effectLst/>
      </p:bgPr>
    </p:bg>
    <p:spTree>
      <p:nvGrpSpPr>
        <p:cNvPr id="1" name="Shape 610"/>
        <p:cNvGrpSpPr/>
        <p:nvPr/>
      </p:nvGrpSpPr>
      <p:grpSpPr>
        <a:xfrm>
          <a:off x="0" y="0"/>
          <a:ext cx="0" cy="0"/>
          <a:chOff x="0" y="0"/>
          <a:chExt cx="0" cy="0"/>
        </a:xfrm>
      </p:grpSpPr>
      <p:grpSp>
        <p:nvGrpSpPr>
          <p:cNvPr id="611" name="Google Shape;611;p20"/>
          <p:cNvGrpSpPr/>
          <p:nvPr/>
        </p:nvGrpSpPr>
        <p:grpSpPr>
          <a:xfrm rot="7042238">
            <a:off x="-224308" y="76466"/>
            <a:ext cx="979873" cy="787665"/>
            <a:chOff x="7539329" y="7978324"/>
            <a:chExt cx="1656219" cy="1331342"/>
          </a:xfrm>
        </p:grpSpPr>
        <p:sp>
          <p:nvSpPr>
            <p:cNvPr id="612" name="Google Shape;612;p20"/>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0"/>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4" name="Google Shape;614;p20"/>
          <p:cNvSpPr/>
          <p:nvPr/>
        </p:nvSpPr>
        <p:spPr>
          <a:xfrm flipH="1">
            <a:off x="8718641" y="3346938"/>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0"/>
          <p:cNvSpPr/>
          <p:nvPr/>
        </p:nvSpPr>
        <p:spPr>
          <a:xfrm>
            <a:off x="1420630" y="4838037"/>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0"/>
          <p:cNvSpPr/>
          <p:nvPr/>
        </p:nvSpPr>
        <p:spPr>
          <a:xfrm flipH="1">
            <a:off x="7361519" y="4691601"/>
            <a:ext cx="247168" cy="247168"/>
          </a:xfrm>
          <a:custGeom>
            <a:avLst/>
            <a:gdLst/>
            <a:ahLst/>
            <a:cxnLst/>
            <a:rect l="l" t="t" r="r" b="b"/>
            <a:pathLst>
              <a:path w="6347" h="6347" extrusionOk="0">
                <a:moveTo>
                  <a:pt x="1858" y="0"/>
                </a:moveTo>
                <a:lnTo>
                  <a:pt x="1858" y="1870"/>
                </a:lnTo>
                <a:lnTo>
                  <a:pt x="1" y="1870"/>
                </a:lnTo>
                <a:lnTo>
                  <a:pt x="1" y="4489"/>
                </a:lnTo>
                <a:lnTo>
                  <a:pt x="1858" y="4489"/>
                </a:lnTo>
                <a:lnTo>
                  <a:pt x="1858" y="6346"/>
                </a:lnTo>
                <a:lnTo>
                  <a:pt x="4478" y="6346"/>
                </a:lnTo>
                <a:lnTo>
                  <a:pt x="4478" y="4489"/>
                </a:lnTo>
                <a:lnTo>
                  <a:pt x="6347" y="4489"/>
                </a:lnTo>
                <a:lnTo>
                  <a:pt x="6347" y="1870"/>
                </a:lnTo>
                <a:lnTo>
                  <a:pt x="4478" y="1870"/>
                </a:lnTo>
                <a:lnTo>
                  <a:pt x="4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0"/>
          <p:cNvSpPr/>
          <p:nvPr/>
        </p:nvSpPr>
        <p:spPr>
          <a:xfrm>
            <a:off x="1764650" y="289705"/>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0"/>
          <p:cNvSpPr/>
          <p:nvPr/>
        </p:nvSpPr>
        <p:spPr>
          <a:xfrm>
            <a:off x="8593010" y="1647210"/>
            <a:ext cx="239730" cy="239263"/>
          </a:xfrm>
          <a:custGeom>
            <a:avLst/>
            <a:gdLst/>
            <a:ahLst/>
            <a:cxnLst/>
            <a:rect l="l" t="t" r="r" b="b"/>
            <a:pathLst>
              <a:path w="6156" h="6144" extrusionOk="0">
                <a:moveTo>
                  <a:pt x="1810" y="0"/>
                </a:moveTo>
                <a:lnTo>
                  <a:pt x="1810" y="1810"/>
                </a:lnTo>
                <a:lnTo>
                  <a:pt x="0" y="1810"/>
                </a:lnTo>
                <a:lnTo>
                  <a:pt x="0" y="4346"/>
                </a:lnTo>
                <a:lnTo>
                  <a:pt x="1810" y="4346"/>
                </a:lnTo>
                <a:lnTo>
                  <a:pt x="1810" y="6144"/>
                </a:lnTo>
                <a:lnTo>
                  <a:pt x="4346" y="6144"/>
                </a:lnTo>
                <a:lnTo>
                  <a:pt x="4346" y="4346"/>
                </a:lnTo>
                <a:lnTo>
                  <a:pt x="6156" y="4346"/>
                </a:lnTo>
                <a:lnTo>
                  <a:pt x="6156" y="1810"/>
                </a:lnTo>
                <a:lnTo>
                  <a:pt x="4346" y="1810"/>
                </a:lnTo>
                <a:lnTo>
                  <a:pt x="4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0"/>
          <p:cNvSpPr/>
          <p:nvPr/>
        </p:nvSpPr>
        <p:spPr>
          <a:xfrm>
            <a:off x="1123792" y="21351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0"/>
          <p:cNvSpPr/>
          <p:nvPr/>
        </p:nvSpPr>
        <p:spPr>
          <a:xfrm>
            <a:off x="8718640" y="2310368"/>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0"/>
          <p:cNvSpPr/>
          <p:nvPr/>
        </p:nvSpPr>
        <p:spPr>
          <a:xfrm>
            <a:off x="7918500" y="198336"/>
            <a:ext cx="106702" cy="91359"/>
          </a:xfrm>
          <a:custGeom>
            <a:avLst/>
            <a:gdLst/>
            <a:ahLst/>
            <a:cxnLst/>
            <a:rect l="l" t="t" r="r" b="b"/>
            <a:pathLst>
              <a:path w="2740" h="2346" extrusionOk="0">
                <a:moveTo>
                  <a:pt x="1182" y="0"/>
                </a:moveTo>
                <a:cubicBezTo>
                  <a:pt x="579" y="0"/>
                  <a:pt x="1" y="470"/>
                  <a:pt x="1" y="1179"/>
                </a:cubicBezTo>
                <a:cubicBezTo>
                  <a:pt x="1" y="1822"/>
                  <a:pt x="525" y="2346"/>
                  <a:pt x="1168"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0"/>
          <p:cNvSpPr/>
          <p:nvPr/>
        </p:nvSpPr>
        <p:spPr>
          <a:xfrm>
            <a:off x="277398" y="4901475"/>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0"/>
          <p:cNvSpPr/>
          <p:nvPr/>
        </p:nvSpPr>
        <p:spPr>
          <a:xfrm>
            <a:off x="191139" y="3260735"/>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0"/>
          <p:cNvSpPr/>
          <p:nvPr/>
        </p:nvSpPr>
        <p:spPr>
          <a:xfrm flipH="1">
            <a:off x="8955575" y="2917882"/>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5" name="Google Shape;625;p20"/>
          <p:cNvGrpSpPr/>
          <p:nvPr/>
        </p:nvGrpSpPr>
        <p:grpSpPr>
          <a:xfrm>
            <a:off x="8167689" y="4415884"/>
            <a:ext cx="979819" cy="787622"/>
            <a:chOff x="7539329" y="7978324"/>
            <a:chExt cx="1656219" cy="1331342"/>
          </a:xfrm>
        </p:grpSpPr>
        <p:sp>
          <p:nvSpPr>
            <p:cNvPr id="626" name="Google Shape;626;p20"/>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0"/>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8" name="Google Shape;628;p20"/>
          <p:cNvSpPr/>
          <p:nvPr/>
        </p:nvSpPr>
        <p:spPr>
          <a:xfrm>
            <a:off x="551250" y="1306913"/>
            <a:ext cx="179953" cy="154446"/>
          </a:xfrm>
          <a:custGeom>
            <a:avLst/>
            <a:gdLst/>
            <a:ahLst/>
            <a:cxnLst/>
            <a:rect l="l" t="t" r="r" b="b"/>
            <a:pathLst>
              <a:path w="4621" h="3966" extrusionOk="0">
                <a:moveTo>
                  <a:pt x="1998" y="1"/>
                </a:moveTo>
                <a:cubicBezTo>
                  <a:pt x="979" y="1"/>
                  <a:pt x="1" y="796"/>
                  <a:pt x="1" y="1989"/>
                </a:cubicBezTo>
                <a:cubicBezTo>
                  <a:pt x="1" y="3085"/>
                  <a:pt x="882" y="3966"/>
                  <a:pt x="1977" y="3966"/>
                </a:cubicBezTo>
                <a:cubicBezTo>
                  <a:pt x="3739" y="3966"/>
                  <a:pt x="4620" y="1835"/>
                  <a:pt x="3382" y="585"/>
                </a:cubicBezTo>
                <a:cubicBezTo>
                  <a:pt x="2979" y="181"/>
                  <a:pt x="2484" y="1"/>
                  <a:pt x="19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0"/>
          <p:cNvSpPr/>
          <p:nvPr/>
        </p:nvSpPr>
        <p:spPr>
          <a:xfrm>
            <a:off x="195942" y="161483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0"/>
          <p:cNvSpPr txBox="1">
            <a:spLocks noGrp="1"/>
          </p:cNvSpPr>
          <p:nvPr>
            <p:ph type="subTitle" idx="1"/>
          </p:nvPr>
        </p:nvSpPr>
        <p:spPr>
          <a:xfrm>
            <a:off x="864625" y="1594125"/>
            <a:ext cx="2588100" cy="559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500"/>
              <a:buFont typeface="Raleway Black"/>
              <a:buNone/>
              <a:defRPr sz="25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2pPr>
            <a:lvl3pPr lvl="2"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3pPr>
            <a:lvl4pPr lvl="3"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4pPr>
            <a:lvl5pPr lvl="4"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5pPr>
            <a:lvl6pPr lvl="5"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6pPr>
            <a:lvl7pPr lvl="6"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7pPr>
            <a:lvl8pPr lvl="7"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8pPr>
            <a:lvl9pPr lvl="8"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9pPr>
          </a:lstStyle>
          <a:p>
            <a:endParaRPr/>
          </a:p>
        </p:txBody>
      </p:sp>
      <p:sp>
        <p:nvSpPr>
          <p:cNvPr id="631" name="Google Shape;631;p20"/>
          <p:cNvSpPr txBox="1">
            <a:spLocks noGrp="1"/>
          </p:cNvSpPr>
          <p:nvPr>
            <p:ph type="subTitle" idx="2"/>
          </p:nvPr>
        </p:nvSpPr>
        <p:spPr>
          <a:xfrm>
            <a:off x="4894050" y="1594125"/>
            <a:ext cx="2588100" cy="559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500"/>
              <a:buFont typeface="Raleway Black"/>
              <a:buNone/>
              <a:defRPr sz="25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2pPr>
            <a:lvl3pPr lvl="2"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3pPr>
            <a:lvl4pPr lvl="3"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4pPr>
            <a:lvl5pPr lvl="4"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5pPr>
            <a:lvl6pPr lvl="5"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6pPr>
            <a:lvl7pPr lvl="6"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7pPr>
            <a:lvl8pPr lvl="7"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8pPr>
            <a:lvl9pPr lvl="8"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9pPr>
          </a:lstStyle>
          <a:p>
            <a:endParaRPr/>
          </a:p>
        </p:txBody>
      </p:sp>
      <p:sp>
        <p:nvSpPr>
          <p:cNvPr id="632" name="Google Shape;632;p20"/>
          <p:cNvSpPr txBox="1">
            <a:spLocks noGrp="1"/>
          </p:cNvSpPr>
          <p:nvPr>
            <p:ph type="title"/>
          </p:nvPr>
        </p:nvSpPr>
        <p:spPr>
          <a:xfrm>
            <a:off x="715100" y="535000"/>
            <a:ext cx="7713900" cy="482700"/>
          </a:xfrm>
          <a:prstGeom prst="rect">
            <a:avLst/>
          </a:prstGeom>
        </p:spPr>
        <p:txBody>
          <a:bodyPr spcFirstLastPara="1" wrap="square" lIns="91425" tIns="0" rIns="91425" bIns="91425" anchor="t" anchorCtr="0">
            <a:noAutofit/>
          </a:bodyPr>
          <a:lstStyle>
            <a:lvl1pPr lvl="0" algn="ctr" rtl="0">
              <a:spcBef>
                <a:spcPts val="0"/>
              </a:spcBef>
              <a:spcAft>
                <a:spcPts val="0"/>
              </a:spcAft>
              <a:buSzPts val="3500"/>
              <a:buFont typeface="Raleway Black"/>
              <a:buNone/>
              <a:defRPr sz="3500">
                <a:latin typeface="Raleway Black"/>
                <a:ea typeface="Raleway Black"/>
                <a:cs typeface="Raleway Black"/>
                <a:sym typeface="Raleway Black"/>
              </a:defRPr>
            </a:lvl1pPr>
            <a:lvl2pPr lvl="1"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2pPr>
            <a:lvl3pPr lvl="2"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3pPr>
            <a:lvl4pPr lvl="3"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4pPr>
            <a:lvl5pPr lvl="4"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5pPr>
            <a:lvl6pPr lvl="5"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6pPr>
            <a:lvl7pPr lvl="6"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7pPr>
            <a:lvl8pPr lvl="7"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8pPr>
            <a:lvl9pPr lvl="8"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9pPr>
          </a:lstStyle>
          <a:p>
            <a:endParaRPr/>
          </a:p>
        </p:txBody>
      </p:sp>
      <p:sp>
        <p:nvSpPr>
          <p:cNvPr id="633" name="Google Shape;633;p20"/>
          <p:cNvSpPr txBox="1">
            <a:spLocks noGrp="1"/>
          </p:cNvSpPr>
          <p:nvPr>
            <p:ph type="body" idx="3"/>
          </p:nvPr>
        </p:nvSpPr>
        <p:spPr>
          <a:xfrm>
            <a:off x="864625" y="2153625"/>
            <a:ext cx="3155100" cy="2519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a:solidFill>
                  <a:schemeClr val="lt2"/>
                </a:solidFill>
              </a:defRPr>
            </a:lvl1pPr>
            <a:lvl2pPr marL="914400" lvl="1" indent="-317500" rtl="0">
              <a:lnSpc>
                <a:spcPct val="115000"/>
              </a:lnSpc>
              <a:spcBef>
                <a:spcPts val="0"/>
              </a:spcBef>
              <a:spcAft>
                <a:spcPts val="0"/>
              </a:spcAft>
              <a:buClr>
                <a:schemeClr val="lt2"/>
              </a:buClr>
              <a:buSzPts val="1400"/>
              <a:buChar char="○"/>
              <a:defRPr>
                <a:solidFill>
                  <a:schemeClr val="lt2"/>
                </a:solidFill>
              </a:defRPr>
            </a:lvl2pPr>
            <a:lvl3pPr marL="1371600" lvl="2" indent="-317500" rtl="0">
              <a:lnSpc>
                <a:spcPct val="115000"/>
              </a:lnSpc>
              <a:spcBef>
                <a:spcPts val="0"/>
              </a:spcBef>
              <a:spcAft>
                <a:spcPts val="0"/>
              </a:spcAft>
              <a:buClr>
                <a:schemeClr val="lt2"/>
              </a:buClr>
              <a:buSzPts val="1400"/>
              <a:buChar char="■"/>
              <a:defRPr>
                <a:solidFill>
                  <a:schemeClr val="lt2"/>
                </a:solidFill>
              </a:defRPr>
            </a:lvl3pPr>
            <a:lvl4pPr marL="1828800" lvl="3" indent="-317500" rtl="0">
              <a:lnSpc>
                <a:spcPct val="115000"/>
              </a:lnSpc>
              <a:spcBef>
                <a:spcPts val="0"/>
              </a:spcBef>
              <a:spcAft>
                <a:spcPts val="0"/>
              </a:spcAft>
              <a:buClr>
                <a:schemeClr val="lt2"/>
              </a:buClr>
              <a:buSzPts val="1400"/>
              <a:buChar char="●"/>
              <a:defRPr>
                <a:solidFill>
                  <a:schemeClr val="lt2"/>
                </a:solidFill>
              </a:defRPr>
            </a:lvl4pPr>
            <a:lvl5pPr marL="2286000" lvl="4" indent="-317500" rtl="0">
              <a:lnSpc>
                <a:spcPct val="115000"/>
              </a:lnSpc>
              <a:spcBef>
                <a:spcPts val="0"/>
              </a:spcBef>
              <a:spcAft>
                <a:spcPts val="0"/>
              </a:spcAft>
              <a:buClr>
                <a:schemeClr val="lt2"/>
              </a:buClr>
              <a:buSzPts val="1400"/>
              <a:buChar char="○"/>
              <a:defRPr>
                <a:solidFill>
                  <a:schemeClr val="lt2"/>
                </a:solidFill>
              </a:defRPr>
            </a:lvl5pPr>
            <a:lvl6pPr marL="2743200" lvl="5" indent="-317500" rtl="0">
              <a:lnSpc>
                <a:spcPct val="115000"/>
              </a:lnSpc>
              <a:spcBef>
                <a:spcPts val="0"/>
              </a:spcBef>
              <a:spcAft>
                <a:spcPts val="0"/>
              </a:spcAft>
              <a:buClr>
                <a:schemeClr val="lt2"/>
              </a:buClr>
              <a:buSzPts val="1400"/>
              <a:buChar char="■"/>
              <a:defRPr>
                <a:solidFill>
                  <a:schemeClr val="lt2"/>
                </a:solidFill>
              </a:defRPr>
            </a:lvl6pPr>
            <a:lvl7pPr marL="3200400" lvl="6" indent="-317500" rtl="0">
              <a:lnSpc>
                <a:spcPct val="115000"/>
              </a:lnSpc>
              <a:spcBef>
                <a:spcPts val="0"/>
              </a:spcBef>
              <a:spcAft>
                <a:spcPts val="0"/>
              </a:spcAft>
              <a:buClr>
                <a:schemeClr val="lt2"/>
              </a:buClr>
              <a:buSzPts val="1400"/>
              <a:buChar char="●"/>
              <a:defRPr>
                <a:solidFill>
                  <a:schemeClr val="lt2"/>
                </a:solidFill>
              </a:defRPr>
            </a:lvl7pPr>
            <a:lvl8pPr marL="3657600" lvl="7" indent="-317500" rtl="0">
              <a:lnSpc>
                <a:spcPct val="115000"/>
              </a:lnSpc>
              <a:spcBef>
                <a:spcPts val="0"/>
              </a:spcBef>
              <a:spcAft>
                <a:spcPts val="0"/>
              </a:spcAft>
              <a:buClr>
                <a:schemeClr val="lt2"/>
              </a:buClr>
              <a:buSzPts val="1400"/>
              <a:buChar char="○"/>
              <a:defRPr>
                <a:solidFill>
                  <a:schemeClr val="lt2"/>
                </a:solidFill>
              </a:defRPr>
            </a:lvl8pPr>
            <a:lvl9pPr marL="4114800" lvl="8" indent="-317500" rtl="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634" name="Google Shape;634;p20"/>
          <p:cNvSpPr txBox="1">
            <a:spLocks noGrp="1"/>
          </p:cNvSpPr>
          <p:nvPr>
            <p:ph type="body" idx="4"/>
          </p:nvPr>
        </p:nvSpPr>
        <p:spPr>
          <a:xfrm>
            <a:off x="4894050" y="2153625"/>
            <a:ext cx="3155100" cy="2519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a:solidFill>
                  <a:schemeClr val="lt2"/>
                </a:solidFill>
              </a:defRPr>
            </a:lvl1pPr>
            <a:lvl2pPr marL="914400" lvl="1" indent="-317500" rtl="0">
              <a:lnSpc>
                <a:spcPct val="115000"/>
              </a:lnSpc>
              <a:spcBef>
                <a:spcPts val="1200"/>
              </a:spcBef>
              <a:spcAft>
                <a:spcPts val="0"/>
              </a:spcAft>
              <a:buClr>
                <a:schemeClr val="lt2"/>
              </a:buClr>
              <a:buSzPts val="1400"/>
              <a:buChar char="○"/>
              <a:defRPr>
                <a:solidFill>
                  <a:schemeClr val="lt2"/>
                </a:solidFill>
              </a:defRPr>
            </a:lvl2pPr>
            <a:lvl3pPr marL="1371600" lvl="2" indent="-317500" rtl="0">
              <a:lnSpc>
                <a:spcPct val="115000"/>
              </a:lnSpc>
              <a:spcBef>
                <a:spcPts val="0"/>
              </a:spcBef>
              <a:spcAft>
                <a:spcPts val="0"/>
              </a:spcAft>
              <a:buClr>
                <a:schemeClr val="lt2"/>
              </a:buClr>
              <a:buSzPts val="1400"/>
              <a:buChar char="■"/>
              <a:defRPr>
                <a:solidFill>
                  <a:schemeClr val="lt2"/>
                </a:solidFill>
              </a:defRPr>
            </a:lvl3pPr>
            <a:lvl4pPr marL="1828800" lvl="3" indent="-317500" rtl="0">
              <a:lnSpc>
                <a:spcPct val="115000"/>
              </a:lnSpc>
              <a:spcBef>
                <a:spcPts val="0"/>
              </a:spcBef>
              <a:spcAft>
                <a:spcPts val="0"/>
              </a:spcAft>
              <a:buClr>
                <a:schemeClr val="lt2"/>
              </a:buClr>
              <a:buSzPts val="1400"/>
              <a:buChar char="●"/>
              <a:defRPr>
                <a:solidFill>
                  <a:schemeClr val="lt2"/>
                </a:solidFill>
              </a:defRPr>
            </a:lvl4pPr>
            <a:lvl5pPr marL="2286000" lvl="4" indent="-317500" rtl="0">
              <a:lnSpc>
                <a:spcPct val="115000"/>
              </a:lnSpc>
              <a:spcBef>
                <a:spcPts val="0"/>
              </a:spcBef>
              <a:spcAft>
                <a:spcPts val="0"/>
              </a:spcAft>
              <a:buClr>
                <a:schemeClr val="lt2"/>
              </a:buClr>
              <a:buSzPts val="1400"/>
              <a:buChar char="○"/>
              <a:defRPr>
                <a:solidFill>
                  <a:schemeClr val="lt2"/>
                </a:solidFill>
              </a:defRPr>
            </a:lvl5pPr>
            <a:lvl6pPr marL="2743200" lvl="5" indent="-317500" rtl="0">
              <a:lnSpc>
                <a:spcPct val="115000"/>
              </a:lnSpc>
              <a:spcBef>
                <a:spcPts val="0"/>
              </a:spcBef>
              <a:spcAft>
                <a:spcPts val="0"/>
              </a:spcAft>
              <a:buClr>
                <a:schemeClr val="lt2"/>
              </a:buClr>
              <a:buSzPts val="1400"/>
              <a:buChar char="■"/>
              <a:defRPr>
                <a:solidFill>
                  <a:schemeClr val="lt2"/>
                </a:solidFill>
              </a:defRPr>
            </a:lvl6pPr>
            <a:lvl7pPr marL="3200400" lvl="6" indent="-317500" rtl="0">
              <a:lnSpc>
                <a:spcPct val="115000"/>
              </a:lnSpc>
              <a:spcBef>
                <a:spcPts val="0"/>
              </a:spcBef>
              <a:spcAft>
                <a:spcPts val="0"/>
              </a:spcAft>
              <a:buClr>
                <a:schemeClr val="lt2"/>
              </a:buClr>
              <a:buSzPts val="1400"/>
              <a:buChar char="●"/>
              <a:defRPr>
                <a:solidFill>
                  <a:schemeClr val="lt2"/>
                </a:solidFill>
              </a:defRPr>
            </a:lvl7pPr>
            <a:lvl8pPr marL="3657600" lvl="7" indent="-317500" rtl="0">
              <a:lnSpc>
                <a:spcPct val="115000"/>
              </a:lnSpc>
              <a:spcBef>
                <a:spcPts val="0"/>
              </a:spcBef>
              <a:spcAft>
                <a:spcPts val="0"/>
              </a:spcAft>
              <a:buClr>
                <a:schemeClr val="lt2"/>
              </a:buClr>
              <a:buSzPts val="1400"/>
              <a:buChar char="○"/>
              <a:defRPr>
                <a:solidFill>
                  <a:schemeClr val="lt2"/>
                </a:solidFill>
              </a:defRPr>
            </a:lvl8pPr>
            <a:lvl9pPr marL="4114800" lvl="8" indent="-317500" rtl="0">
              <a:lnSpc>
                <a:spcPct val="115000"/>
              </a:lnSpc>
              <a:spcBef>
                <a:spcPts val="0"/>
              </a:spcBef>
              <a:spcAft>
                <a:spcPts val="0"/>
              </a:spcAft>
              <a:buClr>
                <a:schemeClr val="lt2"/>
              </a:buClr>
              <a:buSzPts val="1400"/>
              <a:buChar char="■"/>
              <a:defRPr>
                <a:solidFill>
                  <a:schemeClr val="l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32"/>
        <p:cNvGrpSpPr/>
        <p:nvPr/>
      </p:nvGrpSpPr>
      <p:grpSpPr>
        <a:xfrm>
          <a:off x="0" y="0"/>
          <a:ext cx="0" cy="0"/>
          <a:chOff x="0" y="0"/>
          <a:chExt cx="0" cy="0"/>
        </a:xfrm>
      </p:grpSpPr>
      <p:sp>
        <p:nvSpPr>
          <p:cNvPr id="33" name="Google Shape;33;p3"/>
          <p:cNvSpPr txBox="1">
            <a:spLocks noGrp="1"/>
          </p:cNvSpPr>
          <p:nvPr>
            <p:ph type="title"/>
          </p:nvPr>
        </p:nvSpPr>
        <p:spPr>
          <a:xfrm>
            <a:off x="3682350" y="2457388"/>
            <a:ext cx="4318500" cy="652800"/>
          </a:xfrm>
          <a:prstGeom prst="rect">
            <a:avLst/>
          </a:prstGeom>
        </p:spPr>
        <p:txBody>
          <a:bodyPr spcFirstLastPara="1" wrap="square" lIns="91425" tIns="0" rIns="91425" bIns="91425" anchor="t" anchorCtr="0">
            <a:noAutofit/>
          </a:bodyPr>
          <a:lstStyle>
            <a:lvl1pPr lvl="0">
              <a:spcBef>
                <a:spcPts val="0"/>
              </a:spcBef>
              <a:spcAft>
                <a:spcPts val="0"/>
              </a:spcAft>
              <a:buSzPts val="3600"/>
              <a:buNone/>
              <a:defRPr sz="5000">
                <a:solidFill>
                  <a:schemeClr val="dk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3"/>
          <p:cNvSpPr txBox="1">
            <a:spLocks noGrp="1"/>
          </p:cNvSpPr>
          <p:nvPr>
            <p:ph type="title" idx="2" hasCustomPrompt="1"/>
          </p:nvPr>
        </p:nvSpPr>
        <p:spPr>
          <a:xfrm>
            <a:off x="3682350" y="1598913"/>
            <a:ext cx="1752600" cy="841800"/>
          </a:xfrm>
          <a:prstGeom prst="rect">
            <a:avLst/>
          </a:prstGeom>
        </p:spPr>
        <p:txBody>
          <a:bodyPr spcFirstLastPara="1" wrap="square" lIns="91425" tIns="0" rIns="91425" bIns="91425" anchor="ctr" anchorCtr="0">
            <a:noAutofit/>
          </a:bodyPr>
          <a:lstStyle>
            <a:lvl1pPr lvl="0" rtl="0">
              <a:spcBef>
                <a:spcPts val="0"/>
              </a:spcBef>
              <a:spcAft>
                <a:spcPts val="0"/>
              </a:spcAft>
              <a:buSzPts val="6000"/>
              <a:buNone/>
              <a:defRPr sz="10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5" name="Google Shape;35;p3"/>
          <p:cNvSpPr txBox="1">
            <a:spLocks noGrp="1"/>
          </p:cNvSpPr>
          <p:nvPr>
            <p:ph type="subTitle" idx="1"/>
          </p:nvPr>
        </p:nvSpPr>
        <p:spPr>
          <a:xfrm>
            <a:off x="3682350" y="3110188"/>
            <a:ext cx="3755700" cy="43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400"/>
              <a:buNone/>
              <a:defRPr>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endParaRPr/>
          </a:p>
        </p:txBody>
      </p:sp>
      <p:grpSp>
        <p:nvGrpSpPr>
          <p:cNvPr id="36" name="Google Shape;36;p3"/>
          <p:cNvGrpSpPr/>
          <p:nvPr/>
        </p:nvGrpSpPr>
        <p:grpSpPr>
          <a:xfrm rot="7042238">
            <a:off x="-376708" y="76466"/>
            <a:ext cx="979873" cy="787665"/>
            <a:chOff x="7539329" y="7978324"/>
            <a:chExt cx="1656219" cy="1331342"/>
          </a:xfrm>
        </p:grpSpPr>
        <p:sp>
          <p:nvSpPr>
            <p:cNvPr id="37" name="Google Shape;37;p3"/>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p:nvPr/>
        </p:nvSpPr>
        <p:spPr>
          <a:xfrm>
            <a:off x="447073" y="4021523"/>
            <a:ext cx="255541" cy="255073"/>
          </a:xfrm>
          <a:custGeom>
            <a:avLst/>
            <a:gdLst/>
            <a:ahLst/>
            <a:cxnLst/>
            <a:rect l="l" t="t" r="r" b="b"/>
            <a:pathLst>
              <a:path w="6562" h="6550" extrusionOk="0">
                <a:moveTo>
                  <a:pt x="1918" y="1"/>
                </a:moveTo>
                <a:lnTo>
                  <a:pt x="1918" y="1918"/>
                </a:lnTo>
                <a:lnTo>
                  <a:pt x="1" y="1918"/>
                </a:lnTo>
                <a:lnTo>
                  <a:pt x="1" y="4632"/>
                </a:lnTo>
                <a:lnTo>
                  <a:pt x="1918" y="4632"/>
                </a:lnTo>
                <a:lnTo>
                  <a:pt x="1918" y="6549"/>
                </a:lnTo>
                <a:lnTo>
                  <a:pt x="4632" y="6549"/>
                </a:lnTo>
                <a:lnTo>
                  <a:pt x="4632" y="4632"/>
                </a:lnTo>
                <a:lnTo>
                  <a:pt x="6561" y="4632"/>
                </a:lnTo>
                <a:lnTo>
                  <a:pt x="6561" y="1918"/>
                </a:lnTo>
                <a:lnTo>
                  <a:pt x="4632" y="1918"/>
                </a:lnTo>
                <a:lnTo>
                  <a:pt x="46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flipH="1">
            <a:off x="7309441" y="4295563"/>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1056805" y="4838037"/>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flipH="1">
            <a:off x="8115219" y="3396201"/>
            <a:ext cx="247168" cy="247168"/>
          </a:xfrm>
          <a:custGeom>
            <a:avLst/>
            <a:gdLst/>
            <a:ahLst/>
            <a:cxnLst/>
            <a:rect l="l" t="t" r="r" b="b"/>
            <a:pathLst>
              <a:path w="6347" h="6347" extrusionOk="0">
                <a:moveTo>
                  <a:pt x="1858" y="0"/>
                </a:moveTo>
                <a:lnTo>
                  <a:pt x="1858" y="1870"/>
                </a:lnTo>
                <a:lnTo>
                  <a:pt x="1" y="1870"/>
                </a:lnTo>
                <a:lnTo>
                  <a:pt x="1" y="4489"/>
                </a:lnTo>
                <a:lnTo>
                  <a:pt x="1858" y="4489"/>
                </a:lnTo>
                <a:lnTo>
                  <a:pt x="1858" y="6346"/>
                </a:lnTo>
                <a:lnTo>
                  <a:pt x="4478" y="6346"/>
                </a:lnTo>
                <a:lnTo>
                  <a:pt x="4478" y="4489"/>
                </a:lnTo>
                <a:lnTo>
                  <a:pt x="6347" y="4489"/>
                </a:lnTo>
                <a:lnTo>
                  <a:pt x="6347" y="1870"/>
                </a:lnTo>
                <a:lnTo>
                  <a:pt x="4478" y="1870"/>
                </a:lnTo>
                <a:lnTo>
                  <a:pt x="44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1764650" y="289705"/>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8508510" y="1647210"/>
            <a:ext cx="239730" cy="239263"/>
          </a:xfrm>
          <a:custGeom>
            <a:avLst/>
            <a:gdLst/>
            <a:ahLst/>
            <a:cxnLst/>
            <a:rect l="l" t="t" r="r" b="b"/>
            <a:pathLst>
              <a:path w="6156" h="6144" extrusionOk="0">
                <a:moveTo>
                  <a:pt x="1810" y="0"/>
                </a:moveTo>
                <a:lnTo>
                  <a:pt x="1810" y="1810"/>
                </a:lnTo>
                <a:lnTo>
                  <a:pt x="0" y="1810"/>
                </a:lnTo>
                <a:lnTo>
                  <a:pt x="0" y="4346"/>
                </a:lnTo>
                <a:lnTo>
                  <a:pt x="1810" y="4346"/>
                </a:lnTo>
                <a:lnTo>
                  <a:pt x="1810" y="6144"/>
                </a:lnTo>
                <a:lnTo>
                  <a:pt x="4346" y="6144"/>
                </a:lnTo>
                <a:lnTo>
                  <a:pt x="4346" y="4346"/>
                </a:lnTo>
                <a:lnTo>
                  <a:pt x="6156" y="4346"/>
                </a:lnTo>
                <a:lnTo>
                  <a:pt x="6156" y="1810"/>
                </a:lnTo>
                <a:lnTo>
                  <a:pt x="4346" y="1810"/>
                </a:lnTo>
                <a:lnTo>
                  <a:pt x="43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1123792" y="21351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634140" y="2310368"/>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7834000" y="198336"/>
            <a:ext cx="106702" cy="91359"/>
          </a:xfrm>
          <a:custGeom>
            <a:avLst/>
            <a:gdLst/>
            <a:ahLst/>
            <a:cxnLst/>
            <a:rect l="l" t="t" r="r" b="b"/>
            <a:pathLst>
              <a:path w="2740" h="2346" extrusionOk="0">
                <a:moveTo>
                  <a:pt x="1182" y="0"/>
                </a:moveTo>
                <a:cubicBezTo>
                  <a:pt x="579" y="0"/>
                  <a:pt x="1" y="470"/>
                  <a:pt x="1" y="1179"/>
                </a:cubicBezTo>
                <a:cubicBezTo>
                  <a:pt x="1" y="1822"/>
                  <a:pt x="525" y="2346"/>
                  <a:pt x="1168"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flipH="1">
            <a:off x="8234387" y="4863545"/>
            <a:ext cx="118736" cy="102029"/>
          </a:xfrm>
          <a:custGeom>
            <a:avLst/>
            <a:gdLst/>
            <a:ahLst/>
            <a:cxnLst/>
            <a:rect l="l" t="t" r="r" b="b"/>
            <a:pathLst>
              <a:path w="3049" h="2620" extrusionOk="0">
                <a:moveTo>
                  <a:pt x="1309" y="1"/>
                </a:moveTo>
                <a:cubicBezTo>
                  <a:pt x="640" y="1"/>
                  <a:pt x="1" y="523"/>
                  <a:pt x="1" y="1310"/>
                </a:cubicBezTo>
                <a:cubicBezTo>
                  <a:pt x="1" y="2036"/>
                  <a:pt x="584" y="2620"/>
                  <a:pt x="1298" y="2620"/>
                </a:cubicBezTo>
                <a:cubicBezTo>
                  <a:pt x="2465" y="2620"/>
                  <a:pt x="3049" y="1215"/>
                  <a:pt x="2227" y="393"/>
                </a:cubicBezTo>
                <a:cubicBezTo>
                  <a:pt x="1960" y="122"/>
                  <a:pt x="1631" y="1"/>
                  <a:pt x="1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77398" y="4901475"/>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191139" y="3260735"/>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flipH="1">
            <a:off x="8871075" y="2917882"/>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3"/>
          <p:cNvGrpSpPr/>
          <p:nvPr/>
        </p:nvGrpSpPr>
        <p:grpSpPr>
          <a:xfrm>
            <a:off x="7794789" y="3706899"/>
            <a:ext cx="888543" cy="1418633"/>
            <a:chOff x="7309444" y="6779904"/>
            <a:chExt cx="1501932" cy="2397960"/>
          </a:xfrm>
        </p:grpSpPr>
        <p:sp>
          <p:nvSpPr>
            <p:cNvPr id="53" name="Google Shape;53;p3"/>
            <p:cNvSpPr/>
            <p:nvPr/>
          </p:nvSpPr>
          <p:spPr>
            <a:xfrm>
              <a:off x="7309444" y="6779904"/>
              <a:ext cx="1501932" cy="2397960"/>
            </a:xfrm>
            <a:custGeom>
              <a:avLst/>
              <a:gdLst/>
              <a:ahLst/>
              <a:cxnLst/>
              <a:rect l="l" t="t" r="r" b="b"/>
              <a:pathLst>
                <a:path w="17503" h="27945" extrusionOk="0">
                  <a:moveTo>
                    <a:pt x="16609" y="1"/>
                  </a:moveTo>
                  <a:cubicBezTo>
                    <a:pt x="16443" y="108"/>
                    <a:pt x="16276" y="215"/>
                    <a:pt x="16097" y="334"/>
                  </a:cubicBezTo>
                  <a:cubicBezTo>
                    <a:pt x="14335" y="1465"/>
                    <a:pt x="12657" y="2727"/>
                    <a:pt x="11073" y="4120"/>
                  </a:cubicBezTo>
                  <a:cubicBezTo>
                    <a:pt x="10894" y="4263"/>
                    <a:pt x="10716" y="4430"/>
                    <a:pt x="10549" y="4585"/>
                  </a:cubicBezTo>
                  <a:cubicBezTo>
                    <a:pt x="9168" y="5823"/>
                    <a:pt x="7882" y="7145"/>
                    <a:pt x="6680" y="8550"/>
                  </a:cubicBezTo>
                  <a:cubicBezTo>
                    <a:pt x="6501" y="8752"/>
                    <a:pt x="6334" y="8954"/>
                    <a:pt x="6156" y="9157"/>
                  </a:cubicBezTo>
                  <a:lnTo>
                    <a:pt x="6025" y="9312"/>
                  </a:lnTo>
                  <a:cubicBezTo>
                    <a:pt x="4822" y="10764"/>
                    <a:pt x="3751" y="12300"/>
                    <a:pt x="2810" y="13943"/>
                  </a:cubicBezTo>
                  <a:cubicBezTo>
                    <a:pt x="2679" y="14169"/>
                    <a:pt x="2548" y="14419"/>
                    <a:pt x="2417" y="14657"/>
                  </a:cubicBezTo>
                  <a:cubicBezTo>
                    <a:pt x="1846" y="15729"/>
                    <a:pt x="1381" y="16860"/>
                    <a:pt x="1000" y="18015"/>
                  </a:cubicBezTo>
                  <a:cubicBezTo>
                    <a:pt x="834" y="18515"/>
                    <a:pt x="703" y="19027"/>
                    <a:pt x="584" y="19539"/>
                  </a:cubicBezTo>
                  <a:cubicBezTo>
                    <a:pt x="524" y="19801"/>
                    <a:pt x="465" y="20051"/>
                    <a:pt x="429" y="20313"/>
                  </a:cubicBezTo>
                  <a:cubicBezTo>
                    <a:pt x="0" y="22718"/>
                    <a:pt x="84" y="25230"/>
                    <a:pt x="881" y="27528"/>
                  </a:cubicBezTo>
                  <a:lnTo>
                    <a:pt x="869" y="27528"/>
                  </a:lnTo>
                  <a:cubicBezTo>
                    <a:pt x="917" y="27671"/>
                    <a:pt x="976" y="27814"/>
                    <a:pt x="1024" y="27945"/>
                  </a:cubicBezTo>
                  <a:cubicBezTo>
                    <a:pt x="1167" y="27909"/>
                    <a:pt x="1310" y="27873"/>
                    <a:pt x="1441" y="27826"/>
                  </a:cubicBezTo>
                  <a:cubicBezTo>
                    <a:pt x="3405" y="27242"/>
                    <a:pt x="5275" y="26397"/>
                    <a:pt x="7013" y="25302"/>
                  </a:cubicBezTo>
                  <a:cubicBezTo>
                    <a:pt x="7334" y="25099"/>
                    <a:pt x="7644" y="24885"/>
                    <a:pt x="7965" y="24659"/>
                  </a:cubicBezTo>
                  <a:cubicBezTo>
                    <a:pt x="10001" y="23230"/>
                    <a:pt x="11787" y="21480"/>
                    <a:pt x="13252" y="19468"/>
                  </a:cubicBezTo>
                  <a:cubicBezTo>
                    <a:pt x="13466" y="19182"/>
                    <a:pt x="13669" y="18884"/>
                    <a:pt x="13859" y="18587"/>
                  </a:cubicBezTo>
                  <a:cubicBezTo>
                    <a:pt x="14157" y="18146"/>
                    <a:pt x="14419" y="17705"/>
                    <a:pt x="14681" y="17241"/>
                  </a:cubicBezTo>
                  <a:cubicBezTo>
                    <a:pt x="15585" y="15598"/>
                    <a:pt x="16288" y="13848"/>
                    <a:pt x="16764" y="12014"/>
                  </a:cubicBezTo>
                  <a:cubicBezTo>
                    <a:pt x="16824" y="11776"/>
                    <a:pt x="16883" y="11526"/>
                    <a:pt x="16931" y="11276"/>
                  </a:cubicBezTo>
                  <a:cubicBezTo>
                    <a:pt x="17312" y="9597"/>
                    <a:pt x="17502" y="7883"/>
                    <a:pt x="17490" y="6168"/>
                  </a:cubicBezTo>
                  <a:cubicBezTo>
                    <a:pt x="17490" y="5966"/>
                    <a:pt x="17490" y="5764"/>
                    <a:pt x="17490" y="5573"/>
                  </a:cubicBezTo>
                  <a:cubicBezTo>
                    <a:pt x="17443" y="3882"/>
                    <a:pt x="17205" y="2204"/>
                    <a:pt x="16776" y="584"/>
                  </a:cubicBezTo>
                  <a:cubicBezTo>
                    <a:pt x="16728" y="382"/>
                    <a:pt x="16669" y="191"/>
                    <a:pt x="1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7346171" y="6779904"/>
              <a:ext cx="1465206" cy="2397960"/>
            </a:xfrm>
            <a:custGeom>
              <a:avLst/>
              <a:gdLst/>
              <a:ahLst/>
              <a:cxnLst/>
              <a:rect l="l" t="t" r="r" b="b"/>
              <a:pathLst>
                <a:path w="17075" h="27945" extrusionOk="0">
                  <a:moveTo>
                    <a:pt x="16193" y="1"/>
                  </a:moveTo>
                  <a:cubicBezTo>
                    <a:pt x="16015" y="108"/>
                    <a:pt x="15848" y="215"/>
                    <a:pt x="15681" y="334"/>
                  </a:cubicBezTo>
                  <a:cubicBezTo>
                    <a:pt x="14907" y="2525"/>
                    <a:pt x="14122" y="4716"/>
                    <a:pt x="13229" y="6859"/>
                  </a:cubicBezTo>
                  <a:cubicBezTo>
                    <a:pt x="12955" y="7514"/>
                    <a:pt x="12669" y="8169"/>
                    <a:pt x="12371" y="8835"/>
                  </a:cubicBezTo>
                  <a:cubicBezTo>
                    <a:pt x="12121" y="7966"/>
                    <a:pt x="11848" y="7121"/>
                    <a:pt x="11514" y="6287"/>
                  </a:cubicBezTo>
                  <a:cubicBezTo>
                    <a:pt x="11336" y="5811"/>
                    <a:pt x="11133" y="5347"/>
                    <a:pt x="10955" y="4871"/>
                  </a:cubicBezTo>
                  <a:cubicBezTo>
                    <a:pt x="10859" y="4632"/>
                    <a:pt x="10764" y="4371"/>
                    <a:pt x="10657" y="4109"/>
                  </a:cubicBezTo>
                  <a:cubicBezTo>
                    <a:pt x="10478" y="4263"/>
                    <a:pt x="10300" y="4430"/>
                    <a:pt x="10121" y="4585"/>
                  </a:cubicBezTo>
                  <a:cubicBezTo>
                    <a:pt x="10204" y="4728"/>
                    <a:pt x="10288" y="4894"/>
                    <a:pt x="10371" y="5049"/>
                  </a:cubicBezTo>
                  <a:cubicBezTo>
                    <a:pt x="10597" y="5502"/>
                    <a:pt x="10800" y="5966"/>
                    <a:pt x="10978" y="6454"/>
                  </a:cubicBezTo>
                  <a:cubicBezTo>
                    <a:pt x="11336" y="7407"/>
                    <a:pt x="11645" y="8395"/>
                    <a:pt x="11907" y="9383"/>
                  </a:cubicBezTo>
                  <a:cubicBezTo>
                    <a:pt x="11931" y="9454"/>
                    <a:pt x="11978" y="9526"/>
                    <a:pt x="12038" y="9562"/>
                  </a:cubicBezTo>
                  <a:cubicBezTo>
                    <a:pt x="11014" y="11776"/>
                    <a:pt x="9895" y="13931"/>
                    <a:pt x="8669" y="16039"/>
                  </a:cubicBezTo>
                  <a:cubicBezTo>
                    <a:pt x="8347" y="14765"/>
                    <a:pt x="7978" y="13491"/>
                    <a:pt x="7561" y="12229"/>
                  </a:cubicBezTo>
                  <a:cubicBezTo>
                    <a:pt x="7335" y="11538"/>
                    <a:pt x="7109" y="10836"/>
                    <a:pt x="6871" y="10133"/>
                  </a:cubicBezTo>
                  <a:cubicBezTo>
                    <a:pt x="6680" y="9609"/>
                    <a:pt x="6514" y="9050"/>
                    <a:pt x="6252" y="8550"/>
                  </a:cubicBezTo>
                  <a:cubicBezTo>
                    <a:pt x="6073" y="8752"/>
                    <a:pt x="5906" y="8954"/>
                    <a:pt x="5728" y="9157"/>
                  </a:cubicBezTo>
                  <a:cubicBezTo>
                    <a:pt x="5894" y="9585"/>
                    <a:pt x="6109" y="10014"/>
                    <a:pt x="6275" y="10431"/>
                  </a:cubicBezTo>
                  <a:cubicBezTo>
                    <a:pt x="6549" y="11098"/>
                    <a:pt x="6823" y="11776"/>
                    <a:pt x="7061" y="12467"/>
                  </a:cubicBezTo>
                  <a:cubicBezTo>
                    <a:pt x="7514" y="13836"/>
                    <a:pt x="7907" y="15229"/>
                    <a:pt x="8252" y="16622"/>
                  </a:cubicBezTo>
                  <a:cubicBezTo>
                    <a:pt x="8264" y="16646"/>
                    <a:pt x="8276" y="16670"/>
                    <a:pt x="8288" y="16693"/>
                  </a:cubicBezTo>
                  <a:cubicBezTo>
                    <a:pt x="7978" y="17205"/>
                    <a:pt x="7668" y="17729"/>
                    <a:pt x="7347" y="18241"/>
                  </a:cubicBezTo>
                  <a:cubicBezTo>
                    <a:pt x="6597" y="19432"/>
                    <a:pt x="5823" y="20611"/>
                    <a:pt x="5001" y="21754"/>
                  </a:cubicBezTo>
                  <a:cubicBezTo>
                    <a:pt x="4656" y="20396"/>
                    <a:pt x="4263" y="19039"/>
                    <a:pt x="3811" y="17705"/>
                  </a:cubicBezTo>
                  <a:cubicBezTo>
                    <a:pt x="3561" y="16979"/>
                    <a:pt x="3311" y="16265"/>
                    <a:pt x="3025" y="15562"/>
                  </a:cubicBezTo>
                  <a:cubicBezTo>
                    <a:pt x="2823" y="15038"/>
                    <a:pt x="2632" y="14455"/>
                    <a:pt x="2370" y="13931"/>
                  </a:cubicBezTo>
                  <a:cubicBezTo>
                    <a:pt x="2239" y="14169"/>
                    <a:pt x="2108" y="14419"/>
                    <a:pt x="1977" y="14657"/>
                  </a:cubicBezTo>
                  <a:cubicBezTo>
                    <a:pt x="2132" y="15038"/>
                    <a:pt x="2287" y="15419"/>
                    <a:pt x="2430" y="15789"/>
                  </a:cubicBezTo>
                  <a:cubicBezTo>
                    <a:pt x="2680" y="16491"/>
                    <a:pt x="2918" y="17194"/>
                    <a:pt x="3144" y="17908"/>
                  </a:cubicBezTo>
                  <a:cubicBezTo>
                    <a:pt x="3608" y="19337"/>
                    <a:pt x="4013" y="20777"/>
                    <a:pt x="4370" y="22242"/>
                  </a:cubicBezTo>
                  <a:cubicBezTo>
                    <a:pt x="4394" y="22313"/>
                    <a:pt x="4442" y="22385"/>
                    <a:pt x="4501" y="22444"/>
                  </a:cubicBezTo>
                  <a:cubicBezTo>
                    <a:pt x="4228" y="22813"/>
                    <a:pt x="3954" y="23182"/>
                    <a:pt x="3680" y="23551"/>
                  </a:cubicBezTo>
                  <a:cubicBezTo>
                    <a:pt x="3346" y="23980"/>
                    <a:pt x="3013" y="24397"/>
                    <a:pt x="2680" y="24814"/>
                  </a:cubicBezTo>
                  <a:cubicBezTo>
                    <a:pt x="2561" y="24623"/>
                    <a:pt x="2465" y="24433"/>
                    <a:pt x="2382" y="24218"/>
                  </a:cubicBezTo>
                  <a:cubicBezTo>
                    <a:pt x="2215" y="23885"/>
                    <a:pt x="2061" y="23551"/>
                    <a:pt x="1894" y="23206"/>
                  </a:cubicBezTo>
                  <a:cubicBezTo>
                    <a:pt x="1310" y="21992"/>
                    <a:pt x="727" y="20765"/>
                    <a:pt x="144" y="19551"/>
                  </a:cubicBezTo>
                  <a:cubicBezTo>
                    <a:pt x="96" y="19801"/>
                    <a:pt x="37" y="20051"/>
                    <a:pt x="1" y="20313"/>
                  </a:cubicBezTo>
                  <a:cubicBezTo>
                    <a:pt x="358" y="21075"/>
                    <a:pt x="715" y="21849"/>
                    <a:pt x="1060" y="22611"/>
                  </a:cubicBezTo>
                  <a:cubicBezTo>
                    <a:pt x="1322" y="23182"/>
                    <a:pt x="1584" y="23754"/>
                    <a:pt x="1846" y="24325"/>
                  </a:cubicBezTo>
                  <a:cubicBezTo>
                    <a:pt x="1977" y="24599"/>
                    <a:pt x="2084" y="25028"/>
                    <a:pt x="2299" y="25290"/>
                  </a:cubicBezTo>
                  <a:cubicBezTo>
                    <a:pt x="1680" y="26028"/>
                    <a:pt x="1049" y="26778"/>
                    <a:pt x="441" y="27528"/>
                  </a:cubicBezTo>
                  <a:cubicBezTo>
                    <a:pt x="489" y="27671"/>
                    <a:pt x="537" y="27814"/>
                    <a:pt x="596" y="27945"/>
                  </a:cubicBezTo>
                  <a:cubicBezTo>
                    <a:pt x="727" y="27909"/>
                    <a:pt x="870" y="27873"/>
                    <a:pt x="1013" y="27826"/>
                  </a:cubicBezTo>
                  <a:cubicBezTo>
                    <a:pt x="1668" y="27100"/>
                    <a:pt x="2287" y="26326"/>
                    <a:pt x="2894" y="25552"/>
                  </a:cubicBezTo>
                  <a:cubicBezTo>
                    <a:pt x="3049" y="25552"/>
                    <a:pt x="3192" y="25540"/>
                    <a:pt x="3335" y="25540"/>
                  </a:cubicBezTo>
                  <a:cubicBezTo>
                    <a:pt x="3632" y="25528"/>
                    <a:pt x="3918" y="25516"/>
                    <a:pt x="4216" y="25504"/>
                  </a:cubicBezTo>
                  <a:cubicBezTo>
                    <a:pt x="4775" y="25468"/>
                    <a:pt x="5335" y="25433"/>
                    <a:pt x="5906" y="25373"/>
                  </a:cubicBezTo>
                  <a:lnTo>
                    <a:pt x="6573" y="25290"/>
                  </a:lnTo>
                  <a:cubicBezTo>
                    <a:pt x="6895" y="25087"/>
                    <a:pt x="7216" y="24885"/>
                    <a:pt x="7526" y="24659"/>
                  </a:cubicBezTo>
                  <a:lnTo>
                    <a:pt x="7526" y="24659"/>
                  </a:lnTo>
                  <a:cubicBezTo>
                    <a:pt x="6704" y="24778"/>
                    <a:pt x="5882" y="24873"/>
                    <a:pt x="5061" y="24933"/>
                  </a:cubicBezTo>
                  <a:cubicBezTo>
                    <a:pt x="4680" y="24956"/>
                    <a:pt x="4287" y="24968"/>
                    <a:pt x="3906" y="24980"/>
                  </a:cubicBezTo>
                  <a:cubicBezTo>
                    <a:pt x="3716" y="24980"/>
                    <a:pt x="3501" y="25016"/>
                    <a:pt x="3299" y="25016"/>
                  </a:cubicBezTo>
                  <a:cubicBezTo>
                    <a:pt x="3751" y="24421"/>
                    <a:pt x="4192" y="23825"/>
                    <a:pt x="4632" y="23230"/>
                  </a:cubicBezTo>
                  <a:cubicBezTo>
                    <a:pt x="5228" y="22432"/>
                    <a:pt x="5799" y="21611"/>
                    <a:pt x="6359" y="20789"/>
                  </a:cubicBezTo>
                  <a:cubicBezTo>
                    <a:pt x="6394" y="20801"/>
                    <a:pt x="6430" y="20813"/>
                    <a:pt x="6466" y="20813"/>
                  </a:cubicBezTo>
                  <a:cubicBezTo>
                    <a:pt x="7847" y="20813"/>
                    <a:pt x="9300" y="20539"/>
                    <a:pt x="10621" y="20218"/>
                  </a:cubicBezTo>
                  <a:cubicBezTo>
                    <a:pt x="11371" y="20027"/>
                    <a:pt x="12109" y="19777"/>
                    <a:pt x="12812" y="19468"/>
                  </a:cubicBezTo>
                  <a:cubicBezTo>
                    <a:pt x="13026" y="19182"/>
                    <a:pt x="13229" y="18884"/>
                    <a:pt x="13431" y="18587"/>
                  </a:cubicBezTo>
                  <a:lnTo>
                    <a:pt x="13431" y="18587"/>
                  </a:lnTo>
                  <a:cubicBezTo>
                    <a:pt x="12467" y="19134"/>
                    <a:pt x="11431" y="19527"/>
                    <a:pt x="10347" y="19741"/>
                  </a:cubicBezTo>
                  <a:cubicBezTo>
                    <a:pt x="9169" y="20003"/>
                    <a:pt x="7966" y="20015"/>
                    <a:pt x="6775" y="20182"/>
                  </a:cubicBezTo>
                  <a:cubicBezTo>
                    <a:pt x="8014" y="18348"/>
                    <a:pt x="9192" y="16455"/>
                    <a:pt x="10264" y="14515"/>
                  </a:cubicBezTo>
                  <a:cubicBezTo>
                    <a:pt x="11455" y="14348"/>
                    <a:pt x="12610" y="13931"/>
                    <a:pt x="13693" y="13443"/>
                  </a:cubicBezTo>
                  <a:cubicBezTo>
                    <a:pt x="14610" y="13038"/>
                    <a:pt x="15491" y="12562"/>
                    <a:pt x="16324" y="12026"/>
                  </a:cubicBezTo>
                  <a:cubicBezTo>
                    <a:pt x="16396" y="11776"/>
                    <a:pt x="16455" y="11538"/>
                    <a:pt x="16503" y="11276"/>
                  </a:cubicBezTo>
                  <a:lnTo>
                    <a:pt x="16503" y="11276"/>
                  </a:lnTo>
                  <a:cubicBezTo>
                    <a:pt x="15550" y="11943"/>
                    <a:pt x="14526" y="12491"/>
                    <a:pt x="13455" y="12931"/>
                  </a:cubicBezTo>
                  <a:cubicBezTo>
                    <a:pt x="12538" y="13276"/>
                    <a:pt x="11609" y="13574"/>
                    <a:pt x="10669" y="13800"/>
                  </a:cubicBezTo>
                  <a:cubicBezTo>
                    <a:pt x="10943" y="13276"/>
                    <a:pt x="11216" y="12753"/>
                    <a:pt x="11490" y="12229"/>
                  </a:cubicBezTo>
                  <a:cubicBezTo>
                    <a:pt x="12205" y="10812"/>
                    <a:pt x="12883" y="9395"/>
                    <a:pt x="13514" y="7954"/>
                  </a:cubicBezTo>
                  <a:cubicBezTo>
                    <a:pt x="13705" y="7895"/>
                    <a:pt x="13883" y="7835"/>
                    <a:pt x="14062" y="7764"/>
                  </a:cubicBezTo>
                  <a:cubicBezTo>
                    <a:pt x="14288" y="7692"/>
                    <a:pt x="14515" y="7597"/>
                    <a:pt x="14717" y="7502"/>
                  </a:cubicBezTo>
                  <a:cubicBezTo>
                    <a:pt x="15146" y="7311"/>
                    <a:pt x="15562" y="7097"/>
                    <a:pt x="15967" y="6859"/>
                  </a:cubicBezTo>
                  <a:cubicBezTo>
                    <a:pt x="16336" y="6633"/>
                    <a:pt x="16705" y="6406"/>
                    <a:pt x="17074" y="6168"/>
                  </a:cubicBezTo>
                  <a:cubicBezTo>
                    <a:pt x="17074" y="5966"/>
                    <a:pt x="17074" y="5764"/>
                    <a:pt x="17062" y="5573"/>
                  </a:cubicBezTo>
                  <a:cubicBezTo>
                    <a:pt x="16598" y="5859"/>
                    <a:pt x="16122" y="6121"/>
                    <a:pt x="15622" y="6359"/>
                  </a:cubicBezTo>
                  <a:cubicBezTo>
                    <a:pt x="15205" y="6561"/>
                    <a:pt x="14776" y="6752"/>
                    <a:pt x="14348" y="6942"/>
                  </a:cubicBezTo>
                  <a:cubicBezTo>
                    <a:pt x="14193" y="7014"/>
                    <a:pt x="14026" y="7073"/>
                    <a:pt x="13872" y="7145"/>
                  </a:cubicBezTo>
                  <a:cubicBezTo>
                    <a:pt x="13967" y="6895"/>
                    <a:pt x="14086" y="6657"/>
                    <a:pt x="14181" y="6406"/>
                  </a:cubicBezTo>
                  <a:cubicBezTo>
                    <a:pt x="14991" y="4490"/>
                    <a:pt x="15669" y="2537"/>
                    <a:pt x="16348" y="572"/>
                  </a:cubicBezTo>
                  <a:cubicBezTo>
                    <a:pt x="16300" y="382"/>
                    <a:pt x="16241" y="191"/>
                    <a:pt x="16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3"/>
          <p:cNvGrpSpPr/>
          <p:nvPr/>
        </p:nvGrpSpPr>
        <p:grpSpPr>
          <a:xfrm>
            <a:off x="8083189" y="4415884"/>
            <a:ext cx="979819" cy="787622"/>
            <a:chOff x="7539329" y="7978324"/>
            <a:chExt cx="1656219" cy="1331342"/>
          </a:xfrm>
        </p:grpSpPr>
        <p:sp>
          <p:nvSpPr>
            <p:cNvPr id="56" name="Google Shape;56;p3"/>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6081591" y="1706197"/>
            <a:ext cx="670545" cy="457477"/>
            <a:chOff x="-1540763" y="4116277"/>
            <a:chExt cx="990027" cy="675442"/>
          </a:xfrm>
        </p:grpSpPr>
        <p:sp>
          <p:nvSpPr>
            <p:cNvPr id="59" name="Google Shape;59;p3"/>
            <p:cNvSpPr/>
            <p:nvPr/>
          </p:nvSpPr>
          <p:spPr>
            <a:xfrm>
              <a:off x="-1540763" y="4382597"/>
              <a:ext cx="409645" cy="409122"/>
            </a:xfrm>
            <a:custGeom>
              <a:avLst/>
              <a:gdLst/>
              <a:ahLst/>
              <a:cxnLst/>
              <a:rect l="l" t="t" r="r" b="b"/>
              <a:pathLst>
                <a:path w="9395" h="9383" extrusionOk="0">
                  <a:moveTo>
                    <a:pt x="4703" y="0"/>
                  </a:moveTo>
                  <a:lnTo>
                    <a:pt x="4334" y="2143"/>
                  </a:lnTo>
                  <a:cubicBezTo>
                    <a:pt x="4144" y="3262"/>
                    <a:pt x="3263" y="4143"/>
                    <a:pt x="2143" y="4334"/>
                  </a:cubicBezTo>
                  <a:lnTo>
                    <a:pt x="0" y="4691"/>
                  </a:lnTo>
                  <a:lnTo>
                    <a:pt x="2143" y="5060"/>
                  </a:lnTo>
                  <a:cubicBezTo>
                    <a:pt x="3263" y="5251"/>
                    <a:pt x="4144" y="6120"/>
                    <a:pt x="4334" y="7251"/>
                  </a:cubicBezTo>
                  <a:lnTo>
                    <a:pt x="4703" y="9382"/>
                  </a:lnTo>
                  <a:lnTo>
                    <a:pt x="5061" y="7251"/>
                  </a:lnTo>
                  <a:cubicBezTo>
                    <a:pt x="5251" y="6120"/>
                    <a:pt x="6132" y="5251"/>
                    <a:pt x="7251" y="5060"/>
                  </a:cubicBezTo>
                  <a:lnTo>
                    <a:pt x="9394" y="4691"/>
                  </a:lnTo>
                  <a:lnTo>
                    <a:pt x="7251" y="4334"/>
                  </a:lnTo>
                  <a:cubicBezTo>
                    <a:pt x="6132" y="4143"/>
                    <a:pt x="5251" y="3262"/>
                    <a:pt x="5061" y="2143"/>
                  </a:cubicBezTo>
                  <a:lnTo>
                    <a:pt x="4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131691" y="4116277"/>
              <a:ext cx="289215" cy="289172"/>
            </a:xfrm>
            <a:custGeom>
              <a:avLst/>
              <a:gdLst/>
              <a:ahLst/>
              <a:cxnLst/>
              <a:rect l="l" t="t" r="r" b="b"/>
              <a:pathLst>
                <a:path w="6633" h="6632" extrusionOk="0">
                  <a:moveTo>
                    <a:pt x="3322" y="0"/>
                  </a:moveTo>
                  <a:lnTo>
                    <a:pt x="3060" y="1512"/>
                  </a:lnTo>
                  <a:cubicBezTo>
                    <a:pt x="2929" y="2310"/>
                    <a:pt x="2310" y="2929"/>
                    <a:pt x="1513" y="3060"/>
                  </a:cubicBezTo>
                  <a:lnTo>
                    <a:pt x="0" y="3322"/>
                  </a:lnTo>
                  <a:lnTo>
                    <a:pt x="1513" y="3572"/>
                  </a:lnTo>
                  <a:cubicBezTo>
                    <a:pt x="2310" y="3703"/>
                    <a:pt x="2929" y="4334"/>
                    <a:pt x="3060" y="5120"/>
                  </a:cubicBezTo>
                  <a:lnTo>
                    <a:pt x="3322" y="6632"/>
                  </a:lnTo>
                  <a:lnTo>
                    <a:pt x="3572" y="5120"/>
                  </a:lnTo>
                  <a:cubicBezTo>
                    <a:pt x="3715" y="4334"/>
                    <a:pt x="4334" y="3703"/>
                    <a:pt x="5120" y="3572"/>
                  </a:cubicBezTo>
                  <a:lnTo>
                    <a:pt x="6632" y="3322"/>
                  </a:lnTo>
                  <a:lnTo>
                    <a:pt x="5120" y="3060"/>
                  </a:lnTo>
                  <a:cubicBezTo>
                    <a:pt x="4334" y="2929"/>
                    <a:pt x="3715" y="2310"/>
                    <a:pt x="3572" y="1512"/>
                  </a:cubicBezTo>
                  <a:lnTo>
                    <a:pt x="33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839951" y="4359226"/>
              <a:ext cx="289215" cy="289215"/>
            </a:xfrm>
            <a:custGeom>
              <a:avLst/>
              <a:gdLst/>
              <a:ahLst/>
              <a:cxnLst/>
              <a:rect l="l" t="t" r="r" b="b"/>
              <a:pathLst>
                <a:path w="6633" h="6633" extrusionOk="0">
                  <a:moveTo>
                    <a:pt x="3323" y="0"/>
                  </a:moveTo>
                  <a:lnTo>
                    <a:pt x="3061" y="1512"/>
                  </a:lnTo>
                  <a:cubicBezTo>
                    <a:pt x="2930" y="2298"/>
                    <a:pt x="2311" y="2917"/>
                    <a:pt x="1513" y="3060"/>
                  </a:cubicBezTo>
                  <a:lnTo>
                    <a:pt x="1" y="3310"/>
                  </a:lnTo>
                  <a:lnTo>
                    <a:pt x="1513" y="3572"/>
                  </a:lnTo>
                  <a:cubicBezTo>
                    <a:pt x="2311" y="3703"/>
                    <a:pt x="2930" y="4322"/>
                    <a:pt x="3061" y="5120"/>
                  </a:cubicBezTo>
                  <a:lnTo>
                    <a:pt x="3323" y="6632"/>
                  </a:lnTo>
                  <a:lnTo>
                    <a:pt x="3573" y="5120"/>
                  </a:lnTo>
                  <a:cubicBezTo>
                    <a:pt x="3704" y="4322"/>
                    <a:pt x="4323" y="3703"/>
                    <a:pt x="5120" y="3572"/>
                  </a:cubicBezTo>
                  <a:lnTo>
                    <a:pt x="6633" y="3310"/>
                  </a:lnTo>
                  <a:lnTo>
                    <a:pt x="5120" y="3060"/>
                  </a:lnTo>
                  <a:cubicBezTo>
                    <a:pt x="4323" y="2917"/>
                    <a:pt x="3704" y="2298"/>
                    <a:pt x="3573" y="1512"/>
                  </a:cubicBezTo>
                  <a:lnTo>
                    <a:pt x="3585" y="1512"/>
                  </a:lnTo>
                  <a:lnTo>
                    <a:pt x="33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3"/>
          <p:cNvSpPr/>
          <p:nvPr/>
        </p:nvSpPr>
        <p:spPr>
          <a:xfrm>
            <a:off x="1356087" y="895363"/>
            <a:ext cx="179953" cy="154446"/>
          </a:xfrm>
          <a:custGeom>
            <a:avLst/>
            <a:gdLst/>
            <a:ahLst/>
            <a:cxnLst/>
            <a:rect l="l" t="t" r="r" b="b"/>
            <a:pathLst>
              <a:path w="4621" h="3966" extrusionOk="0">
                <a:moveTo>
                  <a:pt x="1998" y="1"/>
                </a:moveTo>
                <a:cubicBezTo>
                  <a:pt x="979" y="1"/>
                  <a:pt x="1" y="796"/>
                  <a:pt x="1" y="1989"/>
                </a:cubicBezTo>
                <a:cubicBezTo>
                  <a:pt x="1" y="3085"/>
                  <a:pt x="882" y="3966"/>
                  <a:pt x="1977" y="3966"/>
                </a:cubicBezTo>
                <a:cubicBezTo>
                  <a:pt x="3739" y="3966"/>
                  <a:pt x="4620" y="1835"/>
                  <a:pt x="3382" y="585"/>
                </a:cubicBezTo>
                <a:cubicBezTo>
                  <a:pt x="2979" y="181"/>
                  <a:pt x="2484"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195942" y="161483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3"/>
          <p:cNvGrpSpPr/>
          <p:nvPr/>
        </p:nvGrpSpPr>
        <p:grpSpPr>
          <a:xfrm rot="7042238">
            <a:off x="-376708" y="76466"/>
            <a:ext cx="979873" cy="787665"/>
            <a:chOff x="7539329" y="7978324"/>
            <a:chExt cx="1656219" cy="1331342"/>
          </a:xfrm>
        </p:grpSpPr>
        <p:sp>
          <p:nvSpPr>
            <p:cNvPr id="65" name="Google Shape;65;p3"/>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3"/>
          <p:cNvSpPr/>
          <p:nvPr/>
        </p:nvSpPr>
        <p:spPr>
          <a:xfrm>
            <a:off x="447073" y="4021523"/>
            <a:ext cx="255541" cy="255073"/>
          </a:xfrm>
          <a:custGeom>
            <a:avLst/>
            <a:gdLst/>
            <a:ahLst/>
            <a:cxnLst/>
            <a:rect l="l" t="t" r="r" b="b"/>
            <a:pathLst>
              <a:path w="6562" h="6550" extrusionOk="0">
                <a:moveTo>
                  <a:pt x="1918" y="1"/>
                </a:moveTo>
                <a:lnTo>
                  <a:pt x="1918" y="1918"/>
                </a:lnTo>
                <a:lnTo>
                  <a:pt x="1" y="1918"/>
                </a:lnTo>
                <a:lnTo>
                  <a:pt x="1" y="4632"/>
                </a:lnTo>
                <a:lnTo>
                  <a:pt x="1918" y="4632"/>
                </a:lnTo>
                <a:lnTo>
                  <a:pt x="1918" y="6549"/>
                </a:lnTo>
                <a:lnTo>
                  <a:pt x="4632" y="6549"/>
                </a:lnTo>
                <a:lnTo>
                  <a:pt x="4632" y="4632"/>
                </a:lnTo>
                <a:lnTo>
                  <a:pt x="6561" y="4632"/>
                </a:lnTo>
                <a:lnTo>
                  <a:pt x="6561" y="1918"/>
                </a:lnTo>
                <a:lnTo>
                  <a:pt x="4632" y="1918"/>
                </a:lnTo>
                <a:lnTo>
                  <a:pt x="46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056805" y="4838037"/>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1764650" y="289705"/>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8508510" y="1647210"/>
            <a:ext cx="239730" cy="239263"/>
          </a:xfrm>
          <a:custGeom>
            <a:avLst/>
            <a:gdLst/>
            <a:ahLst/>
            <a:cxnLst/>
            <a:rect l="l" t="t" r="r" b="b"/>
            <a:pathLst>
              <a:path w="6156" h="6144" extrusionOk="0">
                <a:moveTo>
                  <a:pt x="1810" y="0"/>
                </a:moveTo>
                <a:lnTo>
                  <a:pt x="1810" y="1810"/>
                </a:lnTo>
                <a:lnTo>
                  <a:pt x="0" y="1810"/>
                </a:lnTo>
                <a:lnTo>
                  <a:pt x="0" y="4346"/>
                </a:lnTo>
                <a:lnTo>
                  <a:pt x="1810" y="4346"/>
                </a:lnTo>
                <a:lnTo>
                  <a:pt x="1810" y="6144"/>
                </a:lnTo>
                <a:lnTo>
                  <a:pt x="4346" y="6144"/>
                </a:lnTo>
                <a:lnTo>
                  <a:pt x="4346" y="4346"/>
                </a:lnTo>
                <a:lnTo>
                  <a:pt x="6156" y="4346"/>
                </a:lnTo>
                <a:lnTo>
                  <a:pt x="6156" y="1810"/>
                </a:lnTo>
                <a:lnTo>
                  <a:pt x="4346" y="1810"/>
                </a:lnTo>
                <a:lnTo>
                  <a:pt x="43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123792" y="21351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634140" y="2310368"/>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834000" y="198336"/>
            <a:ext cx="106702" cy="91359"/>
          </a:xfrm>
          <a:custGeom>
            <a:avLst/>
            <a:gdLst/>
            <a:ahLst/>
            <a:cxnLst/>
            <a:rect l="l" t="t" r="r" b="b"/>
            <a:pathLst>
              <a:path w="2740" h="2346" extrusionOk="0">
                <a:moveTo>
                  <a:pt x="1182" y="0"/>
                </a:moveTo>
                <a:cubicBezTo>
                  <a:pt x="579" y="0"/>
                  <a:pt x="1" y="470"/>
                  <a:pt x="1" y="1179"/>
                </a:cubicBezTo>
                <a:cubicBezTo>
                  <a:pt x="1" y="1822"/>
                  <a:pt x="525" y="2346"/>
                  <a:pt x="1168"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flipH="1">
            <a:off x="8234387" y="4863545"/>
            <a:ext cx="118736" cy="102029"/>
          </a:xfrm>
          <a:custGeom>
            <a:avLst/>
            <a:gdLst/>
            <a:ahLst/>
            <a:cxnLst/>
            <a:rect l="l" t="t" r="r" b="b"/>
            <a:pathLst>
              <a:path w="3049" h="2620" extrusionOk="0">
                <a:moveTo>
                  <a:pt x="1309" y="1"/>
                </a:moveTo>
                <a:cubicBezTo>
                  <a:pt x="640" y="1"/>
                  <a:pt x="1" y="523"/>
                  <a:pt x="1" y="1310"/>
                </a:cubicBezTo>
                <a:cubicBezTo>
                  <a:pt x="1" y="2036"/>
                  <a:pt x="584" y="2620"/>
                  <a:pt x="1298" y="2620"/>
                </a:cubicBezTo>
                <a:cubicBezTo>
                  <a:pt x="2465" y="2620"/>
                  <a:pt x="3049" y="1215"/>
                  <a:pt x="2227" y="393"/>
                </a:cubicBezTo>
                <a:cubicBezTo>
                  <a:pt x="1960" y="122"/>
                  <a:pt x="1631" y="1"/>
                  <a:pt x="1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277398" y="4901475"/>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91139" y="3260735"/>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flipH="1">
            <a:off x="8871075" y="2917882"/>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 name="Google Shape;78;p3"/>
          <p:cNvGrpSpPr/>
          <p:nvPr/>
        </p:nvGrpSpPr>
        <p:grpSpPr>
          <a:xfrm>
            <a:off x="8083189" y="4415884"/>
            <a:ext cx="979819" cy="787622"/>
            <a:chOff x="7539329" y="7978324"/>
            <a:chExt cx="1656219" cy="1331342"/>
          </a:xfrm>
        </p:grpSpPr>
        <p:sp>
          <p:nvSpPr>
            <p:cNvPr id="79" name="Google Shape;79;p3"/>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3"/>
          <p:cNvSpPr/>
          <p:nvPr/>
        </p:nvSpPr>
        <p:spPr>
          <a:xfrm>
            <a:off x="195942" y="161483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solidFill>
          <a:schemeClr val="dk2"/>
        </a:solidFill>
        <a:effectLst/>
      </p:bgPr>
    </p:bg>
    <p:spTree>
      <p:nvGrpSpPr>
        <p:cNvPr id="1" name="Shape 635"/>
        <p:cNvGrpSpPr/>
        <p:nvPr/>
      </p:nvGrpSpPr>
      <p:grpSpPr>
        <a:xfrm>
          <a:off x="0" y="0"/>
          <a:ext cx="0" cy="0"/>
          <a:chOff x="0" y="0"/>
          <a:chExt cx="0" cy="0"/>
        </a:xfrm>
      </p:grpSpPr>
      <p:grpSp>
        <p:nvGrpSpPr>
          <p:cNvPr id="636" name="Google Shape;636;p21"/>
          <p:cNvGrpSpPr/>
          <p:nvPr/>
        </p:nvGrpSpPr>
        <p:grpSpPr>
          <a:xfrm rot="-7042238" flipH="1">
            <a:off x="8379082" y="381266"/>
            <a:ext cx="979873" cy="787665"/>
            <a:chOff x="7539329" y="7978324"/>
            <a:chExt cx="1656219" cy="1331342"/>
          </a:xfrm>
        </p:grpSpPr>
        <p:sp>
          <p:nvSpPr>
            <p:cNvPr id="637" name="Google Shape;637;p21"/>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1"/>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 name="Google Shape;639;p21"/>
          <p:cNvSpPr/>
          <p:nvPr/>
        </p:nvSpPr>
        <p:spPr>
          <a:xfrm flipH="1">
            <a:off x="8576458" y="4040498"/>
            <a:ext cx="255541" cy="255073"/>
          </a:xfrm>
          <a:custGeom>
            <a:avLst/>
            <a:gdLst/>
            <a:ahLst/>
            <a:cxnLst/>
            <a:rect l="l" t="t" r="r" b="b"/>
            <a:pathLst>
              <a:path w="6562" h="6550" extrusionOk="0">
                <a:moveTo>
                  <a:pt x="1918" y="1"/>
                </a:moveTo>
                <a:lnTo>
                  <a:pt x="1918" y="1918"/>
                </a:lnTo>
                <a:lnTo>
                  <a:pt x="1" y="1918"/>
                </a:lnTo>
                <a:lnTo>
                  <a:pt x="1" y="4632"/>
                </a:lnTo>
                <a:lnTo>
                  <a:pt x="1918" y="4632"/>
                </a:lnTo>
                <a:lnTo>
                  <a:pt x="1918" y="6549"/>
                </a:lnTo>
                <a:lnTo>
                  <a:pt x="4632" y="6549"/>
                </a:lnTo>
                <a:lnTo>
                  <a:pt x="4632" y="4632"/>
                </a:lnTo>
                <a:lnTo>
                  <a:pt x="6561" y="4632"/>
                </a:lnTo>
                <a:lnTo>
                  <a:pt x="6561" y="1918"/>
                </a:lnTo>
                <a:lnTo>
                  <a:pt x="4632" y="1918"/>
                </a:lnTo>
                <a:lnTo>
                  <a:pt x="4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1"/>
          <p:cNvSpPr/>
          <p:nvPr/>
        </p:nvSpPr>
        <p:spPr>
          <a:xfrm>
            <a:off x="1475021" y="4679376"/>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1"/>
          <p:cNvSpPr/>
          <p:nvPr/>
        </p:nvSpPr>
        <p:spPr>
          <a:xfrm flipH="1">
            <a:off x="7597442" y="4517375"/>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1"/>
          <p:cNvSpPr/>
          <p:nvPr/>
        </p:nvSpPr>
        <p:spPr>
          <a:xfrm flipH="1">
            <a:off x="7120960" y="289705"/>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1"/>
          <p:cNvSpPr/>
          <p:nvPr/>
        </p:nvSpPr>
        <p:spPr>
          <a:xfrm flipH="1">
            <a:off x="7904153" y="21351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1"/>
          <p:cNvSpPr/>
          <p:nvPr/>
        </p:nvSpPr>
        <p:spPr>
          <a:xfrm flipH="1">
            <a:off x="288781" y="2310368"/>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1"/>
          <p:cNvSpPr/>
          <p:nvPr/>
        </p:nvSpPr>
        <p:spPr>
          <a:xfrm flipH="1">
            <a:off x="1122295" y="198336"/>
            <a:ext cx="106702" cy="91359"/>
          </a:xfrm>
          <a:custGeom>
            <a:avLst/>
            <a:gdLst/>
            <a:ahLst/>
            <a:cxnLst/>
            <a:rect l="l" t="t" r="r" b="b"/>
            <a:pathLst>
              <a:path w="2740" h="2346" extrusionOk="0">
                <a:moveTo>
                  <a:pt x="1182" y="0"/>
                </a:moveTo>
                <a:cubicBezTo>
                  <a:pt x="579" y="0"/>
                  <a:pt x="1" y="470"/>
                  <a:pt x="1" y="1179"/>
                </a:cubicBezTo>
                <a:cubicBezTo>
                  <a:pt x="1" y="1822"/>
                  <a:pt x="525" y="2346"/>
                  <a:pt x="1168"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1"/>
          <p:cNvSpPr/>
          <p:nvPr/>
        </p:nvSpPr>
        <p:spPr>
          <a:xfrm flipH="1">
            <a:off x="8712578" y="4901475"/>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1"/>
          <p:cNvSpPr/>
          <p:nvPr/>
        </p:nvSpPr>
        <p:spPr>
          <a:xfrm flipH="1">
            <a:off x="8842842" y="3260735"/>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1"/>
          <p:cNvSpPr/>
          <p:nvPr/>
        </p:nvSpPr>
        <p:spPr>
          <a:xfrm>
            <a:off x="170037" y="3346957"/>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1"/>
          <p:cNvSpPr/>
          <p:nvPr/>
        </p:nvSpPr>
        <p:spPr>
          <a:xfrm flipH="1">
            <a:off x="8832003" y="161483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1"/>
          <p:cNvSpPr txBox="1">
            <a:spLocks noGrp="1"/>
          </p:cNvSpPr>
          <p:nvPr>
            <p:ph type="title"/>
          </p:nvPr>
        </p:nvSpPr>
        <p:spPr>
          <a:xfrm>
            <a:off x="2035782" y="1647128"/>
            <a:ext cx="1847400" cy="527700"/>
          </a:xfrm>
          <a:prstGeom prst="rect">
            <a:avLst/>
          </a:prstGeom>
        </p:spPr>
        <p:txBody>
          <a:bodyPr spcFirstLastPara="1" wrap="square" lIns="91425" tIns="0"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grpSp>
        <p:nvGrpSpPr>
          <p:cNvPr id="651" name="Google Shape;651;p21"/>
          <p:cNvGrpSpPr/>
          <p:nvPr/>
        </p:nvGrpSpPr>
        <p:grpSpPr>
          <a:xfrm flipH="1">
            <a:off x="-11" y="4415884"/>
            <a:ext cx="979819" cy="787622"/>
            <a:chOff x="7539329" y="7978324"/>
            <a:chExt cx="1656219" cy="1331342"/>
          </a:xfrm>
        </p:grpSpPr>
        <p:sp>
          <p:nvSpPr>
            <p:cNvPr id="652" name="Google Shape;652;p21"/>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1"/>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4" name="Google Shape;654;p21"/>
          <p:cNvSpPr txBox="1">
            <a:spLocks noGrp="1"/>
          </p:cNvSpPr>
          <p:nvPr>
            <p:ph type="subTitle" idx="1"/>
          </p:nvPr>
        </p:nvSpPr>
        <p:spPr>
          <a:xfrm>
            <a:off x="929650" y="3044991"/>
            <a:ext cx="2069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endParaRPr/>
          </a:p>
        </p:txBody>
      </p:sp>
      <p:sp>
        <p:nvSpPr>
          <p:cNvPr id="655" name="Google Shape;655;p21"/>
          <p:cNvSpPr txBox="1">
            <a:spLocks noGrp="1"/>
          </p:cNvSpPr>
          <p:nvPr>
            <p:ph type="title" idx="2"/>
          </p:nvPr>
        </p:nvSpPr>
        <p:spPr>
          <a:xfrm>
            <a:off x="2035782" y="2536502"/>
            <a:ext cx="1847400" cy="527700"/>
          </a:xfrm>
          <a:prstGeom prst="rect">
            <a:avLst/>
          </a:prstGeom>
        </p:spPr>
        <p:txBody>
          <a:bodyPr spcFirstLastPara="1" wrap="square" lIns="91425" tIns="0"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56" name="Google Shape;656;p21"/>
          <p:cNvSpPr txBox="1">
            <a:spLocks noGrp="1"/>
          </p:cNvSpPr>
          <p:nvPr>
            <p:ph type="subTitle" idx="3"/>
          </p:nvPr>
        </p:nvSpPr>
        <p:spPr>
          <a:xfrm>
            <a:off x="3537300" y="3044991"/>
            <a:ext cx="2069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endParaRPr/>
          </a:p>
        </p:txBody>
      </p:sp>
      <p:sp>
        <p:nvSpPr>
          <p:cNvPr id="657" name="Google Shape;657;p21"/>
          <p:cNvSpPr txBox="1">
            <a:spLocks noGrp="1"/>
          </p:cNvSpPr>
          <p:nvPr>
            <p:ph type="title" idx="4"/>
          </p:nvPr>
        </p:nvSpPr>
        <p:spPr>
          <a:xfrm>
            <a:off x="2035782" y="3425877"/>
            <a:ext cx="1847400" cy="527700"/>
          </a:xfrm>
          <a:prstGeom prst="rect">
            <a:avLst/>
          </a:prstGeom>
        </p:spPr>
        <p:txBody>
          <a:bodyPr spcFirstLastPara="1" wrap="square" lIns="91425" tIns="0"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58" name="Google Shape;658;p21"/>
          <p:cNvSpPr txBox="1">
            <a:spLocks noGrp="1"/>
          </p:cNvSpPr>
          <p:nvPr>
            <p:ph type="subTitle" idx="5"/>
          </p:nvPr>
        </p:nvSpPr>
        <p:spPr>
          <a:xfrm>
            <a:off x="6144850" y="3044991"/>
            <a:ext cx="2069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endParaRPr/>
          </a:p>
        </p:txBody>
      </p:sp>
      <p:sp>
        <p:nvSpPr>
          <p:cNvPr id="659" name="Google Shape;659;p21"/>
          <p:cNvSpPr txBox="1">
            <a:spLocks noGrp="1"/>
          </p:cNvSpPr>
          <p:nvPr>
            <p:ph type="title" idx="6"/>
          </p:nvPr>
        </p:nvSpPr>
        <p:spPr>
          <a:xfrm>
            <a:off x="715100" y="535000"/>
            <a:ext cx="7713900" cy="482700"/>
          </a:xfrm>
          <a:prstGeom prst="rect">
            <a:avLst/>
          </a:prstGeom>
        </p:spPr>
        <p:txBody>
          <a:bodyPr spcFirstLastPara="1" wrap="square" lIns="91425" tIns="0" rIns="91425" bIns="91425" anchor="t" anchorCtr="0">
            <a:noAutofit/>
          </a:bodyPr>
          <a:lstStyle>
            <a:lvl1pPr lvl="0" algn="ctr" rtl="0">
              <a:spcBef>
                <a:spcPts val="0"/>
              </a:spcBef>
              <a:spcAft>
                <a:spcPts val="0"/>
              </a:spcAft>
              <a:buSzPts val="3500"/>
              <a:buFont typeface="Raleway Black"/>
              <a:buNone/>
              <a:defRPr sz="3500">
                <a:latin typeface="Raleway Black"/>
                <a:ea typeface="Raleway Black"/>
                <a:cs typeface="Raleway Black"/>
                <a:sym typeface="Raleway Black"/>
              </a:defRPr>
            </a:lvl1pPr>
            <a:lvl2pPr lvl="1" rtl="0">
              <a:spcBef>
                <a:spcPts val="0"/>
              </a:spcBef>
              <a:spcAft>
                <a:spcPts val="0"/>
              </a:spcAft>
              <a:buSzPts val="3500"/>
              <a:buFont typeface="Raleway Black"/>
              <a:buNone/>
              <a:defRPr sz="3500">
                <a:latin typeface="Raleway Black"/>
                <a:ea typeface="Raleway Black"/>
                <a:cs typeface="Raleway Black"/>
                <a:sym typeface="Raleway Black"/>
              </a:defRPr>
            </a:lvl2pPr>
            <a:lvl3pPr lvl="2" rtl="0">
              <a:spcBef>
                <a:spcPts val="0"/>
              </a:spcBef>
              <a:spcAft>
                <a:spcPts val="0"/>
              </a:spcAft>
              <a:buSzPts val="3500"/>
              <a:buFont typeface="Raleway Black"/>
              <a:buNone/>
              <a:defRPr sz="3500">
                <a:latin typeface="Raleway Black"/>
                <a:ea typeface="Raleway Black"/>
                <a:cs typeface="Raleway Black"/>
                <a:sym typeface="Raleway Black"/>
              </a:defRPr>
            </a:lvl3pPr>
            <a:lvl4pPr lvl="3" rtl="0">
              <a:spcBef>
                <a:spcPts val="0"/>
              </a:spcBef>
              <a:spcAft>
                <a:spcPts val="0"/>
              </a:spcAft>
              <a:buSzPts val="3500"/>
              <a:buFont typeface="Raleway Black"/>
              <a:buNone/>
              <a:defRPr sz="3500">
                <a:latin typeface="Raleway Black"/>
                <a:ea typeface="Raleway Black"/>
                <a:cs typeface="Raleway Black"/>
                <a:sym typeface="Raleway Black"/>
              </a:defRPr>
            </a:lvl4pPr>
            <a:lvl5pPr lvl="4" rtl="0">
              <a:spcBef>
                <a:spcPts val="0"/>
              </a:spcBef>
              <a:spcAft>
                <a:spcPts val="0"/>
              </a:spcAft>
              <a:buSzPts val="3500"/>
              <a:buFont typeface="Raleway Black"/>
              <a:buNone/>
              <a:defRPr sz="3500">
                <a:latin typeface="Raleway Black"/>
                <a:ea typeface="Raleway Black"/>
                <a:cs typeface="Raleway Black"/>
                <a:sym typeface="Raleway Black"/>
              </a:defRPr>
            </a:lvl5pPr>
            <a:lvl6pPr lvl="5" rtl="0">
              <a:spcBef>
                <a:spcPts val="0"/>
              </a:spcBef>
              <a:spcAft>
                <a:spcPts val="0"/>
              </a:spcAft>
              <a:buSzPts val="3500"/>
              <a:buFont typeface="Raleway Black"/>
              <a:buNone/>
              <a:defRPr sz="3500">
                <a:latin typeface="Raleway Black"/>
                <a:ea typeface="Raleway Black"/>
                <a:cs typeface="Raleway Black"/>
                <a:sym typeface="Raleway Black"/>
              </a:defRPr>
            </a:lvl6pPr>
            <a:lvl7pPr lvl="6" rtl="0">
              <a:spcBef>
                <a:spcPts val="0"/>
              </a:spcBef>
              <a:spcAft>
                <a:spcPts val="0"/>
              </a:spcAft>
              <a:buSzPts val="3500"/>
              <a:buFont typeface="Raleway Black"/>
              <a:buNone/>
              <a:defRPr sz="3500">
                <a:latin typeface="Raleway Black"/>
                <a:ea typeface="Raleway Black"/>
                <a:cs typeface="Raleway Black"/>
                <a:sym typeface="Raleway Black"/>
              </a:defRPr>
            </a:lvl7pPr>
            <a:lvl8pPr lvl="7" rtl="0">
              <a:spcBef>
                <a:spcPts val="0"/>
              </a:spcBef>
              <a:spcAft>
                <a:spcPts val="0"/>
              </a:spcAft>
              <a:buSzPts val="3500"/>
              <a:buFont typeface="Raleway Black"/>
              <a:buNone/>
              <a:defRPr sz="3500">
                <a:latin typeface="Raleway Black"/>
                <a:ea typeface="Raleway Black"/>
                <a:cs typeface="Raleway Black"/>
                <a:sym typeface="Raleway Black"/>
              </a:defRPr>
            </a:lvl8pPr>
            <a:lvl9pPr lvl="8"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bg>
      <p:bgPr>
        <a:solidFill>
          <a:schemeClr val="dk2"/>
        </a:solidFill>
        <a:effectLst/>
      </p:bgPr>
    </p:bg>
    <p:spTree>
      <p:nvGrpSpPr>
        <p:cNvPr id="1" name="Shape 660"/>
        <p:cNvGrpSpPr/>
        <p:nvPr/>
      </p:nvGrpSpPr>
      <p:grpSpPr>
        <a:xfrm>
          <a:off x="0" y="0"/>
          <a:ext cx="0" cy="0"/>
          <a:chOff x="0" y="0"/>
          <a:chExt cx="0" cy="0"/>
        </a:xfrm>
      </p:grpSpPr>
      <p:grpSp>
        <p:nvGrpSpPr>
          <p:cNvPr id="661" name="Google Shape;661;p22"/>
          <p:cNvGrpSpPr/>
          <p:nvPr/>
        </p:nvGrpSpPr>
        <p:grpSpPr>
          <a:xfrm rot="953512">
            <a:off x="-170215" y="3216002"/>
            <a:ext cx="1115731" cy="2293234"/>
            <a:chOff x="5029951" y="5642540"/>
            <a:chExt cx="1115824" cy="2293425"/>
          </a:xfrm>
        </p:grpSpPr>
        <p:sp>
          <p:nvSpPr>
            <p:cNvPr id="662" name="Google Shape;662;p22"/>
            <p:cNvSpPr/>
            <p:nvPr/>
          </p:nvSpPr>
          <p:spPr>
            <a:xfrm>
              <a:off x="5029951" y="5642540"/>
              <a:ext cx="211903" cy="477771"/>
            </a:xfrm>
            <a:custGeom>
              <a:avLst/>
              <a:gdLst/>
              <a:ahLst/>
              <a:cxnLst/>
              <a:rect l="l" t="t" r="r" b="b"/>
              <a:pathLst>
                <a:path w="3966" h="8942" extrusionOk="0">
                  <a:moveTo>
                    <a:pt x="500" y="0"/>
                  </a:moveTo>
                  <a:lnTo>
                    <a:pt x="500" y="0"/>
                  </a:lnTo>
                  <a:cubicBezTo>
                    <a:pt x="0" y="3310"/>
                    <a:pt x="1155" y="6644"/>
                    <a:pt x="3596" y="8942"/>
                  </a:cubicBezTo>
                  <a:cubicBezTo>
                    <a:pt x="3965" y="6632"/>
                    <a:pt x="3632" y="4263"/>
                    <a:pt x="2632" y="2143"/>
                  </a:cubicBezTo>
                  <a:cubicBezTo>
                    <a:pt x="2191" y="1203"/>
                    <a:pt x="1512" y="238"/>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2"/>
            <p:cNvSpPr/>
            <p:nvPr/>
          </p:nvSpPr>
          <p:spPr>
            <a:xfrm>
              <a:off x="5049667" y="6159095"/>
              <a:ext cx="282484" cy="335273"/>
            </a:xfrm>
            <a:custGeom>
              <a:avLst/>
              <a:gdLst/>
              <a:ahLst/>
              <a:cxnLst/>
              <a:rect l="l" t="t" r="r" b="b"/>
              <a:pathLst>
                <a:path w="5287" h="6275" extrusionOk="0">
                  <a:moveTo>
                    <a:pt x="0" y="0"/>
                  </a:moveTo>
                  <a:cubicBezTo>
                    <a:pt x="429" y="1369"/>
                    <a:pt x="882" y="2739"/>
                    <a:pt x="1655" y="3941"/>
                  </a:cubicBezTo>
                  <a:cubicBezTo>
                    <a:pt x="2429" y="5144"/>
                    <a:pt x="3584" y="6179"/>
                    <a:pt x="5287" y="6275"/>
                  </a:cubicBezTo>
                  <a:cubicBezTo>
                    <a:pt x="4620" y="3465"/>
                    <a:pt x="2656" y="11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2"/>
            <p:cNvSpPr/>
            <p:nvPr/>
          </p:nvSpPr>
          <p:spPr>
            <a:xfrm>
              <a:off x="5265308" y="5930044"/>
              <a:ext cx="180754" cy="440904"/>
            </a:xfrm>
            <a:custGeom>
              <a:avLst/>
              <a:gdLst/>
              <a:ahLst/>
              <a:cxnLst/>
              <a:rect l="l" t="t" r="r" b="b"/>
              <a:pathLst>
                <a:path w="3383" h="8252" extrusionOk="0">
                  <a:moveTo>
                    <a:pt x="2180" y="1"/>
                  </a:moveTo>
                  <a:lnTo>
                    <a:pt x="2180" y="1"/>
                  </a:lnTo>
                  <a:cubicBezTo>
                    <a:pt x="453" y="2394"/>
                    <a:pt x="1" y="5466"/>
                    <a:pt x="965" y="8252"/>
                  </a:cubicBezTo>
                  <a:cubicBezTo>
                    <a:pt x="2906" y="5966"/>
                    <a:pt x="3382" y="2763"/>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2"/>
            <p:cNvSpPr/>
            <p:nvPr/>
          </p:nvSpPr>
          <p:spPr>
            <a:xfrm>
              <a:off x="5341017" y="6399528"/>
              <a:ext cx="222696" cy="398267"/>
            </a:xfrm>
            <a:custGeom>
              <a:avLst/>
              <a:gdLst/>
              <a:ahLst/>
              <a:cxnLst/>
              <a:rect l="l" t="t" r="r" b="b"/>
              <a:pathLst>
                <a:path w="4168" h="7454" extrusionOk="0">
                  <a:moveTo>
                    <a:pt x="3370" y="1"/>
                  </a:moveTo>
                  <a:cubicBezTo>
                    <a:pt x="1096" y="1763"/>
                    <a:pt x="1" y="4632"/>
                    <a:pt x="501" y="7454"/>
                  </a:cubicBezTo>
                  <a:cubicBezTo>
                    <a:pt x="3001" y="5882"/>
                    <a:pt x="4168" y="2846"/>
                    <a:pt x="3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2"/>
            <p:cNvSpPr/>
            <p:nvPr/>
          </p:nvSpPr>
          <p:spPr>
            <a:xfrm>
              <a:off x="5113301" y="6606941"/>
              <a:ext cx="251335" cy="342273"/>
            </a:xfrm>
            <a:custGeom>
              <a:avLst/>
              <a:gdLst/>
              <a:ahLst/>
              <a:cxnLst/>
              <a:rect l="l" t="t" r="r" b="b"/>
              <a:pathLst>
                <a:path w="4704" h="6406" extrusionOk="0">
                  <a:moveTo>
                    <a:pt x="0" y="0"/>
                  </a:moveTo>
                  <a:cubicBezTo>
                    <a:pt x="0" y="1417"/>
                    <a:pt x="441" y="2786"/>
                    <a:pt x="1274" y="3929"/>
                  </a:cubicBezTo>
                  <a:cubicBezTo>
                    <a:pt x="2131" y="5096"/>
                    <a:pt x="3334" y="5953"/>
                    <a:pt x="4703" y="6406"/>
                  </a:cubicBezTo>
                  <a:cubicBezTo>
                    <a:pt x="4227" y="3655"/>
                    <a:pt x="2477" y="128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2"/>
            <p:cNvSpPr/>
            <p:nvPr/>
          </p:nvSpPr>
          <p:spPr>
            <a:xfrm>
              <a:off x="5156526" y="6974589"/>
              <a:ext cx="177548" cy="308612"/>
            </a:xfrm>
            <a:custGeom>
              <a:avLst/>
              <a:gdLst/>
              <a:ahLst/>
              <a:cxnLst/>
              <a:rect l="l" t="t" r="r" b="b"/>
              <a:pathLst>
                <a:path w="3323" h="5776" extrusionOk="0">
                  <a:moveTo>
                    <a:pt x="48" y="1"/>
                  </a:moveTo>
                  <a:lnTo>
                    <a:pt x="48" y="1"/>
                  </a:lnTo>
                  <a:cubicBezTo>
                    <a:pt x="1" y="2358"/>
                    <a:pt x="1275" y="4704"/>
                    <a:pt x="3323" y="5775"/>
                  </a:cubicBezTo>
                  <a:cubicBezTo>
                    <a:pt x="3323" y="3406"/>
                    <a:pt x="2084" y="1215"/>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2"/>
            <p:cNvSpPr/>
            <p:nvPr/>
          </p:nvSpPr>
          <p:spPr>
            <a:xfrm>
              <a:off x="5876006" y="6235393"/>
              <a:ext cx="166755" cy="482900"/>
            </a:xfrm>
            <a:custGeom>
              <a:avLst/>
              <a:gdLst/>
              <a:ahLst/>
              <a:cxnLst/>
              <a:rect l="l" t="t" r="r" b="b"/>
              <a:pathLst>
                <a:path w="3121" h="9038" extrusionOk="0">
                  <a:moveTo>
                    <a:pt x="1882" y="1"/>
                  </a:moveTo>
                  <a:lnTo>
                    <a:pt x="1882" y="1"/>
                  </a:lnTo>
                  <a:cubicBezTo>
                    <a:pt x="275" y="2739"/>
                    <a:pt x="1" y="6073"/>
                    <a:pt x="1144" y="9038"/>
                  </a:cubicBezTo>
                  <a:cubicBezTo>
                    <a:pt x="2846" y="6275"/>
                    <a:pt x="3120" y="2835"/>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2"/>
            <p:cNvSpPr/>
            <p:nvPr/>
          </p:nvSpPr>
          <p:spPr>
            <a:xfrm>
              <a:off x="5724587" y="6536948"/>
              <a:ext cx="158473" cy="417342"/>
            </a:xfrm>
            <a:custGeom>
              <a:avLst/>
              <a:gdLst/>
              <a:ahLst/>
              <a:cxnLst/>
              <a:rect l="l" t="t" r="r" b="b"/>
              <a:pathLst>
                <a:path w="2966" h="7811" extrusionOk="0">
                  <a:moveTo>
                    <a:pt x="882" y="0"/>
                  </a:moveTo>
                  <a:lnTo>
                    <a:pt x="882" y="0"/>
                  </a:lnTo>
                  <a:cubicBezTo>
                    <a:pt x="1" y="2644"/>
                    <a:pt x="430" y="5537"/>
                    <a:pt x="2037" y="7811"/>
                  </a:cubicBezTo>
                  <a:cubicBezTo>
                    <a:pt x="2966" y="5084"/>
                    <a:pt x="2489" y="2132"/>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2"/>
            <p:cNvSpPr/>
            <p:nvPr/>
          </p:nvSpPr>
          <p:spPr>
            <a:xfrm>
              <a:off x="5790786" y="6841656"/>
              <a:ext cx="354989" cy="230497"/>
            </a:xfrm>
            <a:custGeom>
              <a:avLst/>
              <a:gdLst/>
              <a:ahLst/>
              <a:cxnLst/>
              <a:rect l="l" t="t" r="r" b="b"/>
              <a:pathLst>
                <a:path w="6644" h="4314" extrusionOk="0">
                  <a:moveTo>
                    <a:pt x="6644" y="0"/>
                  </a:moveTo>
                  <a:lnTo>
                    <a:pt x="6644" y="0"/>
                  </a:lnTo>
                  <a:cubicBezTo>
                    <a:pt x="4025" y="667"/>
                    <a:pt x="1703" y="2156"/>
                    <a:pt x="0" y="4251"/>
                  </a:cubicBezTo>
                  <a:cubicBezTo>
                    <a:pt x="273" y="4293"/>
                    <a:pt x="548" y="4314"/>
                    <a:pt x="821" y="4314"/>
                  </a:cubicBezTo>
                  <a:cubicBezTo>
                    <a:pt x="2025" y="4314"/>
                    <a:pt x="3207" y="3913"/>
                    <a:pt x="4167" y="3156"/>
                  </a:cubicBezTo>
                  <a:cubicBezTo>
                    <a:pt x="5227" y="2334"/>
                    <a:pt x="6025" y="1203"/>
                    <a:pt x="6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2"/>
            <p:cNvSpPr/>
            <p:nvPr/>
          </p:nvSpPr>
          <p:spPr>
            <a:xfrm>
              <a:off x="5592296" y="6893803"/>
              <a:ext cx="143834" cy="380475"/>
            </a:xfrm>
            <a:custGeom>
              <a:avLst/>
              <a:gdLst/>
              <a:ahLst/>
              <a:cxnLst/>
              <a:rect l="l" t="t" r="r" b="b"/>
              <a:pathLst>
                <a:path w="2692" h="7121" extrusionOk="0">
                  <a:moveTo>
                    <a:pt x="989" y="1"/>
                  </a:moveTo>
                  <a:lnTo>
                    <a:pt x="989" y="1"/>
                  </a:lnTo>
                  <a:cubicBezTo>
                    <a:pt x="0" y="2346"/>
                    <a:pt x="298" y="5049"/>
                    <a:pt x="1775" y="7121"/>
                  </a:cubicBezTo>
                  <a:cubicBezTo>
                    <a:pt x="2417" y="5990"/>
                    <a:pt x="2691" y="4680"/>
                    <a:pt x="2548" y="3382"/>
                  </a:cubicBezTo>
                  <a:cubicBezTo>
                    <a:pt x="2394" y="2120"/>
                    <a:pt x="1846" y="929"/>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2"/>
            <p:cNvSpPr/>
            <p:nvPr/>
          </p:nvSpPr>
          <p:spPr>
            <a:xfrm>
              <a:off x="5429443" y="7253864"/>
              <a:ext cx="136834" cy="342967"/>
            </a:xfrm>
            <a:custGeom>
              <a:avLst/>
              <a:gdLst/>
              <a:ahLst/>
              <a:cxnLst/>
              <a:rect l="l" t="t" r="r" b="b"/>
              <a:pathLst>
                <a:path w="2561" h="6419" extrusionOk="0">
                  <a:moveTo>
                    <a:pt x="762" y="1"/>
                  </a:moveTo>
                  <a:lnTo>
                    <a:pt x="762" y="1"/>
                  </a:lnTo>
                  <a:cubicBezTo>
                    <a:pt x="0" y="2132"/>
                    <a:pt x="262" y="4501"/>
                    <a:pt x="1477" y="6418"/>
                  </a:cubicBezTo>
                  <a:cubicBezTo>
                    <a:pt x="2560" y="4335"/>
                    <a:pt x="2286" y="1799"/>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2"/>
            <p:cNvSpPr/>
            <p:nvPr/>
          </p:nvSpPr>
          <p:spPr>
            <a:xfrm>
              <a:off x="5528662" y="7338496"/>
              <a:ext cx="421830" cy="248824"/>
            </a:xfrm>
            <a:custGeom>
              <a:avLst/>
              <a:gdLst/>
              <a:ahLst/>
              <a:cxnLst/>
              <a:rect l="l" t="t" r="r" b="b"/>
              <a:pathLst>
                <a:path w="7895" h="4657" extrusionOk="0">
                  <a:moveTo>
                    <a:pt x="7895" y="0"/>
                  </a:moveTo>
                  <a:lnTo>
                    <a:pt x="7895" y="0"/>
                  </a:lnTo>
                  <a:cubicBezTo>
                    <a:pt x="4835" y="524"/>
                    <a:pt x="2061" y="2084"/>
                    <a:pt x="13" y="4406"/>
                  </a:cubicBezTo>
                  <a:lnTo>
                    <a:pt x="1" y="4406"/>
                  </a:lnTo>
                  <a:cubicBezTo>
                    <a:pt x="473" y="4578"/>
                    <a:pt x="952" y="4656"/>
                    <a:pt x="1428" y="4656"/>
                  </a:cubicBezTo>
                  <a:cubicBezTo>
                    <a:pt x="2557" y="4656"/>
                    <a:pt x="3665" y="4217"/>
                    <a:pt x="4620" y="3572"/>
                  </a:cubicBezTo>
                  <a:cubicBezTo>
                    <a:pt x="5966" y="2655"/>
                    <a:pt x="7014" y="1369"/>
                    <a:pt x="7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2"/>
            <p:cNvSpPr/>
            <p:nvPr/>
          </p:nvSpPr>
          <p:spPr>
            <a:xfrm>
              <a:off x="5172554" y="6061213"/>
              <a:ext cx="781895" cy="1874752"/>
            </a:xfrm>
            <a:custGeom>
              <a:avLst/>
              <a:gdLst/>
              <a:ahLst/>
              <a:cxnLst/>
              <a:rect l="l" t="t" r="r" b="b"/>
              <a:pathLst>
                <a:path w="14634" h="35088" extrusionOk="0">
                  <a:moveTo>
                    <a:pt x="755" y="0"/>
                  </a:moveTo>
                  <a:cubicBezTo>
                    <a:pt x="552" y="0"/>
                    <a:pt x="331" y="219"/>
                    <a:pt x="427" y="475"/>
                  </a:cubicBezTo>
                  <a:cubicBezTo>
                    <a:pt x="1213" y="2630"/>
                    <a:pt x="1808" y="4844"/>
                    <a:pt x="2201" y="7107"/>
                  </a:cubicBezTo>
                  <a:cubicBezTo>
                    <a:pt x="2618" y="9333"/>
                    <a:pt x="2868" y="11583"/>
                    <a:pt x="2975" y="13845"/>
                  </a:cubicBezTo>
                  <a:cubicBezTo>
                    <a:pt x="3142" y="18322"/>
                    <a:pt x="2773" y="22799"/>
                    <a:pt x="1868" y="27192"/>
                  </a:cubicBezTo>
                  <a:cubicBezTo>
                    <a:pt x="1368" y="29657"/>
                    <a:pt x="832" y="32145"/>
                    <a:pt x="82" y="34550"/>
                  </a:cubicBezTo>
                  <a:cubicBezTo>
                    <a:pt x="0" y="34825"/>
                    <a:pt x="214" y="35073"/>
                    <a:pt x="479" y="35073"/>
                  </a:cubicBezTo>
                  <a:cubicBezTo>
                    <a:pt x="524" y="35073"/>
                    <a:pt x="571" y="35066"/>
                    <a:pt x="617" y="35050"/>
                  </a:cubicBezTo>
                  <a:cubicBezTo>
                    <a:pt x="667" y="35075"/>
                    <a:pt x="721" y="35088"/>
                    <a:pt x="774" y="35088"/>
                  </a:cubicBezTo>
                  <a:cubicBezTo>
                    <a:pt x="849" y="35088"/>
                    <a:pt x="924" y="35063"/>
                    <a:pt x="987" y="35015"/>
                  </a:cubicBezTo>
                  <a:cubicBezTo>
                    <a:pt x="2570" y="34038"/>
                    <a:pt x="3785" y="32729"/>
                    <a:pt x="4892" y="31252"/>
                  </a:cubicBezTo>
                  <a:cubicBezTo>
                    <a:pt x="5951" y="29836"/>
                    <a:pt x="6928" y="28371"/>
                    <a:pt x="7833" y="26847"/>
                  </a:cubicBezTo>
                  <a:cubicBezTo>
                    <a:pt x="9666" y="23823"/>
                    <a:pt x="11166" y="20573"/>
                    <a:pt x="12500" y="17298"/>
                  </a:cubicBezTo>
                  <a:cubicBezTo>
                    <a:pt x="13262" y="15429"/>
                    <a:pt x="13952" y="13524"/>
                    <a:pt x="14560" y="11595"/>
                  </a:cubicBezTo>
                  <a:cubicBezTo>
                    <a:pt x="14633" y="11368"/>
                    <a:pt x="14440" y="11208"/>
                    <a:pt x="14253" y="11208"/>
                  </a:cubicBezTo>
                  <a:cubicBezTo>
                    <a:pt x="14136" y="11208"/>
                    <a:pt x="14022" y="11270"/>
                    <a:pt x="13976" y="11417"/>
                  </a:cubicBezTo>
                  <a:lnTo>
                    <a:pt x="13976" y="11405"/>
                  </a:lnTo>
                  <a:cubicBezTo>
                    <a:pt x="12952" y="14738"/>
                    <a:pt x="11643" y="17989"/>
                    <a:pt x="10047" y="21096"/>
                  </a:cubicBezTo>
                  <a:cubicBezTo>
                    <a:pt x="8452" y="24192"/>
                    <a:pt x="6642" y="27169"/>
                    <a:pt x="4630" y="30014"/>
                  </a:cubicBezTo>
                  <a:cubicBezTo>
                    <a:pt x="3654" y="31395"/>
                    <a:pt x="2534" y="32776"/>
                    <a:pt x="1177" y="33800"/>
                  </a:cubicBezTo>
                  <a:cubicBezTo>
                    <a:pt x="1784" y="31967"/>
                    <a:pt x="2308" y="30109"/>
                    <a:pt x="2725" y="28228"/>
                  </a:cubicBezTo>
                  <a:cubicBezTo>
                    <a:pt x="3213" y="25990"/>
                    <a:pt x="3570" y="23728"/>
                    <a:pt x="3796" y="21454"/>
                  </a:cubicBezTo>
                  <a:cubicBezTo>
                    <a:pt x="4237" y="16870"/>
                    <a:pt x="4130" y="12179"/>
                    <a:pt x="3225" y="7642"/>
                  </a:cubicBezTo>
                  <a:cubicBezTo>
                    <a:pt x="2701" y="5094"/>
                    <a:pt x="1951" y="2594"/>
                    <a:pt x="998" y="177"/>
                  </a:cubicBezTo>
                  <a:cubicBezTo>
                    <a:pt x="948" y="52"/>
                    <a:pt x="853"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5" name="Google Shape;675;p22"/>
          <p:cNvSpPr/>
          <p:nvPr/>
        </p:nvSpPr>
        <p:spPr>
          <a:xfrm>
            <a:off x="813598" y="4741273"/>
            <a:ext cx="255541" cy="255073"/>
          </a:xfrm>
          <a:custGeom>
            <a:avLst/>
            <a:gdLst/>
            <a:ahLst/>
            <a:cxnLst/>
            <a:rect l="l" t="t" r="r" b="b"/>
            <a:pathLst>
              <a:path w="6562" h="6550" extrusionOk="0">
                <a:moveTo>
                  <a:pt x="1918" y="1"/>
                </a:moveTo>
                <a:lnTo>
                  <a:pt x="1918" y="1918"/>
                </a:lnTo>
                <a:lnTo>
                  <a:pt x="1" y="1918"/>
                </a:lnTo>
                <a:lnTo>
                  <a:pt x="1" y="4632"/>
                </a:lnTo>
                <a:lnTo>
                  <a:pt x="1918" y="4632"/>
                </a:lnTo>
                <a:lnTo>
                  <a:pt x="1918" y="6549"/>
                </a:lnTo>
                <a:lnTo>
                  <a:pt x="4632" y="6549"/>
                </a:lnTo>
                <a:lnTo>
                  <a:pt x="4632" y="4632"/>
                </a:lnTo>
                <a:lnTo>
                  <a:pt x="6561" y="4632"/>
                </a:lnTo>
                <a:lnTo>
                  <a:pt x="6561" y="1918"/>
                </a:lnTo>
                <a:lnTo>
                  <a:pt x="4632" y="1918"/>
                </a:lnTo>
                <a:lnTo>
                  <a:pt x="4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2"/>
          <p:cNvSpPr/>
          <p:nvPr/>
        </p:nvSpPr>
        <p:spPr>
          <a:xfrm flipH="1">
            <a:off x="7446041" y="4738513"/>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2"/>
          <p:cNvSpPr/>
          <p:nvPr/>
        </p:nvSpPr>
        <p:spPr>
          <a:xfrm>
            <a:off x="158180" y="2722887"/>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2"/>
          <p:cNvSpPr/>
          <p:nvPr/>
        </p:nvSpPr>
        <p:spPr>
          <a:xfrm flipH="1">
            <a:off x="7605419" y="381738"/>
            <a:ext cx="247168" cy="247168"/>
          </a:xfrm>
          <a:custGeom>
            <a:avLst/>
            <a:gdLst/>
            <a:ahLst/>
            <a:cxnLst/>
            <a:rect l="l" t="t" r="r" b="b"/>
            <a:pathLst>
              <a:path w="6347" h="6347" extrusionOk="0">
                <a:moveTo>
                  <a:pt x="1858" y="0"/>
                </a:moveTo>
                <a:lnTo>
                  <a:pt x="1858" y="1870"/>
                </a:lnTo>
                <a:lnTo>
                  <a:pt x="1" y="1870"/>
                </a:lnTo>
                <a:lnTo>
                  <a:pt x="1" y="4489"/>
                </a:lnTo>
                <a:lnTo>
                  <a:pt x="1858" y="4489"/>
                </a:lnTo>
                <a:lnTo>
                  <a:pt x="1858" y="6346"/>
                </a:lnTo>
                <a:lnTo>
                  <a:pt x="4478" y="6346"/>
                </a:lnTo>
                <a:lnTo>
                  <a:pt x="4478" y="4489"/>
                </a:lnTo>
                <a:lnTo>
                  <a:pt x="6347" y="4489"/>
                </a:lnTo>
                <a:lnTo>
                  <a:pt x="6347" y="1870"/>
                </a:lnTo>
                <a:lnTo>
                  <a:pt x="4478" y="1870"/>
                </a:lnTo>
                <a:lnTo>
                  <a:pt x="4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2"/>
          <p:cNvSpPr/>
          <p:nvPr/>
        </p:nvSpPr>
        <p:spPr>
          <a:xfrm>
            <a:off x="1231250" y="289705"/>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2"/>
          <p:cNvSpPr/>
          <p:nvPr/>
        </p:nvSpPr>
        <p:spPr>
          <a:xfrm>
            <a:off x="590392" y="21351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2"/>
          <p:cNvSpPr/>
          <p:nvPr/>
        </p:nvSpPr>
        <p:spPr>
          <a:xfrm>
            <a:off x="8754715" y="1780018"/>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2"/>
          <p:cNvSpPr/>
          <p:nvPr/>
        </p:nvSpPr>
        <p:spPr>
          <a:xfrm>
            <a:off x="7928775" y="113886"/>
            <a:ext cx="106702" cy="91359"/>
          </a:xfrm>
          <a:custGeom>
            <a:avLst/>
            <a:gdLst/>
            <a:ahLst/>
            <a:cxnLst/>
            <a:rect l="l" t="t" r="r" b="b"/>
            <a:pathLst>
              <a:path w="2740" h="2346" extrusionOk="0">
                <a:moveTo>
                  <a:pt x="1182" y="0"/>
                </a:moveTo>
                <a:cubicBezTo>
                  <a:pt x="579" y="0"/>
                  <a:pt x="1" y="470"/>
                  <a:pt x="1" y="1179"/>
                </a:cubicBezTo>
                <a:cubicBezTo>
                  <a:pt x="1" y="1822"/>
                  <a:pt x="525" y="2346"/>
                  <a:pt x="1168"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2"/>
          <p:cNvSpPr/>
          <p:nvPr/>
        </p:nvSpPr>
        <p:spPr>
          <a:xfrm>
            <a:off x="516523" y="3689825"/>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2"/>
          <p:cNvSpPr/>
          <p:nvPr/>
        </p:nvSpPr>
        <p:spPr>
          <a:xfrm>
            <a:off x="489714" y="2408535"/>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5" name="Google Shape;685;p22"/>
          <p:cNvGrpSpPr/>
          <p:nvPr/>
        </p:nvGrpSpPr>
        <p:grpSpPr>
          <a:xfrm>
            <a:off x="8146676" y="3634774"/>
            <a:ext cx="888543" cy="1418633"/>
            <a:chOff x="7309444" y="6779904"/>
            <a:chExt cx="1501932" cy="2397960"/>
          </a:xfrm>
        </p:grpSpPr>
        <p:sp>
          <p:nvSpPr>
            <p:cNvPr id="686" name="Google Shape;686;p22"/>
            <p:cNvSpPr/>
            <p:nvPr/>
          </p:nvSpPr>
          <p:spPr>
            <a:xfrm>
              <a:off x="7309444" y="6779904"/>
              <a:ext cx="1501932" cy="2397960"/>
            </a:xfrm>
            <a:custGeom>
              <a:avLst/>
              <a:gdLst/>
              <a:ahLst/>
              <a:cxnLst/>
              <a:rect l="l" t="t" r="r" b="b"/>
              <a:pathLst>
                <a:path w="17503" h="27945" extrusionOk="0">
                  <a:moveTo>
                    <a:pt x="16609" y="1"/>
                  </a:moveTo>
                  <a:cubicBezTo>
                    <a:pt x="16443" y="108"/>
                    <a:pt x="16276" y="215"/>
                    <a:pt x="16097" y="334"/>
                  </a:cubicBezTo>
                  <a:cubicBezTo>
                    <a:pt x="14335" y="1465"/>
                    <a:pt x="12657" y="2727"/>
                    <a:pt x="11073" y="4120"/>
                  </a:cubicBezTo>
                  <a:cubicBezTo>
                    <a:pt x="10894" y="4263"/>
                    <a:pt x="10716" y="4430"/>
                    <a:pt x="10549" y="4585"/>
                  </a:cubicBezTo>
                  <a:cubicBezTo>
                    <a:pt x="9168" y="5823"/>
                    <a:pt x="7882" y="7145"/>
                    <a:pt x="6680" y="8550"/>
                  </a:cubicBezTo>
                  <a:cubicBezTo>
                    <a:pt x="6501" y="8752"/>
                    <a:pt x="6334" y="8954"/>
                    <a:pt x="6156" y="9157"/>
                  </a:cubicBezTo>
                  <a:lnTo>
                    <a:pt x="6025" y="9312"/>
                  </a:lnTo>
                  <a:cubicBezTo>
                    <a:pt x="4822" y="10764"/>
                    <a:pt x="3751" y="12300"/>
                    <a:pt x="2810" y="13943"/>
                  </a:cubicBezTo>
                  <a:cubicBezTo>
                    <a:pt x="2679" y="14169"/>
                    <a:pt x="2548" y="14419"/>
                    <a:pt x="2417" y="14657"/>
                  </a:cubicBezTo>
                  <a:cubicBezTo>
                    <a:pt x="1846" y="15729"/>
                    <a:pt x="1381" y="16860"/>
                    <a:pt x="1000" y="18015"/>
                  </a:cubicBezTo>
                  <a:cubicBezTo>
                    <a:pt x="834" y="18515"/>
                    <a:pt x="703" y="19027"/>
                    <a:pt x="584" y="19539"/>
                  </a:cubicBezTo>
                  <a:cubicBezTo>
                    <a:pt x="524" y="19801"/>
                    <a:pt x="465" y="20051"/>
                    <a:pt x="429" y="20313"/>
                  </a:cubicBezTo>
                  <a:cubicBezTo>
                    <a:pt x="0" y="22718"/>
                    <a:pt x="84" y="25230"/>
                    <a:pt x="881" y="27528"/>
                  </a:cubicBezTo>
                  <a:lnTo>
                    <a:pt x="869" y="27528"/>
                  </a:lnTo>
                  <a:cubicBezTo>
                    <a:pt x="917" y="27671"/>
                    <a:pt x="976" y="27814"/>
                    <a:pt x="1024" y="27945"/>
                  </a:cubicBezTo>
                  <a:cubicBezTo>
                    <a:pt x="1167" y="27909"/>
                    <a:pt x="1310" y="27873"/>
                    <a:pt x="1441" y="27826"/>
                  </a:cubicBezTo>
                  <a:cubicBezTo>
                    <a:pt x="3405" y="27242"/>
                    <a:pt x="5275" y="26397"/>
                    <a:pt x="7013" y="25302"/>
                  </a:cubicBezTo>
                  <a:cubicBezTo>
                    <a:pt x="7334" y="25099"/>
                    <a:pt x="7644" y="24885"/>
                    <a:pt x="7965" y="24659"/>
                  </a:cubicBezTo>
                  <a:cubicBezTo>
                    <a:pt x="10001" y="23230"/>
                    <a:pt x="11787" y="21480"/>
                    <a:pt x="13252" y="19468"/>
                  </a:cubicBezTo>
                  <a:cubicBezTo>
                    <a:pt x="13466" y="19182"/>
                    <a:pt x="13669" y="18884"/>
                    <a:pt x="13859" y="18587"/>
                  </a:cubicBezTo>
                  <a:cubicBezTo>
                    <a:pt x="14157" y="18146"/>
                    <a:pt x="14419" y="17705"/>
                    <a:pt x="14681" y="17241"/>
                  </a:cubicBezTo>
                  <a:cubicBezTo>
                    <a:pt x="15585" y="15598"/>
                    <a:pt x="16288" y="13848"/>
                    <a:pt x="16764" y="12014"/>
                  </a:cubicBezTo>
                  <a:cubicBezTo>
                    <a:pt x="16824" y="11776"/>
                    <a:pt x="16883" y="11526"/>
                    <a:pt x="16931" y="11276"/>
                  </a:cubicBezTo>
                  <a:cubicBezTo>
                    <a:pt x="17312" y="9597"/>
                    <a:pt x="17502" y="7883"/>
                    <a:pt x="17490" y="6168"/>
                  </a:cubicBezTo>
                  <a:cubicBezTo>
                    <a:pt x="17490" y="5966"/>
                    <a:pt x="17490" y="5764"/>
                    <a:pt x="17490" y="5573"/>
                  </a:cubicBezTo>
                  <a:cubicBezTo>
                    <a:pt x="17443" y="3882"/>
                    <a:pt x="17205" y="2204"/>
                    <a:pt x="16776" y="584"/>
                  </a:cubicBezTo>
                  <a:cubicBezTo>
                    <a:pt x="16728" y="382"/>
                    <a:pt x="16669" y="191"/>
                    <a:pt x="1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2"/>
            <p:cNvSpPr/>
            <p:nvPr/>
          </p:nvSpPr>
          <p:spPr>
            <a:xfrm>
              <a:off x="7346171" y="6779904"/>
              <a:ext cx="1465206" cy="2397960"/>
            </a:xfrm>
            <a:custGeom>
              <a:avLst/>
              <a:gdLst/>
              <a:ahLst/>
              <a:cxnLst/>
              <a:rect l="l" t="t" r="r" b="b"/>
              <a:pathLst>
                <a:path w="17075" h="27945" extrusionOk="0">
                  <a:moveTo>
                    <a:pt x="16193" y="1"/>
                  </a:moveTo>
                  <a:cubicBezTo>
                    <a:pt x="16015" y="108"/>
                    <a:pt x="15848" y="215"/>
                    <a:pt x="15681" y="334"/>
                  </a:cubicBezTo>
                  <a:cubicBezTo>
                    <a:pt x="14907" y="2525"/>
                    <a:pt x="14122" y="4716"/>
                    <a:pt x="13229" y="6859"/>
                  </a:cubicBezTo>
                  <a:cubicBezTo>
                    <a:pt x="12955" y="7514"/>
                    <a:pt x="12669" y="8169"/>
                    <a:pt x="12371" y="8835"/>
                  </a:cubicBezTo>
                  <a:cubicBezTo>
                    <a:pt x="12121" y="7966"/>
                    <a:pt x="11848" y="7121"/>
                    <a:pt x="11514" y="6287"/>
                  </a:cubicBezTo>
                  <a:cubicBezTo>
                    <a:pt x="11336" y="5811"/>
                    <a:pt x="11133" y="5347"/>
                    <a:pt x="10955" y="4871"/>
                  </a:cubicBezTo>
                  <a:cubicBezTo>
                    <a:pt x="10859" y="4632"/>
                    <a:pt x="10764" y="4371"/>
                    <a:pt x="10657" y="4109"/>
                  </a:cubicBezTo>
                  <a:cubicBezTo>
                    <a:pt x="10478" y="4263"/>
                    <a:pt x="10300" y="4430"/>
                    <a:pt x="10121" y="4585"/>
                  </a:cubicBezTo>
                  <a:cubicBezTo>
                    <a:pt x="10204" y="4728"/>
                    <a:pt x="10288" y="4894"/>
                    <a:pt x="10371" y="5049"/>
                  </a:cubicBezTo>
                  <a:cubicBezTo>
                    <a:pt x="10597" y="5502"/>
                    <a:pt x="10800" y="5966"/>
                    <a:pt x="10978" y="6454"/>
                  </a:cubicBezTo>
                  <a:cubicBezTo>
                    <a:pt x="11336" y="7407"/>
                    <a:pt x="11645" y="8395"/>
                    <a:pt x="11907" y="9383"/>
                  </a:cubicBezTo>
                  <a:cubicBezTo>
                    <a:pt x="11931" y="9454"/>
                    <a:pt x="11978" y="9526"/>
                    <a:pt x="12038" y="9562"/>
                  </a:cubicBezTo>
                  <a:cubicBezTo>
                    <a:pt x="11014" y="11776"/>
                    <a:pt x="9895" y="13931"/>
                    <a:pt x="8669" y="16039"/>
                  </a:cubicBezTo>
                  <a:cubicBezTo>
                    <a:pt x="8347" y="14765"/>
                    <a:pt x="7978" y="13491"/>
                    <a:pt x="7561" y="12229"/>
                  </a:cubicBezTo>
                  <a:cubicBezTo>
                    <a:pt x="7335" y="11538"/>
                    <a:pt x="7109" y="10836"/>
                    <a:pt x="6871" y="10133"/>
                  </a:cubicBezTo>
                  <a:cubicBezTo>
                    <a:pt x="6680" y="9609"/>
                    <a:pt x="6514" y="9050"/>
                    <a:pt x="6252" y="8550"/>
                  </a:cubicBezTo>
                  <a:cubicBezTo>
                    <a:pt x="6073" y="8752"/>
                    <a:pt x="5906" y="8954"/>
                    <a:pt x="5728" y="9157"/>
                  </a:cubicBezTo>
                  <a:cubicBezTo>
                    <a:pt x="5894" y="9585"/>
                    <a:pt x="6109" y="10014"/>
                    <a:pt x="6275" y="10431"/>
                  </a:cubicBezTo>
                  <a:cubicBezTo>
                    <a:pt x="6549" y="11098"/>
                    <a:pt x="6823" y="11776"/>
                    <a:pt x="7061" y="12467"/>
                  </a:cubicBezTo>
                  <a:cubicBezTo>
                    <a:pt x="7514" y="13836"/>
                    <a:pt x="7907" y="15229"/>
                    <a:pt x="8252" y="16622"/>
                  </a:cubicBezTo>
                  <a:cubicBezTo>
                    <a:pt x="8264" y="16646"/>
                    <a:pt x="8276" y="16670"/>
                    <a:pt x="8288" y="16693"/>
                  </a:cubicBezTo>
                  <a:cubicBezTo>
                    <a:pt x="7978" y="17205"/>
                    <a:pt x="7668" y="17729"/>
                    <a:pt x="7347" y="18241"/>
                  </a:cubicBezTo>
                  <a:cubicBezTo>
                    <a:pt x="6597" y="19432"/>
                    <a:pt x="5823" y="20611"/>
                    <a:pt x="5001" y="21754"/>
                  </a:cubicBezTo>
                  <a:cubicBezTo>
                    <a:pt x="4656" y="20396"/>
                    <a:pt x="4263" y="19039"/>
                    <a:pt x="3811" y="17705"/>
                  </a:cubicBezTo>
                  <a:cubicBezTo>
                    <a:pt x="3561" y="16979"/>
                    <a:pt x="3311" y="16265"/>
                    <a:pt x="3025" y="15562"/>
                  </a:cubicBezTo>
                  <a:cubicBezTo>
                    <a:pt x="2823" y="15038"/>
                    <a:pt x="2632" y="14455"/>
                    <a:pt x="2370" y="13931"/>
                  </a:cubicBezTo>
                  <a:cubicBezTo>
                    <a:pt x="2239" y="14169"/>
                    <a:pt x="2108" y="14419"/>
                    <a:pt x="1977" y="14657"/>
                  </a:cubicBezTo>
                  <a:cubicBezTo>
                    <a:pt x="2132" y="15038"/>
                    <a:pt x="2287" y="15419"/>
                    <a:pt x="2430" y="15789"/>
                  </a:cubicBezTo>
                  <a:cubicBezTo>
                    <a:pt x="2680" y="16491"/>
                    <a:pt x="2918" y="17194"/>
                    <a:pt x="3144" y="17908"/>
                  </a:cubicBezTo>
                  <a:cubicBezTo>
                    <a:pt x="3608" y="19337"/>
                    <a:pt x="4013" y="20777"/>
                    <a:pt x="4370" y="22242"/>
                  </a:cubicBezTo>
                  <a:cubicBezTo>
                    <a:pt x="4394" y="22313"/>
                    <a:pt x="4442" y="22385"/>
                    <a:pt x="4501" y="22444"/>
                  </a:cubicBezTo>
                  <a:cubicBezTo>
                    <a:pt x="4228" y="22813"/>
                    <a:pt x="3954" y="23182"/>
                    <a:pt x="3680" y="23551"/>
                  </a:cubicBezTo>
                  <a:cubicBezTo>
                    <a:pt x="3346" y="23980"/>
                    <a:pt x="3013" y="24397"/>
                    <a:pt x="2680" y="24814"/>
                  </a:cubicBezTo>
                  <a:cubicBezTo>
                    <a:pt x="2561" y="24623"/>
                    <a:pt x="2465" y="24433"/>
                    <a:pt x="2382" y="24218"/>
                  </a:cubicBezTo>
                  <a:cubicBezTo>
                    <a:pt x="2215" y="23885"/>
                    <a:pt x="2061" y="23551"/>
                    <a:pt x="1894" y="23206"/>
                  </a:cubicBezTo>
                  <a:cubicBezTo>
                    <a:pt x="1310" y="21992"/>
                    <a:pt x="727" y="20765"/>
                    <a:pt x="144" y="19551"/>
                  </a:cubicBezTo>
                  <a:cubicBezTo>
                    <a:pt x="96" y="19801"/>
                    <a:pt x="37" y="20051"/>
                    <a:pt x="1" y="20313"/>
                  </a:cubicBezTo>
                  <a:cubicBezTo>
                    <a:pt x="358" y="21075"/>
                    <a:pt x="715" y="21849"/>
                    <a:pt x="1060" y="22611"/>
                  </a:cubicBezTo>
                  <a:cubicBezTo>
                    <a:pt x="1322" y="23182"/>
                    <a:pt x="1584" y="23754"/>
                    <a:pt x="1846" y="24325"/>
                  </a:cubicBezTo>
                  <a:cubicBezTo>
                    <a:pt x="1977" y="24599"/>
                    <a:pt x="2084" y="25028"/>
                    <a:pt x="2299" y="25290"/>
                  </a:cubicBezTo>
                  <a:cubicBezTo>
                    <a:pt x="1680" y="26028"/>
                    <a:pt x="1049" y="26778"/>
                    <a:pt x="441" y="27528"/>
                  </a:cubicBezTo>
                  <a:cubicBezTo>
                    <a:pt x="489" y="27671"/>
                    <a:pt x="537" y="27814"/>
                    <a:pt x="596" y="27945"/>
                  </a:cubicBezTo>
                  <a:cubicBezTo>
                    <a:pt x="727" y="27909"/>
                    <a:pt x="870" y="27873"/>
                    <a:pt x="1013" y="27826"/>
                  </a:cubicBezTo>
                  <a:cubicBezTo>
                    <a:pt x="1668" y="27100"/>
                    <a:pt x="2287" y="26326"/>
                    <a:pt x="2894" y="25552"/>
                  </a:cubicBezTo>
                  <a:cubicBezTo>
                    <a:pt x="3049" y="25552"/>
                    <a:pt x="3192" y="25540"/>
                    <a:pt x="3335" y="25540"/>
                  </a:cubicBezTo>
                  <a:cubicBezTo>
                    <a:pt x="3632" y="25528"/>
                    <a:pt x="3918" y="25516"/>
                    <a:pt x="4216" y="25504"/>
                  </a:cubicBezTo>
                  <a:cubicBezTo>
                    <a:pt x="4775" y="25468"/>
                    <a:pt x="5335" y="25433"/>
                    <a:pt x="5906" y="25373"/>
                  </a:cubicBezTo>
                  <a:lnTo>
                    <a:pt x="6573" y="25290"/>
                  </a:lnTo>
                  <a:cubicBezTo>
                    <a:pt x="6895" y="25087"/>
                    <a:pt x="7216" y="24885"/>
                    <a:pt x="7526" y="24659"/>
                  </a:cubicBezTo>
                  <a:lnTo>
                    <a:pt x="7526" y="24659"/>
                  </a:lnTo>
                  <a:cubicBezTo>
                    <a:pt x="6704" y="24778"/>
                    <a:pt x="5882" y="24873"/>
                    <a:pt x="5061" y="24933"/>
                  </a:cubicBezTo>
                  <a:cubicBezTo>
                    <a:pt x="4680" y="24956"/>
                    <a:pt x="4287" y="24968"/>
                    <a:pt x="3906" y="24980"/>
                  </a:cubicBezTo>
                  <a:cubicBezTo>
                    <a:pt x="3716" y="24980"/>
                    <a:pt x="3501" y="25016"/>
                    <a:pt x="3299" y="25016"/>
                  </a:cubicBezTo>
                  <a:cubicBezTo>
                    <a:pt x="3751" y="24421"/>
                    <a:pt x="4192" y="23825"/>
                    <a:pt x="4632" y="23230"/>
                  </a:cubicBezTo>
                  <a:cubicBezTo>
                    <a:pt x="5228" y="22432"/>
                    <a:pt x="5799" y="21611"/>
                    <a:pt x="6359" y="20789"/>
                  </a:cubicBezTo>
                  <a:cubicBezTo>
                    <a:pt x="6394" y="20801"/>
                    <a:pt x="6430" y="20813"/>
                    <a:pt x="6466" y="20813"/>
                  </a:cubicBezTo>
                  <a:cubicBezTo>
                    <a:pt x="7847" y="20813"/>
                    <a:pt x="9300" y="20539"/>
                    <a:pt x="10621" y="20218"/>
                  </a:cubicBezTo>
                  <a:cubicBezTo>
                    <a:pt x="11371" y="20027"/>
                    <a:pt x="12109" y="19777"/>
                    <a:pt x="12812" y="19468"/>
                  </a:cubicBezTo>
                  <a:cubicBezTo>
                    <a:pt x="13026" y="19182"/>
                    <a:pt x="13229" y="18884"/>
                    <a:pt x="13431" y="18587"/>
                  </a:cubicBezTo>
                  <a:lnTo>
                    <a:pt x="13431" y="18587"/>
                  </a:lnTo>
                  <a:cubicBezTo>
                    <a:pt x="12467" y="19134"/>
                    <a:pt x="11431" y="19527"/>
                    <a:pt x="10347" y="19741"/>
                  </a:cubicBezTo>
                  <a:cubicBezTo>
                    <a:pt x="9169" y="20003"/>
                    <a:pt x="7966" y="20015"/>
                    <a:pt x="6775" y="20182"/>
                  </a:cubicBezTo>
                  <a:cubicBezTo>
                    <a:pt x="8014" y="18348"/>
                    <a:pt x="9192" y="16455"/>
                    <a:pt x="10264" y="14515"/>
                  </a:cubicBezTo>
                  <a:cubicBezTo>
                    <a:pt x="11455" y="14348"/>
                    <a:pt x="12610" y="13931"/>
                    <a:pt x="13693" y="13443"/>
                  </a:cubicBezTo>
                  <a:cubicBezTo>
                    <a:pt x="14610" y="13038"/>
                    <a:pt x="15491" y="12562"/>
                    <a:pt x="16324" y="12026"/>
                  </a:cubicBezTo>
                  <a:cubicBezTo>
                    <a:pt x="16396" y="11776"/>
                    <a:pt x="16455" y="11538"/>
                    <a:pt x="16503" y="11276"/>
                  </a:cubicBezTo>
                  <a:lnTo>
                    <a:pt x="16503" y="11276"/>
                  </a:lnTo>
                  <a:cubicBezTo>
                    <a:pt x="15550" y="11943"/>
                    <a:pt x="14526" y="12491"/>
                    <a:pt x="13455" y="12931"/>
                  </a:cubicBezTo>
                  <a:cubicBezTo>
                    <a:pt x="12538" y="13276"/>
                    <a:pt x="11609" y="13574"/>
                    <a:pt x="10669" y="13800"/>
                  </a:cubicBezTo>
                  <a:cubicBezTo>
                    <a:pt x="10943" y="13276"/>
                    <a:pt x="11216" y="12753"/>
                    <a:pt x="11490" y="12229"/>
                  </a:cubicBezTo>
                  <a:cubicBezTo>
                    <a:pt x="12205" y="10812"/>
                    <a:pt x="12883" y="9395"/>
                    <a:pt x="13514" y="7954"/>
                  </a:cubicBezTo>
                  <a:cubicBezTo>
                    <a:pt x="13705" y="7895"/>
                    <a:pt x="13883" y="7835"/>
                    <a:pt x="14062" y="7764"/>
                  </a:cubicBezTo>
                  <a:cubicBezTo>
                    <a:pt x="14288" y="7692"/>
                    <a:pt x="14515" y="7597"/>
                    <a:pt x="14717" y="7502"/>
                  </a:cubicBezTo>
                  <a:cubicBezTo>
                    <a:pt x="15146" y="7311"/>
                    <a:pt x="15562" y="7097"/>
                    <a:pt x="15967" y="6859"/>
                  </a:cubicBezTo>
                  <a:cubicBezTo>
                    <a:pt x="16336" y="6633"/>
                    <a:pt x="16705" y="6406"/>
                    <a:pt x="17074" y="6168"/>
                  </a:cubicBezTo>
                  <a:cubicBezTo>
                    <a:pt x="17074" y="5966"/>
                    <a:pt x="17074" y="5764"/>
                    <a:pt x="17062" y="5573"/>
                  </a:cubicBezTo>
                  <a:cubicBezTo>
                    <a:pt x="16598" y="5859"/>
                    <a:pt x="16122" y="6121"/>
                    <a:pt x="15622" y="6359"/>
                  </a:cubicBezTo>
                  <a:cubicBezTo>
                    <a:pt x="15205" y="6561"/>
                    <a:pt x="14776" y="6752"/>
                    <a:pt x="14348" y="6942"/>
                  </a:cubicBezTo>
                  <a:cubicBezTo>
                    <a:pt x="14193" y="7014"/>
                    <a:pt x="14026" y="7073"/>
                    <a:pt x="13872" y="7145"/>
                  </a:cubicBezTo>
                  <a:cubicBezTo>
                    <a:pt x="13967" y="6895"/>
                    <a:pt x="14086" y="6657"/>
                    <a:pt x="14181" y="6406"/>
                  </a:cubicBezTo>
                  <a:cubicBezTo>
                    <a:pt x="14991" y="4490"/>
                    <a:pt x="15669" y="2537"/>
                    <a:pt x="16348" y="572"/>
                  </a:cubicBezTo>
                  <a:cubicBezTo>
                    <a:pt x="16300" y="382"/>
                    <a:pt x="16241" y="191"/>
                    <a:pt x="16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22"/>
          <p:cNvGrpSpPr/>
          <p:nvPr/>
        </p:nvGrpSpPr>
        <p:grpSpPr>
          <a:xfrm>
            <a:off x="8435077" y="4343759"/>
            <a:ext cx="979819" cy="787622"/>
            <a:chOff x="7539329" y="7978324"/>
            <a:chExt cx="1656219" cy="1331342"/>
          </a:xfrm>
        </p:grpSpPr>
        <p:sp>
          <p:nvSpPr>
            <p:cNvPr id="689" name="Google Shape;689;p22"/>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2"/>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22"/>
          <p:cNvSpPr/>
          <p:nvPr/>
        </p:nvSpPr>
        <p:spPr>
          <a:xfrm>
            <a:off x="195942" y="161483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2"/>
          <p:cNvSpPr/>
          <p:nvPr/>
        </p:nvSpPr>
        <p:spPr>
          <a:xfrm>
            <a:off x="8282665" y="1394505"/>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2"/>
          <p:cNvSpPr/>
          <p:nvPr/>
        </p:nvSpPr>
        <p:spPr>
          <a:xfrm flipH="1">
            <a:off x="8429000" y="3493232"/>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2"/>
          <p:cNvSpPr txBox="1">
            <a:spLocks noGrp="1"/>
          </p:cNvSpPr>
          <p:nvPr>
            <p:ph type="title"/>
          </p:nvPr>
        </p:nvSpPr>
        <p:spPr>
          <a:xfrm>
            <a:off x="899750" y="2990862"/>
            <a:ext cx="2586300" cy="776700"/>
          </a:xfrm>
          <a:prstGeom prst="rect">
            <a:avLst/>
          </a:prstGeom>
        </p:spPr>
        <p:txBody>
          <a:bodyPr spcFirstLastPara="1" wrap="square" lIns="91425" tIns="0"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95" name="Google Shape;695;p22"/>
          <p:cNvSpPr txBox="1">
            <a:spLocks noGrp="1"/>
          </p:cNvSpPr>
          <p:nvPr>
            <p:ph type="subTitle" idx="1"/>
          </p:nvPr>
        </p:nvSpPr>
        <p:spPr>
          <a:xfrm>
            <a:off x="1158250" y="3730791"/>
            <a:ext cx="2069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endParaRPr/>
          </a:p>
        </p:txBody>
      </p:sp>
      <p:sp>
        <p:nvSpPr>
          <p:cNvPr id="696" name="Google Shape;696;p22"/>
          <p:cNvSpPr txBox="1">
            <a:spLocks noGrp="1"/>
          </p:cNvSpPr>
          <p:nvPr>
            <p:ph type="title" idx="2"/>
          </p:nvPr>
        </p:nvSpPr>
        <p:spPr>
          <a:xfrm>
            <a:off x="3537300" y="2990852"/>
            <a:ext cx="2069400" cy="776700"/>
          </a:xfrm>
          <a:prstGeom prst="rect">
            <a:avLst/>
          </a:prstGeom>
        </p:spPr>
        <p:txBody>
          <a:bodyPr spcFirstLastPara="1" wrap="square" lIns="91425" tIns="0"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97" name="Google Shape;697;p22"/>
          <p:cNvSpPr txBox="1">
            <a:spLocks noGrp="1"/>
          </p:cNvSpPr>
          <p:nvPr>
            <p:ph type="subTitle" idx="3"/>
          </p:nvPr>
        </p:nvSpPr>
        <p:spPr>
          <a:xfrm>
            <a:off x="3537300" y="3730791"/>
            <a:ext cx="2069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endParaRPr/>
          </a:p>
        </p:txBody>
      </p:sp>
      <p:sp>
        <p:nvSpPr>
          <p:cNvPr id="698" name="Google Shape;698;p22"/>
          <p:cNvSpPr txBox="1">
            <a:spLocks noGrp="1"/>
          </p:cNvSpPr>
          <p:nvPr>
            <p:ph type="title" idx="4"/>
          </p:nvPr>
        </p:nvSpPr>
        <p:spPr>
          <a:xfrm>
            <a:off x="5916250" y="2990852"/>
            <a:ext cx="2069400" cy="776700"/>
          </a:xfrm>
          <a:prstGeom prst="rect">
            <a:avLst/>
          </a:prstGeom>
        </p:spPr>
        <p:txBody>
          <a:bodyPr spcFirstLastPara="1" wrap="square" lIns="91425" tIns="0"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99" name="Google Shape;699;p22"/>
          <p:cNvSpPr txBox="1">
            <a:spLocks noGrp="1"/>
          </p:cNvSpPr>
          <p:nvPr>
            <p:ph type="subTitle" idx="5"/>
          </p:nvPr>
        </p:nvSpPr>
        <p:spPr>
          <a:xfrm>
            <a:off x="5916250" y="3730791"/>
            <a:ext cx="2069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endParaRPr/>
          </a:p>
        </p:txBody>
      </p:sp>
      <p:sp>
        <p:nvSpPr>
          <p:cNvPr id="700" name="Google Shape;700;p22"/>
          <p:cNvSpPr txBox="1">
            <a:spLocks noGrp="1"/>
          </p:cNvSpPr>
          <p:nvPr>
            <p:ph type="title" idx="6"/>
          </p:nvPr>
        </p:nvSpPr>
        <p:spPr>
          <a:xfrm>
            <a:off x="715100" y="535000"/>
            <a:ext cx="7713900" cy="482700"/>
          </a:xfrm>
          <a:prstGeom prst="rect">
            <a:avLst/>
          </a:prstGeom>
        </p:spPr>
        <p:txBody>
          <a:bodyPr spcFirstLastPara="1" wrap="square" lIns="91425" tIns="0" rIns="91425" bIns="91425" anchor="t" anchorCtr="0">
            <a:noAutofit/>
          </a:bodyPr>
          <a:lstStyle>
            <a:lvl1pPr lvl="0" algn="ctr" rtl="0">
              <a:spcBef>
                <a:spcPts val="0"/>
              </a:spcBef>
              <a:spcAft>
                <a:spcPts val="0"/>
              </a:spcAft>
              <a:buSzPts val="3500"/>
              <a:buFont typeface="Raleway Black"/>
              <a:buNone/>
              <a:defRPr sz="3500">
                <a:latin typeface="Raleway Black"/>
                <a:ea typeface="Raleway Black"/>
                <a:cs typeface="Raleway Black"/>
                <a:sym typeface="Raleway Black"/>
              </a:defRPr>
            </a:lvl1pPr>
            <a:lvl2pPr lvl="1" rtl="0">
              <a:spcBef>
                <a:spcPts val="0"/>
              </a:spcBef>
              <a:spcAft>
                <a:spcPts val="0"/>
              </a:spcAft>
              <a:buSzPts val="3500"/>
              <a:buFont typeface="Raleway Black"/>
              <a:buNone/>
              <a:defRPr sz="3500">
                <a:latin typeface="Raleway Black"/>
                <a:ea typeface="Raleway Black"/>
                <a:cs typeface="Raleway Black"/>
                <a:sym typeface="Raleway Black"/>
              </a:defRPr>
            </a:lvl2pPr>
            <a:lvl3pPr lvl="2" rtl="0">
              <a:spcBef>
                <a:spcPts val="0"/>
              </a:spcBef>
              <a:spcAft>
                <a:spcPts val="0"/>
              </a:spcAft>
              <a:buSzPts val="3500"/>
              <a:buFont typeface="Raleway Black"/>
              <a:buNone/>
              <a:defRPr sz="3500">
                <a:latin typeface="Raleway Black"/>
                <a:ea typeface="Raleway Black"/>
                <a:cs typeface="Raleway Black"/>
                <a:sym typeface="Raleway Black"/>
              </a:defRPr>
            </a:lvl3pPr>
            <a:lvl4pPr lvl="3" rtl="0">
              <a:spcBef>
                <a:spcPts val="0"/>
              </a:spcBef>
              <a:spcAft>
                <a:spcPts val="0"/>
              </a:spcAft>
              <a:buSzPts val="3500"/>
              <a:buFont typeface="Raleway Black"/>
              <a:buNone/>
              <a:defRPr sz="3500">
                <a:latin typeface="Raleway Black"/>
                <a:ea typeface="Raleway Black"/>
                <a:cs typeface="Raleway Black"/>
                <a:sym typeface="Raleway Black"/>
              </a:defRPr>
            </a:lvl4pPr>
            <a:lvl5pPr lvl="4" rtl="0">
              <a:spcBef>
                <a:spcPts val="0"/>
              </a:spcBef>
              <a:spcAft>
                <a:spcPts val="0"/>
              </a:spcAft>
              <a:buSzPts val="3500"/>
              <a:buFont typeface="Raleway Black"/>
              <a:buNone/>
              <a:defRPr sz="3500">
                <a:latin typeface="Raleway Black"/>
                <a:ea typeface="Raleway Black"/>
                <a:cs typeface="Raleway Black"/>
                <a:sym typeface="Raleway Black"/>
              </a:defRPr>
            </a:lvl5pPr>
            <a:lvl6pPr lvl="5" rtl="0">
              <a:spcBef>
                <a:spcPts val="0"/>
              </a:spcBef>
              <a:spcAft>
                <a:spcPts val="0"/>
              </a:spcAft>
              <a:buSzPts val="3500"/>
              <a:buFont typeface="Raleway Black"/>
              <a:buNone/>
              <a:defRPr sz="3500">
                <a:latin typeface="Raleway Black"/>
                <a:ea typeface="Raleway Black"/>
                <a:cs typeface="Raleway Black"/>
                <a:sym typeface="Raleway Black"/>
              </a:defRPr>
            </a:lvl6pPr>
            <a:lvl7pPr lvl="6" rtl="0">
              <a:spcBef>
                <a:spcPts val="0"/>
              </a:spcBef>
              <a:spcAft>
                <a:spcPts val="0"/>
              </a:spcAft>
              <a:buSzPts val="3500"/>
              <a:buFont typeface="Raleway Black"/>
              <a:buNone/>
              <a:defRPr sz="3500">
                <a:latin typeface="Raleway Black"/>
                <a:ea typeface="Raleway Black"/>
                <a:cs typeface="Raleway Black"/>
                <a:sym typeface="Raleway Black"/>
              </a:defRPr>
            </a:lvl7pPr>
            <a:lvl8pPr lvl="7" rtl="0">
              <a:spcBef>
                <a:spcPts val="0"/>
              </a:spcBef>
              <a:spcAft>
                <a:spcPts val="0"/>
              </a:spcAft>
              <a:buSzPts val="3500"/>
              <a:buFont typeface="Raleway Black"/>
              <a:buNone/>
              <a:defRPr sz="3500">
                <a:latin typeface="Raleway Black"/>
                <a:ea typeface="Raleway Black"/>
                <a:cs typeface="Raleway Black"/>
                <a:sym typeface="Raleway Black"/>
              </a:defRPr>
            </a:lvl8pPr>
            <a:lvl9pPr lvl="8"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dk2"/>
        </a:solidFill>
        <a:effectLst/>
      </p:bgPr>
    </p:bg>
    <p:spTree>
      <p:nvGrpSpPr>
        <p:cNvPr id="1" name="Shape 701"/>
        <p:cNvGrpSpPr/>
        <p:nvPr/>
      </p:nvGrpSpPr>
      <p:grpSpPr>
        <a:xfrm>
          <a:off x="0" y="0"/>
          <a:ext cx="0" cy="0"/>
          <a:chOff x="0" y="0"/>
          <a:chExt cx="0" cy="0"/>
        </a:xfrm>
      </p:grpSpPr>
      <p:sp>
        <p:nvSpPr>
          <p:cNvPr id="702" name="Google Shape;702;p23"/>
          <p:cNvSpPr txBox="1">
            <a:spLocks noGrp="1"/>
          </p:cNvSpPr>
          <p:nvPr>
            <p:ph type="title"/>
          </p:nvPr>
        </p:nvSpPr>
        <p:spPr>
          <a:xfrm>
            <a:off x="715100" y="535000"/>
            <a:ext cx="7713900" cy="482700"/>
          </a:xfrm>
          <a:prstGeom prst="rect">
            <a:avLst/>
          </a:prstGeom>
        </p:spPr>
        <p:txBody>
          <a:bodyPr spcFirstLastPara="1" wrap="square" lIns="91425" tIns="0" rIns="91425" bIns="91425" anchor="t" anchorCtr="0">
            <a:noAutofit/>
          </a:bodyPr>
          <a:lstStyle>
            <a:lvl1pPr lvl="0" algn="ctr" rtl="0">
              <a:spcBef>
                <a:spcPts val="0"/>
              </a:spcBef>
              <a:spcAft>
                <a:spcPts val="0"/>
              </a:spcAft>
              <a:buSzPts val="3500"/>
              <a:buFont typeface="Raleway Black"/>
              <a:buNone/>
              <a:defRPr sz="3500">
                <a:latin typeface="Raleway Black"/>
                <a:ea typeface="Raleway Black"/>
                <a:cs typeface="Raleway Black"/>
                <a:sym typeface="Raleway Black"/>
              </a:defRPr>
            </a:lvl1pPr>
            <a:lvl2pPr lvl="1" rtl="0">
              <a:spcBef>
                <a:spcPts val="0"/>
              </a:spcBef>
              <a:spcAft>
                <a:spcPts val="0"/>
              </a:spcAft>
              <a:buSzPts val="3500"/>
              <a:buFont typeface="Raleway Black"/>
              <a:buNone/>
              <a:defRPr sz="3500">
                <a:latin typeface="Raleway Black"/>
                <a:ea typeface="Raleway Black"/>
                <a:cs typeface="Raleway Black"/>
                <a:sym typeface="Raleway Black"/>
              </a:defRPr>
            </a:lvl2pPr>
            <a:lvl3pPr lvl="2" rtl="0">
              <a:spcBef>
                <a:spcPts val="0"/>
              </a:spcBef>
              <a:spcAft>
                <a:spcPts val="0"/>
              </a:spcAft>
              <a:buSzPts val="3500"/>
              <a:buFont typeface="Raleway Black"/>
              <a:buNone/>
              <a:defRPr sz="3500">
                <a:latin typeface="Raleway Black"/>
                <a:ea typeface="Raleway Black"/>
                <a:cs typeface="Raleway Black"/>
                <a:sym typeface="Raleway Black"/>
              </a:defRPr>
            </a:lvl3pPr>
            <a:lvl4pPr lvl="3" rtl="0">
              <a:spcBef>
                <a:spcPts val="0"/>
              </a:spcBef>
              <a:spcAft>
                <a:spcPts val="0"/>
              </a:spcAft>
              <a:buSzPts val="3500"/>
              <a:buFont typeface="Raleway Black"/>
              <a:buNone/>
              <a:defRPr sz="3500">
                <a:latin typeface="Raleway Black"/>
                <a:ea typeface="Raleway Black"/>
                <a:cs typeface="Raleway Black"/>
                <a:sym typeface="Raleway Black"/>
              </a:defRPr>
            </a:lvl4pPr>
            <a:lvl5pPr lvl="4" rtl="0">
              <a:spcBef>
                <a:spcPts val="0"/>
              </a:spcBef>
              <a:spcAft>
                <a:spcPts val="0"/>
              </a:spcAft>
              <a:buSzPts val="3500"/>
              <a:buFont typeface="Raleway Black"/>
              <a:buNone/>
              <a:defRPr sz="3500">
                <a:latin typeface="Raleway Black"/>
                <a:ea typeface="Raleway Black"/>
                <a:cs typeface="Raleway Black"/>
                <a:sym typeface="Raleway Black"/>
              </a:defRPr>
            </a:lvl5pPr>
            <a:lvl6pPr lvl="5" rtl="0">
              <a:spcBef>
                <a:spcPts val="0"/>
              </a:spcBef>
              <a:spcAft>
                <a:spcPts val="0"/>
              </a:spcAft>
              <a:buSzPts val="3500"/>
              <a:buFont typeface="Raleway Black"/>
              <a:buNone/>
              <a:defRPr sz="3500">
                <a:latin typeface="Raleway Black"/>
                <a:ea typeface="Raleway Black"/>
                <a:cs typeface="Raleway Black"/>
                <a:sym typeface="Raleway Black"/>
              </a:defRPr>
            </a:lvl6pPr>
            <a:lvl7pPr lvl="6" rtl="0">
              <a:spcBef>
                <a:spcPts val="0"/>
              </a:spcBef>
              <a:spcAft>
                <a:spcPts val="0"/>
              </a:spcAft>
              <a:buSzPts val="3500"/>
              <a:buFont typeface="Raleway Black"/>
              <a:buNone/>
              <a:defRPr sz="3500">
                <a:latin typeface="Raleway Black"/>
                <a:ea typeface="Raleway Black"/>
                <a:cs typeface="Raleway Black"/>
                <a:sym typeface="Raleway Black"/>
              </a:defRPr>
            </a:lvl7pPr>
            <a:lvl8pPr lvl="7" rtl="0">
              <a:spcBef>
                <a:spcPts val="0"/>
              </a:spcBef>
              <a:spcAft>
                <a:spcPts val="0"/>
              </a:spcAft>
              <a:buSzPts val="3500"/>
              <a:buFont typeface="Raleway Black"/>
              <a:buNone/>
              <a:defRPr sz="3500">
                <a:latin typeface="Raleway Black"/>
                <a:ea typeface="Raleway Black"/>
                <a:cs typeface="Raleway Black"/>
                <a:sym typeface="Raleway Black"/>
              </a:defRPr>
            </a:lvl8pPr>
            <a:lvl9pPr lvl="8"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sp>
        <p:nvSpPr>
          <p:cNvPr id="703" name="Google Shape;703;p23"/>
          <p:cNvSpPr/>
          <p:nvPr/>
        </p:nvSpPr>
        <p:spPr>
          <a:xfrm>
            <a:off x="1322774" y="4838037"/>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3"/>
          <p:cNvSpPr/>
          <p:nvPr/>
        </p:nvSpPr>
        <p:spPr>
          <a:xfrm flipH="1">
            <a:off x="8304377" y="538755"/>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3"/>
          <p:cNvSpPr/>
          <p:nvPr/>
        </p:nvSpPr>
        <p:spPr>
          <a:xfrm rot="10800000">
            <a:off x="141151" y="1534403"/>
            <a:ext cx="239730" cy="239263"/>
          </a:xfrm>
          <a:custGeom>
            <a:avLst/>
            <a:gdLst/>
            <a:ahLst/>
            <a:cxnLst/>
            <a:rect l="l" t="t" r="r" b="b"/>
            <a:pathLst>
              <a:path w="6156" h="6144" extrusionOk="0">
                <a:moveTo>
                  <a:pt x="1810" y="0"/>
                </a:moveTo>
                <a:lnTo>
                  <a:pt x="1810" y="1810"/>
                </a:lnTo>
                <a:lnTo>
                  <a:pt x="0" y="1810"/>
                </a:lnTo>
                <a:lnTo>
                  <a:pt x="0" y="4346"/>
                </a:lnTo>
                <a:lnTo>
                  <a:pt x="1810" y="4346"/>
                </a:lnTo>
                <a:lnTo>
                  <a:pt x="1810" y="6144"/>
                </a:lnTo>
                <a:lnTo>
                  <a:pt x="4346" y="6144"/>
                </a:lnTo>
                <a:lnTo>
                  <a:pt x="4346" y="4346"/>
                </a:lnTo>
                <a:lnTo>
                  <a:pt x="6156" y="4346"/>
                </a:lnTo>
                <a:lnTo>
                  <a:pt x="6156" y="1810"/>
                </a:lnTo>
                <a:lnTo>
                  <a:pt x="4346" y="1810"/>
                </a:lnTo>
                <a:lnTo>
                  <a:pt x="4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3"/>
          <p:cNvSpPr/>
          <p:nvPr/>
        </p:nvSpPr>
        <p:spPr>
          <a:xfrm flipH="1">
            <a:off x="8045157" y="21351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3"/>
          <p:cNvSpPr/>
          <p:nvPr/>
        </p:nvSpPr>
        <p:spPr>
          <a:xfrm>
            <a:off x="179542" y="4901475"/>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3"/>
          <p:cNvSpPr/>
          <p:nvPr/>
        </p:nvSpPr>
        <p:spPr>
          <a:xfrm>
            <a:off x="93283" y="3260735"/>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3"/>
          <p:cNvSpPr/>
          <p:nvPr/>
        </p:nvSpPr>
        <p:spPr>
          <a:xfrm flipH="1">
            <a:off x="8901611" y="538738"/>
            <a:ext cx="179953" cy="154446"/>
          </a:xfrm>
          <a:custGeom>
            <a:avLst/>
            <a:gdLst/>
            <a:ahLst/>
            <a:cxnLst/>
            <a:rect l="l" t="t" r="r" b="b"/>
            <a:pathLst>
              <a:path w="4621" h="3966" extrusionOk="0">
                <a:moveTo>
                  <a:pt x="1998" y="1"/>
                </a:moveTo>
                <a:cubicBezTo>
                  <a:pt x="979" y="1"/>
                  <a:pt x="1" y="796"/>
                  <a:pt x="1" y="1989"/>
                </a:cubicBezTo>
                <a:cubicBezTo>
                  <a:pt x="1" y="3085"/>
                  <a:pt x="882" y="3966"/>
                  <a:pt x="1977" y="3966"/>
                </a:cubicBezTo>
                <a:cubicBezTo>
                  <a:pt x="3739" y="3966"/>
                  <a:pt x="4620" y="1835"/>
                  <a:pt x="3382" y="585"/>
                </a:cubicBezTo>
                <a:cubicBezTo>
                  <a:pt x="2979" y="181"/>
                  <a:pt x="2484" y="1"/>
                  <a:pt x="19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3"/>
          <p:cNvSpPr/>
          <p:nvPr/>
        </p:nvSpPr>
        <p:spPr>
          <a:xfrm flipH="1">
            <a:off x="8973007" y="161483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3"/>
          <p:cNvSpPr/>
          <p:nvPr/>
        </p:nvSpPr>
        <p:spPr>
          <a:xfrm flipH="1">
            <a:off x="258685" y="4170213"/>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23"/>
          <p:cNvGrpSpPr/>
          <p:nvPr/>
        </p:nvGrpSpPr>
        <p:grpSpPr>
          <a:xfrm rot="953512">
            <a:off x="8323357" y="3339427"/>
            <a:ext cx="1115731" cy="2293234"/>
            <a:chOff x="5029951" y="5642540"/>
            <a:chExt cx="1115824" cy="2293425"/>
          </a:xfrm>
        </p:grpSpPr>
        <p:sp>
          <p:nvSpPr>
            <p:cNvPr id="713" name="Google Shape;713;p23"/>
            <p:cNvSpPr/>
            <p:nvPr/>
          </p:nvSpPr>
          <p:spPr>
            <a:xfrm>
              <a:off x="5029951" y="5642540"/>
              <a:ext cx="211903" cy="477771"/>
            </a:xfrm>
            <a:custGeom>
              <a:avLst/>
              <a:gdLst/>
              <a:ahLst/>
              <a:cxnLst/>
              <a:rect l="l" t="t" r="r" b="b"/>
              <a:pathLst>
                <a:path w="3966" h="8942" extrusionOk="0">
                  <a:moveTo>
                    <a:pt x="500" y="0"/>
                  </a:moveTo>
                  <a:lnTo>
                    <a:pt x="500" y="0"/>
                  </a:lnTo>
                  <a:cubicBezTo>
                    <a:pt x="0" y="3310"/>
                    <a:pt x="1155" y="6644"/>
                    <a:pt x="3596" y="8942"/>
                  </a:cubicBezTo>
                  <a:cubicBezTo>
                    <a:pt x="3965" y="6632"/>
                    <a:pt x="3632" y="4263"/>
                    <a:pt x="2632" y="2143"/>
                  </a:cubicBezTo>
                  <a:cubicBezTo>
                    <a:pt x="2191" y="1203"/>
                    <a:pt x="1512" y="238"/>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3"/>
            <p:cNvSpPr/>
            <p:nvPr/>
          </p:nvSpPr>
          <p:spPr>
            <a:xfrm>
              <a:off x="5049667" y="6159095"/>
              <a:ext cx="282484" cy="335273"/>
            </a:xfrm>
            <a:custGeom>
              <a:avLst/>
              <a:gdLst/>
              <a:ahLst/>
              <a:cxnLst/>
              <a:rect l="l" t="t" r="r" b="b"/>
              <a:pathLst>
                <a:path w="5287" h="6275" extrusionOk="0">
                  <a:moveTo>
                    <a:pt x="0" y="0"/>
                  </a:moveTo>
                  <a:cubicBezTo>
                    <a:pt x="429" y="1369"/>
                    <a:pt x="882" y="2739"/>
                    <a:pt x="1655" y="3941"/>
                  </a:cubicBezTo>
                  <a:cubicBezTo>
                    <a:pt x="2429" y="5144"/>
                    <a:pt x="3584" y="6179"/>
                    <a:pt x="5287" y="6275"/>
                  </a:cubicBezTo>
                  <a:cubicBezTo>
                    <a:pt x="4620" y="3465"/>
                    <a:pt x="2656" y="11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3"/>
            <p:cNvSpPr/>
            <p:nvPr/>
          </p:nvSpPr>
          <p:spPr>
            <a:xfrm>
              <a:off x="5265308" y="5930044"/>
              <a:ext cx="180754" cy="440904"/>
            </a:xfrm>
            <a:custGeom>
              <a:avLst/>
              <a:gdLst/>
              <a:ahLst/>
              <a:cxnLst/>
              <a:rect l="l" t="t" r="r" b="b"/>
              <a:pathLst>
                <a:path w="3383" h="8252" extrusionOk="0">
                  <a:moveTo>
                    <a:pt x="2180" y="1"/>
                  </a:moveTo>
                  <a:lnTo>
                    <a:pt x="2180" y="1"/>
                  </a:lnTo>
                  <a:cubicBezTo>
                    <a:pt x="453" y="2394"/>
                    <a:pt x="1" y="5466"/>
                    <a:pt x="965" y="8252"/>
                  </a:cubicBezTo>
                  <a:cubicBezTo>
                    <a:pt x="2906" y="5966"/>
                    <a:pt x="3382" y="2763"/>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3"/>
            <p:cNvSpPr/>
            <p:nvPr/>
          </p:nvSpPr>
          <p:spPr>
            <a:xfrm>
              <a:off x="5341017" y="6399528"/>
              <a:ext cx="222696" cy="398267"/>
            </a:xfrm>
            <a:custGeom>
              <a:avLst/>
              <a:gdLst/>
              <a:ahLst/>
              <a:cxnLst/>
              <a:rect l="l" t="t" r="r" b="b"/>
              <a:pathLst>
                <a:path w="4168" h="7454" extrusionOk="0">
                  <a:moveTo>
                    <a:pt x="3370" y="1"/>
                  </a:moveTo>
                  <a:cubicBezTo>
                    <a:pt x="1096" y="1763"/>
                    <a:pt x="1" y="4632"/>
                    <a:pt x="501" y="7454"/>
                  </a:cubicBezTo>
                  <a:cubicBezTo>
                    <a:pt x="3001" y="5882"/>
                    <a:pt x="4168" y="2846"/>
                    <a:pt x="3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3"/>
            <p:cNvSpPr/>
            <p:nvPr/>
          </p:nvSpPr>
          <p:spPr>
            <a:xfrm>
              <a:off x="5113301" y="6606941"/>
              <a:ext cx="251335" cy="342273"/>
            </a:xfrm>
            <a:custGeom>
              <a:avLst/>
              <a:gdLst/>
              <a:ahLst/>
              <a:cxnLst/>
              <a:rect l="l" t="t" r="r" b="b"/>
              <a:pathLst>
                <a:path w="4704" h="6406" extrusionOk="0">
                  <a:moveTo>
                    <a:pt x="0" y="0"/>
                  </a:moveTo>
                  <a:cubicBezTo>
                    <a:pt x="0" y="1417"/>
                    <a:pt x="441" y="2786"/>
                    <a:pt x="1274" y="3929"/>
                  </a:cubicBezTo>
                  <a:cubicBezTo>
                    <a:pt x="2131" y="5096"/>
                    <a:pt x="3334" y="5953"/>
                    <a:pt x="4703" y="6406"/>
                  </a:cubicBezTo>
                  <a:cubicBezTo>
                    <a:pt x="4227" y="3655"/>
                    <a:pt x="2477" y="128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3"/>
            <p:cNvSpPr/>
            <p:nvPr/>
          </p:nvSpPr>
          <p:spPr>
            <a:xfrm>
              <a:off x="5156526" y="6974589"/>
              <a:ext cx="177548" cy="308612"/>
            </a:xfrm>
            <a:custGeom>
              <a:avLst/>
              <a:gdLst/>
              <a:ahLst/>
              <a:cxnLst/>
              <a:rect l="l" t="t" r="r" b="b"/>
              <a:pathLst>
                <a:path w="3323" h="5776" extrusionOk="0">
                  <a:moveTo>
                    <a:pt x="48" y="1"/>
                  </a:moveTo>
                  <a:lnTo>
                    <a:pt x="48" y="1"/>
                  </a:lnTo>
                  <a:cubicBezTo>
                    <a:pt x="1" y="2358"/>
                    <a:pt x="1275" y="4704"/>
                    <a:pt x="3323" y="5775"/>
                  </a:cubicBezTo>
                  <a:cubicBezTo>
                    <a:pt x="3323" y="3406"/>
                    <a:pt x="2084" y="1215"/>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3"/>
            <p:cNvSpPr/>
            <p:nvPr/>
          </p:nvSpPr>
          <p:spPr>
            <a:xfrm>
              <a:off x="5876006" y="6235393"/>
              <a:ext cx="166755" cy="482900"/>
            </a:xfrm>
            <a:custGeom>
              <a:avLst/>
              <a:gdLst/>
              <a:ahLst/>
              <a:cxnLst/>
              <a:rect l="l" t="t" r="r" b="b"/>
              <a:pathLst>
                <a:path w="3121" h="9038" extrusionOk="0">
                  <a:moveTo>
                    <a:pt x="1882" y="1"/>
                  </a:moveTo>
                  <a:lnTo>
                    <a:pt x="1882" y="1"/>
                  </a:lnTo>
                  <a:cubicBezTo>
                    <a:pt x="275" y="2739"/>
                    <a:pt x="1" y="6073"/>
                    <a:pt x="1144" y="9038"/>
                  </a:cubicBezTo>
                  <a:cubicBezTo>
                    <a:pt x="2846" y="6275"/>
                    <a:pt x="3120" y="2835"/>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3"/>
            <p:cNvSpPr/>
            <p:nvPr/>
          </p:nvSpPr>
          <p:spPr>
            <a:xfrm>
              <a:off x="5724587" y="6536948"/>
              <a:ext cx="158473" cy="417342"/>
            </a:xfrm>
            <a:custGeom>
              <a:avLst/>
              <a:gdLst/>
              <a:ahLst/>
              <a:cxnLst/>
              <a:rect l="l" t="t" r="r" b="b"/>
              <a:pathLst>
                <a:path w="2966" h="7811" extrusionOk="0">
                  <a:moveTo>
                    <a:pt x="882" y="0"/>
                  </a:moveTo>
                  <a:lnTo>
                    <a:pt x="882" y="0"/>
                  </a:lnTo>
                  <a:cubicBezTo>
                    <a:pt x="1" y="2644"/>
                    <a:pt x="430" y="5537"/>
                    <a:pt x="2037" y="7811"/>
                  </a:cubicBezTo>
                  <a:cubicBezTo>
                    <a:pt x="2966" y="5084"/>
                    <a:pt x="2489" y="2132"/>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3"/>
            <p:cNvSpPr/>
            <p:nvPr/>
          </p:nvSpPr>
          <p:spPr>
            <a:xfrm>
              <a:off x="5790786" y="6841656"/>
              <a:ext cx="354989" cy="230497"/>
            </a:xfrm>
            <a:custGeom>
              <a:avLst/>
              <a:gdLst/>
              <a:ahLst/>
              <a:cxnLst/>
              <a:rect l="l" t="t" r="r" b="b"/>
              <a:pathLst>
                <a:path w="6644" h="4314" extrusionOk="0">
                  <a:moveTo>
                    <a:pt x="6644" y="0"/>
                  </a:moveTo>
                  <a:lnTo>
                    <a:pt x="6644" y="0"/>
                  </a:lnTo>
                  <a:cubicBezTo>
                    <a:pt x="4025" y="667"/>
                    <a:pt x="1703" y="2156"/>
                    <a:pt x="0" y="4251"/>
                  </a:cubicBezTo>
                  <a:cubicBezTo>
                    <a:pt x="273" y="4293"/>
                    <a:pt x="548" y="4314"/>
                    <a:pt x="821" y="4314"/>
                  </a:cubicBezTo>
                  <a:cubicBezTo>
                    <a:pt x="2025" y="4314"/>
                    <a:pt x="3207" y="3913"/>
                    <a:pt x="4167" y="3156"/>
                  </a:cubicBezTo>
                  <a:cubicBezTo>
                    <a:pt x="5227" y="2334"/>
                    <a:pt x="6025" y="1203"/>
                    <a:pt x="6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3"/>
            <p:cNvSpPr/>
            <p:nvPr/>
          </p:nvSpPr>
          <p:spPr>
            <a:xfrm>
              <a:off x="5592296" y="6893803"/>
              <a:ext cx="143834" cy="380475"/>
            </a:xfrm>
            <a:custGeom>
              <a:avLst/>
              <a:gdLst/>
              <a:ahLst/>
              <a:cxnLst/>
              <a:rect l="l" t="t" r="r" b="b"/>
              <a:pathLst>
                <a:path w="2692" h="7121" extrusionOk="0">
                  <a:moveTo>
                    <a:pt x="989" y="1"/>
                  </a:moveTo>
                  <a:lnTo>
                    <a:pt x="989" y="1"/>
                  </a:lnTo>
                  <a:cubicBezTo>
                    <a:pt x="0" y="2346"/>
                    <a:pt x="298" y="5049"/>
                    <a:pt x="1775" y="7121"/>
                  </a:cubicBezTo>
                  <a:cubicBezTo>
                    <a:pt x="2417" y="5990"/>
                    <a:pt x="2691" y="4680"/>
                    <a:pt x="2548" y="3382"/>
                  </a:cubicBezTo>
                  <a:cubicBezTo>
                    <a:pt x="2394" y="2120"/>
                    <a:pt x="1846" y="929"/>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3"/>
            <p:cNvSpPr/>
            <p:nvPr/>
          </p:nvSpPr>
          <p:spPr>
            <a:xfrm>
              <a:off x="5429443" y="7253864"/>
              <a:ext cx="136834" cy="342967"/>
            </a:xfrm>
            <a:custGeom>
              <a:avLst/>
              <a:gdLst/>
              <a:ahLst/>
              <a:cxnLst/>
              <a:rect l="l" t="t" r="r" b="b"/>
              <a:pathLst>
                <a:path w="2561" h="6419" extrusionOk="0">
                  <a:moveTo>
                    <a:pt x="762" y="1"/>
                  </a:moveTo>
                  <a:lnTo>
                    <a:pt x="762" y="1"/>
                  </a:lnTo>
                  <a:cubicBezTo>
                    <a:pt x="0" y="2132"/>
                    <a:pt x="262" y="4501"/>
                    <a:pt x="1477" y="6418"/>
                  </a:cubicBezTo>
                  <a:cubicBezTo>
                    <a:pt x="2560" y="4335"/>
                    <a:pt x="2286" y="1799"/>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3"/>
            <p:cNvSpPr/>
            <p:nvPr/>
          </p:nvSpPr>
          <p:spPr>
            <a:xfrm>
              <a:off x="5528662" y="7338496"/>
              <a:ext cx="421830" cy="248824"/>
            </a:xfrm>
            <a:custGeom>
              <a:avLst/>
              <a:gdLst/>
              <a:ahLst/>
              <a:cxnLst/>
              <a:rect l="l" t="t" r="r" b="b"/>
              <a:pathLst>
                <a:path w="7895" h="4657" extrusionOk="0">
                  <a:moveTo>
                    <a:pt x="7895" y="0"/>
                  </a:moveTo>
                  <a:lnTo>
                    <a:pt x="7895" y="0"/>
                  </a:lnTo>
                  <a:cubicBezTo>
                    <a:pt x="4835" y="524"/>
                    <a:pt x="2061" y="2084"/>
                    <a:pt x="13" y="4406"/>
                  </a:cubicBezTo>
                  <a:lnTo>
                    <a:pt x="1" y="4406"/>
                  </a:lnTo>
                  <a:cubicBezTo>
                    <a:pt x="473" y="4578"/>
                    <a:pt x="952" y="4656"/>
                    <a:pt x="1428" y="4656"/>
                  </a:cubicBezTo>
                  <a:cubicBezTo>
                    <a:pt x="2557" y="4656"/>
                    <a:pt x="3665" y="4217"/>
                    <a:pt x="4620" y="3572"/>
                  </a:cubicBezTo>
                  <a:cubicBezTo>
                    <a:pt x="5966" y="2655"/>
                    <a:pt x="7014" y="1369"/>
                    <a:pt x="7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3"/>
            <p:cNvSpPr/>
            <p:nvPr/>
          </p:nvSpPr>
          <p:spPr>
            <a:xfrm>
              <a:off x="5172554" y="6061213"/>
              <a:ext cx="781895" cy="1874752"/>
            </a:xfrm>
            <a:custGeom>
              <a:avLst/>
              <a:gdLst/>
              <a:ahLst/>
              <a:cxnLst/>
              <a:rect l="l" t="t" r="r" b="b"/>
              <a:pathLst>
                <a:path w="14634" h="35088" extrusionOk="0">
                  <a:moveTo>
                    <a:pt x="755" y="0"/>
                  </a:moveTo>
                  <a:cubicBezTo>
                    <a:pt x="552" y="0"/>
                    <a:pt x="331" y="219"/>
                    <a:pt x="427" y="475"/>
                  </a:cubicBezTo>
                  <a:cubicBezTo>
                    <a:pt x="1213" y="2630"/>
                    <a:pt x="1808" y="4844"/>
                    <a:pt x="2201" y="7107"/>
                  </a:cubicBezTo>
                  <a:cubicBezTo>
                    <a:pt x="2618" y="9333"/>
                    <a:pt x="2868" y="11583"/>
                    <a:pt x="2975" y="13845"/>
                  </a:cubicBezTo>
                  <a:cubicBezTo>
                    <a:pt x="3142" y="18322"/>
                    <a:pt x="2773" y="22799"/>
                    <a:pt x="1868" y="27192"/>
                  </a:cubicBezTo>
                  <a:cubicBezTo>
                    <a:pt x="1368" y="29657"/>
                    <a:pt x="832" y="32145"/>
                    <a:pt x="82" y="34550"/>
                  </a:cubicBezTo>
                  <a:cubicBezTo>
                    <a:pt x="0" y="34825"/>
                    <a:pt x="214" y="35073"/>
                    <a:pt x="479" y="35073"/>
                  </a:cubicBezTo>
                  <a:cubicBezTo>
                    <a:pt x="524" y="35073"/>
                    <a:pt x="571" y="35066"/>
                    <a:pt x="617" y="35050"/>
                  </a:cubicBezTo>
                  <a:cubicBezTo>
                    <a:pt x="667" y="35075"/>
                    <a:pt x="721" y="35088"/>
                    <a:pt x="774" y="35088"/>
                  </a:cubicBezTo>
                  <a:cubicBezTo>
                    <a:pt x="849" y="35088"/>
                    <a:pt x="924" y="35063"/>
                    <a:pt x="987" y="35015"/>
                  </a:cubicBezTo>
                  <a:cubicBezTo>
                    <a:pt x="2570" y="34038"/>
                    <a:pt x="3785" y="32729"/>
                    <a:pt x="4892" y="31252"/>
                  </a:cubicBezTo>
                  <a:cubicBezTo>
                    <a:pt x="5951" y="29836"/>
                    <a:pt x="6928" y="28371"/>
                    <a:pt x="7833" y="26847"/>
                  </a:cubicBezTo>
                  <a:cubicBezTo>
                    <a:pt x="9666" y="23823"/>
                    <a:pt x="11166" y="20573"/>
                    <a:pt x="12500" y="17298"/>
                  </a:cubicBezTo>
                  <a:cubicBezTo>
                    <a:pt x="13262" y="15429"/>
                    <a:pt x="13952" y="13524"/>
                    <a:pt x="14560" y="11595"/>
                  </a:cubicBezTo>
                  <a:cubicBezTo>
                    <a:pt x="14633" y="11368"/>
                    <a:pt x="14440" y="11208"/>
                    <a:pt x="14253" y="11208"/>
                  </a:cubicBezTo>
                  <a:cubicBezTo>
                    <a:pt x="14136" y="11208"/>
                    <a:pt x="14022" y="11270"/>
                    <a:pt x="13976" y="11417"/>
                  </a:cubicBezTo>
                  <a:lnTo>
                    <a:pt x="13976" y="11405"/>
                  </a:lnTo>
                  <a:cubicBezTo>
                    <a:pt x="12952" y="14738"/>
                    <a:pt x="11643" y="17989"/>
                    <a:pt x="10047" y="21096"/>
                  </a:cubicBezTo>
                  <a:cubicBezTo>
                    <a:pt x="8452" y="24192"/>
                    <a:pt x="6642" y="27169"/>
                    <a:pt x="4630" y="30014"/>
                  </a:cubicBezTo>
                  <a:cubicBezTo>
                    <a:pt x="3654" y="31395"/>
                    <a:pt x="2534" y="32776"/>
                    <a:pt x="1177" y="33800"/>
                  </a:cubicBezTo>
                  <a:cubicBezTo>
                    <a:pt x="1784" y="31967"/>
                    <a:pt x="2308" y="30109"/>
                    <a:pt x="2725" y="28228"/>
                  </a:cubicBezTo>
                  <a:cubicBezTo>
                    <a:pt x="3213" y="25990"/>
                    <a:pt x="3570" y="23728"/>
                    <a:pt x="3796" y="21454"/>
                  </a:cubicBezTo>
                  <a:cubicBezTo>
                    <a:pt x="4237" y="16870"/>
                    <a:pt x="4130" y="12179"/>
                    <a:pt x="3225" y="7642"/>
                  </a:cubicBezTo>
                  <a:cubicBezTo>
                    <a:pt x="2701" y="5094"/>
                    <a:pt x="1951" y="2594"/>
                    <a:pt x="998" y="177"/>
                  </a:cubicBezTo>
                  <a:cubicBezTo>
                    <a:pt x="948" y="52"/>
                    <a:pt x="853"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6" name="Google Shape;726;p23"/>
          <p:cNvSpPr/>
          <p:nvPr/>
        </p:nvSpPr>
        <p:spPr>
          <a:xfrm flipH="1">
            <a:off x="7948608" y="4282298"/>
            <a:ext cx="255541" cy="255073"/>
          </a:xfrm>
          <a:custGeom>
            <a:avLst/>
            <a:gdLst/>
            <a:ahLst/>
            <a:cxnLst/>
            <a:rect l="l" t="t" r="r" b="b"/>
            <a:pathLst>
              <a:path w="6562" h="6550" extrusionOk="0">
                <a:moveTo>
                  <a:pt x="1918" y="1"/>
                </a:moveTo>
                <a:lnTo>
                  <a:pt x="1918" y="1918"/>
                </a:lnTo>
                <a:lnTo>
                  <a:pt x="1" y="1918"/>
                </a:lnTo>
                <a:lnTo>
                  <a:pt x="1" y="4632"/>
                </a:lnTo>
                <a:lnTo>
                  <a:pt x="1918" y="4632"/>
                </a:lnTo>
                <a:lnTo>
                  <a:pt x="1918" y="6549"/>
                </a:lnTo>
                <a:lnTo>
                  <a:pt x="4632" y="6549"/>
                </a:lnTo>
                <a:lnTo>
                  <a:pt x="4632" y="4632"/>
                </a:lnTo>
                <a:lnTo>
                  <a:pt x="6561" y="4632"/>
                </a:lnTo>
                <a:lnTo>
                  <a:pt x="6561" y="1918"/>
                </a:lnTo>
                <a:lnTo>
                  <a:pt x="4632" y="1918"/>
                </a:lnTo>
                <a:lnTo>
                  <a:pt x="4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3"/>
          <p:cNvSpPr/>
          <p:nvPr/>
        </p:nvSpPr>
        <p:spPr>
          <a:xfrm flipH="1">
            <a:off x="7919567" y="4870212"/>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3"/>
          <p:cNvSpPr/>
          <p:nvPr/>
        </p:nvSpPr>
        <p:spPr>
          <a:xfrm flipH="1">
            <a:off x="8919243" y="3881217"/>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3"/>
          <p:cNvSpPr/>
          <p:nvPr/>
        </p:nvSpPr>
        <p:spPr>
          <a:xfrm flipH="1">
            <a:off x="8328232" y="3562252"/>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3"/>
          <p:cNvSpPr txBox="1">
            <a:spLocks noGrp="1"/>
          </p:cNvSpPr>
          <p:nvPr>
            <p:ph type="subTitle" idx="1"/>
          </p:nvPr>
        </p:nvSpPr>
        <p:spPr>
          <a:xfrm>
            <a:off x="1519513" y="3376750"/>
            <a:ext cx="2515500" cy="477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500"/>
              <a:buFont typeface="Raleway Black"/>
              <a:buNone/>
              <a:defRPr sz="25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2pPr>
            <a:lvl3pPr lvl="2"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3pPr>
            <a:lvl4pPr lvl="3"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4pPr>
            <a:lvl5pPr lvl="4"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5pPr>
            <a:lvl6pPr lvl="5"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6pPr>
            <a:lvl7pPr lvl="6"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7pPr>
            <a:lvl8pPr lvl="7"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8pPr>
            <a:lvl9pPr lvl="8"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9pPr>
          </a:lstStyle>
          <a:p>
            <a:endParaRPr/>
          </a:p>
        </p:txBody>
      </p:sp>
      <p:sp>
        <p:nvSpPr>
          <p:cNvPr id="731" name="Google Shape;731;p23"/>
          <p:cNvSpPr txBox="1">
            <a:spLocks noGrp="1"/>
          </p:cNvSpPr>
          <p:nvPr>
            <p:ph type="subTitle" idx="2"/>
          </p:nvPr>
        </p:nvSpPr>
        <p:spPr>
          <a:xfrm>
            <a:off x="5108988" y="3376750"/>
            <a:ext cx="2515500" cy="477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500"/>
              <a:buFont typeface="Raleway Black"/>
              <a:buNone/>
              <a:defRPr sz="25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2pPr>
            <a:lvl3pPr lvl="2"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3pPr>
            <a:lvl4pPr lvl="3"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4pPr>
            <a:lvl5pPr lvl="4"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5pPr>
            <a:lvl6pPr lvl="5"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6pPr>
            <a:lvl7pPr lvl="6"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7pPr>
            <a:lvl8pPr lvl="7"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8pPr>
            <a:lvl9pPr lvl="8"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9pPr>
          </a:lstStyle>
          <a:p>
            <a:endParaRPr/>
          </a:p>
        </p:txBody>
      </p:sp>
      <p:sp>
        <p:nvSpPr>
          <p:cNvPr id="732" name="Google Shape;732;p23"/>
          <p:cNvSpPr txBox="1">
            <a:spLocks noGrp="1"/>
          </p:cNvSpPr>
          <p:nvPr>
            <p:ph type="subTitle" idx="3"/>
          </p:nvPr>
        </p:nvSpPr>
        <p:spPr>
          <a:xfrm>
            <a:off x="1519513" y="3873025"/>
            <a:ext cx="2515500" cy="48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3" name="Google Shape;733;p23"/>
          <p:cNvSpPr txBox="1">
            <a:spLocks noGrp="1"/>
          </p:cNvSpPr>
          <p:nvPr>
            <p:ph type="subTitle" idx="4"/>
          </p:nvPr>
        </p:nvSpPr>
        <p:spPr>
          <a:xfrm>
            <a:off x="5108988" y="3873025"/>
            <a:ext cx="2515500" cy="48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4" name="Google Shape;734;p23"/>
          <p:cNvSpPr txBox="1">
            <a:spLocks noGrp="1"/>
          </p:cNvSpPr>
          <p:nvPr>
            <p:ph type="subTitle" idx="5"/>
          </p:nvPr>
        </p:nvSpPr>
        <p:spPr>
          <a:xfrm>
            <a:off x="1519513" y="1700552"/>
            <a:ext cx="2515500" cy="477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500"/>
              <a:buFont typeface="Raleway Black"/>
              <a:buNone/>
              <a:defRPr sz="25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2pPr>
            <a:lvl3pPr lvl="2"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3pPr>
            <a:lvl4pPr lvl="3"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4pPr>
            <a:lvl5pPr lvl="4"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5pPr>
            <a:lvl6pPr lvl="5"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6pPr>
            <a:lvl7pPr lvl="6"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7pPr>
            <a:lvl8pPr lvl="7"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8pPr>
            <a:lvl9pPr lvl="8"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9pPr>
          </a:lstStyle>
          <a:p>
            <a:endParaRPr/>
          </a:p>
        </p:txBody>
      </p:sp>
      <p:sp>
        <p:nvSpPr>
          <p:cNvPr id="735" name="Google Shape;735;p23"/>
          <p:cNvSpPr txBox="1">
            <a:spLocks noGrp="1"/>
          </p:cNvSpPr>
          <p:nvPr>
            <p:ph type="subTitle" idx="6"/>
          </p:nvPr>
        </p:nvSpPr>
        <p:spPr>
          <a:xfrm>
            <a:off x="5108988" y="1700552"/>
            <a:ext cx="2515500" cy="477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500"/>
              <a:buFont typeface="Raleway Black"/>
              <a:buNone/>
              <a:defRPr sz="25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2pPr>
            <a:lvl3pPr lvl="2"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3pPr>
            <a:lvl4pPr lvl="3"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4pPr>
            <a:lvl5pPr lvl="4"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5pPr>
            <a:lvl6pPr lvl="5"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6pPr>
            <a:lvl7pPr lvl="6"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7pPr>
            <a:lvl8pPr lvl="7"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8pPr>
            <a:lvl9pPr lvl="8"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9pPr>
          </a:lstStyle>
          <a:p>
            <a:endParaRPr/>
          </a:p>
        </p:txBody>
      </p:sp>
      <p:sp>
        <p:nvSpPr>
          <p:cNvPr id="736" name="Google Shape;736;p23"/>
          <p:cNvSpPr txBox="1">
            <a:spLocks noGrp="1"/>
          </p:cNvSpPr>
          <p:nvPr>
            <p:ph type="subTitle" idx="7"/>
          </p:nvPr>
        </p:nvSpPr>
        <p:spPr>
          <a:xfrm>
            <a:off x="1519513" y="2196852"/>
            <a:ext cx="2515500" cy="48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7" name="Google Shape;737;p23"/>
          <p:cNvSpPr txBox="1">
            <a:spLocks noGrp="1"/>
          </p:cNvSpPr>
          <p:nvPr>
            <p:ph type="subTitle" idx="8"/>
          </p:nvPr>
        </p:nvSpPr>
        <p:spPr>
          <a:xfrm>
            <a:off x="5108988" y="2196852"/>
            <a:ext cx="2515500" cy="48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8" name="Google Shape;738;p23"/>
          <p:cNvSpPr/>
          <p:nvPr/>
        </p:nvSpPr>
        <p:spPr>
          <a:xfrm flipH="1">
            <a:off x="887832" y="198336"/>
            <a:ext cx="106702" cy="91359"/>
          </a:xfrm>
          <a:custGeom>
            <a:avLst/>
            <a:gdLst/>
            <a:ahLst/>
            <a:cxnLst/>
            <a:rect l="l" t="t" r="r" b="b"/>
            <a:pathLst>
              <a:path w="2740" h="2346" extrusionOk="0">
                <a:moveTo>
                  <a:pt x="1182" y="0"/>
                </a:moveTo>
                <a:cubicBezTo>
                  <a:pt x="579" y="0"/>
                  <a:pt x="1" y="470"/>
                  <a:pt x="1" y="1179"/>
                </a:cubicBezTo>
                <a:cubicBezTo>
                  <a:pt x="1" y="1822"/>
                  <a:pt x="525" y="2346"/>
                  <a:pt x="1168"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9" name="Google Shape;739;p23"/>
          <p:cNvGrpSpPr/>
          <p:nvPr/>
        </p:nvGrpSpPr>
        <p:grpSpPr>
          <a:xfrm rot="10800000">
            <a:off x="-216053" y="-221585"/>
            <a:ext cx="1115824" cy="2293425"/>
            <a:chOff x="5029951" y="5642540"/>
            <a:chExt cx="1115824" cy="2293425"/>
          </a:xfrm>
        </p:grpSpPr>
        <p:sp>
          <p:nvSpPr>
            <p:cNvPr id="740" name="Google Shape;740;p23"/>
            <p:cNvSpPr/>
            <p:nvPr/>
          </p:nvSpPr>
          <p:spPr>
            <a:xfrm>
              <a:off x="5029951" y="5642540"/>
              <a:ext cx="211903" cy="477771"/>
            </a:xfrm>
            <a:custGeom>
              <a:avLst/>
              <a:gdLst/>
              <a:ahLst/>
              <a:cxnLst/>
              <a:rect l="l" t="t" r="r" b="b"/>
              <a:pathLst>
                <a:path w="3966" h="8942" extrusionOk="0">
                  <a:moveTo>
                    <a:pt x="500" y="0"/>
                  </a:moveTo>
                  <a:lnTo>
                    <a:pt x="500" y="0"/>
                  </a:lnTo>
                  <a:cubicBezTo>
                    <a:pt x="0" y="3310"/>
                    <a:pt x="1155" y="6644"/>
                    <a:pt x="3596" y="8942"/>
                  </a:cubicBezTo>
                  <a:cubicBezTo>
                    <a:pt x="3965" y="6632"/>
                    <a:pt x="3632" y="4263"/>
                    <a:pt x="2632" y="2143"/>
                  </a:cubicBezTo>
                  <a:cubicBezTo>
                    <a:pt x="2191" y="1203"/>
                    <a:pt x="1512" y="238"/>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3"/>
            <p:cNvSpPr/>
            <p:nvPr/>
          </p:nvSpPr>
          <p:spPr>
            <a:xfrm>
              <a:off x="5049667" y="6159095"/>
              <a:ext cx="282484" cy="335273"/>
            </a:xfrm>
            <a:custGeom>
              <a:avLst/>
              <a:gdLst/>
              <a:ahLst/>
              <a:cxnLst/>
              <a:rect l="l" t="t" r="r" b="b"/>
              <a:pathLst>
                <a:path w="5287" h="6275" extrusionOk="0">
                  <a:moveTo>
                    <a:pt x="0" y="0"/>
                  </a:moveTo>
                  <a:cubicBezTo>
                    <a:pt x="429" y="1369"/>
                    <a:pt x="882" y="2739"/>
                    <a:pt x="1655" y="3941"/>
                  </a:cubicBezTo>
                  <a:cubicBezTo>
                    <a:pt x="2429" y="5144"/>
                    <a:pt x="3584" y="6179"/>
                    <a:pt x="5287" y="6275"/>
                  </a:cubicBezTo>
                  <a:cubicBezTo>
                    <a:pt x="4620" y="3465"/>
                    <a:pt x="2656" y="11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3"/>
            <p:cNvSpPr/>
            <p:nvPr/>
          </p:nvSpPr>
          <p:spPr>
            <a:xfrm>
              <a:off x="5265308" y="5930044"/>
              <a:ext cx="180754" cy="440904"/>
            </a:xfrm>
            <a:custGeom>
              <a:avLst/>
              <a:gdLst/>
              <a:ahLst/>
              <a:cxnLst/>
              <a:rect l="l" t="t" r="r" b="b"/>
              <a:pathLst>
                <a:path w="3383" h="8252" extrusionOk="0">
                  <a:moveTo>
                    <a:pt x="2180" y="1"/>
                  </a:moveTo>
                  <a:lnTo>
                    <a:pt x="2180" y="1"/>
                  </a:lnTo>
                  <a:cubicBezTo>
                    <a:pt x="453" y="2394"/>
                    <a:pt x="1" y="5466"/>
                    <a:pt x="965" y="8252"/>
                  </a:cubicBezTo>
                  <a:cubicBezTo>
                    <a:pt x="2906" y="5966"/>
                    <a:pt x="3382" y="2763"/>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3"/>
            <p:cNvSpPr/>
            <p:nvPr/>
          </p:nvSpPr>
          <p:spPr>
            <a:xfrm>
              <a:off x="5341017" y="6399528"/>
              <a:ext cx="222696" cy="398267"/>
            </a:xfrm>
            <a:custGeom>
              <a:avLst/>
              <a:gdLst/>
              <a:ahLst/>
              <a:cxnLst/>
              <a:rect l="l" t="t" r="r" b="b"/>
              <a:pathLst>
                <a:path w="4168" h="7454" extrusionOk="0">
                  <a:moveTo>
                    <a:pt x="3370" y="1"/>
                  </a:moveTo>
                  <a:cubicBezTo>
                    <a:pt x="1096" y="1763"/>
                    <a:pt x="1" y="4632"/>
                    <a:pt x="501" y="7454"/>
                  </a:cubicBezTo>
                  <a:cubicBezTo>
                    <a:pt x="3001" y="5882"/>
                    <a:pt x="4168" y="2846"/>
                    <a:pt x="3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3"/>
            <p:cNvSpPr/>
            <p:nvPr/>
          </p:nvSpPr>
          <p:spPr>
            <a:xfrm>
              <a:off x="5113301" y="6606941"/>
              <a:ext cx="251335" cy="342273"/>
            </a:xfrm>
            <a:custGeom>
              <a:avLst/>
              <a:gdLst/>
              <a:ahLst/>
              <a:cxnLst/>
              <a:rect l="l" t="t" r="r" b="b"/>
              <a:pathLst>
                <a:path w="4704" h="6406" extrusionOk="0">
                  <a:moveTo>
                    <a:pt x="0" y="0"/>
                  </a:moveTo>
                  <a:cubicBezTo>
                    <a:pt x="0" y="1417"/>
                    <a:pt x="441" y="2786"/>
                    <a:pt x="1274" y="3929"/>
                  </a:cubicBezTo>
                  <a:cubicBezTo>
                    <a:pt x="2131" y="5096"/>
                    <a:pt x="3334" y="5953"/>
                    <a:pt x="4703" y="6406"/>
                  </a:cubicBezTo>
                  <a:cubicBezTo>
                    <a:pt x="4227" y="3655"/>
                    <a:pt x="2477" y="128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3"/>
            <p:cNvSpPr/>
            <p:nvPr/>
          </p:nvSpPr>
          <p:spPr>
            <a:xfrm>
              <a:off x="5156526" y="6974589"/>
              <a:ext cx="177548" cy="308612"/>
            </a:xfrm>
            <a:custGeom>
              <a:avLst/>
              <a:gdLst/>
              <a:ahLst/>
              <a:cxnLst/>
              <a:rect l="l" t="t" r="r" b="b"/>
              <a:pathLst>
                <a:path w="3323" h="5776" extrusionOk="0">
                  <a:moveTo>
                    <a:pt x="48" y="1"/>
                  </a:moveTo>
                  <a:lnTo>
                    <a:pt x="48" y="1"/>
                  </a:lnTo>
                  <a:cubicBezTo>
                    <a:pt x="1" y="2358"/>
                    <a:pt x="1275" y="4704"/>
                    <a:pt x="3323" y="5775"/>
                  </a:cubicBezTo>
                  <a:cubicBezTo>
                    <a:pt x="3323" y="3406"/>
                    <a:pt x="2084" y="1215"/>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3"/>
            <p:cNvSpPr/>
            <p:nvPr/>
          </p:nvSpPr>
          <p:spPr>
            <a:xfrm>
              <a:off x="5876006" y="6235393"/>
              <a:ext cx="166755" cy="482900"/>
            </a:xfrm>
            <a:custGeom>
              <a:avLst/>
              <a:gdLst/>
              <a:ahLst/>
              <a:cxnLst/>
              <a:rect l="l" t="t" r="r" b="b"/>
              <a:pathLst>
                <a:path w="3121" h="9038" extrusionOk="0">
                  <a:moveTo>
                    <a:pt x="1882" y="1"/>
                  </a:moveTo>
                  <a:lnTo>
                    <a:pt x="1882" y="1"/>
                  </a:lnTo>
                  <a:cubicBezTo>
                    <a:pt x="275" y="2739"/>
                    <a:pt x="1" y="6073"/>
                    <a:pt x="1144" y="9038"/>
                  </a:cubicBezTo>
                  <a:cubicBezTo>
                    <a:pt x="2846" y="6275"/>
                    <a:pt x="3120" y="2835"/>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3"/>
            <p:cNvSpPr/>
            <p:nvPr/>
          </p:nvSpPr>
          <p:spPr>
            <a:xfrm>
              <a:off x="5724587" y="6536948"/>
              <a:ext cx="158473" cy="417342"/>
            </a:xfrm>
            <a:custGeom>
              <a:avLst/>
              <a:gdLst/>
              <a:ahLst/>
              <a:cxnLst/>
              <a:rect l="l" t="t" r="r" b="b"/>
              <a:pathLst>
                <a:path w="2966" h="7811" extrusionOk="0">
                  <a:moveTo>
                    <a:pt x="882" y="0"/>
                  </a:moveTo>
                  <a:lnTo>
                    <a:pt x="882" y="0"/>
                  </a:lnTo>
                  <a:cubicBezTo>
                    <a:pt x="1" y="2644"/>
                    <a:pt x="430" y="5537"/>
                    <a:pt x="2037" y="7811"/>
                  </a:cubicBezTo>
                  <a:cubicBezTo>
                    <a:pt x="2966" y="5084"/>
                    <a:pt x="2489" y="2132"/>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3"/>
            <p:cNvSpPr/>
            <p:nvPr/>
          </p:nvSpPr>
          <p:spPr>
            <a:xfrm>
              <a:off x="5790786" y="6841656"/>
              <a:ext cx="354989" cy="230497"/>
            </a:xfrm>
            <a:custGeom>
              <a:avLst/>
              <a:gdLst/>
              <a:ahLst/>
              <a:cxnLst/>
              <a:rect l="l" t="t" r="r" b="b"/>
              <a:pathLst>
                <a:path w="6644" h="4314" extrusionOk="0">
                  <a:moveTo>
                    <a:pt x="6644" y="0"/>
                  </a:moveTo>
                  <a:lnTo>
                    <a:pt x="6644" y="0"/>
                  </a:lnTo>
                  <a:cubicBezTo>
                    <a:pt x="4025" y="667"/>
                    <a:pt x="1703" y="2156"/>
                    <a:pt x="0" y="4251"/>
                  </a:cubicBezTo>
                  <a:cubicBezTo>
                    <a:pt x="273" y="4293"/>
                    <a:pt x="548" y="4314"/>
                    <a:pt x="821" y="4314"/>
                  </a:cubicBezTo>
                  <a:cubicBezTo>
                    <a:pt x="2025" y="4314"/>
                    <a:pt x="3207" y="3913"/>
                    <a:pt x="4167" y="3156"/>
                  </a:cubicBezTo>
                  <a:cubicBezTo>
                    <a:pt x="5227" y="2334"/>
                    <a:pt x="6025" y="1203"/>
                    <a:pt x="6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3"/>
            <p:cNvSpPr/>
            <p:nvPr/>
          </p:nvSpPr>
          <p:spPr>
            <a:xfrm>
              <a:off x="5592296" y="6893803"/>
              <a:ext cx="143834" cy="380475"/>
            </a:xfrm>
            <a:custGeom>
              <a:avLst/>
              <a:gdLst/>
              <a:ahLst/>
              <a:cxnLst/>
              <a:rect l="l" t="t" r="r" b="b"/>
              <a:pathLst>
                <a:path w="2692" h="7121" extrusionOk="0">
                  <a:moveTo>
                    <a:pt x="989" y="1"/>
                  </a:moveTo>
                  <a:lnTo>
                    <a:pt x="989" y="1"/>
                  </a:lnTo>
                  <a:cubicBezTo>
                    <a:pt x="0" y="2346"/>
                    <a:pt x="298" y="5049"/>
                    <a:pt x="1775" y="7121"/>
                  </a:cubicBezTo>
                  <a:cubicBezTo>
                    <a:pt x="2417" y="5990"/>
                    <a:pt x="2691" y="4680"/>
                    <a:pt x="2548" y="3382"/>
                  </a:cubicBezTo>
                  <a:cubicBezTo>
                    <a:pt x="2394" y="2120"/>
                    <a:pt x="1846" y="929"/>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3"/>
            <p:cNvSpPr/>
            <p:nvPr/>
          </p:nvSpPr>
          <p:spPr>
            <a:xfrm>
              <a:off x="5429443" y="7253864"/>
              <a:ext cx="136834" cy="342967"/>
            </a:xfrm>
            <a:custGeom>
              <a:avLst/>
              <a:gdLst/>
              <a:ahLst/>
              <a:cxnLst/>
              <a:rect l="l" t="t" r="r" b="b"/>
              <a:pathLst>
                <a:path w="2561" h="6419" extrusionOk="0">
                  <a:moveTo>
                    <a:pt x="762" y="1"/>
                  </a:moveTo>
                  <a:lnTo>
                    <a:pt x="762" y="1"/>
                  </a:lnTo>
                  <a:cubicBezTo>
                    <a:pt x="0" y="2132"/>
                    <a:pt x="262" y="4501"/>
                    <a:pt x="1477" y="6418"/>
                  </a:cubicBezTo>
                  <a:cubicBezTo>
                    <a:pt x="2560" y="4335"/>
                    <a:pt x="2286" y="1799"/>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3"/>
            <p:cNvSpPr/>
            <p:nvPr/>
          </p:nvSpPr>
          <p:spPr>
            <a:xfrm>
              <a:off x="5528662" y="7338496"/>
              <a:ext cx="421830" cy="248824"/>
            </a:xfrm>
            <a:custGeom>
              <a:avLst/>
              <a:gdLst/>
              <a:ahLst/>
              <a:cxnLst/>
              <a:rect l="l" t="t" r="r" b="b"/>
              <a:pathLst>
                <a:path w="7895" h="4657" extrusionOk="0">
                  <a:moveTo>
                    <a:pt x="7895" y="0"/>
                  </a:moveTo>
                  <a:lnTo>
                    <a:pt x="7895" y="0"/>
                  </a:lnTo>
                  <a:cubicBezTo>
                    <a:pt x="4835" y="524"/>
                    <a:pt x="2061" y="2084"/>
                    <a:pt x="13" y="4406"/>
                  </a:cubicBezTo>
                  <a:lnTo>
                    <a:pt x="1" y="4406"/>
                  </a:lnTo>
                  <a:cubicBezTo>
                    <a:pt x="473" y="4578"/>
                    <a:pt x="952" y="4656"/>
                    <a:pt x="1428" y="4656"/>
                  </a:cubicBezTo>
                  <a:cubicBezTo>
                    <a:pt x="2557" y="4656"/>
                    <a:pt x="3665" y="4217"/>
                    <a:pt x="4620" y="3572"/>
                  </a:cubicBezTo>
                  <a:cubicBezTo>
                    <a:pt x="5966" y="2655"/>
                    <a:pt x="7014" y="1369"/>
                    <a:pt x="7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3"/>
            <p:cNvSpPr/>
            <p:nvPr/>
          </p:nvSpPr>
          <p:spPr>
            <a:xfrm>
              <a:off x="5172554" y="6061213"/>
              <a:ext cx="781895" cy="1874752"/>
            </a:xfrm>
            <a:custGeom>
              <a:avLst/>
              <a:gdLst/>
              <a:ahLst/>
              <a:cxnLst/>
              <a:rect l="l" t="t" r="r" b="b"/>
              <a:pathLst>
                <a:path w="14634" h="35088" extrusionOk="0">
                  <a:moveTo>
                    <a:pt x="755" y="0"/>
                  </a:moveTo>
                  <a:cubicBezTo>
                    <a:pt x="552" y="0"/>
                    <a:pt x="331" y="219"/>
                    <a:pt x="427" y="475"/>
                  </a:cubicBezTo>
                  <a:cubicBezTo>
                    <a:pt x="1213" y="2630"/>
                    <a:pt x="1808" y="4844"/>
                    <a:pt x="2201" y="7107"/>
                  </a:cubicBezTo>
                  <a:cubicBezTo>
                    <a:pt x="2618" y="9333"/>
                    <a:pt x="2868" y="11583"/>
                    <a:pt x="2975" y="13845"/>
                  </a:cubicBezTo>
                  <a:cubicBezTo>
                    <a:pt x="3142" y="18322"/>
                    <a:pt x="2773" y="22799"/>
                    <a:pt x="1868" y="27192"/>
                  </a:cubicBezTo>
                  <a:cubicBezTo>
                    <a:pt x="1368" y="29657"/>
                    <a:pt x="832" y="32145"/>
                    <a:pt x="82" y="34550"/>
                  </a:cubicBezTo>
                  <a:cubicBezTo>
                    <a:pt x="0" y="34825"/>
                    <a:pt x="214" y="35073"/>
                    <a:pt x="479" y="35073"/>
                  </a:cubicBezTo>
                  <a:cubicBezTo>
                    <a:pt x="524" y="35073"/>
                    <a:pt x="571" y="35066"/>
                    <a:pt x="617" y="35050"/>
                  </a:cubicBezTo>
                  <a:cubicBezTo>
                    <a:pt x="667" y="35075"/>
                    <a:pt x="721" y="35088"/>
                    <a:pt x="774" y="35088"/>
                  </a:cubicBezTo>
                  <a:cubicBezTo>
                    <a:pt x="849" y="35088"/>
                    <a:pt x="924" y="35063"/>
                    <a:pt x="987" y="35015"/>
                  </a:cubicBezTo>
                  <a:cubicBezTo>
                    <a:pt x="2570" y="34038"/>
                    <a:pt x="3785" y="32729"/>
                    <a:pt x="4892" y="31252"/>
                  </a:cubicBezTo>
                  <a:cubicBezTo>
                    <a:pt x="5951" y="29836"/>
                    <a:pt x="6928" y="28371"/>
                    <a:pt x="7833" y="26847"/>
                  </a:cubicBezTo>
                  <a:cubicBezTo>
                    <a:pt x="9666" y="23823"/>
                    <a:pt x="11166" y="20573"/>
                    <a:pt x="12500" y="17298"/>
                  </a:cubicBezTo>
                  <a:cubicBezTo>
                    <a:pt x="13262" y="15429"/>
                    <a:pt x="13952" y="13524"/>
                    <a:pt x="14560" y="11595"/>
                  </a:cubicBezTo>
                  <a:cubicBezTo>
                    <a:pt x="14633" y="11368"/>
                    <a:pt x="14440" y="11208"/>
                    <a:pt x="14253" y="11208"/>
                  </a:cubicBezTo>
                  <a:cubicBezTo>
                    <a:pt x="14136" y="11208"/>
                    <a:pt x="14022" y="11270"/>
                    <a:pt x="13976" y="11417"/>
                  </a:cubicBezTo>
                  <a:lnTo>
                    <a:pt x="13976" y="11405"/>
                  </a:lnTo>
                  <a:cubicBezTo>
                    <a:pt x="12952" y="14738"/>
                    <a:pt x="11643" y="17989"/>
                    <a:pt x="10047" y="21096"/>
                  </a:cubicBezTo>
                  <a:cubicBezTo>
                    <a:pt x="8452" y="24192"/>
                    <a:pt x="6642" y="27169"/>
                    <a:pt x="4630" y="30014"/>
                  </a:cubicBezTo>
                  <a:cubicBezTo>
                    <a:pt x="3654" y="31395"/>
                    <a:pt x="2534" y="32776"/>
                    <a:pt x="1177" y="33800"/>
                  </a:cubicBezTo>
                  <a:cubicBezTo>
                    <a:pt x="1784" y="31967"/>
                    <a:pt x="2308" y="30109"/>
                    <a:pt x="2725" y="28228"/>
                  </a:cubicBezTo>
                  <a:cubicBezTo>
                    <a:pt x="3213" y="25990"/>
                    <a:pt x="3570" y="23728"/>
                    <a:pt x="3796" y="21454"/>
                  </a:cubicBezTo>
                  <a:cubicBezTo>
                    <a:pt x="4237" y="16870"/>
                    <a:pt x="4130" y="12179"/>
                    <a:pt x="3225" y="7642"/>
                  </a:cubicBezTo>
                  <a:cubicBezTo>
                    <a:pt x="2701" y="5094"/>
                    <a:pt x="1951" y="2594"/>
                    <a:pt x="998" y="177"/>
                  </a:cubicBezTo>
                  <a:cubicBezTo>
                    <a:pt x="948" y="52"/>
                    <a:pt x="853"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2">
  <p:cSld name="BLANK_1_1_1_1_2">
    <p:bg>
      <p:bgPr>
        <a:solidFill>
          <a:schemeClr val="dk2"/>
        </a:solidFill>
        <a:effectLst/>
      </p:bgPr>
    </p:bg>
    <p:spTree>
      <p:nvGrpSpPr>
        <p:cNvPr id="1" name="Shape 753"/>
        <p:cNvGrpSpPr/>
        <p:nvPr/>
      </p:nvGrpSpPr>
      <p:grpSpPr>
        <a:xfrm>
          <a:off x="0" y="0"/>
          <a:ext cx="0" cy="0"/>
          <a:chOff x="0" y="0"/>
          <a:chExt cx="0" cy="0"/>
        </a:xfrm>
      </p:grpSpPr>
      <p:sp>
        <p:nvSpPr>
          <p:cNvPr id="754" name="Google Shape;754;p24"/>
          <p:cNvSpPr txBox="1">
            <a:spLocks noGrp="1"/>
          </p:cNvSpPr>
          <p:nvPr>
            <p:ph type="title"/>
          </p:nvPr>
        </p:nvSpPr>
        <p:spPr>
          <a:xfrm>
            <a:off x="715100" y="535000"/>
            <a:ext cx="7713900" cy="482700"/>
          </a:xfrm>
          <a:prstGeom prst="rect">
            <a:avLst/>
          </a:prstGeom>
        </p:spPr>
        <p:txBody>
          <a:bodyPr spcFirstLastPara="1" wrap="square" lIns="91425" tIns="0" rIns="91425" bIns="91425" anchor="t" anchorCtr="0">
            <a:noAutofit/>
          </a:bodyPr>
          <a:lstStyle>
            <a:lvl1pPr lvl="0" algn="ctr" rtl="0">
              <a:spcBef>
                <a:spcPts val="0"/>
              </a:spcBef>
              <a:spcAft>
                <a:spcPts val="0"/>
              </a:spcAft>
              <a:buSzPts val="3500"/>
              <a:buFont typeface="Raleway Black"/>
              <a:buNone/>
              <a:defRPr sz="3500">
                <a:latin typeface="Raleway Black"/>
                <a:ea typeface="Raleway Black"/>
                <a:cs typeface="Raleway Black"/>
                <a:sym typeface="Raleway Black"/>
              </a:defRPr>
            </a:lvl1pPr>
            <a:lvl2pPr lvl="1" rtl="0">
              <a:spcBef>
                <a:spcPts val="0"/>
              </a:spcBef>
              <a:spcAft>
                <a:spcPts val="0"/>
              </a:spcAft>
              <a:buSzPts val="3500"/>
              <a:buFont typeface="Raleway Black"/>
              <a:buNone/>
              <a:defRPr sz="3500">
                <a:latin typeface="Raleway Black"/>
                <a:ea typeface="Raleway Black"/>
                <a:cs typeface="Raleway Black"/>
                <a:sym typeface="Raleway Black"/>
              </a:defRPr>
            </a:lvl2pPr>
            <a:lvl3pPr lvl="2" rtl="0">
              <a:spcBef>
                <a:spcPts val="0"/>
              </a:spcBef>
              <a:spcAft>
                <a:spcPts val="0"/>
              </a:spcAft>
              <a:buSzPts val="3500"/>
              <a:buFont typeface="Raleway Black"/>
              <a:buNone/>
              <a:defRPr sz="3500">
                <a:latin typeface="Raleway Black"/>
                <a:ea typeface="Raleway Black"/>
                <a:cs typeface="Raleway Black"/>
                <a:sym typeface="Raleway Black"/>
              </a:defRPr>
            </a:lvl3pPr>
            <a:lvl4pPr lvl="3" rtl="0">
              <a:spcBef>
                <a:spcPts val="0"/>
              </a:spcBef>
              <a:spcAft>
                <a:spcPts val="0"/>
              </a:spcAft>
              <a:buSzPts val="3500"/>
              <a:buFont typeface="Raleway Black"/>
              <a:buNone/>
              <a:defRPr sz="3500">
                <a:latin typeface="Raleway Black"/>
                <a:ea typeface="Raleway Black"/>
                <a:cs typeface="Raleway Black"/>
                <a:sym typeface="Raleway Black"/>
              </a:defRPr>
            </a:lvl4pPr>
            <a:lvl5pPr lvl="4" rtl="0">
              <a:spcBef>
                <a:spcPts val="0"/>
              </a:spcBef>
              <a:spcAft>
                <a:spcPts val="0"/>
              </a:spcAft>
              <a:buSzPts val="3500"/>
              <a:buFont typeface="Raleway Black"/>
              <a:buNone/>
              <a:defRPr sz="3500">
                <a:latin typeface="Raleway Black"/>
                <a:ea typeface="Raleway Black"/>
                <a:cs typeface="Raleway Black"/>
                <a:sym typeface="Raleway Black"/>
              </a:defRPr>
            </a:lvl5pPr>
            <a:lvl6pPr lvl="5" rtl="0">
              <a:spcBef>
                <a:spcPts val="0"/>
              </a:spcBef>
              <a:spcAft>
                <a:spcPts val="0"/>
              </a:spcAft>
              <a:buSzPts val="3500"/>
              <a:buFont typeface="Raleway Black"/>
              <a:buNone/>
              <a:defRPr sz="3500">
                <a:latin typeface="Raleway Black"/>
                <a:ea typeface="Raleway Black"/>
                <a:cs typeface="Raleway Black"/>
                <a:sym typeface="Raleway Black"/>
              </a:defRPr>
            </a:lvl6pPr>
            <a:lvl7pPr lvl="6" rtl="0">
              <a:spcBef>
                <a:spcPts val="0"/>
              </a:spcBef>
              <a:spcAft>
                <a:spcPts val="0"/>
              </a:spcAft>
              <a:buSzPts val="3500"/>
              <a:buFont typeface="Raleway Black"/>
              <a:buNone/>
              <a:defRPr sz="3500">
                <a:latin typeface="Raleway Black"/>
                <a:ea typeface="Raleway Black"/>
                <a:cs typeface="Raleway Black"/>
                <a:sym typeface="Raleway Black"/>
              </a:defRPr>
            </a:lvl7pPr>
            <a:lvl8pPr lvl="7" rtl="0">
              <a:spcBef>
                <a:spcPts val="0"/>
              </a:spcBef>
              <a:spcAft>
                <a:spcPts val="0"/>
              </a:spcAft>
              <a:buSzPts val="3500"/>
              <a:buFont typeface="Raleway Black"/>
              <a:buNone/>
              <a:defRPr sz="3500">
                <a:latin typeface="Raleway Black"/>
                <a:ea typeface="Raleway Black"/>
                <a:cs typeface="Raleway Black"/>
                <a:sym typeface="Raleway Black"/>
              </a:defRPr>
            </a:lvl8pPr>
            <a:lvl9pPr lvl="8"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grpSp>
        <p:nvGrpSpPr>
          <p:cNvPr id="755" name="Google Shape;755;p24"/>
          <p:cNvGrpSpPr/>
          <p:nvPr/>
        </p:nvGrpSpPr>
        <p:grpSpPr>
          <a:xfrm rot="3757762" flipH="1">
            <a:off x="8611309" y="3829483"/>
            <a:ext cx="888592" cy="1418712"/>
            <a:chOff x="7309444" y="6779904"/>
            <a:chExt cx="1501932" cy="2397960"/>
          </a:xfrm>
        </p:grpSpPr>
        <p:sp>
          <p:nvSpPr>
            <p:cNvPr id="756" name="Google Shape;756;p24"/>
            <p:cNvSpPr/>
            <p:nvPr/>
          </p:nvSpPr>
          <p:spPr>
            <a:xfrm>
              <a:off x="7309444" y="6779904"/>
              <a:ext cx="1501932" cy="2397960"/>
            </a:xfrm>
            <a:custGeom>
              <a:avLst/>
              <a:gdLst/>
              <a:ahLst/>
              <a:cxnLst/>
              <a:rect l="l" t="t" r="r" b="b"/>
              <a:pathLst>
                <a:path w="17503" h="27945" extrusionOk="0">
                  <a:moveTo>
                    <a:pt x="16609" y="1"/>
                  </a:moveTo>
                  <a:cubicBezTo>
                    <a:pt x="16443" y="108"/>
                    <a:pt x="16276" y="215"/>
                    <a:pt x="16097" y="334"/>
                  </a:cubicBezTo>
                  <a:cubicBezTo>
                    <a:pt x="14335" y="1465"/>
                    <a:pt x="12657" y="2727"/>
                    <a:pt x="11073" y="4120"/>
                  </a:cubicBezTo>
                  <a:cubicBezTo>
                    <a:pt x="10894" y="4263"/>
                    <a:pt x="10716" y="4430"/>
                    <a:pt x="10549" y="4585"/>
                  </a:cubicBezTo>
                  <a:cubicBezTo>
                    <a:pt x="9168" y="5823"/>
                    <a:pt x="7882" y="7145"/>
                    <a:pt x="6680" y="8550"/>
                  </a:cubicBezTo>
                  <a:cubicBezTo>
                    <a:pt x="6501" y="8752"/>
                    <a:pt x="6334" y="8954"/>
                    <a:pt x="6156" y="9157"/>
                  </a:cubicBezTo>
                  <a:lnTo>
                    <a:pt x="6025" y="9312"/>
                  </a:lnTo>
                  <a:cubicBezTo>
                    <a:pt x="4822" y="10764"/>
                    <a:pt x="3751" y="12300"/>
                    <a:pt x="2810" y="13943"/>
                  </a:cubicBezTo>
                  <a:cubicBezTo>
                    <a:pt x="2679" y="14169"/>
                    <a:pt x="2548" y="14419"/>
                    <a:pt x="2417" y="14657"/>
                  </a:cubicBezTo>
                  <a:cubicBezTo>
                    <a:pt x="1846" y="15729"/>
                    <a:pt x="1381" y="16860"/>
                    <a:pt x="1000" y="18015"/>
                  </a:cubicBezTo>
                  <a:cubicBezTo>
                    <a:pt x="834" y="18515"/>
                    <a:pt x="703" y="19027"/>
                    <a:pt x="584" y="19539"/>
                  </a:cubicBezTo>
                  <a:cubicBezTo>
                    <a:pt x="524" y="19801"/>
                    <a:pt x="465" y="20051"/>
                    <a:pt x="429" y="20313"/>
                  </a:cubicBezTo>
                  <a:cubicBezTo>
                    <a:pt x="0" y="22718"/>
                    <a:pt x="84" y="25230"/>
                    <a:pt x="881" y="27528"/>
                  </a:cubicBezTo>
                  <a:lnTo>
                    <a:pt x="869" y="27528"/>
                  </a:lnTo>
                  <a:cubicBezTo>
                    <a:pt x="917" y="27671"/>
                    <a:pt x="976" y="27814"/>
                    <a:pt x="1024" y="27945"/>
                  </a:cubicBezTo>
                  <a:cubicBezTo>
                    <a:pt x="1167" y="27909"/>
                    <a:pt x="1310" y="27873"/>
                    <a:pt x="1441" y="27826"/>
                  </a:cubicBezTo>
                  <a:cubicBezTo>
                    <a:pt x="3405" y="27242"/>
                    <a:pt x="5275" y="26397"/>
                    <a:pt x="7013" y="25302"/>
                  </a:cubicBezTo>
                  <a:cubicBezTo>
                    <a:pt x="7334" y="25099"/>
                    <a:pt x="7644" y="24885"/>
                    <a:pt x="7965" y="24659"/>
                  </a:cubicBezTo>
                  <a:cubicBezTo>
                    <a:pt x="10001" y="23230"/>
                    <a:pt x="11787" y="21480"/>
                    <a:pt x="13252" y="19468"/>
                  </a:cubicBezTo>
                  <a:cubicBezTo>
                    <a:pt x="13466" y="19182"/>
                    <a:pt x="13669" y="18884"/>
                    <a:pt x="13859" y="18587"/>
                  </a:cubicBezTo>
                  <a:cubicBezTo>
                    <a:pt x="14157" y="18146"/>
                    <a:pt x="14419" y="17705"/>
                    <a:pt x="14681" y="17241"/>
                  </a:cubicBezTo>
                  <a:cubicBezTo>
                    <a:pt x="15585" y="15598"/>
                    <a:pt x="16288" y="13848"/>
                    <a:pt x="16764" y="12014"/>
                  </a:cubicBezTo>
                  <a:cubicBezTo>
                    <a:pt x="16824" y="11776"/>
                    <a:pt x="16883" y="11526"/>
                    <a:pt x="16931" y="11276"/>
                  </a:cubicBezTo>
                  <a:cubicBezTo>
                    <a:pt x="17312" y="9597"/>
                    <a:pt x="17502" y="7883"/>
                    <a:pt x="17490" y="6168"/>
                  </a:cubicBezTo>
                  <a:cubicBezTo>
                    <a:pt x="17490" y="5966"/>
                    <a:pt x="17490" y="5764"/>
                    <a:pt x="17490" y="5573"/>
                  </a:cubicBezTo>
                  <a:cubicBezTo>
                    <a:pt x="17443" y="3882"/>
                    <a:pt x="17205" y="2204"/>
                    <a:pt x="16776" y="584"/>
                  </a:cubicBezTo>
                  <a:cubicBezTo>
                    <a:pt x="16728" y="382"/>
                    <a:pt x="16669" y="191"/>
                    <a:pt x="1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4"/>
            <p:cNvSpPr/>
            <p:nvPr/>
          </p:nvSpPr>
          <p:spPr>
            <a:xfrm>
              <a:off x="7346171" y="6779904"/>
              <a:ext cx="1465206" cy="2397960"/>
            </a:xfrm>
            <a:custGeom>
              <a:avLst/>
              <a:gdLst/>
              <a:ahLst/>
              <a:cxnLst/>
              <a:rect l="l" t="t" r="r" b="b"/>
              <a:pathLst>
                <a:path w="17075" h="27945" extrusionOk="0">
                  <a:moveTo>
                    <a:pt x="16193" y="1"/>
                  </a:moveTo>
                  <a:cubicBezTo>
                    <a:pt x="16015" y="108"/>
                    <a:pt x="15848" y="215"/>
                    <a:pt x="15681" y="334"/>
                  </a:cubicBezTo>
                  <a:cubicBezTo>
                    <a:pt x="14907" y="2525"/>
                    <a:pt x="14122" y="4716"/>
                    <a:pt x="13229" y="6859"/>
                  </a:cubicBezTo>
                  <a:cubicBezTo>
                    <a:pt x="12955" y="7514"/>
                    <a:pt x="12669" y="8169"/>
                    <a:pt x="12371" y="8835"/>
                  </a:cubicBezTo>
                  <a:cubicBezTo>
                    <a:pt x="12121" y="7966"/>
                    <a:pt x="11848" y="7121"/>
                    <a:pt x="11514" y="6287"/>
                  </a:cubicBezTo>
                  <a:cubicBezTo>
                    <a:pt x="11336" y="5811"/>
                    <a:pt x="11133" y="5347"/>
                    <a:pt x="10955" y="4871"/>
                  </a:cubicBezTo>
                  <a:cubicBezTo>
                    <a:pt x="10859" y="4632"/>
                    <a:pt x="10764" y="4371"/>
                    <a:pt x="10657" y="4109"/>
                  </a:cubicBezTo>
                  <a:cubicBezTo>
                    <a:pt x="10478" y="4263"/>
                    <a:pt x="10300" y="4430"/>
                    <a:pt x="10121" y="4585"/>
                  </a:cubicBezTo>
                  <a:cubicBezTo>
                    <a:pt x="10204" y="4728"/>
                    <a:pt x="10288" y="4894"/>
                    <a:pt x="10371" y="5049"/>
                  </a:cubicBezTo>
                  <a:cubicBezTo>
                    <a:pt x="10597" y="5502"/>
                    <a:pt x="10800" y="5966"/>
                    <a:pt x="10978" y="6454"/>
                  </a:cubicBezTo>
                  <a:cubicBezTo>
                    <a:pt x="11336" y="7407"/>
                    <a:pt x="11645" y="8395"/>
                    <a:pt x="11907" y="9383"/>
                  </a:cubicBezTo>
                  <a:cubicBezTo>
                    <a:pt x="11931" y="9454"/>
                    <a:pt x="11978" y="9526"/>
                    <a:pt x="12038" y="9562"/>
                  </a:cubicBezTo>
                  <a:cubicBezTo>
                    <a:pt x="11014" y="11776"/>
                    <a:pt x="9895" y="13931"/>
                    <a:pt x="8669" y="16039"/>
                  </a:cubicBezTo>
                  <a:cubicBezTo>
                    <a:pt x="8347" y="14765"/>
                    <a:pt x="7978" y="13491"/>
                    <a:pt x="7561" y="12229"/>
                  </a:cubicBezTo>
                  <a:cubicBezTo>
                    <a:pt x="7335" y="11538"/>
                    <a:pt x="7109" y="10836"/>
                    <a:pt x="6871" y="10133"/>
                  </a:cubicBezTo>
                  <a:cubicBezTo>
                    <a:pt x="6680" y="9609"/>
                    <a:pt x="6514" y="9050"/>
                    <a:pt x="6252" y="8550"/>
                  </a:cubicBezTo>
                  <a:cubicBezTo>
                    <a:pt x="6073" y="8752"/>
                    <a:pt x="5906" y="8954"/>
                    <a:pt x="5728" y="9157"/>
                  </a:cubicBezTo>
                  <a:cubicBezTo>
                    <a:pt x="5894" y="9585"/>
                    <a:pt x="6109" y="10014"/>
                    <a:pt x="6275" y="10431"/>
                  </a:cubicBezTo>
                  <a:cubicBezTo>
                    <a:pt x="6549" y="11098"/>
                    <a:pt x="6823" y="11776"/>
                    <a:pt x="7061" y="12467"/>
                  </a:cubicBezTo>
                  <a:cubicBezTo>
                    <a:pt x="7514" y="13836"/>
                    <a:pt x="7907" y="15229"/>
                    <a:pt x="8252" y="16622"/>
                  </a:cubicBezTo>
                  <a:cubicBezTo>
                    <a:pt x="8264" y="16646"/>
                    <a:pt x="8276" y="16670"/>
                    <a:pt x="8288" y="16693"/>
                  </a:cubicBezTo>
                  <a:cubicBezTo>
                    <a:pt x="7978" y="17205"/>
                    <a:pt x="7668" y="17729"/>
                    <a:pt x="7347" y="18241"/>
                  </a:cubicBezTo>
                  <a:cubicBezTo>
                    <a:pt x="6597" y="19432"/>
                    <a:pt x="5823" y="20611"/>
                    <a:pt x="5001" y="21754"/>
                  </a:cubicBezTo>
                  <a:cubicBezTo>
                    <a:pt x="4656" y="20396"/>
                    <a:pt x="4263" y="19039"/>
                    <a:pt x="3811" y="17705"/>
                  </a:cubicBezTo>
                  <a:cubicBezTo>
                    <a:pt x="3561" y="16979"/>
                    <a:pt x="3311" y="16265"/>
                    <a:pt x="3025" y="15562"/>
                  </a:cubicBezTo>
                  <a:cubicBezTo>
                    <a:pt x="2823" y="15038"/>
                    <a:pt x="2632" y="14455"/>
                    <a:pt x="2370" y="13931"/>
                  </a:cubicBezTo>
                  <a:cubicBezTo>
                    <a:pt x="2239" y="14169"/>
                    <a:pt x="2108" y="14419"/>
                    <a:pt x="1977" y="14657"/>
                  </a:cubicBezTo>
                  <a:cubicBezTo>
                    <a:pt x="2132" y="15038"/>
                    <a:pt x="2287" y="15419"/>
                    <a:pt x="2430" y="15789"/>
                  </a:cubicBezTo>
                  <a:cubicBezTo>
                    <a:pt x="2680" y="16491"/>
                    <a:pt x="2918" y="17194"/>
                    <a:pt x="3144" y="17908"/>
                  </a:cubicBezTo>
                  <a:cubicBezTo>
                    <a:pt x="3608" y="19337"/>
                    <a:pt x="4013" y="20777"/>
                    <a:pt x="4370" y="22242"/>
                  </a:cubicBezTo>
                  <a:cubicBezTo>
                    <a:pt x="4394" y="22313"/>
                    <a:pt x="4442" y="22385"/>
                    <a:pt x="4501" y="22444"/>
                  </a:cubicBezTo>
                  <a:cubicBezTo>
                    <a:pt x="4228" y="22813"/>
                    <a:pt x="3954" y="23182"/>
                    <a:pt x="3680" y="23551"/>
                  </a:cubicBezTo>
                  <a:cubicBezTo>
                    <a:pt x="3346" y="23980"/>
                    <a:pt x="3013" y="24397"/>
                    <a:pt x="2680" y="24814"/>
                  </a:cubicBezTo>
                  <a:cubicBezTo>
                    <a:pt x="2561" y="24623"/>
                    <a:pt x="2465" y="24433"/>
                    <a:pt x="2382" y="24218"/>
                  </a:cubicBezTo>
                  <a:cubicBezTo>
                    <a:pt x="2215" y="23885"/>
                    <a:pt x="2061" y="23551"/>
                    <a:pt x="1894" y="23206"/>
                  </a:cubicBezTo>
                  <a:cubicBezTo>
                    <a:pt x="1310" y="21992"/>
                    <a:pt x="727" y="20765"/>
                    <a:pt x="144" y="19551"/>
                  </a:cubicBezTo>
                  <a:cubicBezTo>
                    <a:pt x="96" y="19801"/>
                    <a:pt x="37" y="20051"/>
                    <a:pt x="1" y="20313"/>
                  </a:cubicBezTo>
                  <a:cubicBezTo>
                    <a:pt x="358" y="21075"/>
                    <a:pt x="715" y="21849"/>
                    <a:pt x="1060" y="22611"/>
                  </a:cubicBezTo>
                  <a:cubicBezTo>
                    <a:pt x="1322" y="23182"/>
                    <a:pt x="1584" y="23754"/>
                    <a:pt x="1846" y="24325"/>
                  </a:cubicBezTo>
                  <a:cubicBezTo>
                    <a:pt x="1977" y="24599"/>
                    <a:pt x="2084" y="25028"/>
                    <a:pt x="2299" y="25290"/>
                  </a:cubicBezTo>
                  <a:cubicBezTo>
                    <a:pt x="1680" y="26028"/>
                    <a:pt x="1049" y="26778"/>
                    <a:pt x="441" y="27528"/>
                  </a:cubicBezTo>
                  <a:cubicBezTo>
                    <a:pt x="489" y="27671"/>
                    <a:pt x="537" y="27814"/>
                    <a:pt x="596" y="27945"/>
                  </a:cubicBezTo>
                  <a:cubicBezTo>
                    <a:pt x="727" y="27909"/>
                    <a:pt x="870" y="27873"/>
                    <a:pt x="1013" y="27826"/>
                  </a:cubicBezTo>
                  <a:cubicBezTo>
                    <a:pt x="1668" y="27100"/>
                    <a:pt x="2287" y="26326"/>
                    <a:pt x="2894" y="25552"/>
                  </a:cubicBezTo>
                  <a:cubicBezTo>
                    <a:pt x="3049" y="25552"/>
                    <a:pt x="3192" y="25540"/>
                    <a:pt x="3335" y="25540"/>
                  </a:cubicBezTo>
                  <a:cubicBezTo>
                    <a:pt x="3632" y="25528"/>
                    <a:pt x="3918" y="25516"/>
                    <a:pt x="4216" y="25504"/>
                  </a:cubicBezTo>
                  <a:cubicBezTo>
                    <a:pt x="4775" y="25468"/>
                    <a:pt x="5335" y="25433"/>
                    <a:pt x="5906" y="25373"/>
                  </a:cubicBezTo>
                  <a:lnTo>
                    <a:pt x="6573" y="25290"/>
                  </a:lnTo>
                  <a:cubicBezTo>
                    <a:pt x="6895" y="25087"/>
                    <a:pt x="7216" y="24885"/>
                    <a:pt x="7526" y="24659"/>
                  </a:cubicBezTo>
                  <a:lnTo>
                    <a:pt x="7526" y="24659"/>
                  </a:lnTo>
                  <a:cubicBezTo>
                    <a:pt x="6704" y="24778"/>
                    <a:pt x="5882" y="24873"/>
                    <a:pt x="5061" y="24933"/>
                  </a:cubicBezTo>
                  <a:cubicBezTo>
                    <a:pt x="4680" y="24956"/>
                    <a:pt x="4287" y="24968"/>
                    <a:pt x="3906" y="24980"/>
                  </a:cubicBezTo>
                  <a:cubicBezTo>
                    <a:pt x="3716" y="24980"/>
                    <a:pt x="3501" y="25016"/>
                    <a:pt x="3299" y="25016"/>
                  </a:cubicBezTo>
                  <a:cubicBezTo>
                    <a:pt x="3751" y="24421"/>
                    <a:pt x="4192" y="23825"/>
                    <a:pt x="4632" y="23230"/>
                  </a:cubicBezTo>
                  <a:cubicBezTo>
                    <a:pt x="5228" y="22432"/>
                    <a:pt x="5799" y="21611"/>
                    <a:pt x="6359" y="20789"/>
                  </a:cubicBezTo>
                  <a:cubicBezTo>
                    <a:pt x="6394" y="20801"/>
                    <a:pt x="6430" y="20813"/>
                    <a:pt x="6466" y="20813"/>
                  </a:cubicBezTo>
                  <a:cubicBezTo>
                    <a:pt x="7847" y="20813"/>
                    <a:pt x="9300" y="20539"/>
                    <a:pt x="10621" y="20218"/>
                  </a:cubicBezTo>
                  <a:cubicBezTo>
                    <a:pt x="11371" y="20027"/>
                    <a:pt x="12109" y="19777"/>
                    <a:pt x="12812" y="19468"/>
                  </a:cubicBezTo>
                  <a:cubicBezTo>
                    <a:pt x="13026" y="19182"/>
                    <a:pt x="13229" y="18884"/>
                    <a:pt x="13431" y="18587"/>
                  </a:cubicBezTo>
                  <a:lnTo>
                    <a:pt x="13431" y="18587"/>
                  </a:lnTo>
                  <a:cubicBezTo>
                    <a:pt x="12467" y="19134"/>
                    <a:pt x="11431" y="19527"/>
                    <a:pt x="10347" y="19741"/>
                  </a:cubicBezTo>
                  <a:cubicBezTo>
                    <a:pt x="9169" y="20003"/>
                    <a:pt x="7966" y="20015"/>
                    <a:pt x="6775" y="20182"/>
                  </a:cubicBezTo>
                  <a:cubicBezTo>
                    <a:pt x="8014" y="18348"/>
                    <a:pt x="9192" y="16455"/>
                    <a:pt x="10264" y="14515"/>
                  </a:cubicBezTo>
                  <a:cubicBezTo>
                    <a:pt x="11455" y="14348"/>
                    <a:pt x="12610" y="13931"/>
                    <a:pt x="13693" y="13443"/>
                  </a:cubicBezTo>
                  <a:cubicBezTo>
                    <a:pt x="14610" y="13038"/>
                    <a:pt x="15491" y="12562"/>
                    <a:pt x="16324" y="12026"/>
                  </a:cubicBezTo>
                  <a:cubicBezTo>
                    <a:pt x="16396" y="11776"/>
                    <a:pt x="16455" y="11538"/>
                    <a:pt x="16503" y="11276"/>
                  </a:cubicBezTo>
                  <a:lnTo>
                    <a:pt x="16503" y="11276"/>
                  </a:lnTo>
                  <a:cubicBezTo>
                    <a:pt x="15550" y="11943"/>
                    <a:pt x="14526" y="12491"/>
                    <a:pt x="13455" y="12931"/>
                  </a:cubicBezTo>
                  <a:cubicBezTo>
                    <a:pt x="12538" y="13276"/>
                    <a:pt x="11609" y="13574"/>
                    <a:pt x="10669" y="13800"/>
                  </a:cubicBezTo>
                  <a:cubicBezTo>
                    <a:pt x="10943" y="13276"/>
                    <a:pt x="11216" y="12753"/>
                    <a:pt x="11490" y="12229"/>
                  </a:cubicBezTo>
                  <a:cubicBezTo>
                    <a:pt x="12205" y="10812"/>
                    <a:pt x="12883" y="9395"/>
                    <a:pt x="13514" y="7954"/>
                  </a:cubicBezTo>
                  <a:cubicBezTo>
                    <a:pt x="13705" y="7895"/>
                    <a:pt x="13883" y="7835"/>
                    <a:pt x="14062" y="7764"/>
                  </a:cubicBezTo>
                  <a:cubicBezTo>
                    <a:pt x="14288" y="7692"/>
                    <a:pt x="14515" y="7597"/>
                    <a:pt x="14717" y="7502"/>
                  </a:cubicBezTo>
                  <a:cubicBezTo>
                    <a:pt x="15146" y="7311"/>
                    <a:pt x="15562" y="7097"/>
                    <a:pt x="15967" y="6859"/>
                  </a:cubicBezTo>
                  <a:cubicBezTo>
                    <a:pt x="16336" y="6633"/>
                    <a:pt x="16705" y="6406"/>
                    <a:pt x="17074" y="6168"/>
                  </a:cubicBezTo>
                  <a:cubicBezTo>
                    <a:pt x="17074" y="5966"/>
                    <a:pt x="17074" y="5764"/>
                    <a:pt x="17062" y="5573"/>
                  </a:cubicBezTo>
                  <a:cubicBezTo>
                    <a:pt x="16598" y="5859"/>
                    <a:pt x="16122" y="6121"/>
                    <a:pt x="15622" y="6359"/>
                  </a:cubicBezTo>
                  <a:cubicBezTo>
                    <a:pt x="15205" y="6561"/>
                    <a:pt x="14776" y="6752"/>
                    <a:pt x="14348" y="6942"/>
                  </a:cubicBezTo>
                  <a:cubicBezTo>
                    <a:pt x="14193" y="7014"/>
                    <a:pt x="14026" y="7073"/>
                    <a:pt x="13872" y="7145"/>
                  </a:cubicBezTo>
                  <a:cubicBezTo>
                    <a:pt x="13967" y="6895"/>
                    <a:pt x="14086" y="6657"/>
                    <a:pt x="14181" y="6406"/>
                  </a:cubicBezTo>
                  <a:cubicBezTo>
                    <a:pt x="14991" y="4490"/>
                    <a:pt x="15669" y="2537"/>
                    <a:pt x="16348" y="572"/>
                  </a:cubicBezTo>
                  <a:cubicBezTo>
                    <a:pt x="16300" y="382"/>
                    <a:pt x="16241" y="191"/>
                    <a:pt x="16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24"/>
          <p:cNvGrpSpPr/>
          <p:nvPr/>
        </p:nvGrpSpPr>
        <p:grpSpPr>
          <a:xfrm rot="3757762" flipH="1">
            <a:off x="8062642" y="4029265"/>
            <a:ext cx="979873" cy="787665"/>
            <a:chOff x="7539329" y="7978324"/>
            <a:chExt cx="1656219" cy="1331342"/>
          </a:xfrm>
        </p:grpSpPr>
        <p:sp>
          <p:nvSpPr>
            <p:cNvPr id="759" name="Google Shape;759;p24"/>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4"/>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24"/>
          <p:cNvSpPr/>
          <p:nvPr/>
        </p:nvSpPr>
        <p:spPr>
          <a:xfrm rot="10800000" flipH="1">
            <a:off x="1322774" y="177908"/>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4"/>
          <p:cNvSpPr/>
          <p:nvPr/>
        </p:nvSpPr>
        <p:spPr>
          <a:xfrm rot="10800000">
            <a:off x="7261964" y="4659454"/>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4"/>
          <p:cNvSpPr/>
          <p:nvPr/>
        </p:nvSpPr>
        <p:spPr>
          <a:xfrm rot="10800000">
            <a:off x="8045157" y="489332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4"/>
          <p:cNvSpPr/>
          <p:nvPr/>
        </p:nvSpPr>
        <p:spPr>
          <a:xfrm rot="10800000" flipH="1">
            <a:off x="179542" y="172806"/>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4"/>
          <p:cNvSpPr/>
          <p:nvPr/>
        </p:nvSpPr>
        <p:spPr>
          <a:xfrm rot="10800000" flipH="1">
            <a:off x="93283" y="1851242"/>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4"/>
          <p:cNvSpPr/>
          <p:nvPr/>
        </p:nvSpPr>
        <p:spPr>
          <a:xfrm rot="10800000">
            <a:off x="8806411" y="3843587"/>
            <a:ext cx="179953" cy="154446"/>
          </a:xfrm>
          <a:custGeom>
            <a:avLst/>
            <a:gdLst/>
            <a:ahLst/>
            <a:cxnLst/>
            <a:rect l="l" t="t" r="r" b="b"/>
            <a:pathLst>
              <a:path w="4621" h="3966" extrusionOk="0">
                <a:moveTo>
                  <a:pt x="1998" y="1"/>
                </a:moveTo>
                <a:cubicBezTo>
                  <a:pt x="979" y="1"/>
                  <a:pt x="1" y="796"/>
                  <a:pt x="1" y="1989"/>
                </a:cubicBezTo>
                <a:cubicBezTo>
                  <a:pt x="1" y="3085"/>
                  <a:pt x="882" y="3966"/>
                  <a:pt x="1977" y="3966"/>
                </a:cubicBezTo>
                <a:cubicBezTo>
                  <a:pt x="3739" y="3966"/>
                  <a:pt x="4620" y="1835"/>
                  <a:pt x="3382" y="585"/>
                </a:cubicBezTo>
                <a:cubicBezTo>
                  <a:pt x="2979" y="181"/>
                  <a:pt x="2484" y="1"/>
                  <a:pt x="19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4"/>
          <p:cNvSpPr/>
          <p:nvPr/>
        </p:nvSpPr>
        <p:spPr>
          <a:xfrm rot="10800000">
            <a:off x="8973007" y="349200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4"/>
          <p:cNvSpPr/>
          <p:nvPr/>
        </p:nvSpPr>
        <p:spPr>
          <a:xfrm rot="10800000">
            <a:off x="258685" y="767380"/>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9" name="Google Shape;769;p24"/>
          <p:cNvGrpSpPr/>
          <p:nvPr/>
        </p:nvGrpSpPr>
        <p:grpSpPr>
          <a:xfrm rot="9846488" flipH="1">
            <a:off x="8323357" y="-434465"/>
            <a:ext cx="1115731" cy="2293234"/>
            <a:chOff x="5029951" y="5642540"/>
            <a:chExt cx="1115824" cy="2293425"/>
          </a:xfrm>
        </p:grpSpPr>
        <p:sp>
          <p:nvSpPr>
            <p:cNvPr id="770" name="Google Shape;770;p24"/>
            <p:cNvSpPr/>
            <p:nvPr/>
          </p:nvSpPr>
          <p:spPr>
            <a:xfrm>
              <a:off x="5029951" y="5642540"/>
              <a:ext cx="211903" cy="477771"/>
            </a:xfrm>
            <a:custGeom>
              <a:avLst/>
              <a:gdLst/>
              <a:ahLst/>
              <a:cxnLst/>
              <a:rect l="l" t="t" r="r" b="b"/>
              <a:pathLst>
                <a:path w="3966" h="8942" extrusionOk="0">
                  <a:moveTo>
                    <a:pt x="500" y="0"/>
                  </a:moveTo>
                  <a:lnTo>
                    <a:pt x="500" y="0"/>
                  </a:lnTo>
                  <a:cubicBezTo>
                    <a:pt x="0" y="3310"/>
                    <a:pt x="1155" y="6644"/>
                    <a:pt x="3596" y="8942"/>
                  </a:cubicBezTo>
                  <a:cubicBezTo>
                    <a:pt x="3965" y="6632"/>
                    <a:pt x="3632" y="4263"/>
                    <a:pt x="2632" y="2143"/>
                  </a:cubicBezTo>
                  <a:cubicBezTo>
                    <a:pt x="2191" y="1203"/>
                    <a:pt x="1512" y="238"/>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4"/>
            <p:cNvSpPr/>
            <p:nvPr/>
          </p:nvSpPr>
          <p:spPr>
            <a:xfrm>
              <a:off x="5049667" y="6159095"/>
              <a:ext cx="282484" cy="335273"/>
            </a:xfrm>
            <a:custGeom>
              <a:avLst/>
              <a:gdLst/>
              <a:ahLst/>
              <a:cxnLst/>
              <a:rect l="l" t="t" r="r" b="b"/>
              <a:pathLst>
                <a:path w="5287" h="6275" extrusionOk="0">
                  <a:moveTo>
                    <a:pt x="0" y="0"/>
                  </a:moveTo>
                  <a:cubicBezTo>
                    <a:pt x="429" y="1369"/>
                    <a:pt x="882" y="2739"/>
                    <a:pt x="1655" y="3941"/>
                  </a:cubicBezTo>
                  <a:cubicBezTo>
                    <a:pt x="2429" y="5144"/>
                    <a:pt x="3584" y="6179"/>
                    <a:pt x="5287" y="6275"/>
                  </a:cubicBezTo>
                  <a:cubicBezTo>
                    <a:pt x="4620" y="3465"/>
                    <a:pt x="2656" y="11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4"/>
            <p:cNvSpPr/>
            <p:nvPr/>
          </p:nvSpPr>
          <p:spPr>
            <a:xfrm>
              <a:off x="5265308" y="5930044"/>
              <a:ext cx="180754" cy="440904"/>
            </a:xfrm>
            <a:custGeom>
              <a:avLst/>
              <a:gdLst/>
              <a:ahLst/>
              <a:cxnLst/>
              <a:rect l="l" t="t" r="r" b="b"/>
              <a:pathLst>
                <a:path w="3383" h="8252" extrusionOk="0">
                  <a:moveTo>
                    <a:pt x="2180" y="1"/>
                  </a:moveTo>
                  <a:lnTo>
                    <a:pt x="2180" y="1"/>
                  </a:lnTo>
                  <a:cubicBezTo>
                    <a:pt x="453" y="2394"/>
                    <a:pt x="1" y="5466"/>
                    <a:pt x="965" y="8252"/>
                  </a:cubicBezTo>
                  <a:cubicBezTo>
                    <a:pt x="2906" y="5966"/>
                    <a:pt x="3382" y="2763"/>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4"/>
            <p:cNvSpPr/>
            <p:nvPr/>
          </p:nvSpPr>
          <p:spPr>
            <a:xfrm>
              <a:off x="5341017" y="6399528"/>
              <a:ext cx="222696" cy="398267"/>
            </a:xfrm>
            <a:custGeom>
              <a:avLst/>
              <a:gdLst/>
              <a:ahLst/>
              <a:cxnLst/>
              <a:rect l="l" t="t" r="r" b="b"/>
              <a:pathLst>
                <a:path w="4168" h="7454" extrusionOk="0">
                  <a:moveTo>
                    <a:pt x="3370" y="1"/>
                  </a:moveTo>
                  <a:cubicBezTo>
                    <a:pt x="1096" y="1763"/>
                    <a:pt x="1" y="4632"/>
                    <a:pt x="501" y="7454"/>
                  </a:cubicBezTo>
                  <a:cubicBezTo>
                    <a:pt x="3001" y="5882"/>
                    <a:pt x="4168" y="2846"/>
                    <a:pt x="3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4"/>
            <p:cNvSpPr/>
            <p:nvPr/>
          </p:nvSpPr>
          <p:spPr>
            <a:xfrm>
              <a:off x="5113301" y="6606941"/>
              <a:ext cx="251335" cy="342273"/>
            </a:xfrm>
            <a:custGeom>
              <a:avLst/>
              <a:gdLst/>
              <a:ahLst/>
              <a:cxnLst/>
              <a:rect l="l" t="t" r="r" b="b"/>
              <a:pathLst>
                <a:path w="4704" h="6406" extrusionOk="0">
                  <a:moveTo>
                    <a:pt x="0" y="0"/>
                  </a:moveTo>
                  <a:cubicBezTo>
                    <a:pt x="0" y="1417"/>
                    <a:pt x="441" y="2786"/>
                    <a:pt x="1274" y="3929"/>
                  </a:cubicBezTo>
                  <a:cubicBezTo>
                    <a:pt x="2131" y="5096"/>
                    <a:pt x="3334" y="5953"/>
                    <a:pt x="4703" y="6406"/>
                  </a:cubicBezTo>
                  <a:cubicBezTo>
                    <a:pt x="4227" y="3655"/>
                    <a:pt x="2477" y="128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4"/>
            <p:cNvSpPr/>
            <p:nvPr/>
          </p:nvSpPr>
          <p:spPr>
            <a:xfrm>
              <a:off x="5156526" y="6974589"/>
              <a:ext cx="177548" cy="308612"/>
            </a:xfrm>
            <a:custGeom>
              <a:avLst/>
              <a:gdLst/>
              <a:ahLst/>
              <a:cxnLst/>
              <a:rect l="l" t="t" r="r" b="b"/>
              <a:pathLst>
                <a:path w="3323" h="5776" extrusionOk="0">
                  <a:moveTo>
                    <a:pt x="48" y="1"/>
                  </a:moveTo>
                  <a:lnTo>
                    <a:pt x="48" y="1"/>
                  </a:lnTo>
                  <a:cubicBezTo>
                    <a:pt x="1" y="2358"/>
                    <a:pt x="1275" y="4704"/>
                    <a:pt x="3323" y="5775"/>
                  </a:cubicBezTo>
                  <a:cubicBezTo>
                    <a:pt x="3323" y="3406"/>
                    <a:pt x="2084" y="1215"/>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4"/>
            <p:cNvSpPr/>
            <p:nvPr/>
          </p:nvSpPr>
          <p:spPr>
            <a:xfrm>
              <a:off x="5876006" y="6235393"/>
              <a:ext cx="166755" cy="482900"/>
            </a:xfrm>
            <a:custGeom>
              <a:avLst/>
              <a:gdLst/>
              <a:ahLst/>
              <a:cxnLst/>
              <a:rect l="l" t="t" r="r" b="b"/>
              <a:pathLst>
                <a:path w="3121" h="9038" extrusionOk="0">
                  <a:moveTo>
                    <a:pt x="1882" y="1"/>
                  </a:moveTo>
                  <a:lnTo>
                    <a:pt x="1882" y="1"/>
                  </a:lnTo>
                  <a:cubicBezTo>
                    <a:pt x="275" y="2739"/>
                    <a:pt x="1" y="6073"/>
                    <a:pt x="1144" y="9038"/>
                  </a:cubicBezTo>
                  <a:cubicBezTo>
                    <a:pt x="2846" y="6275"/>
                    <a:pt x="3120" y="2835"/>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4"/>
            <p:cNvSpPr/>
            <p:nvPr/>
          </p:nvSpPr>
          <p:spPr>
            <a:xfrm>
              <a:off x="5724587" y="6536948"/>
              <a:ext cx="158473" cy="417342"/>
            </a:xfrm>
            <a:custGeom>
              <a:avLst/>
              <a:gdLst/>
              <a:ahLst/>
              <a:cxnLst/>
              <a:rect l="l" t="t" r="r" b="b"/>
              <a:pathLst>
                <a:path w="2966" h="7811" extrusionOk="0">
                  <a:moveTo>
                    <a:pt x="882" y="0"/>
                  </a:moveTo>
                  <a:lnTo>
                    <a:pt x="882" y="0"/>
                  </a:lnTo>
                  <a:cubicBezTo>
                    <a:pt x="1" y="2644"/>
                    <a:pt x="430" y="5537"/>
                    <a:pt x="2037" y="7811"/>
                  </a:cubicBezTo>
                  <a:cubicBezTo>
                    <a:pt x="2966" y="5084"/>
                    <a:pt x="2489" y="2132"/>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4"/>
            <p:cNvSpPr/>
            <p:nvPr/>
          </p:nvSpPr>
          <p:spPr>
            <a:xfrm>
              <a:off x="5790786" y="6841656"/>
              <a:ext cx="354989" cy="230497"/>
            </a:xfrm>
            <a:custGeom>
              <a:avLst/>
              <a:gdLst/>
              <a:ahLst/>
              <a:cxnLst/>
              <a:rect l="l" t="t" r="r" b="b"/>
              <a:pathLst>
                <a:path w="6644" h="4314" extrusionOk="0">
                  <a:moveTo>
                    <a:pt x="6644" y="0"/>
                  </a:moveTo>
                  <a:lnTo>
                    <a:pt x="6644" y="0"/>
                  </a:lnTo>
                  <a:cubicBezTo>
                    <a:pt x="4025" y="667"/>
                    <a:pt x="1703" y="2156"/>
                    <a:pt x="0" y="4251"/>
                  </a:cubicBezTo>
                  <a:cubicBezTo>
                    <a:pt x="273" y="4293"/>
                    <a:pt x="548" y="4314"/>
                    <a:pt x="821" y="4314"/>
                  </a:cubicBezTo>
                  <a:cubicBezTo>
                    <a:pt x="2025" y="4314"/>
                    <a:pt x="3207" y="3913"/>
                    <a:pt x="4167" y="3156"/>
                  </a:cubicBezTo>
                  <a:cubicBezTo>
                    <a:pt x="5227" y="2334"/>
                    <a:pt x="6025" y="1203"/>
                    <a:pt x="6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4"/>
            <p:cNvSpPr/>
            <p:nvPr/>
          </p:nvSpPr>
          <p:spPr>
            <a:xfrm>
              <a:off x="5592296" y="6893803"/>
              <a:ext cx="143834" cy="380475"/>
            </a:xfrm>
            <a:custGeom>
              <a:avLst/>
              <a:gdLst/>
              <a:ahLst/>
              <a:cxnLst/>
              <a:rect l="l" t="t" r="r" b="b"/>
              <a:pathLst>
                <a:path w="2692" h="7121" extrusionOk="0">
                  <a:moveTo>
                    <a:pt x="989" y="1"/>
                  </a:moveTo>
                  <a:lnTo>
                    <a:pt x="989" y="1"/>
                  </a:lnTo>
                  <a:cubicBezTo>
                    <a:pt x="0" y="2346"/>
                    <a:pt x="298" y="5049"/>
                    <a:pt x="1775" y="7121"/>
                  </a:cubicBezTo>
                  <a:cubicBezTo>
                    <a:pt x="2417" y="5990"/>
                    <a:pt x="2691" y="4680"/>
                    <a:pt x="2548" y="3382"/>
                  </a:cubicBezTo>
                  <a:cubicBezTo>
                    <a:pt x="2394" y="2120"/>
                    <a:pt x="1846" y="929"/>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4"/>
            <p:cNvSpPr/>
            <p:nvPr/>
          </p:nvSpPr>
          <p:spPr>
            <a:xfrm>
              <a:off x="5429443" y="7253864"/>
              <a:ext cx="136834" cy="342967"/>
            </a:xfrm>
            <a:custGeom>
              <a:avLst/>
              <a:gdLst/>
              <a:ahLst/>
              <a:cxnLst/>
              <a:rect l="l" t="t" r="r" b="b"/>
              <a:pathLst>
                <a:path w="2561" h="6419" extrusionOk="0">
                  <a:moveTo>
                    <a:pt x="762" y="1"/>
                  </a:moveTo>
                  <a:lnTo>
                    <a:pt x="762" y="1"/>
                  </a:lnTo>
                  <a:cubicBezTo>
                    <a:pt x="0" y="2132"/>
                    <a:pt x="262" y="4501"/>
                    <a:pt x="1477" y="6418"/>
                  </a:cubicBezTo>
                  <a:cubicBezTo>
                    <a:pt x="2560" y="4335"/>
                    <a:pt x="2286" y="1799"/>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4"/>
            <p:cNvSpPr/>
            <p:nvPr/>
          </p:nvSpPr>
          <p:spPr>
            <a:xfrm>
              <a:off x="5528662" y="7338496"/>
              <a:ext cx="421830" cy="248824"/>
            </a:xfrm>
            <a:custGeom>
              <a:avLst/>
              <a:gdLst/>
              <a:ahLst/>
              <a:cxnLst/>
              <a:rect l="l" t="t" r="r" b="b"/>
              <a:pathLst>
                <a:path w="7895" h="4657" extrusionOk="0">
                  <a:moveTo>
                    <a:pt x="7895" y="0"/>
                  </a:moveTo>
                  <a:lnTo>
                    <a:pt x="7895" y="0"/>
                  </a:lnTo>
                  <a:cubicBezTo>
                    <a:pt x="4835" y="524"/>
                    <a:pt x="2061" y="2084"/>
                    <a:pt x="13" y="4406"/>
                  </a:cubicBezTo>
                  <a:lnTo>
                    <a:pt x="1" y="4406"/>
                  </a:lnTo>
                  <a:cubicBezTo>
                    <a:pt x="473" y="4578"/>
                    <a:pt x="952" y="4656"/>
                    <a:pt x="1428" y="4656"/>
                  </a:cubicBezTo>
                  <a:cubicBezTo>
                    <a:pt x="2557" y="4656"/>
                    <a:pt x="3665" y="4217"/>
                    <a:pt x="4620" y="3572"/>
                  </a:cubicBezTo>
                  <a:cubicBezTo>
                    <a:pt x="5966" y="2655"/>
                    <a:pt x="7014" y="1369"/>
                    <a:pt x="7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4"/>
            <p:cNvSpPr/>
            <p:nvPr/>
          </p:nvSpPr>
          <p:spPr>
            <a:xfrm>
              <a:off x="5172554" y="6061213"/>
              <a:ext cx="781895" cy="1874752"/>
            </a:xfrm>
            <a:custGeom>
              <a:avLst/>
              <a:gdLst/>
              <a:ahLst/>
              <a:cxnLst/>
              <a:rect l="l" t="t" r="r" b="b"/>
              <a:pathLst>
                <a:path w="14634" h="35088" extrusionOk="0">
                  <a:moveTo>
                    <a:pt x="755" y="0"/>
                  </a:moveTo>
                  <a:cubicBezTo>
                    <a:pt x="552" y="0"/>
                    <a:pt x="331" y="219"/>
                    <a:pt x="427" y="475"/>
                  </a:cubicBezTo>
                  <a:cubicBezTo>
                    <a:pt x="1213" y="2630"/>
                    <a:pt x="1808" y="4844"/>
                    <a:pt x="2201" y="7107"/>
                  </a:cubicBezTo>
                  <a:cubicBezTo>
                    <a:pt x="2618" y="9333"/>
                    <a:pt x="2868" y="11583"/>
                    <a:pt x="2975" y="13845"/>
                  </a:cubicBezTo>
                  <a:cubicBezTo>
                    <a:pt x="3142" y="18322"/>
                    <a:pt x="2773" y="22799"/>
                    <a:pt x="1868" y="27192"/>
                  </a:cubicBezTo>
                  <a:cubicBezTo>
                    <a:pt x="1368" y="29657"/>
                    <a:pt x="832" y="32145"/>
                    <a:pt x="82" y="34550"/>
                  </a:cubicBezTo>
                  <a:cubicBezTo>
                    <a:pt x="0" y="34825"/>
                    <a:pt x="214" y="35073"/>
                    <a:pt x="479" y="35073"/>
                  </a:cubicBezTo>
                  <a:cubicBezTo>
                    <a:pt x="524" y="35073"/>
                    <a:pt x="571" y="35066"/>
                    <a:pt x="617" y="35050"/>
                  </a:cubicBezTo>
                  <a:cubicBezTo>
                    <a:pt x="667" y="35075"/>
                    <a:pt x="721" y="35088"/>
                    <a:pt x="774" y="35088"/>
                  </a:cubicBezTo>
                  <a:cubicBezTo>
                    <a:pt x="849" y="35088"/>
                    <a:pt x="924" y="35063"/>
                    <a:pt x="987" y="35015"/>
                  </a:cubicBezTo>
                  <a:cubicBezTo>
                    <a:pt x="2570" y="34038"/>
                    <a:pt x="3785" y="32729"/>
                    <a:pt x="4892" y="31252"/>
                  </a:cubicBezTo>
                  <a:cubicBezTo>
                    <a:pt x="5951" y="29836"/>
                    <a:pt x="6928" y="28371"/>
                    <a:pt x="7833" y="26847"/>
                  </a:cubicBezTo>
                  <a:cubicBezTo>
                    <a:pt x="9666" y="23823"/>
                    <a:pt x="11166" y="20573"/>
                    <a:pt x="12500" y="17298"/>
                  </a:cubicBezTo>
                  <a:cubicBezTo>
                    <a:pt x="13262" y="15429"/>
                    <a:pt x="13952" y="13524"/>
                    <a:pt x="14560" y="11595"/>
                  </a:cubicBezTo>
                  <a:cubicBezTo>
                    <a:pt x="14633" y="11368"/>
                    <a:pt x="14440" y="11208"/>
                    <a:pt x="14253" y="11208"/>
                  </a:cubicBezTo>
                  <a:cubicBezTo>
                    <a:pt x="14136" y="11208"/>
                    <a:pt x="14022" y="11270"/>
                    <a:pt x="13976" y="11417"/>
                  </a:cubicBezTo>
                  <a:lnTo>
                    <a:pt x="13976" y="11405"/>
                  </a:lnTo>
                  <a:cubicBezTo>
                    <a:pt x="12952" y="14738"/>
                    <a:pt x="11643" y="17989"/>
                    <a:pt x="10047" y="21096"/>
                  </a:cubicBezTo>
                  <a:cubicBezTo>
                    <a:pt x="8452" y="24192"/>
                    <a:pt x="6642" y="27169"/>
                    <a:pt x="4630" y="30014"/>
                  </a:cubicBezTo>
                  <a:cubicBezTo>
                    <a:pt x="3654" y="31395"/>
                    <a:pt x="2534" y="32776"/>
                    <a:pt x="1177" y="33800"/>
                  </a:cubicBezTo>
                  <a:cubicBezTo>
                    <a:pt x="1784" y="31967"/>
                    <a:pt x="2308" y="30109"/>
                    <a:pt x="2725" y="28228"/>
                  </a:cubicBezTo>
                  <a:cubicBezTo>
                    <a:pt x="3213" y="25990"/>
                    <a:pt x="3570" y="23728"/>
                    <a:pt x="3796" y="21454"/>
                  </a:cubicBezTo>
                  <a:cubicBezTo>
                    <a:pt x="4237" y="16870"/>
                    <a:pt x="4130" y="12179"/>
                    <a:pt x="3225" y="7642"/>
                  </a:cubicBezTo>
                  <a:cubicBezTo>
                    <a:pt x="2701" y="5094"/>
                    <a:pt x="1951" y="2594"/>
                    <a:pt x="998" y="177"/>
                  </a:cubicBezTo>
                  <a:cubicBezTo>
                    <a:pt x="948" y="52"/>
                    <a:pt x="853"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3" name="Google Shape;783;p24"/>
          <p:cNvSpPr/>
          <p:nvPr/>
        </p:nvSpPr>
        <p:spPr>
          <a:xfrm rot="10800000">
            <a:off x="8919243" y="1193064"/>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4"/>
          <p:cNvSpPr/>
          <p:nvPr/>
        </p:nvSpPr>
        <p:spPr>
          <a:xfrm rot="10800000">
            <a:off x="8328232" y="1549725"/>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4"/>
          <p:cNvSpPr txBox="1">
            <a:spLocks noGrp="1"/>
          </p:cNvSpPr>
          <p:nvPr>
            <p:ph type="subTitle" idx="1"/>
          </p:nvPr>
        </p:nvSpPr>
        <p:spPr>
          <a:xfrm>
            <a:off x="2086425" y="3019150"/>
            <a:ext cx="2066400" cy="73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1pPr>
            <a:lvl2pPr lvl="1"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2pPr>
            <a:lvl3pPr lvl="2"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3pPr>
            <a:lvl4pPr lvl="3"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4pPr>
            <a:lvl5pPr lvl="4"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5pPr>
            <a:lvl6pPr lvl="5"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6pPr>
            <a:lvl7pPr lvl="6"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7pPr>
            <a:lvl8pPr lvl="7"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8pPr>
            <a:lvl9pPr lvl="8"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9pPr>
          </a:lstStyle>
          <a:p>
            <a:endParaRPr/>
          </a:p>
        </p:txBody>
      </p:sp>
      <p:sp>
        <p:nvSpPr>
          <p:cNvPr id="786" name="Google Shape;786;p24"/>
          <p:cNvSpPr txBox="1">
            <a:spLocks noGrp="1"/>
          </p:cNvSpPr>
          <p:nvPr>
            <p:ph type="subTitle" idx="2"/>
          </p:nvPr>
        </p:nvSpPr>
        <p:spPr>
          <a:xfrm>
            <a:off x="6156443" y="3019150"/>
            <a:ext cx="2066400" cy="73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1pPr>
            <a:lvl2pPr lvl="1"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2pPr>
            <a:lvl3pPr lvl="2"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3pPr>
            <a:lvl4pPr lvl="3"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4pPr>
            <a:lvl5pPr lvl="4"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5pPr>
            <a:lvl6pPr lvl="5"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6pPr>
            <a:lvl7pPr lvl="6"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7pPr>
            <a:lvl8pPr lvl="7"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8pPr>
            <a:lvl9pPr lvl="8"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9pPr>
          </a:lstStyle>
          <a:p>
            <a:endParaRPr/>
          </a:p>
        </p:txBody>
      </p:sp>
      <p:sp>
        <p:nvSpPr>
          <p:cNvPr id="787" name="Google Shape;787;p24"/>
          <p:cNvSpPr txBox="1">
            <a:spLocks noGrp="1"/>
          </p:cNvSpPr>
          <p:nvPr>
            <p:ph type="subTitle" idx="3"/>
          </p:nvPr>
        </p:nvSpPr>
        <p:spPr>
          <a:xfrm>
            <a:off x="2086425" y="3796825"/>
            <a:ext cx="2066400" cy="48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8" name="Google Shape;788;p24"/>
          <p:cNvSpPr txBox="1">
            <a:spLocks noGrp="1"/>
          </p:cNvSpPr>
          <p:nvPr>
            <p:ph type="subTitle" idx="4"/>
          </p:nvPr>
        </p:nvSpPr>
        <p:spPr>
          <a:xfrm>
            <a:off x="6156444" y="3796825"/>
            <a:ext cx="2066400" cy="48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9" name="Google Shape;789;p24"/>
          <p:cNvSpPr txBox="1">
            <a:spLocks noGrp="1"/>
          </p:cNvSpPr>
          <p:nvPr>
            <p:ph type="subTitle" idx="5"/>
          </p:nvPr>
        </p:nvSpPr>
        <p:spPr>
          <a:xfrm>
            <a:off x="2086425" y="1343025"/>
            <a:ext cx="2066400" cy="73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1pPr>
            <a:lvl2pPr lvl="1"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2pPr>
            <a:lvl3pPr lvl="2"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3pPr>
            <a:lvl4pPr lvl="3"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4pPr>
            <a:lvl5pPr lvl="4"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5pPr>
            <a:lvl6pPr lvl="5"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6pPr>
            <a:lvl7pPr lvl="6"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7pPr>
            <a:lvl8pPr lvl="7"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8pPr>
            <a:lvl9pPr lvl="8"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9pPr>
          </a:lstStyle>
          <a:p>
            <a:endParaRPr/>
          </a:p>
        </p:txBody>
      </p:sp>
      <p:sp>
        <p:nvSpPr>
          <p:cNvPr id="790" name="Google Shape;790;p24"/>
          <p:cNvSpPr txBox="1">
            <a:spLocks noGrp="1"/>
          </p:cNvSpPr>
          <p:nvPr>
            <p:ph type="subTitle" idx="6"/>
          </p:nvPr>
        </p:nvSpPr>
        <p:spPr>
          <a:xfrm>
            <a:off x="6156424" y="1343025"/>
            <a:ext cx="2066400" cy="73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1pPr>
            <a:lvl2pPr lvl="1"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2pPr>
            <a:lvl3pPr lvl="2"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3pPr>
            <a:lvl4pPr lvl="3"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4pPr>
            <a:lvl5pPr lvl="4"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5pPr>
            <a:lvl6pPr lvl="5"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6pPr>
            <a:lvl7pPr lvl="6"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7pPr>
            <a:lvl8pPr lvl="7"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8pPr>
            <a:lvl9pPr lvl="8"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9pPr>
          </a:lstStyle>
          <a:p>
            <a:endParaRPr/>
          </a:p>
        </p:txBody>
      </p:sp>
      <p:sp>
        <p:nvSpPr>
          <p:cNvPr id="791" name="Google Shape;791;p24"/>
          <p:cNvSpPr txBox="1">
            <a:spLocks noGrp="1"/>
          </p:cNvSpPr>
          <p:nvPr>
            <p:ph type="subTitle" idx="7"/>
          </p:nvPr>
        </p:nvSpPr>
        <p:spPr>
          <a:xfrm>
            <a:off x="2086425" y="2120650"/>
            <a:ext cx="2066400" cy="48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2" name="Google Shape;792;p24"/>
          <p:cNvSpPr txBox="1">
            <a:spLocks noGrp="1"/>
          </p:cNvSpPr>
          <p:nvPr>
            <p:ph type="subTitle" idx="8"/>
          </p:nvPr>
        </p:nvSpPr>
        <p:spPr>
          <a:xfrm>
            <a:off x="6156425" y="2120650"/>
            <a:ext cx="2066400" cy="48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93" name="Google Shape;793;p24"/>
          <p:cNvGrpSpPr/>
          <p:nvPr/>
        </p:nvGrpSpPr>
        <p:grpSpPr>
          <a:xfrm rot="-953512" flipH="1">
            <a:off x="-373840" y="3459652"/>
            <a:ext cx="1115731" cy="2293234"/>
            <a:chOff x="5029951" y="5642540"/>
            <a:chExt cx="1115824" cy="2293425"/>
          </a:xfrm>
        </p:grpSpPr>
        <p:sp>
          <p:nvSpPr>
            <p:cNvPr id="794" name="Google Shape;794;p24"/>
            <p:cNvSpPr/>
            <p:nvPr/>
          </p:nvSpPr>
          <p:spPr>
            <a:xfrm>
              <a:off x="5029951" y="5642540"/>
              <a:ext cx="211903" cy="477771"/>
            </a:xfrm>
            <a:custGeom>
              <a:avLst/>
              <a:gdLst/>
              <a:ahLst/>
              <a:cxnLst/>
              <a:rect l="l" t="t" r="r" b="b"/>
              <a:pathLst>
                <a:path w="3966" h="8942" extrusionOk="0">
                  <a:moveTo>
                    <a:pt x="500" y="0"/>
                  </a:moveTo>
                  <a:lnTo>
                    <a:pt x="500" y="0"/>
                  </a:lnTo>
                  <a:cubicBezTo>
                    <a:pt x="0" y="3310"/>
                    <a:pt x="1155" y="6644"/>
                    <a:pt x="3596" y="8942"/>
                  </a:cubicBezTo>
                  <a:cubicBezTo>
                    <a:pt x="3965" y="6632"/>
                    <a:pt x="3632" y="4263"/>
                    <a:pt x="2632" y="2143"/>
                  </a:cubicBezTo>
                  <a:cubicBezTo>
                    <a:pt x="2191" y="1203"/>
                    <a:pt x="1512" y="238"/>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4"/>
            <p:cNvSpPr/>
            <p:nvPr/>
          </p:nvSpPr>
          <p:spPr>
            <a:xfrm>
              <a:off x="5049667" y="6159095"/>
              <a:ext cx="282484" cy="335273"/>
            </a:xfrm>
            <a:custGeom>
              <a:avLst/>
              <a:gdLst/>
              <a:ahLst/>
              <a:cxnLst/>
              <a:rect l="l" t="t" r="r" b="b"/>
              <a:pathLst>
                <a:path w="5287" h="6275" extrusionOk="0">
                  <a:moveTo>
                    <a:pt x="0" y="0"/>
                  </a:moveTo>
                  <a:cubicBezTo>
                    <a:pt x="429" y="1369"/>
                    <a:pt x="882" y="2739"/>
                    <a:pt x="1655" y="3941"/>
                  </a:cubicBezTo>
                  <a:cubicBezTo>
                    <a:pt x="2429" y="5144"/>
                    <a:pt x="3584" y="6179"/>
                    <a:pt x="5287" y="6275"/>
                  </a:cubicBezTo>
                  <a:cubicBezTo>
                    <a:pt x="4620" y="3465"/>
                    <a:pt x="2656" y="11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4"/>
            <p:cNvSpPr/>
            <p:nvPr/>
          </p:nvSpPr>
          <p:spPr>
            <a:xfrm>
              <a:off x="5265308" y="5930044"/>
              <a:ext cx="180754" cy="440904"/>
            </a:xfrm>
            <a:custGeom>
              <a:avLst/>
              <a:gdLst/>
              <a:ahLst/>
              <a:cxnLst/>
              <a:rect l="l" t="t" r="r" b="b"/>
              <a:pathLst>
                <a:path w="3383" h="8252" extrusionOk="0">
                  <a:moveTo>
                    <a:pt x="2180" y="1"/>
                  </a:moveTo>
                  <a:lnTo>
                    <a:pt x="2180" y="1"/>
                  </a:lnTo>
                  <a:cubicBezTo>
                    <a:pt x="453" y="2394"/>
                    <a:pt x="1" y="5466"/>
                    <a:pt x="965" y="8252"/>
                  </a:cubicBezTo>
                  <a:cubicBezTo>
                    <a:pt x="2906" y="5966"/>
                    <a:pt x="3382" y="2763"/>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4"/>
            <p:cNvSpPr/>
            <p:nvPr/>
          </p:nvSpPr>
          <p:spPr>
            <a:xfrm>
              <a:off x="5341017" y="6399528"/>
              <a:ext cx="222696" cy="398267"/>
            </a:xfrm>
            <a:custGeom>
              <a:avLst/>
              <a:gdLst/>
              <a:ahLst/>
              <a:cxnLst/>
              <a:rect l="l" t="t" r="r" b="b"/>
              <a:pathLst>
                <a:path w="4168" h="7454" extrusionOk="0">
                  <a:moveTo>
                    <a:pt x="3370" y="1"/>
                  </a:moveTo>
                  <a:cubicBezTo>
                    <a:pt x="1096" y="1763"/>
                    <a:pt x="1" y="4632"/>
                    <a:pt x="501" y="7454"/>
                  </a:cubicBezTo>
                  <a:cubicBezTo>
                    <a:pt x="3001" y="5882"/>
                    <a:pt x="4168" y="2846"/>
                    <a:pt x="3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4"/>
            <p:cNvSpPr/>
            <p:nvPr/>
          </p:nvSpPr>
          <p:spPr>
            <a:xfrm>
              <a:off x="5113301" y="6606941"/>
              <a:ext cx="251335" cy="342273"/>
            </a:xfrm>
            <a:custGeom>
              <a:avLst/>
              <a:gdLst/>
              <a:ahLst/>
              <a:cxnLst/>
              <a:rect l="l" t="t" r="r" b="b"/>
              <a:pathLst>
                <a:path w="4704" h="6406" extrusionOk="0">
                  <a:moveTo>
                    <a:pt x="0" y="0"/>
                  </a:moveTo>
                  <a:cubicBezTo>
                    <a:pt x="0" y="1417"/>
                    <a:pt x="441" y="2786"/>
                    <a:pt x="1274" y="3929"/>
                  </a:cubicBezTo>
                  <a:cubicBezTo>
                    <a:pt x="2131" y="5096"/>
                    <a:pt x="3334" y="5953"/>
                    <a:pt x="4703" y="6406"/>
                  </a:cubicBezTo>
                  <a:cubicBezTo>
                    <a:pt x="4227" y="3655"/>
                    <a:pt x="2477" y="128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4"/>
            <p:cNvSpPr/>
            <p:nvPr/>
          </p:nvSpPr>
          <p:spPr>
            <a:xfrm>
              <a:off x="5156526" y="6974589"/>
              <a:ext cx="177548" cy="308612"/>
            </a:xfrm>
            <a:custGeom>
              <a:avLst/>
              <a:gdLst/>
              <a:ahLst/>
              <a:cxnLst/>
              <a:rect l="l" t="t" r="r" b="b"/>
              <a:pathLst>
                <a:path w="3323" h="5776" extrusionOk="0">
                  <a:moveTo>
                    <a:pt x="48" y="1"/>
                  </a:moveTo>
                  <a:lnTo>
                    <a:pt x="48" y="1"/>
                  </a:lnTo>
                  <a:cubicBezTo>
                    <a:pt x="1" y="2358"/>
                    <a:pt x="1275" y="4704"/>
                    <a:pt x="3323" y="5775"/>
                  </a:cubicBezTo>
                  <a:cubicBezTo>
                    <a:pt x="3323" y="3406"/>
                    <a:pt x="2084" y="1215"/>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4"/>
            <p:cNvSpPr/>
            <p:nvPr/>
          </p:nvSpPr>
          <p:spPr>
            <a:xfrm>
              <a:off x="5876006" y="6235393"/>
              <a:ext cx="166755" cy="482900"/>
            </a:xfrm>
            <a:custGeom>
              <a:avLst/>
              <a:gdLst/>
              <a:ahLst/>
              <a:cxnLst/>
              <a:rect l="l" t="t" r="r" b="b"/>
              <a:pathLst>
                <a:path w="3121" h="9038" extrusionOk="0">
                  <a:moveTo>
                    <a:pt x="1882" y="1"/>
                  </a:moveTo>
                  <a:lnTo>
                    <a:pt x="1882" y="1"/>
                  </a:lnTo>
                  <a:cubicBezTo>
                    <a:pt x="275" y="2739"/>
                    <a:pt x="1" y="6073"/>
                    <a:pt x="1144" y="9038"/>
                  </a:cubicBezTo>
                  <a:cubicBezTo>
                    <a:pt x="2846" y="6275"/>
                    <a:pt x="3120" y="2835"/>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4"/>
            <p:cNvSpPr/>
            <p:nvPr/>
          </p:nvSpPr>
          <p:spPr>
            <a:xfrm>
              <a:off x="5724587" y="6536948"/>
              <a:ext cx="158473" cy="417342"/>
            </a:xfrm>
            <a:custGeom>
              <a:avLst/>
              <a:gdLst/>
              <a:ahLst/>
              <a:cxnLst/>
              <a:rect l="l" t="t" r="r" b="b"/>
              <a:pathLst>
                <a:path w="2966" h="7811" extrusionOk="0">
                  <a:moveTo>
                    <a:pt x="882" y="0"/>
                  </a:moveTo>
                  <a:lnTo>
                    <a:pt x="882" y="0"/>
                  </a:lnTo>
                  <a:cubicBezTo>
                    <a:pt x="1" y="2644"/>
                    <a:pt x="430" y="5537"/>
                    <a:pt x="2037" y="7811"/>
                  </a:cubicBezTo>
                  <a:cubicBezTo>
                    <a:pt x="2966" y="5084"/>
                    <a:pt x="2489" y="2132"/>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4"/>
            <p:cNvSpPr/>
            <p:nvPr/>
          </p:nvSpPr>
          <p:spPr>
            <a:xfrm>
              <a:off x="5790786" y="6841656"/>
              <a:ext cx="354989" cy="230497"/>
            </a:xfrm>
            <a:custGeom>
              <a:avLst/>
              <a:gdLst/>
              <a:ahLst/>
              <a:cxnLst/>
              <a:rect l="l" t="t" r="r" b="b"/>
              <a:pathLst>
                <a:path w="6644" h="4314" extrusionOk="0">
                  <a:moveTo>
                    <a:pt x="6644" y="0"/>
                  </a:moveTo>
                  <a:lnTo>
                    <a:pt x="6644" y="0"/>
                  </a:lnTo>
                  <a:cubicBezTo>
                    <a:pt x="4025" y="667"/>
                    <a:pt x="1703" y="2156"/>
                    <a:pt x="0" y="4251"/>
                  </a:cubicBezTo>
                  <a:cubicBezTo>
                    <a:pt x="273" y="4293"/>
                    <a:pt x="548" y="4314"/>
                    <a:pt x="821" y="4314"/>
                  </a:cubicBezTo>
                  <a:cubicBezTo>
                    <a:pt x="2025" y="4314"/>
                    <a:pt x="3207" y="3913"/>
                    <a:pt x="4167" y="3156"/>
                  </a:cubicBezTo>
                  <a:cubicBezTo>
                    <a:pt x="5227" y="2334"/>
                    <a:pt x="6025" y="1203"/>
                    <a:pt x="6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4"/>
            <p:cNvSpPr/>
            <p:nvPr/>
          </p:nvSpPr>
          <p:spPr>
            <a:xfrm>
              <a:off x="5592296" y="6893803"/>
              <a:ext cx="143834" cy="380475"/>
            </a:xfrm>
            <a:custGeom>
              <a:avLst/>
              <a:gdLst/>
              <a:ahLst/>
              <a:cxnLst/>
              <a:rect l="l" t="t" r="r" b="b"/>
              <a:pathLst>
                <a:path w="2692" h="7121" extrusionOk="0">
                  <a:moveTo>
                    <a:pt x="989" y="1"/>
                  </a:moveTo>
                  <a:lnTo>
                    <a:pt x="989" y="1"/>
                  </a:lnTo>
                  <a:cubicBezTo>
                    <a:pt x="0" y="2346"/>
                    <a:pt x="298" y="5049"/>
                    <a:pt x="1775" y="7121"/>
                  </a:cubicBezTo>
                  <a:cubicBezTo>
                    <a:pt x="2417" y="5990"/>
                    <a:pt x="2691" y="4680"/>
                    <a:pt x="2548" y="3382"/>
                  </a:cubicBezTo>
                  <a:cubicBezTo>
                    <a:pt x="2394" y="2120"/>
                    <a:pt x="1846" y="929"/>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4"/>
            <p:cNvSpPr/>
            <p:nvPr/>
          </p:nvSpPr>
          <p:spPr>
            <a:xfrm>
              <a:off x="5429443" y="7253864"/>
              <a:ext cx="136834" cy="342967"/>
            </a:xfrm>
            <a:custGeom>
              <a:avLst/>
              <a:gdLst/>
              <a:ahLst/>
              <a:cxnLst/>
              <a:rect l="l" t="t" r="r" b="b"/>
              <a:pathLst>
                <a:path w="2561" h="6419" extrusionOk="0">
                  <a:moveTo>
                    <a:pt x="762" y="1"/>
                  </a:moveTo>
                  <a:lnTo>
                    <a:pt x="762" y="1"/>
                  </a:lnTo>
                  <a:cubicBezTo>
                    <a:pt x="0" y="2132"/>
                    <a:pt x="262" y="4501"/>
                    <a:pt x="1477" y="6418"/>
                  </a:cubicBezTo>
                  <a:cubicBezTo>
                    <a:pt x="2560" y="4335"/>
                    <a:pt x="2286" y="1799"/>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4"/>
            <p:cNvSpPr/>
            <p:nvPr/>
          </p:nvSpPr>
          <p:spPr>
            <a:xfrm>
              <a:off x="5528662" y="7338496"/>
              <a:ext cx="421830" cy="248824"/>
            </a:xfrm>
            <a:custGeom>
              <a:avLst/>
              <a:gdLst/>
              <a:ahLst/>
              <a:cxnLst/>
              <a:rect l="l" t="t" r="r" b="b"/>
              <a:pathLst>
                <a:path w="7895" h="4657" extrusionOk="0">
                  <a:moveTo>
                    <a:pt x="7895" y="0"/>
                  </a:moveTo>
                  <a:lnTo>
                    <a:pt x="7895" y="0"/>
                  </a:lnTo>
                  <a:cubicBezTo>
                    <a:pt x="4835" y="524"/>
                    <a:pt x="2061" y="2084"/>
                    <a:pt x="13" y="4406"/>
                  </a:cubicBezTo>
                  <a:lnTo>
                    <a:pt x="1" y="4406"/>
                  </a:lnTo>
                  <a:cubicBezTo>
                    <a:pt x="473" y="4578"/>
                    <a:pt x="952" y="4656"/>
                    <a:pt x="1428" y="4656"/>
                  </a:cubicBezTo>
                  <a:cubicBezTo>
                    <a:pt x="2557" y="4656"/>
                    <a:pt x="3665" y="4217"/>
                    <a:pt x="4620" y="3572"/>
                  </a:cubicBezTo>
                  <a:cubicBezTo>
                    <a:pt x="5966" y="2655"/>
                    <a:pt x="7014" y="1369"/>
                    <a:pt x="7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4"/>
            <p:cNvSpPr/>
            <p:nvPr/>
          </p:nvSpPr>
          <p:spPr>
            <a:xfrm>
              <a:off x="5172554" y="6061213"/>
              <a:ext cx="781895" cy="1874752"/>
            </a:xfrm>
            <a:custGeom>
              <a:avLst/>
              <a:gdLst/>
              <a:ahLst/>
              <a:cxnLst/>
              <a:rect l="l" t="t" r="r" b="b"/>
              <a:pathLst>
                <a:path w="14634" h="35088" extrusionOk="0">
                  <a:moveTo>
                    <a:pt x="755" y="0"/>
                  </a:moveTo>
                  <a:cubicBezTo>
                    <a:pt x="552" y="0"/>
                    <a:pt x="331" y="219"/>
                    <a:pt x="427" y="475"/>
                  </a:cubicBezTo>
                  <a:cubicBezTo>
                    <a:pt x="1213" y="2630"/>
                    <a:pt x="1808" y="4844"/>
                    <a:pt x="2201" y="7107"/>
                  </a:cubicBezTo>
                  <a:cubicBezTo>
                    <a:pt x="2618" y="9333"/>
                    <a:pt x="2868" y="11583"/>
                    <a:pt x="2975" y="13845"/>
                  </a:cubicBezTo>
                  <a:cubicBezTo>
                    <a:pt x="3142" y="18322"/>
                    <a:pt x="2773" y="22799"/>
                    <a:pt x="1868" y="27192"/>
                  </a:cubicBezTo>
                  <a:cubicBezTo>
                    <a:pt x="1368" y="29657"/>
                    <a:pt x="832" y="32145"/>
                    <a:pt x="82" y="34550"/>
                  </a:cubicBezTo>
                  <a:cubicBezTo>
                    <a:pt x="0" y="34825"/>
                    <a:pt x="214" y="35073"/>
                    <a:pt x="479" y="35073"/>
                  </a:cubicBezTo>
                  <a:cubicBezTo>
                    <a:pt x="524" y="35073"/>
                    <a:pt x="571" y="35066"/>
                    <a:pt x="617" y="35050"/>
                  </a:cubicBezTo>
                  <a:cubicBezTo>
                    <a:pt x="667" y="35075"/>
                    <a:pt x="721" y="35088"/>
                    <a:pt x="774" y="35088"/>
                  </a:cubicBezTo>
                  <a:cubicBezTo>
                    <a:pt x="849" y="35088"/>
                    <a:pt x="924" y="35063"/>
                    <a:pt x="987" y="35015"/>
                  </a:cubicBezTo>
                  <a:cubicBezTo>
                    <a:pt x="2570" y="34038"/>
                    <a:pt x="3785" y="32729"/>
                    <a:pt x="4892" y="31252"/>
                  </a:cubicBezTo>
                  <a:cubicBezTo>
                    <a:pt x="5951" y="29836"/>
                    <a:pt x="6928" y="28371"/>
                    <a:pt x="7833" y="26847"/>
                  </a:cubicBezTo>
                  <a:cubicBezTo>
                    <a:pt x="9666" y="23823"/>
                    <a:pt x="11166" y="20573"/>
                    <a:pt x="12500" y="17298"/>
                  </a:cubicBezTo>
                  <a:cubicBezTo>
                    <a:pt x="13262" y="15429"/>
                    <a:pt x="13952" y="13524"/>
                    <a:pt x="14560" y="11595"/>
                  </a:cubicBezTo>
                  <a:cubicBezTo>
                    <a:pt x="14633" y="11368"/>
                    <a:pt x="14440" y="11208"/>
                    <a:pt x="14253" y="11208"/>
                  </a:cubicBezTo>
                  <a:cubicBezTo>
                    <a:pt x="14136" y="11208"/>
                    <a:pt x="14022" y="11270"/>
                    <a:pt x="13976" y="11417"/>
                  </a:cubicBezTo>
                  <a:lnTo>
                    <a:pt x="13976" y="11405"/>
                  </a:lnTo>
                  <a:cubicBezTo>
                    <a:pt x="12952" y="14738"/>
                    <a:pt x="11643" y="17989"/>
                    <a:pt x="10047" y="21096"/>
                  </a:cubicBezTo>
                  <a:cubicBezTo>
                    <a:pt x="8452" y="24192"/>
                    <a:pt x="6642" y="27169"/>
                    <a:pt x="4630" y="30014"/>
                  </a:cubicBezTo>
                  <a:cubicBezTo>
                    <a:pt x="3654" y="31395"/>
                    <a:pt x="2534" y="32776"/>
                    <a:pt x="1177" y="33800"/>
                  </a:cubicBezTo>
                  <a:cubicBezTo>
                    <a:pt x="1784" y="31967"/>
                    <a:pt x="2308" y="30109"/>
                    <a:pt x="2725" y="28228"/>
                  </a:cubicBezTo>
                  <a:cubicBezTo>
                    <a:pt x="3213" y="25990"/>
                    <a:pt x="3570" y="23728"/>
                    <a:pt x="3796" y="21454"/>
                  </a:cubicBezTo>
                  <a:cubicBezTo>
                    <a:pt x="4237" y="16870"/>
                    <a:pt x="4130" y="12179"/>
                    <a:pt x="3225" y="7642"/>
                  </a:cubicBezTo>
                  <a:cubicBezTo>
                    <a:pt x="2701" y="5094"/>
                    <a:pt x="1951" y="2594"/>
                    <a:pt x="998" y="177"/>
                  </a:cubicBezTo>
                  <a:cubicBezTo>
                    <a:pt x="948" y="52"/>
                    <a:pt x="853"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7" name="Google Shape;807;p24"/>
          <p:cNvSpPr/>
          <p:nvPr/>
        </p:nvSpPr>
        <p:spPr>
          <a:xfrm>
            <a:off x="963430" y="4838037"/>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4"/>
          <p:cNvSpPr/>
          <p:nvPr/>
        </p:nvSpPr>
        <p:spPr>
          <a:xfrm>
            <a:off x="47473" y="3369300"/>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4"/>
          <p:cNvSpPr/>
          <p:nvPr/>
        </p:nvSpPr>
        <p:spPr>
          <a:xfrm>
            <a:off x="251614" y="2829635"/>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BLANK_1_1_1_1_1">
    <p:bg>
      <p:bgPr>
        <a:solidFill>
          <a:schemeClr val="dk2"/>
        </a:solidFill>
        <a:effectLst/>
      </p:bgPr>
    </p:bg>
    <p:spTree>
      <p:nvGrpSpPr>
        <p:cNvPr id="1" name="Shape 810"/>
        <p:cNvGrpSpPr/>
        <p:nvPr/>
      </p:nvGrpSpPr>
      <p:grpSpPr>
        <a:xfrm>
          <a:off x="0" y="0"/>
          <a:ext cx="0" cy="0"/>
          <a:chOff x="0" y="0"/>
          <a:chExt cx="0" cy="0"/>
        </a:xfrm>
      </p:grpSpPr>
      <p:sp>
        <p:nvSpPr>
          <p:cNvPr id="811" name="Google Shape;811;p25"/>
          <p:cNvSpPr txBox="1">
            <a:spLocks noGrp="1"/>
          </p:cNvSpPr>
          <p:nvPr>
            <p:ph type="title"/>
          </p:nvPr>
        </p:nvSpPr>
        <p:spPr>
          <a:xfrm>
            <a:off x="719977" y="2029016"/>
            <a:ext cx="2305500" cy="527700"/>
          </a:xfrm>
          <a:prstGeom prst="rect">
            <a:avLst/>
          </a:prstGeom>
        </p:spPr>
        <p:txBody>
          <a:bodyPr spcFirstLastPara="1" wrap="square" lIns="91425" tIns="0"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12" name="Google Shape;812;p25"/>
          <p:cNvSpPr txBox="1">
            <a:spLocks noGrp="1"/>
          </p:cNvSpPr>
          <p:nvPr>
            <p:ph type="subTitle" idx="1"/>
          </p:nvPr>
        </p:nvSpPr>
        <p:spPr>
          <a:xfrm>
            <a:off x="719977" y="2511038"/>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endParaRPr/>
          </a:p>
        </p:txBody>
      </p:sp>
      <p:sp>
        <p:nvSpPr>
          <p:cNvPr id="813" name="Google Shape;813;p25"/>
          <p:cNvSpPr txBox="1">
            <a:spLocks noGrp="1"/>
          </p:cNvSpPr>
          <p:nvPr>
            <p:ph type="title" idx="2"/>
          </p:nvPr>
        </p:nvSpPr>
        <p:spPr>
          <a:xfrm>
            <a:off x="3419247" y="2029016"/>
            <a:ext cx="2305500" cy="527700"/>
          </a:xfrm>
          <a:prstGeom prst="rect">
            <a:avLst/>
          </a:prstGeom>
        </p:spPr>
        <p:txBody>
          <a:bodyPr spcFirstLastPara="1" wrap="square" lIns="91425" tIns="0" rIns="91425" bIns="91425" anchor="ctr" anchorCtr="0">
            <a:noAutofit/>
          </a:bodyPr>
          <a:lstStyle>
            <a:lvl1pPr lvl="0" algn="ctr" rtl="0">
              <a:spcBef>
                <a:spcPts val="0"/>
              </a:spcBef>
              <a:spcAft>
                <a:spcPts val="0"/>
              </a:spcAft>
              <a:buSzPts val="2500"/>
              <a:buNone/>
              <a:defRPr sz="25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14" name="Google Shape;814;p25"/>
          <p:cNvSpPr txBox="1">
            <a:spLocks noGrp="1"/>
          </p:cNvSpPr>
          <p:nvPr>
            <p:ph type="subTitle" idx="3"/>
          </p:nvPr>
        </p:nvSpPr>
        <p:spPr>
          <a:xfrm>
            <a:off x="3419247" y="2511038"/>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endParaRPr/>
          </a:p>
        </p:txBody>
      </p:sp>
      <p:sp>
        <p:nvSpPr>
          <p:cNvPr id="815" name="Google Shape;815;p25"/>
          <p:cNvSpPr txBox="1">
            <a:spLocks noGrp="1"/>
          </p:cNvSpPr>
          <p:nvPr>
            <p:ph type="title" idx="4"/>
          </p:nvPr>
        </p:nvSpPr>
        <p:spPr>
          <a:xfrm>
            <a:off x="719977" y="3310016"/>
            <a:ext cx="2305500" cy="527700"/>
          </a:xfrm>
          <a:prstGeom prst="rect">
            <a:avLst/>
          </a:prstGeom>
        </p:spPr>
        <p:txBody>
          <a:bodyPr spcFirstLastPara="1" wrap="square" lIns="91425" tIns="0" rIns="91425" bIns="91425" anchor="ctr" anchorCtr="0">
            <a:noAutofit/>
          </a:bodyPr>
          <a:lstStyle>
            <a:lvl1pPr lvl="0" algn="ctr"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16" name="Google Shape;816;p25"/>
          <p:cNvSpPr txBox="1">
            <a:spLocks noGrp="1"/>
          </p:cNvSpPr>
          <p:nvPr>
            <p:ph type="subTitle" idx="5"/>
          </p:nvPr>
        </p:nvSpPr>
        <p:spPr>
          <a:xfrm>
            <a:off x="719977" y="3792038"/>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endParaRPr/>
          </a:p>
        </p:txBody>
      </p:sp>
      <p:sp>
        <p:nvSpPr>
          <p:cNvPr id="817" name="Google Shape;817;p25"/>
          <p:cNvSpPr txBox="1">
            <a:spLocks noGrp="1"/>
          </p:cNvSpPr>
          <p:nvPr>
            <p:ph type="title" idx="6"/>
          </p:nvPr>
        </p:nvSpPr>
        <p:spPr>
          <a:xfrm>
            <a:off x="3419247" y="3310016"/>
            <a:ext cx="2305500" cy="527700"/>
          </a:xfrm>
          <a:prstGeom prst="rect">
            <a:avLst/>
          </a:prstGeom>
        </p:spPr>
        <p:txBody>
          <a:bodyPr spcFirstLastPara="1" wrap="square" lIns="91425" tIns="0" rIns="91425" bIns="91425" anchor="ctr" anchorCtr="0">
            <a:noAutofit/>
          </a:bodyPr>
          <a:lstStyle>
            <a:lvl1pPr lvl="0" algn="ctr"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18" name="Google Shape;818;p25"/>
          <p:cNvSpPr txBox="1">
            <a:spLocks noGrp="1"/>
          </p:cNvSpPr>
          <p:nvPr>
            <p:ph type="subTitle" idx="7"/>
          </p:nvPr>
        </p:nvSpPr>
        <p:spPr>
          <a:xfrm>
            <a:off x="3419247" y="3792038"/>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endParaRPr/>
          </a:p>
        </p:txBody>
      </p:sp>
      <p:sp>
        <p:nvSpPr>
          <p:cNvPr id="819" name="Google Shape;819;p25"/>
          <p:cNvSpPr txBox="1">
            <a:spLocks noGrp="1"/>
          </p:cNvSpPr>
          <p:nvPr>
            <p:ph type="title" idx="8"/>
          </p:nvPr>
        </p:nvSpPr>
        <p:spPr>
          <a:xfrm>
            <a:off x="6118523" y="2029016"/>
            <a:ext cx="2305500" cy="527700"/>
          </a:xfrm>
          <a:prstGeom prst="rect">
            <a:avLst/>
          </a:prstGeom>
        </p:spPr>
        <p:txBody>
          <a:bodyPr spcFirstLastPara="1" wrap="square" lIns="91425" tIns="0"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20" name="Google Shape;820;p25"/>
          <p:cNvSpPr txBox="1">
            <a:spLocks noGrp="1"/>
          </p:cNvSpPr>
          <p:nvPr>
            <p:ph type="subTitle" idx="9"/>
          </p:nvPr>
        </p:nvSpPr>
        <p:spPr>
          <a:xfrm>
            <a:off x="6118523" y="2511038"/>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endParaRPr/>
          </a:p>
        </p:txBody>
      </p:sp>
      <p:sp>
        <p:nvSpPr>
          <p:cNvPr id="821" name="Google Shape;821;p25"/>
          <p:cNvSpPr txBox="1">
            <a:spLocks noGrp="1"/>
          </p:cNvSpPr>
          <p:nvPr>
            <p:ph type="title" idx="13"/>
          </p:nvPr>
        </p:nvSpPr>
        <p:spPr>
          <a:xfrm>
            <a:off x="6118523" y="3310016"/>
            <a:ext cx="2305500" cy="527700"/>
          </a:xfrm>
          <a:prstGeom prst="rect">
            <a:avLst/>
          </a:prstGeom>
        </p:spPr>
        <p:txBody>
          <a:bodyPr spcFirstLastPara="1" wrap="square" lIns="91425" tIns="0"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22" name="Google Shape;822;p25"/>
          <p:cNvSpPr txBox="1">
            <a:spLocks noGrp="1"/>
          </p:cNvSpPr>
          <p:nvPr>
            <p:ph type="subTitle" idx="14"/>
          </p:nvPr>
        </p:nvSpPr>
        <p:spPr>
          <a:xfrm>
            <a:off x="6118523" y="3792038"/>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endParaRPr/>
          </a:p>
        </p:txBody>
      </p:sp>
      <p:sp>
        <p:nvSpPr>
          <p:cNvPr id="823" name="Google Shape;823;p25"/>
          <p:cNvSpPr/>
          <p:nvPr/>
        </p:nvSpPr>
        <p:spPr>
          <a:xfrm rot="10800000">
            <a:off x="7141241" y="242230"/>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4" name="Google Shape;824;p25"/>
          <p:cNvGrpSpPr/>
          <p:nvPr/>
        </p:nvGrpSpPr>
        <p:grpSpPr>
          <a:xfrm rot="10800000" flipH="1">
            <a:off x="8282677" y="-101181"/>
            <a:ext cx="979819" cy="787622"/>
            <a:chOff x="7539329" y="7978324"/>
            <a:chExt cx="1656219" cy="1331342"/>
          </a:xfrm>
        </p:grpSpPr>
        <p:sp>
          <p:nvSpPr>
            <p:cNvPr id="825" name="Google Shape;825;p25"/>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5"/>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7" name="Google Shape;827;p25"/>
          <p:cNvSpPr/>
          <p:nvPr/>
        </p:nvSpPr>
        <p:spPr>
          <a:xfrm rot="10800000">
            <a:off x="8429000" y="1435251"/>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5"/>
          <p:cNvSpPr/>
          <p:nvPr/>
        </p:nvSpPr>
        <p:spPr>
          <a:xfrm>
            <a:off x="7745098" y="120363"/>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5"/>
          <p:cNvSpPr/>
          <p:nvPr/>
        </p:nvSpPr>
        <p:spPr>
          <a:xfrm>
            <a:off x="963430" y="4838037"/>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5"/>
          <p:cNvSpPr/>
          <p:nvPr/>
        </p:nvSpPr>
        <p:spPr>
          <a:xfrm>
            <a:off x="47473" y="3369300"/>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5"/>
          <p:cNvSpPr/>
          <p:nvPr/>
        </p:nvSpPr>
        <p:spPr>
          <a:xfrm>
            <a:off x="251614" y="2829635"/>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5"/>
          <p:cNvSpPr txBox="1">
            <a:spLocks noGrp="1"/>
          </p:cNvSpPr>
          <p:nvPr>
            <p:ph type="title" idx="15"/>
          </p:nvPr>
        </p:nvSpPr>
        <p:spPr>
          <a:xfrm>
            <a:off x="715100" y="535000"/>
            <a:ext cx="7713900" cy="1179900"/>
          </a:xfrm>
          <a:prstGeom prst="rect">
            <a:avLst/>
          </a:prstGeom>
        </p:spPr>
        <p:txBody>
          <a:bodyPr spcFirstLastPara="1" wrap="square" lIns="91425" tIns="0" rIns="91425" bIns="91425" anchor="t" anchorCtr="0">
            <a:noAutofit/>
          </a:bodyPr>
          <a:lstStyle>
            <a:lvl1pPr lvl="0" algn="ctr" rtl="0">
              <a:spcBef>
                <a:spcPts val="0"/>
              </a:spcBef>
              <a:spcAft>
                <a:spcPts val="0"/>
              </a:spcAft>
              <a:buSzPts val="3500"/>
              <a:buFont typeface="Raleway Black"/>
              <a:buNone/>
              <a:defRPr sz="3500">
                <a:latin typeface="Raleway Black"/>
                <a:ea typeface="Raleway Black"/>
                <a:cs typeface="Raleway Black"/>
                <a:sym typeface="Raleway Black"/>
              </a:defRPr>
            </a:lvl1pPr>
            <a:lvl2pPr lvl="1" rtl="0">
              <a:spcBef>
                <a:spcPts val="0"/>
              </a:spcBef>
              <a:spcAft>
                <a:spcPts val="0"/>
              </a:spcAft>
              <a:buSzPts val="3500"/>
              <a:buFont typeface="Raleway Black"/>
              <a:buNone/>
              <a:defRPr sz="3500">
                <a:latin typeface="Raleway Black"/>
                <a:ea typeface="Raleway Black"/>
                <a:cs typeface="Raleway Black"/>
                <a:sym typeface="Raleway Black"/>
              </a:defRPr>
            </a:lvl2pPr>
            <a:lvl3pPr lvl="2" rtl="0">
              <a:spcBef>
                <a:spcPts val="0"/>
              </a:spcBef>
              <a:spcAft>
                <a:spcPts val="0"/>
              </a:spcAft>
              <a:buSzPts val="3500"/>
              <a:buFont typeface="Raleway Black"/>
              <a:buNone/>
              <a:defRPr sz="3500">
                <a:latin typeface="Raleway Black"/>
                <a:ea typeface="Raleway Black"/>
                <a:cs typeface="Raleway Black"/>
                <a:sym typeface="Raleway Black"/>
              </a:defRPr>
            </a:lvl3pPr>
            <a:lvl4pPr lvl="3" rtl="0">
              <a:spcBef>
                <a:spcPts val="0"/>
              </a:spcBef>
              <a:spcAft>
                <a:spcPts val="0"/>
              </a:spcAft>
              <a:buSzPts val="3500"/>
              <a:buFont typeface="Raleway Black"/>
              <a:buNone/>
              <a:defRPr sz="3500">
                <a:latin typeface="Raleway Black"/>
                <a:ea typeface="Raleway Black"/>
                <a:cs typeface="Raleway Black"/>
                <a:sym typeface="Raleway Black"/>
              </a:defRPr>
            </a:lvl4pPr>
            <a:lvl5pPr lvl="4" rtl="0">
              <a:spcBef>
                <a:spcPts val="0"/>
              </a:spcBef>
              <a:spcAft>
                <a:spcPts val="0"/>
              </a:spcAft>
              <a:buSzPts val="3500"/>
              <a:buFont typeface="Raleway Black"/>
              <a:buNone/>
              <a:defRPr sz="3500">
                <a:latin typeface="Raleway Black"/>
                <a:ea typeface="Raleway Black"/>
                <a:cs typeface="Raleway Black"/>
                <a:sym typeface="Raleway Black"/>
              </a:defRPr>
            </a:lvl5pPr>
            <a:lvl6pPr lvl="5" rtl="0">
              <a:spcBef>
                <a:spcPts val="0"/>
              </a:spcBef>
              <a:spcAft>
                <a:spcPts val="0"/>
              </a:spcAft>
              <a:buSzPts val="3500"/>
              <a:buFont typeface="Raleway Black"/>
              <a:buNone/>
              <a:defRPr sz="3500">
                <a:latin typeface="Raleway Black"/>
                <a:ea typeface="Raleway Black"/>
                <a:cs typeface="Raleway Black"/>
                <a:sym typeface="Raleway Black"/>
              </a:defRPr>
            </a:lvl6pPr>
            <a:lvl7pPr lvl="6" rtl="0">
              <a:spcBef>
                <a:spcPts val="0"/>
              </a:spcBef>
              <a:spcAft>
                <a:spcPts val="0"/>
              </a:spcAft>
              <a:buSzPts val="3500"/>
              <a:buFont typeface="Raleway Black"/>
              <a:buNone/>
              <a:defRPr sz="3500">
                <a:latin typeface="Raleway Black"/>
                <a:ea typeface="Raleway Black"/>
                <a:cs typeface="Raleway Black"/>
                <a:sym typeface="Raleway Black"/>
              </a:defRPr>
            </a:lvl7pPr>
            <a:lvl8pPr lvl="7" rtl="0">
              <a:spcBef>
                <a:spcPts val="0"/>
              </a:spcBef>
              <a:spcAft>
                <a:spcPts val="0"/>
              </a:spcAft>
              <a:buSzPts val="3500"/>
              <a:buFont typeface="Raleway Black"/>
              <a:buNone/>
              <a:defRPr sz="3500">
                <a:latin typeface="Raleway Black"/>
                <a:ea typeface="Raleway Black"/>
                <a:cs typeface="Raleway Black"/>
                <a:sym typeface="Raleway Black"/>
              </a:defRPr>
            </a:lvl8pPr>
            <a:lvl9pPr lvl="8"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sp>
        <p:nvSpPr>
          <p:cNvPr id="833" name="Google Shape;833;p25"/>
          <p:cNvSpPr/>
          <p:nvPr/>
        </p:nvSpPr>
        <p:spPr>
          <a:xfrm rot="10800000" flipH="1">
            <a:off x="1322774" y="177908"/>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5"/>
          <p:cNvSpPr/>
          <p:nvPr/>
        </p:nvSpPr>
        <p:spPr>
          <a:xfrm rot="10800000" flipH="1">
            <a:off x="179542" y="172806"/>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5"/>
          <p:cNvSpPr/>
          <p:nvPr/>
        </p:nvSpPr>
        <p:spPr>
          <a:xfrm rot="10800000">
            <a:off x="171398" y="4347905"/>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solidFill>
          <a:schemeClr val="accent1"/>
        </a:solidFill>
        <a:effectLst/>
      </p:bgPr>
    </p:bg>
    <p:spTree>
      <p:nvGrpSpPr>
        <p:cNvPr id="1" name="Shape 836"/>
        <p:cNvGrpSpPr/>
        <p:nvPr/>
      </p:nvGrpSpPr>
      <p:grpSpPr>
        <a:xfrm>
          <a:off x="0" y="0"/>
          <a:ext cx="0" cy="0"/>
          <a:chOff x="0" y="0"/>
          <a:chExt cx="0" cy="0"/>
        </a:xfrm>
      </p:grpSpPr>
      <p:sp>
        <p:nvSpPr>
          <p:cNvPr id="837" name="Google Shape;837;p26"/>
          <p:cNvSpPr txBox="1">
            <a:spLocks noGrp="1"/>
          </p:cNvSpPr>
          <p:nvPr>
            <p:ph type="title" hasCustomPrompt="1"/>
          </p:nvPr>
        </p:nvSpPr>
        <p:spPr>
          <a:xfrm>
            <a:off x="1644750" y="501900"/>
            <a:ext cx="4940100" cy="828300"/>
          </a:xfrm>
          <a:prstGeom prst="rect">
            <a:avLst/>
          </a:prstGeom>
        </p:spPr>
        <p:txBody>
          <a:bodyPr spcFirstLastPara="1" wrap="square" lIns="91425" tIns="0" rIns="91425" bIns="91425" anchor="ctr" anchorCtr="0">
            <a:noAutofit/>
          </a:bodyPr>
          <a:lstStyle>
            <a:lvl1pPr lvl="0" rtl="0">
              <a:spcBef>
                <a:spcPts val="0"/>
              </a:spcBef>
              <a:spcAft>
                <a:spcPts val="0"/>
              </a:spcAft>
              <a:buSzPts val="6200"/>
              <a:buNone/>
              <a:defRPr sz="6200">
                <a:solidFill>
                  <a:schemeClr val="dk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838" name="Google Shape;838;p26"/>
          <p:cNvSpPr txBox="1">
            <a:spLocks noGrp="1"/>
          </p:cNvSpPr>
          <p:nvPr>
            <p:ph type="subTitle" idx="1"/>
          </p:nvPr>
        </p:nvSpPr>
        <p:spPr>
          <a:xfrm>
            <a:off x="1644750" y="1284122"/>
            <a:ext cx="4940100" cy="44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endParaRPr/>
          </a:p>
        </p:txBody>
      </p:sp>
      <p:sp>
        <p:nvSpPr>
          <p:cNvPr id="839" name="Google Shape;839;p26"/>
          <p:cNvSpPr txBox="1">
            <a:spLocks noGrp="1"/>
          </p:cNvSpPr>
          <p:nvPr>
            <p:ph type="title" idx="2" hasCustomPrompt="1"/>
          </p:nvPr>
        </p:nvSpPr>
        <p:spPr>
          <a:xfrm>
            <a:off x="1644750" y="1958033"/>
            <a:ext cx="4940100" cy="828300"/>
          </a:xfrm>
          <a:prstGeom prst="rect">
            <a:avLst/>
          </a:prstGeom>
        </p:spPr>
        <p:txBody>
          <a:bodyPr spcFirstLastPara="1" wrap="square" lIns="91425" tIns="0" rIns="91425" bIns="91425" anchor="ctr" anchorCtr="0">
            <a:noAutofit/>
          </a:bodyPr>
          <a:lstStyle>
            <a:lvl1pPr lvl="0" rtl="0">
              <a:spcBef>
                <a:spcPts val="0"/>
              </a:spcBef>
              <a:spcAft>
                <a:spcPts val="0"/>
              </a:spcAft>
              <a:buSzPts val="6200"/>
              <a:buNone/>
              <a:defRPr sz="6200">
                <a:solidFill>
                  <a:schemeClr val="dk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840" name="Google Shape;840;p26"/>
          <p:cNvSpPr txBox="1">
            <a:spLocks noGrp="1"/>
          </p:cNvSpPr>
          <p:nvPr>
            <p:ph type="subTitle" idx="3"/>
          </p:nvPr>
        </p:nvSpPr>
        <p:spPr>
          <a:xfrm>
            <a:off x="1644750" y="2740255"/>
            <a:ext cx="4940100" cy="44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endParaRPr/>
          </a:p>
        </p:txBody>
      </p:sp>
      <p:sp>
        <p:nvSpPr>
          <p:cNvPr id="841" name="Google Shape;841;p26"/>
          <p:cNvSpPr txBox="1">
            <a:spLocks noGrp="1"/>
          </p:cNvSpPr>
          <p:nvPr>
            <p:ph type="title" idx="4" hasCustomPrompt="1"/>
          </p:nvPr>
        </p:nvSpPr>
        <p:spPr>
          <a:xfrm>
            <a:off x="1644750" y="3414178"/>
            <a:ext cx="4940100" cy="828300"/>
          </a:xfrm>
          <a:prstGeom prst="rect">
            <a:avLst/>
          </a:prstGeom>
        </p:spPr>
        <p:txBody>
          <a:bodyPr spcFirstLastPara="1" wrap="square" lIns="91425" tIns="0" rIns="91425" bIns="91425" anchor="ctr" anchorCtr="0">
            <a:noAutofit/>
          </a:bodyPr>
          <a:lstStyle>
            <a:lvl1pPr lvl="0" rtl="0">
              <a:spcBef>
                <a:spcPts val="0"/>
              </a:spcBef>
              <a:spcAft>
                <a:spcPts val="0"/>
              </a:spcAft>
              <a:buSzPts val="6200"/>
              <a:buNone/>
              <a:defRPr sz="6200">
                <a:solidFill>
                  <a:schemeClr val="dk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842" name="Google Shape;842;p26"/>
          <p:cNvSpPr txBox="1">
            <a:spLocks noGrp="1"/>
          </p:cNvSpPr>
          <p:nvPr>
            <p:ph type="subTitle" idx="5"/>
          </p:nvPr>
        </p:nvSpPr>
        <p:spPr>
          <a:xfrm>
            <a:off x="1644750" y="4196400"/>
            <a:ext cx="4940100" cy="44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endParaRPr/>
          </a:p>
        </p:txBody>
      </p:sp>
      <p:grpSp>
        <p:nvGrpSpPr>
          <p:cNvPr id="843" name="Google Shape;843;p26"/>
          <p:cNvGrpSpPr/>
          <p:nvPr/>
        </p:nvGrpSpPr>
        <p:grpSpPr>
          <a:xfrm rot="7042238">
            <a:off x="-300508" y="76466"/>
            <a:ext cx="979873" cy="787665"/>
            <a:chOff x="7539329" y="7978324"/>
            <a:chExt cx="1656219" cy="1331342"/>
          </a:xfrm>
        </p:grpSpPr>
        <p:sp>
          <p:nvSpPr>
            <p:cNvPr id="844" name="Google Shape;844;p26"/>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6"/>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6" name="Google Shape;846;p26"/>
          <p:cNvSpPr/>
          <p:nvPr/>
        </p:nvSpPr>
        <p:spPr>
          <a:xfrm>
            <a:off x="1344430" y="4838037"/>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6"/>
          <p:cNvSpPr/>
          <p:nvPr/>
        </p:nvSpPr>
        <p:spPr>
          <a:xfrm>
            <a:off x="1047592" y="21351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6"/>
          <p:cNvSpPr/>
          <p:nvPr/>
        </p:nvSpPr>
        <p:spPr>
          <a:xfrm>
            <a:off x="201198" y="4901475"/>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6"/>
          <p:cNvSpPr/>
          <p:nvPr/>
        </p:nvSpPr>
        <p:spPr>
          <a:xfrm>
            <a:off x="114939" y="3260735"/>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0" name="Google Shape;850;p26"/>
          <p:cNvGrpSpPr/>
          <p:nvPr/>
        </p:nvGrpSpPr>
        <p:grpSpPr>
          <a:xfrm>
            <a:off x="8387989" y="4492084"/>
            <a:ext cx="979819" cy="787622"/>
            <a:chOff x="7539329" y="7978324"/>
            <a:chExt cx="1656219" cy="1331342"/>
          </a:xfrm>
        </p:grpSpPr>
        <p:sp>
          <p:nvSpPr>
            <p:cNvPr id="851" name="Google Shape;851;p26"/>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6"/>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3" name="Google Shape;853;p26"/>
          <p:cNvSpPr/>
          <p:nvPr/>
        </p:nvSpPr>
        <p:spPr>
          <a:xfrm>
            <a:off x="475050" y="1019963"/>
            <a:ext cx="179953" cy="154446"/>
          </a:xfrm>
          <a:custGeom>
            <a:avLst/>
            <a:gdLst/>
            <a:ahLst/>
            <a:cxnLst/>
            <a:rect l="l" t="t" r="r" b="b"/>
            <a:pathLst>
              <a:path w="4621" h="3966" extrusionOk="0">
                <a:moveTo>
                  <a:pt x="1998" y="1"/>
                </a:moveTo>
                <a:cubicBezTo>
                  <a:pt x="979" y="1"/>
                  <a:pt x="1" y="796"/>
                  <a:pt x="1" y="1989"/>
                </a:cubicBezTo>
                <a:cubicBezTo>
                  <a:pt x="1" y="3085"/>
                  <a:pt x="882" y="3966"/>
                  <a:pt x="1977" y="3966"/>
                </a:cubicBezTo>
                <a:cubicBezTo>
                  <a:pt x="3739" y="3966"/>
                  <a:pt x="4620" y="1835"/>
                  <a:pt x="3382" y="585"/>
                </a:cubicBezTo>
                <a:cubicBezTo>
                  <a:pt x="2979" y="181"/>
                  <a:pt x="2484"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6"/>
          <p:cNvSpPr/>
          <p:nvPr/>
        </p:nvSpPr>
        <p:spPr>
          <a:xfrm>
            <a:off x="119742" y="161483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CUSTOM_3">
    <p:bg>
      <p:bgPr>
        <a:solidFill>
          <a:schemeClr val="dk2"/>
        </a:solidFill>
        <a:effectLst/>
      </p:bgPr>
    </p:bg>
    <p:spTree>
      <p:nvGrpSpPr>
        <p:cNvPr id="1" name="Shape 855"/>
        <p:cNvGrpSpPr/>
        <p:nvPr/>
      </p:nvGrpSpPr>
      <p:grpSpPr>
        <a:xfrm>
          <a:off x="0" y="0"/>
          <a:ext cx="0" cy="0"/>
          <a:chOff x="0" y="0"/>
          <a:chExt cx="0" cy="0"/>
        </a:xfrm>
      </p:grpSpPr>
      <p:sp>
        <p:nvSpPr>
          <p:cNvPr id="856" name="Google Shape;856;p27"/>
          <p:cNvSpPr txBox="1">
            <a:spLocks noGrp="1"/>
          </p:cNvSpPr>
          <p:nvPr>
            <p:ph type="title"/>
          </p:nvPr>
        </p:nvSpPr>
        <p:spPr>
          <a:xfrm>
            <a:off x="715100" y="535000"/>
            <a:ext cx="7713900" cy="482700"/>
          </a:xfrm>
          <a:prstGeom prst="rect">
            <a:avLst/>
          </a:prstGeom>
        </p:spPr>
        <p:txBody>
          <a:bodyPr spcFirstLastPara="1" wrap="square" lIns="91425" tIns="0" rIns="91425" bIns="91425" anchor="t" anchorCtr="0">
            <a:noAutofit/>
          </a:bodyPr>
          <a:lstStyle>
            <a:lvl1pPr lvl="0" rtl="0">
              <a:spcBef>
                <a:spcPts val="0"/>
              </a:spcBef>
              <a:spcAft>
                <a:spcPts val="0"/>
              </a:spcAft>
              <a:buSzPts val="3500"/>
              <a:buFont typeface="Raleway Black"/>
              <a:buNone/>
              <a:defRPr sz="3500">
                <a:latin typeface="Raleway Black"/>
                <a:ea typeface="Raleway Black"/>
                <a:cs typeface="Raleway Black"/>
                <a:sym typeface="Raleway Black"/>
              </a:defRPr>
            </a:lvl1pPr>
            <a:lvl2pPr lvl="1"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2pPr>
            <a:lvl3pPr lvl="2"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3pPr>
            <a:lvl4pPr lvl="3"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4pPr>
            <a:lvl5pPr lvl="4"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5pPr>
            <a:lvl6pPr lvl="5"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6pPr>
            <a:lvl7pPr lvl="6"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7pPr>
            <a:lvl8pPr lvl="7"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8pPr>
            <a:lvl9pPr lvl="8"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9pPr>
          </a:lstStyle>
          <a:p>
            <a:endParaRPr/>
          </a:p>
        </p:txBody>
      </p:sp>
      <p:sp>
        <p:nvSpPr>
          <p:cNvPr id="857" name="Google Shape;857;p27"/>
          <p:cNvSpPr/>
          <p:nvPr/>
        </p:nvSpPr>
        <p:spPr>
          <a:xfrm rot="10800000">
            <a:off x="7446041" y="318430"/>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8" name="Google Shape;858;p27"/>
          <p:cNvGrpSpPr/>
          <p:nvPr/>
        </p:nvGrpSpPr>
        <p:grpSpPr>
          <a:xfrm rot="10800000" flipH="1">
            <a:off x="8282677" y="-101181"/>
            <a:ext cx="979819" cy="787622"/>
            <a:chOff x="7539329" y="7978324"/>
            <a:chExt cx="1656219" cy="1331342"/>
          </a:xfrm>
        </p:grpSpPr>
        <p:sp>
          <p:nvSpPr>
            <p:cNvPr id="859" name="Google Shape;859;p27"/>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7"/>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1" name="Google Shape;861;p27"/>
          <p:cNvSpPr/>
          <p:nvPr/>
        </p:nvSpPr>
        <p:spPr>
          <a:xfrm rot="10800000">
            <a:off x="8429000" y="1435251"/>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7"/>
          <p:cNvSpPr/>
          <p:nvPr/>
        </p:nvSpPr>
        <p:spPr>
          <a:xfrm flipH="1">
            <a:off x="7598441" y="4738513"/>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7"/>
          <p:cNvSpPr/>
          <p:nvPr/>
        </p:nvSpPr>
        <p:spPr>
          <a:xfrm>
            <a:off x="8907115" y="1780018"/>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7"/>
          <p:cNvSpPr/>
          <p:nvPr/>
        </p:nvSpPr>
        <p:spPr>
          <a:xfrm flipH="1">
            <a:off x="8581400" y="3493232"/>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5" name="Google Shape;865;p27"/>
          <p:cNvGrpSpPr/>
          <p:nvPr/>
        </p:nvGrpSpPr>
        <p:grpSpPr>
          <a:xfrm rot="-953512" flipH="1">
            <a:off x="-373840" y="3459652"/>
            <a:ext cx="1115731" cy="2293234"/>
            <a:chOff x="5029951" y="5642540"/>
            <a:chExt cx="1115824" cy="2293425"/>
          </a:xfrm>
        </p:grpSpPr>
        <p:sp>
          <p:nvSpPr>
            <p:cNvPr id="866" name="Google Shape;866;p27"/>
            <p:cNvSpPr/>
            <p:nvPr/>
          </p:nvSpPr>
          <p:spPr>
            <a:xfrm>
              <a:off x="5029951" y="5642540"/>
              <a:ext cx="211903" cy="477771"/>
            </a:xfrm>
            <a:custGeom>
              <a:avLst/>
              <a:gdLst/>
              <a:ahLst/>
              <a:cxnLst/>
              <a:rect l="l" t="t" r="r" b="b"/>
              <a:pathLst>
                <a:path w="3966" h="8942" extrusionOk="0">
                  <a:moveTo>
                    <a:pt x="500" y="0"/>
                  </a:moveTo>
                  <a:lnTo>
                    <a:pt x="500" y="0"/>
                  </a:lnTo>
                  <a:cubicBezTo>
                    <a:pt x="0" y="3310"/>
                    <a:pt x="1155" y="6644"/>
                    <a:pt x="3596" y="8942"/>
                  </a:cubicBezTo>
                  <a:cubicBezTo>
                    <a:pt x="3965" y="6632"/>
                    <a:pt x="3632" y="4263"/>
                    <a:pt x="2632" y="2143"/>
                  </a:cubicBezTo>
                  <a:cubicBezTo>
                    <a:pt x="2191" y="1203"/>
                    <a:pt x="1512" y="238"/>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7"/>
            <p:cNvSpPr/>
            <p:nvPr/>
          </p:nvSpPr>
          <p:spPr>
            <a:xfrm>
              <a:off x="5049667" y="6159095"/>
              <a:ext cx="282484" cy="335273"/>
            </a:xfrm>
            <a:custGeom>
              <a:avLst/>
              <a:gdLst/>
              <a:ahLst/>
              <a:cxnLst/>
              <a:rect l="l" t="t" r="r" b="b"/>
              <a:pathLst>
                <a:path w="5287" h="6275" extrusionOk="0">
                  <a:moveTo>
                    <a:pt x="0" y="0"/>
                  </a:moveTo>
                  <a:cubicBezTo>
                    <a:pt x="429" y="1369"/>
                    <a:pt x="882" y="2739"/>
                    <a:pt x="1655" y="3941"/>
                  </a:cubicBezTo>
                  <a:cubicBezTo>
                    <a:pt x="2429" y="5144"/>
                    <a:pt x="3584" y="6179"/>
                    <a:pt x="5287" y="6275"/>
                  </a:cubicBezTo>
                  <a:cubicBezTo>
                    <a:pt x="4620" y="3465"/>
                    <a:pt x="2656" y="11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7"/>
            <p:cNvSpPr/>
            <p:nvPr/>
          </p:nvSpPr>
          <p:spPr>
            <a:xfrm>
              <a:off x="5265308" y="5930044"/>
              <a:ext cx="180754" cy="440904"/>
            </a:xfrm>
            <a:custGeom>
              <a:avLst/>
              <a:gdLst/>
              <a:ahLst/>
              <a:cxnLst/>
              <a:rect l="l" t="t" r="r" b="b"/>
              <a:pathLst>
                <a:path w="3383" h="8252" extrusionOk="0">
                  <a:moveTo>
                    <a:pt x="2180" y="1"/>
                  </a:moveTo>
                  <a:lnTo>
                    <a:pt x="2180" y="1"/>
                  </a:lnTo>
                  <a:cubicBezTo>
                    <a:pt x="453" y="2394"/>
                    <a:pt x="1" y="5466"/>
                    <a:pt x="965" y="8252"/>
                  </a:cubicBezTo>
                  <a:cubicBezTo>
                    <a:pt x="2906" y="5966"/>
                    <a:pt x="3382" y="2763"/>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7"/>
            <p:cNvSpPr/>
            <p:nvPr/>
          </p:nvSpPr>
          <p:spPr>
            <a:xfrm>
              <a:off x="5341017" y="6399528"/>
              <a:ext cx="222696" cy="398267"/>
            </a:xfrm>
            <a:custGeom>
              <a:avLst/>
              <a:gdLst/>
              <a:ahLst/>
              <a:cxnLst/>
              <a:rect l="l" t="t" r="r" b="b"/>
              <a:pathLst>
                <a:path w="4168" h="7454" extrusionOk="0">
                  <a:moveTo>
                    <a:pt x="3370" y="1"/>
                  </a:moveTo>
                  <a:cubicBezTo>
                    <a:pt x="1096" y="1763"/>
                    <a:pt x="1" y="4632"/>
                    <a:pt x="501" y="7454"/>
                  </a:cubicBezTo>
                  <a:cubicBezTo>
                    <a:pt x="3001" y="5882"/>
                    <a:pt x="4168" y="2846"/>
                    <a:pt x="3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7"/>
            <p:cNvSpPr/>
            <p:nvPr/>
          </p:nvSpPr>
          <p:spPr>
            <a:xfrm>
              <a:off x="5113301" y="6606941"/>
              <a:ext cx="251335" cy="342273"/>
            </a:xfrm>
            <a:custGeom>
              <a:avLst/>
              <a:gdLst/>
              <a:ahLst/>
              <a:cxnLst/>
              <a:rect l="l" t="t" r="r" b="b"/>
              <a:pathLst>
                <a:path w="4704" h="6406" extrusionOk="0">
                  <a:moveTo>
                    <a:pt x="0" y="0"/>
                  </a:moveTo>
                  <a:cubicBezTo>
                    <a:pt x="0" y="1417"/>
                    <a:pt x="441" y="2786"/>
                    <a:pt x="1274" y="3929"/>
                  </a:cubicBezTo>
                  <a:cubicBezTo>
                    <a:pt x="2131" y="5096"/>
                    <a:pt x="3334" y="5953"/>
                    <a:pt x="4703" y="6406"/>
                  </a:cubicBezTo>
                  <a:cubicBezTo>
                    <a:pt x="4227" y="3655"/>
                    <a:pt x="2477" y="128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7"/>
            <p:cNvSpPr/>
            <p:nvPr/>
          </p:nvSpPr>
          <p:spPr>
            <a:xfrm>
              <a:off x="5156526" y="6974589"/>
              <a:ext cx="177548" cy="308612"/>
            </a:xfrm>
            <a:custGeom>
              <a:avLst/>
              <a:gdLst/>
              <a:ahLst/>
              <a:cxnLst/>
              <a:rect l="l" t="t" r="r" b="b"/>
              <a:pathLst>
                <a:path w="3323" h="5776" extrusionOk="0">
                  <a:moveTo>
                    <a:pt x="48" y="1"/>
                  </a:moveTo>
                  <a:lnTo>
                    <a:pt x="48" y="1"/>
                  </a:lnTo>
                  <a:cubicBezTo>
                    <a:pt x="1" y="2358"/>
                    <a:pt x="1275" y="4704"/>
                    <a:pt x="3323" y="5775"/>
                  </a:cubicBezTo>
                  <a:cubicBezTo>
                    <a:pt x="3323" y="3406"/>
                    <a:pt x="2084" y="1215"/>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7"/>
            <p:cNvSpPr/>
            <p:nvPr/>
          </p:nvSpPr>
          <p:spPr>
            <a:xfrm>
              <a:off x="5876006" y="6235393"/>
              <a:ext cx="166755" cy="482900"/>
            </a:xfrm>
            <a:custGeom>
              <a:avLst/>
              <a:gdLst/>
              <a:ahLst/>
              <a:cxnLst/>
              <a:rect l="l" t="t" r="r" b="b"/>
              <a:pathLst>
                <a:path w="3121" h="9038" extrusionOk="0">
                  <a:moveTo>
                    <a:pt x="1882" y="1"/>
                  </a:moveTo>
                  <a:lnTo>
                    <a:pt x="1882" y="1"/>
                  </a:lnTo>
                  <a:cubicBezTo>
                    <a:pt x="275" y="2739"/>
                    <a:pt x="1" y="6073"/>
                    <a:pt x="1144" y="9038"/>
                  </a:cubicBezTo>
                  <a:cubicBezTo>
                    <a:pt x="2846" y="6275"/>
                    <a:pt x="3120" y="2835"/>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7"/>
            <p:cNvSpPr/>
            <p:nvPr/>
          </p:nvSpPr>
          <p:spPr>
            <a:xfrm>
              <a:off x="5724587" y="6536948"/>
              <a:ext cx="158473" cy="417342"/>
            </a:xfrm>
            <a:custGeom>
              <a:avLst/>
              <a:gdLst/>
              <a:ahLst/>
              <a:cxnLst/>
              <a:rect l="l" t="t" r="r" b="b"/>
              <a:pathLst>
                <a:path w="2966" h="7811" extrusionOk="0">
                  <a:moveTo>
                    <a:pt x="882" y="0"/>
                  </a:moveTo>
                  <a:lnTo>
                    <a:pt x="882" y="0"/>
                  </a:lnTo>
                  <a:cubicBezTo>
                    <a:pt x="1" y="2644"/>
                    <a:pt x="430" y="5537"/>
                    <a:pt x="2037" y="7811"/>
                  </a:cubicBezTo>
                  <a:cubicBezTo>
                    <a:pt x="2966" y="5084"/>
                    <a:pt x="2489" y="2132"/>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7"/>
            <p:cNvSpPr/>
            <p:nvPr/>
          </p:nvSpPr>
          <p:spPr>
            <a:xfrm>
              <a:off x="5790786" y="6841656"/>
              <a:ext cx="354989" cy="230497"/>
            </a:xfrm>
            <a:custGeom>
              <a:avLst/>
              <a:gdLst/>
              <a:ahLst/>
              <a:cxnLst/>
              <a:rect l="l" t="t" r="r" b="b"/>
              <a:pathLst>
                <a:path w="6644" h="4314" extrusionOk="0">
                  <a:moveTo>
                    <a:pt x="6644" y="0"/>
                  </a:moveTo>
                  <a:lnTo>
                    <a:pt x="6644" y="0"/>
                  </a:lnTo>
                  <a:cubicBezTo>
                    <a:pt x="4025" y="667"/>
                    <a:pt x="1703" y="2156"/>
                    <a:pt x="0" y="4251"/>
                  </a:cubicBezTo>
                  <a:cubicBezTo>
                    <a:pt x="273" y="4293"/>
                    <a:pt x="548" y="4314"/>
                    <a:pt x="821" y="4314"/>
                  </a:cubicBezTo>
                  <a:cubicBezTo>
                    <a:pt x="2025" y="4314"/>
                    <a:pt x="3207" y="3913"/>
                    <a:pt x="4167" y="3156"/>
                  </a:cubicBezTo>
                  <a:cubicBezTo>
                    <a:pt x="5227" y="2334"/>
                    <a:pt x="6025" y="1203"/>
                    <a:pt x="6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7"/>
            <p:cNvSpPr/>
            <p:nvPr/>
          </p:nvSpPr>
          <p:spPr>
            <a:xfrm>
              <a:off x="5592296" y="6893803"/>
              <a:ext cx="143834" cy="380475"/>
            </a:xfrm>
            <a:custGeom>
              <a:avLst/>
              <a:gdLst/>
              <a:ahLst/>
              <a:cxnLst/>
              <a:rect l="l" t="t" r="r" b="b"/>
              <a:pathLst>
                <a:path w="2692" h="7121" extrusionOk="0">
                  <a:moveTo>
                    <a:pt x="989" y="1"/>
                  </a:moveTo>
                  <a:lnTo>
                    <a:pt x="989" y="1"/>
                  </a:lnTo>
                  <a:cubicBezTo>
                    <a:pt x="0" y="2346"/>
                    <a:pt x="298" y="5049"/>
                    <a:pt x="1775" y="7121"/>
                  </a:cubicBezTo>
                  <a:cubicBezTo>
                    <a:pt x="2417" y="5990"/>
                    <a:pt x="2691" y="4680"/>
                    <a:pt x="2548" y="3382"/>
                  </a:cubicBezTo>
                  <a:cubicBezTo>
                    <a:pt x="2394" y="2120"/>
                    <a:pt x="1846" y="929"/>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7"/>
            <p:cNvSpPr/>
            <p:nvPr/>
          </p:nvSpPr>
          <p:spPr>
            <a:xfrm>
              <a:off x="5429443" y="7253864"/>
              <a:ext cx="136834" cy="342967"/>
            </a:xfrm>
            <a:custGeom>
              <a:avLst/>
              <a:gdLst/>
              <a:ahLst/>
              <a:cxnLst/>
              <a:rect l="l" t="t" r="r" b="b"/>
              <a:pathLst>
                <a:path w="2561" h="6419" extrusionOk="0">
                  <a:moveTo>
                    <a:pt x="762" y="1"/>
                  </a:moveTo>
                  <a:lnTo>
                    <a:pt x="762" y="1"/>
                  </a:lnTo>
                  <a:cubicBezTo>
                    <a:pt x="0" y="2132"/>
                    <a:pt x="262" y="4501"/>
                    <a:pt x="1477" y="6418"/>
                  </a:cubicBezTo>
                  <a:cubicBezTo>
                    <a:pt x="2560" y="4335"/>
                    <a:pt x="2286" y="1799"/>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7"/>
            <p:cNvSpPr/>
            <p:nvPr/>
          </p:nvSpPr>
          <p:spPr>
            <a:xfrm>
              <a:off x="5528662" y="7338496"/>
              <a:ext cx="421830" cy="248824"/>
            </a:xfrm>
            <a:custGeom>
              <a:avLst/>
              <a:gdLst/>
              <a:ahLst/>
              <a:cxnLst/>
              <a:rect l="l" t="t" r="r" b="b"/>
              <a:pathLst>
                <a:path w="7895" h="4657" extrusionOk="0">
                  <a:moveTo>
                    <a:pt x="7895" y="0"/>
                  </a:moveTo>
                  <a:lnTo>
                    <a:pt x="7895" y="0"/>
                  </a:lnTo>
                  <a:cubicBezTo>
                    <a:pt x="4835" y="524"/>
                    <a:pt x="2061" y="2084"/>
                    <a:pt x="13" y="4406"/>
                  </a:cubicBezTo>
                  <a:lnTo>
                    <a:pt x="1" y="4406"/>
                  </a:lnTo>
                  <a:cubicBezTo>
                    <a:pt x="473" y="4578"/>
                    <a:pt x="952" y="4656"/>
                    <a:pt x="1428" y="4656"/>
                  </a:cubicBezTo>
                  <a:cubicBezTo>
                    <a:pt x="2557" y="4656"/>
                    <a:pt x="3665" y="4217"/>
                    <a:pt x="4620" y="3572"/>
                  </a:cubicBezTo>
                  <a:cubicBezTo>
                    <a:pt x="5966" y="2655"/>
                    <a:pt x="7014" y="1369"/>
                    <a:pt x="7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7"/>
            <p:cNvSpPr/>
            <p:nvPr/>
          </p:nvSpPr>
          <p:spPr>
            <a:xfrm>
              <a:off x="5172554" y="6061213"/>
              <a:ext cx="781895" cy="1874752"/>
            </a:xfrm>
            <a:custGeom>
              <a:avLst/>
              <a:gdLst/>
              <a:ahLst/>
              <a:cxnLst/>
              <a:rect l="l" t="t" r="r" b="b"/>
              <a:pathLst>
                <a:path w="14634" h="35088" extrusionOk="0">
                  <a:moveTo>
                    <a:pt x="755" y="0"/>
                  </a:moveTo>
                  <a:cubicBezTo>
                    <a:pt x="552" y="0"/>
                    <a:pt x="331" y="219"/>
                    <a:pt x="427" y="475"/>
                  </a:cubicBezTo>
                  <a:cubicBezTo>
                    <a:pt x="1213" y="2630"/>
                    <a:pt x="1808" y="4844"/>
                    <a:pt x="2201" y="7107"/>
                  </a:cubicBezTo>
                  <a:cubicBezTo>
                    <a:pt x="2618" y="9333"/>
                    <a:pt x="2868" y="11583"/>
                    <a:pt x="2975" y="13845"/>
                  </a:cubicBezTo>
                  <a:cubicBezTo>
                    <a:pt x="3142" y="18322"/>
                    <a:pt x="2773" y="22799"/>
                    <a:pt x="1868" y="27192"/>
                  </a:cubicBezTo>
                  <a:cubicBezTo>
                    <a:pt x="1368" y="29657"/>
                    <a:pt x="832" y="32145"/>
                    <a:pt x="82" y="34550"/>
                  </a:cubicBezTo>
                  <a:cubicBezTo>
                    <a:pt x="0" y="34825"/>
                    <a:pt x="214" y="35073"/>
                    <a:pt x="479" y="35073"/>
                  </a:cubicBezTo>
                  <a:cubicBezTo>
                    <a:pt x="524" y="35073"/>
                    <a:pt x="571" y="35066"/>
                    <a:pt x="617" y="35050"/>
                  </a:cubicBezTo>
                  <a:cubicBezTo>
                    <a:pt x="667" y="35075"/>
                    <a:pt x="721" y="35088"/>
                    <a:pt x="774" y="35088"/>
                  </a:cubicBezTo>
                  <a:cubicBezTo>
                    <a:pt x="849" y="35088"/>
                    <a:pt x="924" y="35063"/>
                    <a:pt x="987" y="35015"/>
                  </a:cubicBezTo>
                  <a:cubicBezTo>
                    <a:pt x="2570" y="34038"/>
                    <a:pt x="3785" y="32729"/>
                    <a:pt x="4892" y="31252"/>
                  </a:cubicBezTo>
                  <a:cubicBezTo>
                    <a:pt x="5951" y="29836"/>
                    <a:pt x="6928" y="28371"/>
                    <a:pt x="7833" y="26847"/>
                  </a:cubicBezTo>
                  <a:cubicBezTo>
                    <a:pt x="9666" y="23823"/>
                    <a:pt x="11166" y="20573"/>
                    <a:pt x="12500" y="17298"/>
                  </a:cubicBezTo>
                  <a:cubicBezTo>
                    <a:pt x="13262" y="15429"/>
                    <a:pt x="13952" y="13524"/>
                    <a:pt x="14560" y="11595"/>
                  </a:cubicBezTo>
                  <a:cubicBezTo>
                    <a:pt x="14633" y="11368"/>
                    <a:pt x="14440" y="11208"/>
                    <a:pt x="14253" y="11208"/>
                  </a:cubicBezTo>
                  <a:cubicBezTo>
                    <a:pt x="14136" y="11208"/>
                    <a:pt x="14022" y="11270"/>
                    <a:pt x="13976" y="11417"/>
                  </a:cubicBezTo>
                  <a:lnTo>
                    <a:pt x="13976" y="11405"/>
                  </a:lnTo>
                  <a:cubicBezTo>
                    <a:pt x="12952" y="14738"/>
                    <a:pt x="11643" y="17989"/>
                    <a:pt x="10047" y="21096"/>
                  </a:cubicBezTo>
                  <a:cubicBezTo>
                    <a:pt x="8452" y="24192"/>
                    <a:pt x="6642" y="27169"/>
                    <a:pt x="4630" y="30014"/>
                  </a:cubicBezTo>
                  <a:cubicBezTo>
                    <a:pt x="3654" y="31395"/>
                    <a:pt x="2534" y="32776"/>
                    <a:pt x="1177" y="33800"/>
                  </a:cubicBezTo>
                  <a:cubicBezTo>
                    <a:pt x="1784" y="31967"/>
                    <a:pt x="2308" y="30109"/>
                    <a:pt x="2725" y="28228"/>
                  </a:cubicBezTo>
                  <a:cubicBezTo>
                    <a:pt x="3213" y="25990"/>
                    <a:pt x="3570" y="23728"/>
                    <a:pt x="3796" y="21454"/>
                  </a:cubicBezTo>
                  <a:cubicBezTo>
                    <a:pt x="4237" y="16870"/>
                    <a:pt x="4130" y="12179"/>
                    <a:pt x="3225" y="7642"/>
                  </a:cubicBezTo>
                  <a:cubicBezTo>
                    <a:pt x="2701" y="5094"/>
                    <a:pt x="1951" y="2594"/>
                    <a:pt x="998" y="177"/>
                  </a:cubicBezTo>
                  <a:cubicBezTo>
                    <a:pt x="948" y="52"/>
                    <a:pt x="853"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9" name="Google Shape;879;p27"/>
          <p:cNvSpPr/>
          <p:nvPr/>
        </p:nvSpPr>
        <p:spPr>
          <a:xfrm>
            <a:off x="963430" y="4838037"/>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7"/>
          <p:cNvSpPr/>
          <p:nvPr/>
        </p:nvSpPr>
        <p:spPr>
          <a:xfrm>
            <a:off x="47473" y="3369300"/>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7"/>
          <p:cNvSpPr/>
          <p:nvPr/>
        </p:nvSpPr>
        <p:spPr>
          <a:xfrm>
            <a:off x="251614" y="2829635"/>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CUSTOM_3_1">
    <p:bg>
      <p:bgPr>
        <a:solidFill>
          <a:schemeClr val="dk2"/>
        </a:solidFill>
        <a:effectLst/>
      </p:bgPr>
    </p:bg>
    <p:spTree>
      <p:nvGrpSpPr>
        <p:cNvPr id="1" name="Shape 882"/>
        <p:cNvGrpSpPr/>
        <p:nvPr/>
      </p:nvGrpSpPr>
      <p:grpSpPr>
        <a:xfrm>
          <a:off x="0" y="0"/>
          <a:ext cx="0" cy="0"/>
          <a:chOff x="0" y="0"/>
          <a:chExt cx="0" cy="0"/>
        </a:xfrm>
      </p:grpSpPr>
      <p:grpSp>
        <p:nvGrpSpPr>
          <p:cNvPr id="883" name="Google Shape;883;p28"/>
          <p:cNvGrpSpPr/>
          <p:nvPr/>
        </p:nvGrpSpPr>
        <p:grpSpPr>
          <a:xfrm rot="953512">
            <a:off x="-322615" y="3216002"/>
            <a:ext cx="1115731" cy="2293234"/>
            <a:chOff x="5029951" y="5642540"/>
            <a:chExt cx="1115824" cy="2293425"/>
          </a:xfrm>
        </p:grpSpPr>
        <p:sp>
          <p:nvSpPr>
            <p:cNvPr id="884" name="Google Shape;884;p28"/>
            <p:cNvSpPr/>
            <p:nvPr/>
          </p:nvSpPr>
          <p:spPr>
            <a:xfrm>
              <a:off x="5029951" y="5642540"/>
              <a:ext cx="211903" cy="477771"/>
            </a:xfrm>
            <a:custGeom>
              <a:avLst/>
              <a:gdLst/>
              <a:ahLst/>
              <a:cxnLst/>
              <a:rect l="l" t="t" r="r" b="b"/>
              <a:pathLst>
                <a:path w="3966" h="8942" extrusionOk="0">
                  <a:moveTo>
                    <a:pt x="500" y="0"/>
                  </a:moveTo>
                  <a:lnTo>
                    <a:pt x="500" y="0"/>
                  </a:lnTo>
                  <a:cubicBezTo>
                    <a:pt x="0" y="3310"/>
                    <a:pt x="1155" y="6644"/>
                    <a:pt x="3596" y="8942"/>
                  </a:cubicBezTo>
                  <a:cubicBezTo>
                    <a:pt x="3965" y="6632"/>
                    <a:pt x="3632" y="4263"/>
                    <a:pt x="2632" y="2143"/>
                  </a:cubicBezTo>
                  <a:cubicBezTo>
                    <a:pt x="2191" y="1203"/>
                    <a:pt x="1512" y="238"/>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8"/>
            <p:cNvSpPr/>
            <p:nvPr/>
          </p:nvSpPr>
          <p:spPr>
            <a:xfrm>
              <a:off x="5049667" y="6159095"/>
              <a:ext cx="282484" cy="335273"/>
            </a:xfrm>
            <a:custGeom>
              <a:avLst/>
              <a:gdLst/>
              <a:ahLst/>
              <a:cxnLst/>
              <a:rect l="l" t="t" r="r" b="b"/>
              <a:pathLst>
                <a:path w="5287" h="6275" extrusionOk="0">
                  <a:moveTo>
                    <a:pt x="0" y="0"/>
                  </a:moveTo>
                  <a:cubicBezTo>
                    <a:pt x="429" y="1369"/>
                    <a:pt x="882" y="2739"/>
                    <a:pt x="1655" y="3941"/>
                  </a:cubicBezTo>
                  <a:cubicBezTo>
                    <a:pt x="2429" y="5144"/>
                    <a:pt x="3584" y="6179"/>
                    <a:pt x="5287" y="6275"/>
                  </a:cubicBezTo>
                  <a:cubicBezTo>
                    <a:pt x="4620" y="3465"/>
                    <a:pt x="2656" y="11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8"/>
            <p:cNvSpPr/>
            <p:nvPr/>
          </p:nvSpPr>
          <p:spPr>
            <a:xfrm>
              <a:off x="5265308" y="5930044"/>
              <a:ext cx="180754" cy="440904"/>
            </a:xfrm>
            <a:custGeom>
              <a:avLst/>
              <a:gdLst/>
              <a:ahLst/>
              <a:cxnLst/>
              <a:rect l="l" t="t" r="r" b="b"/>
              <a:pathLst>
                <a:path w="3383" h="8252" extrusionOk="0">
                  <a:moveTo>
                    <a:pt x="2180" y="1"/>
                  </a:moveTo>
                  <a:lnTo>
                    <a:pt x="2180" y="1"/>
                  </a:lnTo>
                  <a:cubicBezTo>
                    <a:pt x="453" y="2394"/>
                    <a:pt x="1" y="5466"/>
                    <a:pt x="965" y="8252"/>
                  </a:cubicBezTo>
                  <a:cubicBezTo>
                    <a:pt x="2906" y="5966"/>
                    <a:pt x="3382" y="2763"/>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8"/>
            <p:cNvSpPr/>
            <p:nvPr/>
          </p:nvSpPr>
          <p:spPr>
            <a:xfrm>
              <a:off x="5341017" y="6399528"/>
              <a:ext cx="222696" cy="398267"/>
            </a:xfrm>
            <a:custGeom>
              <a:avLst/>
              <a:gdLst/>
              <a:ahLst/>
              <a:cxnLst/>
              <a:rect l="l" t="t" r="r" b="b"/>
              <a:pathLst>
                <a:path w="4168" h="7454" extrusionOk="0">
                  <a:moveTo>
                    <a:pt x="3370" y="1"/>
                  </a:moveTo>
                  <a:cubicBezTo>
                    <a:pt x="1096" y="1763"/>
                    <a:pt x="1" y="4632"/>
                    <a:pt x="501" y="7454"/>
                  </a:cubicBezTo>
                  <a:cubicBezTo>
                    <a:pt x="3001" y="5882"/>
                    <a:pt x="4168" y="2846"/>
                    <a:pt x="3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8"/>
            <p:cNvSpPr/>
            <p:nvPr/>
          </p:nvSpPr>
          <p:spPr>
            <a:xfrm>
              <a:off x="5113301" y="6606941"/>
              <a:ext cx="251335" cy="342273"/>
            </a:xfrm>
            <a:custGeom>
              <a:avLst/>
              <a:gdLst/>
              <a:ahLst/>
              <a:cxnLst/>
              <a:rect l="l" t="t" r="r" b="b"/>
              <a:pathLst>
                <a:path w="4704" h="6406" extrusionOk="0">
                  <a:moveTo>
                    <a:pt x="0" y="0"/>
                  </a:moveTo>
                  <a:cubicBezTo>
                    <a:pt x="0" y="1417"/>
                    <a:pt x="441" y="2786"/>
                    <a:pt x="1274" y="3929"/>
                  </a:cubicBezTo>
                  <a:cubicBezTo>
                    <a:pt x="2131" y="5096"/>
                    <a:pt x="3334" y="5953"/>
                    <a:pt x="4703" y="6406"/>
                  </a:cubicBezTo>
                  <a:cubicBezTo>
                    <a:pt x="4227" y="3655"/>
                    <a:pt x="2477" y="128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8"/>
            <p:cNvSpPr/>
            <p:nvPr/>
          </p:nvSpPr>
          <p:spPr>
            <a:xfrm>
              <a:off x="5156526" y="6974589"/>
              <a:ext cx="177548" cy="308612"/>
            </a:xfrm>
            <a:custGeom>
              <a:avLst/>
              <a:gdLst/>
              <a:ahLst/>
              <a:cxnLst/>
              <a:rect l="l" t="t" r="r" b="b"/>
              <a:pathLst>
                <a:path w="3323" h="5776" extrusionOk="0">
                  <a:moveTo>
                    <a:pt x="48" y="1"/>
                  </a:moveTo>
                  <a:lnTo>
                    <a:pt x="48" y="1"/>
                  </a:lnTo>
                  <a:cubicBezTo>
                    <a:pt x="1" y="2358"/>
                    <a:pt x="1275" y="4704"/>
                    <a:pt x="3323" y="5775"/>
                  </a:cubicBezTo>
                  <a:cubicBezTo>
                    <a:pt x="3323" y="3406"/>
                    <a:pt x="2084" y="1215"/>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8"/>
            <p:cNvSpPr/>
            <p:nvPr/>
          </p:nvSpPr>
          <p:spPr>
            <a:xfrm>
              <a:off x="5876006" y="6235393"/>
              <a:ext cx="166755" cy="482900"/>
            </a:xfrm>
            <a:custGeom>
              <a:avLst/>
              <a:gdLst/>
              <a:ahLst/>
              <a:cxnLst/>
              <a:rect l="l" t="t" r="r" b="b"/>
              <a:pathLst>
                <a:path w="3121" h="9038" extrusionOk="0">
                  <a:moveTo>
                    <a:pt x="1882" y="1"/>
                  </a:moveTo>
                  <a:lnTo>
                    <a:pt x="1882" y="1"/>
                  </a:lnTo>
                  <a:cubicBezTo>
                    <a:pt x="275" y="2739"/>
                    <a:pt x="1" y="6073"/>
                    <a:pt x="1144" y="9038"/>
                  </a:cubicBezTo>
                  <a:cubicBezTo>
                    <a:pt x="2846" y="6275"/>
                    <a:pt x="3120" y="2835"/>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8"/>
            <p:cNvSpPr/>
            <p:nvPr/>
          </p:nvSpPr>
          <p:spPr>
            <a:xfrm>
              <a:off x="5724587" y="6536948"/>
              <a:ext cx="158473" cy="417342"/>
            </a:xfrm>
            <a:custGeom>
              <a:avLst/>
              <a:gdLst/>
              <a:ahLst/>
              <a:cxnLst/>
              <a:rect l="l" t="t" r="r" b="b"/>
              <a:pathLst>
                <a:path w="2966" h="7811" extrusionOk="0">
                  <a:moveTo>
                    <a:pt x="882" y="0"/>
                  </a:moveTo>
                  <a:lnTo>
                    <a:pt x="882" y="0"/>
                  </a:lnTo>
                  <a:cubicBezTo>
                    <a:pt x="1" y="2644"/>
                    <a:pt x="430" y="5537"/>
                    <a:pt x="2037" y="7811"/>
                  </a:cubicBezTo>
                  <a:cubicBezTo>
                    <a:pt x="2966" y="5084"/>
                    <a:pt x="2489" y="2132"/>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8"/>
            <p:cNvSpPr/>
            <p:nvPr/>
          </p:nvSpPr>
          <p:spPr>
            <a:xfrm>
              <a:off x="5790786" y="6841656"/>
              <a:ext cx="354989" cy="230497"/>
            </a:xfrm>
            <a:custGeom>
              <a:avLst/>
              <a:gdLst/>
              <a:ahLst/>
              <a:cxnLst/>
              <a:rect l="l" t="t" r="r" b="b"/>
              <a:pathLst>
                <a:path w="6644" h="4314" extrusionOk="0">
                  <a:moveTo>
                    <a:pt x="6644" y="0"/>
                  </a:moveTo>
                  <a:lnTo>
                    <a:pt x="6644" y="0"/>
                  </a:lnTo>
                  <a:cubicBezTo>
                    <a:pt x="4025" y="667"/>
                    <a:pt x="1703" y="2156"/>
                    <a:pt x="0" y="4251"/>
                  </a:cubicBezTo>
                  <a:cubicBezTo>
                    <a:pt x="273" y="4293"/>
                    <a:pt x="548" y="4314"/>
                    <a:pt x="821" y="4314"/>
                  </a:cubicBezTo>
                  <a:cubicBezTo>
                    <a:pt x="2025" y="4314"/>
                    <a:pt x="3207" y="3913"/>
                    <a:pt x="4167" y="3156"/>
                  </a:cubicBezTo>
                  <a:cubicBezTo>
                    <a:pt x="5227" y="2334"/>
                    <a:pt x="6025" y="1203"/>
                    <a:pt x="6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8"/>
            <p:cNvSpPr/>
            <p:nvPr/>
          </p:nvSpPr>
          <p:spPr>
            <a:xfrm>
              <a:off x="5592296" y="6893803"/>
              <a:ext cx="143834" cy="380475"/>
            </a:xfrm>
            <a:custGeom>
              <a:avLst/>
              <a:gdLst/>
              <a:ahLst/>
              <a:cxnLst/>
              <a:rect l="l" t="t" r="r" b="b"/>
              <a:pathLst>
                <a:path w="2692" h="7121" extrusionOk="0">
                  <a:moveTo>
                    <a:pt x="989" y="1"/>
                  </a:moveTo>
                  <a:lnTo>
                    <a:pt x="989" y="1"/>
                  </a:lnTo>
                  <a:cubicBezTo>
                    <a:pt x="0" y="2346"/>
                    <a:pt x="298" y="5049"/>
                    <a:pt x="1775" y="7121"/>
                  </a:cubicBezTo>
                  <a:cubicBezTo>
                    <a:pt x="2417" y="5990"/>
                    <a:pt x="2691" y="4680"/>
                    <a:pt x="2548" y="3382"/>
                  </a:cubicBezTo>
                  <a:cubicBezTo>
                    <a:pt x="2394" y="2120"/>
                    <a:pt x="1846" y="929"/>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8"/>
            <p:cNvSpPr/>
            <p:nvPr/>
          </p:nvSpPr>
          <p:spPr>
            <a:xfrm>
              <a:off x="5429443" y="7253864"/>
              <a:ext cx="136834" cy="342967"/>
            </a:xfrm>
            <a:custGeom>
              <a:avLst/>
              <a:gdLst/>
              <a:ahLst/>
              <a:cxnLst/>
              <a:rect l="l" t="t" r="r" b="b"/>
              <a:pathLst>
                <a:path w="2561" h="6419" extrusionOk="0">
                  <a:moveTo>
                    <a:pt x="762" y="1"/>
                  </a:moveTo>
                  <a:lnTo>
                    <a:pt x="762" y="1"/>
                  </a:lnTo>
                  <a:cubicBezTo>
                    <a:pt x="0" y="2132"/>
                    <a:pt x="262" y="4501"/>
                    <a:pt x="1477" y="6418"/>
                  </a:cubicBezTo>
                  <a:cubicBezTo>
                    <a:pt x="2560" y="4335"/>
                    <a:pt x="2286" y="1799"/>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8"/>
            <p:cNvSpPr/>
            <p:nvPr/>
          </p:nvSpPr>
          <p:spPr>
            <a:xfrm>
              <a:off x="5528662" y="7338496"/>
              <a:ext cx="421830" cy="248824"/>
            </a:xfrm>
            <a:custGeom>
              <a:avLst/>
              <a:gdLst/>
              <a:ahLst/>
              <a:cxnLst/>
              <a:rect l="l" t="t" r="r" b="b"/>
              <a:pathLst>
                <a:path w="7895" h="4657" extrusionOk="0">
                  <a:moveTo>
                    <a:pt x="7895" y="0"/>
                  </a:moveTo>
                  <a:lnTo>
                    <a:pt x="7895" y="0"/>
                  </a:lnTo>
                  <a:cubicBezTo>
                    <a:pt x="4835" y="524"/>
                    <a:pt x="2061" y="2084"/>
                    <a:pt x="13" y="4406"/>
                  </a:cubicBezTo>
                  <a:lnTo>
                    <a:pt x="1" y="4406"/>
                  </a:lnTo>
                  <a:cubicBezTo>
                    <a:pt x="473" y="4578"/>
                    <a:pt x="952" y="4656"/>
                    <a:pt x="1428" y="4656"/>
                  </a:cubicBezTo>
                  <a:cubicBezTo>
                    <a:pt x="2557" y="4656"/>
                    <a:pt x="3665" y="4217"/>
                    <a:pt x="4620" y="3572"/>
                  </a:cubicBezTo>
                  <a:cubicBezTo>
                    <a:pt x="5966" y="2655"/>
                    <a:pt x="7014" y="1369"/>
                    <a:pt x="7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8"/>
            <p:cNvSpPr/>
            <p:nvPr/>
          </p:nvSpPr>
          <p:spPr>
            <a:xfrm>
              <a:off x="5172554" y="6061213"/>
              <a:ext cx="781895" cy="1874752"/>
            </a:xfrm>
            <a:custGeom>
              <a:avLst/>
              <a:gdLst/>
              <a:ahLst/>
              <a:cxnLst/>
              <a:rect l="l" t="t" r="r" b="b"/>
              <a:pathLst>
                <a:path w="14634" h="35088" extrusionOk="0">
                  <a:moveTo>
                    <a:pt x="755" y="0"/>
                  </a:moveTo>
                  <a:cubicBezTo>
                    <a:pt x="552" y="0"/>
                    <a:pt x="331" y="219"/>
                    <a:pt x="427" y="475"/>
                  </a:cubicBezTo>
                  <a:cubicBezTo>
                    <a:pt x="1213" y="2630"/>
                    <a:pt x="1808" y="4844"/>
                    <a:pt x="2201" y="7107"/>
                  </a:cubicBezTo>
                  <a:cubicBezTo>
                    <a:pt x="2618" y="9333"/>
                    <a:pt x="2868" y="11583"/>
                    <a:pt x="2975" y="13845"/>
                  </a:cubicBezTo>
                  <a:cubicBezTo>
                    <a:pt x="3142" y="18322"/>
                    <a:pt x="2773" y="22799"/>
                    <a:pt x="1868" y="27192"/>
                  </a:cubicBezTo>
                  <a:cubicBezTo>
                    <a:pt x="1368" y="29657"/>
                    <a:pt x="832" y="32145"/>
                    <a:pt x="82" y="34550"/>
                  </a:cubicBezTo>
                  <a:cubicBezTo>
                    <a:pt x="0" y="34825"/>
                    <a:pt x="214" y="35073"/>
                    <a:pt x="479" y="35073"/>
                  </a:cubicBezTo>
                  <a:cubicBezTo>
                    <a:pt x="524" y="35073"/>
                    <a:pt x="571" y="35066"/>
                    <a:pt x="617" y="35050"/>
                  </a:cubicBezTo>
                  <a:cubicBezTo>
                    <a:pt x="667" y="35075"/>
                    <a:pt x="721" y="35088"/>
                    <a:pt x="774" y="35088"/>
                  </a:cubicBezTo>
                  <a:cubicBezTo>
                    <a:pt x="849" y="35088"/>
                    <a:pt x="924" y="35063"/>
                    <a:pt x="987" y="35015"/>
                  </a:cubicBezTo>
                  <a:cubicBezTo>
                    <a:pt x="2570" y="34038"/>
                    <a:pt x="3785" y="32729"/>
                    <a:pt x="4892" y="31252"/>
                  </a:cubicBezTo>
                  <a:cubicBezTo>
                    <a:pt x="5951" y="29836"/>
                    <a:pt x="6928" y="28371"/>
                    <a:pt x="7833" y="26847"/>
                  </a:cubicBezTo>
                  <a:cubicBezTo>
                    <a:pt x="9666" y="23823"/>
                    <a:pt x="11166" y="20573"/>
                    <a:pt x="12500" y="17298"/>
                  </a:cubicBezTo>
                  <a:cubicBezTo>
                    <a:pt x="13262" y="15429"/>
                    <a:pt x="13952" y="13524"/>
                    <a:pt x="14560" y="11595"/>
                  </a:cubicBezTo>
                  <a:cubicBezTo>
                    <a:pt x="14633" y="11368"/>
                    <a:pt x="14440" y="11208"/>
                    <a:pt x="14253" y="11208"/>
                  </a:cubicBezTo>
                  <a:cubicBezTo>
                    <a:pt x="14136" y="11208"/>
                    <a:pt x="14022" y="11270"/>
                    <a:pt x="13976" y="11417"/>
                  </a:cubicBezTo>
                  <a:lnTo>
                    <a:pt x="13976" y="11405"/>
                  </a:lnTo>
                  <a:cubicBezTo>
                    <a:pt x="12952" y="14738"/>
                    <a:pt x="11643" y="17989"/>
                    <a:pt x="10047" y="21096"/>
                  </a:cubicBezTo>
                  <a:cubicBezTo>
                    <a:pt x="8452" y="24192"/>
                    <a:pt x="6642" y="27169"/>
                    <a:pt x="4630" y="30014"/>
                  </a:cubicBezTo>
                  <a:cubicBezTo>
                    <a:pt x="3654" y="31395"/>
                    <a:pt x="2534" y="32776"/>
                    <a:pt x="1177" y="33800"/>
                  </a:cubicBezTo>
                  <a:cubicBezTo>
                    <a:pt x="1784" y="31967"/>
                    <a:pt x="2308" y="30109"/>
                    <a:pt x="2725" y="28228"/>
                  </a:cubicBezTo>
                  <a:cubicBezTo>
                    <a:pt x="3213" y="25990"/>
                    <a:pt x="3570" y="23728"/>
                    <a:pt x="3796" y="21454"/>
                  </a:cubicBezTo>
                  <a:cubicBezTo>
                    <a:pt x="4237" y="16870"/>
                    <a:pt x="4130" y="12179"/>
                    <a:pt x="3225" y="7642"/>
                  </a:cubicBezTo>
                  <a:cubicBezTo>
                    <a:pt x="2701" y="5094"/>
                    <a:pt x="1951" y="2594"/>
                    <a:pt x="998" y="177"/>
                  </a:cubicBezTo>
                  <a:cubicBezTo>
                    <a:pt x="948" y="52"/>
                    <a:pt x="853"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 name="Google Shape;897;p28"/>
          <p:cNvGrpSpPr/>
          <p:nvPr/>
        </p:nvGrpSpPr>
        <p:grpSpPr>
          <a:xfrm rot="7042238">
            <a:off x="-331008" y="320241"/>
            <a:ext cx="979873" cy="787665"/>
            <a:chOff x="7539329" y="7978324"/>
            <a:chExt cx="1656219" cy="1331342"/>
          </a:xfrm>
        </p:grpSpPr>
        <p:sp>
          <p:nvSpPr>
            <p:cNvPr id="898" name="Google Shape;898;p28"/>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8"/>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 name="Google Shape;900;p28"/>
          <p:cNvSpPr/>
          <p:nvPr/>
        </p:nvSpPr>
        <p:spPr>
          <a:xfrm>
            <a:off x="813598" y="4741273"/>
            <a:ext cx="255541" cy="255073"/>
          </a:xfrm>
          <a:custGeom>
            <a:avLst/>
            <a:gdLst/>
            <a:ahLst/>
            <a:cxnLst/>
            <a:rect l="l" t="t" r="r" b="b"/>
            <a:pathLst>
              <a:path w="6562" h="6550" extrusionOk="0">
                <a:moveTo>
                  <a:pt x="1918" y="1"/>
                </a:moveTo>
                <a:lnTo>
                  <a:pt x="1918" y="1918"/>
                </a:lnTo>
                <a:lnTo>
                  <a:pt x="1" y="1918"/>
                </a:lnTo>
                <a:lnTo>
                  <a:pt x="1" y="4632"/>
                </a:lnTo>
                <a:lnTo>
                  <a:pt x="1918" y="4632"/>
                </a:lnTo>
                <a:lnTo>
                  <a:pt x="1918" y="6549"/>
                </a:lnTo>
                <a:lnTo>
                  <a:pt x="4632" y="6549"/>
                </a:lnTo>
                <a:lnTo>
                  <a:pt x="4632" y="4632"/>
                </a:lnTo>
                <a:lnTo>
                  <a:pt x="6561" y="4632"/>
                </a:lnTo>
                <a:lnTo>
                  <a:pt x="6561" y="1918"/>
                </a:lnTo>
                <a:lnTo>
                  <a:pt x="4632" y="1918"/>
                </a:lnTo>
                <a:lnTo>
                  <a:pt x="4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8"/>
          <p:cNvSpPr/>
          <p:nvPr/>
        </p:nvSpPr>
        <p:spPr>
          <a:xfrm>
            <a:off x="158180" y="2722887"/>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8"/>
          <p:cNvSpPr/>
          <p:nvPr/>
        </p:nvSpPr>
        <p:spPr>
          <a:xfrm>
            <a:off x="1764650" y="289705"/>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8"/>
          <p:cNvSpPr/>
          <p:nvPr/>
        </p:nvSpPr>
        <p:spPr>
          <a:xfrm>
            <a:off x="1123792" y="21351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8"/>
          <p:cNvSpPr/>
          <p:nvPr/>
        </p:nvSpPr>
        <p:spPr>
          <a:xfrm>
            <a:off x="516523" y="3689825"/>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8"/>
          <p:cNvSpPr/>
          <p:nvPr/>
        </p:nvSpPr>
        <p:spPr>
          <a:xfrm>
            <a:off x="489714" y="2408535"/>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8"/>
          <p:cNvSpPr/>
          <p:nvPr/>
        </p:nvSpPr>
        <p:spPr>
          <a:xfrm>
            <a:off x="333960" y="3243663"/>
            <a:ext cx="179953" cy="154446"/>
          </a:xfrm>
          <a:custGeom>
            <a:avLst/>
            <a:gdLst/>
            <a:ahLst/>
            <a:cxnLst/>
            <a:rect l="l" t="t" r="r" b="b"/>
            <a:pathLst>
              <a:path w="4621" h="3966" extrusionOk="0">
                <a:moveTo>
                  <a:pt x="1998" y="1"/>
                </a:moveTo>
                <a:cubicBezTo>
                  <a:pt x="979" y="1"/>
                  <a:pt x="1" y="796"/>
                  <a:pt x="1" y="1989"/>
                </a:cubicBezTo>
                <a:cubicBezTo>
                  <a:pt x="1" y="3085"/>
                  <a:pt x="882" y="3966"/>
                  <a:pt x="1977" y="3966"/>
                </a:cubicBezTo>
                <a:cubicBezTo>
                  <a:pt x="3739" y="3966"/>
                  <a:pt x="4620" y="1835"/>
                  <a:pt x="3382" y="585"/>
                </a:cubicBezTo>
                <a:cubicBezTo>
                  <a:pt x="2979" y="181"/>
                  <a:pt x="2484" y="1"/>
                  <a:pt x="19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8"/>
          <p:cNvSpPr/>
          <p:nvPr/>
        </p:nvSpPr>
        <p:spPr>
          <a:xfrm>
            <a:off x="195942" y="161483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8"/>
          <p:cNvSpPr/>
          <p:nvPr/>
        </p:nvSpPr>
        <p:spPr>
          <a:xfrm flipH="1">
            <a:off x="7446041" y="4738513"/>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8"/>
          <p:cNvSpPr/>
          <p:nvPr/>
        </p:nvSpPr>
        <p:spPr>
          <a:xfrm flipH="1">
            <a:off x="8429000" y="3493232"/>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8"/>
          <p:cNvSpPr txBox="1">
            <a:spLocks noGrp="1"/>
          </p:cNvSpPr>
          <p:nvPr>
            <p:ph type="title"/>
          </p:nvPr>
        </p:nvSpPr>
        <p:spPr>
          <a:xfrm>
            <a:off x="715100" y="535000"/>
            <a:ext cx="7713900" cy="482700"/>
          </a:xfrm>
          <a:prstGeom prst="rect">
            <a:avLst/>
          </a:prstGeom>
        </p:spPr>
        <p:txBody>
          <a:bodyPr spcFirstLastPara="1" wrap="square" lIns="91425" tIns="0" rIns="91425" bIns="91425" anchor="t" anchorCtr="0">
            <a:noAutofit/>
          </a:bodyPr>
          <a:lstStyle>
            <a:lvl1pPr lvl="0" algn="ctr" rtl="0">
              <a:spcBef>
                <a:spcPts val="0"/>
              </a:spcBef>
              <a:spcAft>
                <a:spcPts val="0"/>
              </a:spcAft>
              <a:buSzPts val="3500"/>
              <a:buFont typeface="Raleway Black"/>
              <a:buNone/>
              <a:defRPr sz="3500">
                <a:latin typeface="Raleway Black"/>
                <a:ea typeface="Raleway Black"/>
                <a:cs typeface="Raleway Black"/>
                <a:sym typeface="Raleway Black"/>
              </a:defRPr>
            </a:lvl1pPr>
            <a:lvl2pPr lvl="1"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2pPr>
            <a:lvl3pPr lvl="2"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3pPr>
            <a:lvl4pPr lvl="3"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4pPr>
            <a:lvl5pPr lvl="4"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5pPr>
            <a:lvl6pPr lvl="5"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6pPr>
            <a:lvl7pPr lvl="6"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7pPr>
            <a:lvl8pPr lvl="7"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8pPr>
            <a:lvl9pPr lvl="8"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9pPr>
          </a:lstStyle>
          <a:p>
            <a:endParaRPr/>
          </a:p>
        </p:txBody>
      </p:sp>
      <p:sp>
        <p:nvSpPr>
          <p:cNvPr id="911" name="Google Shape;911;p28"/>
          <p:cNvSpPr/>
          <p:nvPr/>
        </p:nvSpPr>
        <p:spPr>
          <a:xfrm flipH="1">
            <a:off x="7453019" y="381738"/>
            <a:ext cx="247168" cy="247168"/>
          </a:xfrm>
          <a:custGeom>
            <a:avLst/>
            <a:gdLst/>
            <a:ahLst/>
            <a:cxnLst/>
            <a:rect l="l" t="t" r="r" b="b"/>
            <a:pathLst>
              <a:path w="6347" h="6347" extrusionOk="0">
                <a:moveTo>
                  <a:pt x="1858" y="0"/>
                </a:moveTo>
                <a:lnTo>
                  <a:pt x="1858" y="1870"/>
                </a:lnTo>
                <a:lnTo>
                  <a:pt x="1" y="1870"/>
                </a:lnTo>
                <a:lnTo>
                  <a:pt x="1" y="4489"/>
                </a:lnTo>
                <a:lnTo>
                  <a:pt x="1858" y="4489"/>
                </a:lnTo>
                <a:lnTo>
                  <a:pt x="1858" y="6346"/>
                </a:lnTo>
                <a:lnTo>
                  <a:pt x="4478" y="6346"/>
                </a:lnTo>
                <a:lnTo>
                  <a:pt x="4478" y="4489"/>
                </a:lnTo>
                <a:lnTo>
                  <a:pt x="6347" y="4489"/>
                </a:lnTo>
                <a:lnTo>
                  <a:pt x="6347" y="1870"/>
                </a:lnTo>
                <a:lnTo>
                  <a:pt x="4478" y="1870"/>
                </a:lnTo>
                <a:lnTo>
                  <a:pt x="4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8"/>
          <p:cNvSpPr/>
          <p:nvPr/>
        </p:nvSpPr>
        <p:spPr>
          <a:xfrm>
            <a:off x="8907115" y="1551418"/>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8"/>
          <p:cNvSpPr/>
          <p:nvPr/>
        </p:nvSpPr>
        <p:spPr>
          <a:xfrm>
            <a:off x="7928775" y="113886"/>
            <a:ext cx="106702" cy="91359"/>
          </a:xfrm>
          <a:custGeom>
            <a:avLst/>
            <a:gdLst/>
            <a:ahLst/>
            <a:cxnLst/>
            <a:rect l="l" t="t" r="r" b="b"/>
            <a:pathLst>
              <a:path w="2740" h="2346" extrusionOk="0">
                <a:moveTo>
                  <a:pt x="1182" y="0"/>
                </a:moveTo>
                <a:cubicBezTo>
                  <a:pt x="579" y="0"/>
                  <a:pt x="1" y="470"/>
                  <a:pt x="1" y="1179"/>
                </a:cubicBezTo>
                <a:cubicBezTo>
                  <a:pt x="1" y="1822"/>
                  <a:pt x="525" y="2346"/>
                  <a:pt x="1168"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8"/>
          <p:cNvSpPr/>
          <p:nvPr/>
        </p:nvSpPr>
        <p:spPr>
          <a:xfrm>
            <a:off x="8435065" y="1165905"/>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5" name="Google Shape;915;p28"/>
          <p:cNvGrpSpPr/>
          <p:nvPr/>
        </p:nvGrpSpPr>
        <p:grpSpPr>
          <a:xfrm rot="-7042238" flipH="1">
            <a:off x="8531482" y="152666"/>
            <a:ext cx="979873" cy="787665"/>
            <a:chOff x="7539329" y="7978324"/>
            <a:chExt cx="1656219" cy="1331342"/>
          </a:xfrm>
        </p:grpSpPr>
        <p:sp>
          <p:nvSpPr>
            <p:cNvPr id="916" name="Google Shape;916;p28"/>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8"/>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dk2"/>
        </a:solidFill>
        <a:effectLst/>
      </p:bgPr>
    </p:bg>
    <p:spTree>
      <p:nvGrpSpPr>
        <p:cNvPr id="1" name="Shape 918"/>
        <p:cNvGrpSpPr/>
        <p:nvPr/>
      </p:nvGrpSpPr>
      <p:grpSpPr>
        <a:xfrm>
          <a:off x="0" y="0"/>
          <a:ext cx="0" cy="0"/>
          <a:chOff x="0" y="0"/>
          <a:chExt cx="0" cy="0"/>
        </a:xfrm>
      </p:grpSpPr>
      <p:sp>
        <p:nvSpPr>
          <p:cNvPr id="919" name="Google Shape;919;p29"/>
          <p:cNvSpPr txBox="1">
            <a:spLocks noGrp="1"/>
          </p:cNvSpPr>
          <p:nvPr>
            <p:ph type="ctrTitle"/>
          </p:nvPr>
        </p:nvSpPr>
        <p:spPr>
          <a:xfrm>
            <a:off x="4144900" y="1213125"/>
            <a:ext cx="4284000" cy="832500"/>
          </a:xfrm>
          <a:prstGeom prst="rect">
            <a:avLst/>
          </a:prstGeom>
        </p:spPr>
        <p:txBody>
          <a:bodyPr spcFirstLastPara="1" wrap="square" lIns="91425" tIns="0" rIns="91425" bIns="91425" anchor="ctr" anchorCtr="0">
            <a:noAutofit/>
          </a:bodyPr>
          <a:lstStyle>
            <a:lvl1pPr lvl="0" algn="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920" name="Google Shape;920;p29"/>
          <p:cNvSpPr txBox="1">
            <a:spLocks noGrp="1"/>
          </p:cNvSpPr>
          <p:nvPr>
            <p:ph type="subTitle" idx="1"/>
          </p:nvPr>
        </p:nvSpPr>
        <p:spPr>
          <a:xfrm>
            <a:off x="3730600" y="2349450"/>
            <a:ext cx="4692900" cy="1054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2"/>
              </a:buClr>
              <a:buSzPts val="1400"/>
              <a:buNone/>
              <a:defRPr>
                <a:solidFill>
                  <a:schemeClr val="lt2"/>
                </a:solidFill>
              </a:defRPr>
            </a:lvl1pPr>
            <a:lvl2pPr lvl="1" algn="ctr" rtl="0">
              <a:lnSpc>
                <a:spcPct val="100000"/>
              </a:lnSpc>
              <a:spcBef>
                <a:spcPts val="0"/>
              </a:spcBef>
              <a:spcAft>
                <a:spcPts val="0"/>
              </a:spcAft>
              <a:buClr>
                <a:schemeClr val="lt2"/>
              </a:buClr>
              <a:buSzPts val="1800"/>
              <a:buNone/>
              <a:defRPr sz="1800">
                <a:solidFill>
                  <a:schemeClr val="lt2"/>
                </a:solidFill>
              </a:defRPr>
            </a:lvl2pPr>
            <a:lvl3pPr lvl="2" algn="ctr" rtl="0">
              <a:lnSpc>
                <a:spcPct val="100000"/>
              </a:lnSpc>
              <a:spcBef>
                <a:spcPts val="0"/>
              </a:spcBef>
              <a:spcAft>
                <a:spcPts val="0"/>
              </a:spcAft>
              <a:buClr>
                <a:schemeClr val="lt2"/>
              </a:buClr>
              <a:buSzPts val="1800"/>
              <a:buNone/>
              <a:defRPr sz="1800">
                <a:solidFill>
                  <a:schemeClr val="lt2"/>
                </a:solidFill>
              </a:defRPr>
            </a:lvl3pPr>
            <a:lvl4pPr lvl="3" algn="ctr" rtl="0">
              <a:lnSpc>
                <a:spcPct val="100000"/>
              </a:lnSpc>
              <a:spcBef>
                <a:spcPts val="0"/>
              </a:spcBef>
              <a:spcAft>
                <a:spcPts val="0"/>
              </a:spcAft>
              <a:buClr>
                <a:schemeClr val="lt2"/>
              </a:buClr>
              <a:buSzPts val="1800"/>
              <a:buNone/>
              <a:defRPr sz="1800">
                <a:solidFill>
                  <a:schemeClr val="lt2"/>
                </a:solidFill>
              </a:defRPr>
            </a:lvl4pPr>
            <a:lvl5pPr lvl="4" algn="ctr" rtl="0">
              <a:lnSpc>
                <a:spcPct val="100000"/>
              </a:lnSpc>
              <a:spcBef>
                <a:spcPts val="0"/>
              </a:spcBef>
              <a:spcAft>
                <a:spcPts val="0"/>
              </a:spcAft>
              <a:buClr>
                <a:schemeClr val="lt2"/>
              </a:buClr>
              <a:buSzPts val="1800"/>
              <a:buNone/>
              <a:defRPr sz="1800">
                <a:solidFill>
                  <a:schemeClr val="lt2"/>
                </a:solidFill>
              </a:defRPr>
            </a:lvl5pPr>
            <a:lvl6pPr lvl="5" algn="ctr" rtl="0">
              <a:lnSpc>
                <a:spcPct val="100000"/>
              </a:lnSpc>
              <a:spcBef>
                <a:spcPts val="0"/>
              </a:spcBef>
              <a:spcAft>
                <a:spcPts val="0"/>
              </a:spcAft>
              <a:buClr>
                <a:schemeClr val="lt2"/>
              </a:buClr>
              <a:buSzPts val="1800"/>
              <a:buNone/>
              <a:defRPr sz="1800">
                <a:solidFill>
                  <a:schemeClr val="lt2"/>
                </a:solidFill>
              </a:defRPr>
            </a:lvl6pPr>
            <a:lvl7pPr lvl="6" algn="ctr" rtl="0">
              <a:lnSpc>
                <a:spcPct val="100000"/>
              </a:lnSpc>
              <a:spcBef>
                <a:spcPts val="0"/>
              </a:spcBef>
              <a:spcAft>
                <a:spcPts val="0"/>
              </a:spcAft>
              <a:buClr>
                <a:schemeClr val="lt2"/>
              </a:buClr>
              <a:buSzPts val="1800"/>
              <a:buNone/>
              <a:defRPr sz="1800">
                <a:solidFill>
                  <a:schemeClr val="lt2"/>
                </a:solidFill>
              </a:defRPr>
            </a:lvl7pPr>
            <a:lvl8pPr lvl="7" algn="ctr" rtl="0">
              <a:lnSpc>
                <a:spcPct val="100000"/>
              </a:lnSpc>
              <a:spcBef>
                <a:spcPts val="0"/>
              </a:spcBef>
              <a:spcAft>
                <a:spcPts val="0"/>
              </a:spcAft>
              <a:buClr>
                <a:schemeClr val="lt2"/>
              </a:buClr>
              <a:buSzPts val="1800"/>
              <a:buNone/>
              <a:defRPr sz="1800">
                <a:solidFill>
                  <a:schemeClr val="lt2"/>
                </a:solidFill>
              </a:defRPr>
            </a:lvl8pPr>
            <a:lvl9pPr lvl="8" algn="ctr" rtl="0">
              <a:lnSpc>
                <a:spcPct val="100000"/>
              </a:lnSpc>
              <a:spcBef>
                <a:spcPts val="0"/>
              </a:spcBef>
              <a:spcAft>
                <a:spcPts val="0"/>
              </a:spcAft>
              <a:buClr>
                <a:schemeClr val="lt2"/>
              </a:buClr>
              <a:buSzPts val="1800"/>
              <a:buNone/>
              <a:defRPr sz="1800">
                <a:solidFill>
                  <a:schemeClr val="lt2"/>
                </a:solidFill>
              </a:defRPr>
            </a:lvl9pPr>
          </a:lstStyle>
          <a:p>
            <a:endParaRPr/>
          </a:p>
        </p:txBody>
      </p:sp>
      <p:grpSp>
        <p:nvGrpSpPr>
          <p:cNvPr id="921" name="Google Shape;921;p29"/>
          <p:cNvGrpSpPr/>
          <p:nvPr/>
        </p:nvGrpSpPr>
        <p:grpSpPr>
          <a:xfrm rot="-7042238" flipH="1">
            <a:off x="8531482" y="228866"/>
            <a:ext cx="979873" cy="787665"/>
            <a:chOff x="7539329" y="7978324"/>
            <a:chExt cx="1656219" cy="1331342"/>
          </a:xfrm>
        </p:grpSpPr>
        <p:sp>
          <p:nvSpPr>
            <p:cNvPr id="922" name="Google Shape;922;p29"/>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9"/>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4" name="Google Shape;924;p29"/>
          <p:cNvSpPr/>
          <p:nvPr/>
        </p:nvSpPr>
        <p:spPr>
          <a:xfrm flipH="1">
            <a:off x="8432033" y="4173923"/>
            <a:ext cx="255541" cy="255073"/>
          </a:xfrm>
          <a:custGeom>
            <a:avLst/>
            <a:gdLst/>
            <a:ahLst/>
            <a:cxnLst/>
            <a:rect l="l" t="t" r="r" b="b"/>
            <a:pathLst>
              <a:path w="6562" h="6550" extrusionOk="0">
                <a:moveTo>
                  <a:pt x="1918" y="1"/>
                </a:moveTo>
                <a:lnTo>
                  <a:pt x="1918" y="1918"/>
                </a:lnTo>
                <a:lnTo>
                  <a:pt x="1" y="1918"/>
                </a:lnTo>
                <a:lnTo>
                  <a:pt x="1" y="4632"/>
                </a:lnTo>
                <a:lnTo>
                  <a:pt x="1918" y="4632"/>
                </a:lnTo>
                <a:lnTo>
                  <a:pt x="1918" y="6549"/>
                </a:lnTo>
                <a:lnTo>
                  <a:pt x="4632" y="6549"/>
                </a:lnTo>
                <a:lnTo>
                  <a:pt x="4632" y="4632"/>
                </a:lnTo>
                <a:lnTo>
                  <a:pt x="6561" y="4632"/>
                </a:lnTo>
                <a:lnTo>
                  <a:pt x="6561" y="1918"/>
                </a:lnTo>
                <a:lnTo>
                  <a:pt x="4632" y="1918"/>
                </a:lnTo>
                <a:lnTo>
                  <a:pt x="4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9"/>
          <p:cNvSpPr/>
          <p:nvPr/>
        </p:nvSpPr>
        <p:spPr>
          <a:xfrm flipH="1">
            <a:off x="7895592" y="4990437"/>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9"/>
          <p:cNvSpPr/>
          <p:nvPr/>
        </p:nvSpPr>
        <p:spPr>
          <a:xfrm flipH="1">
            <a:off x="310208" y="1647210"/>
            <a:ext cx="239730" cy="239263"/>
          </a:xfrm>
          <a:custGeom>
            <a:avLst/>
            <a:gdLst/>
            <a:ahLst/>
            <a:cxnLst/>
            <a:rect l="l" t="t" r="r" b="b"/>
            <a:pathLst>
              <a:path w="6156" h="6144" extrusionOk="0">
                <a:moveTo>
                  <a:pt x="1810" y="0"/>
                </a:moveTo>
                <a:lnTo>
                  <a:pt x="1810" y="1810"/>
                </a:lnTo>
                <a:lnTo>
                  <a:pt x="0" y="1810"/>
                </a:lnTo>
                <a:lnTo>
                  <a:pt x="0" y="4346"/>
                </a:lnTo>
                <a:lnTo>
                  <a:pt x="1810" y="4346"/>
                </a:lnTo>
                <a:lnTo>
                  <a:pt x="1810" y="6144"/>
                </a:lnTo>
                <a:lnTo>
                  <a:pt x="4346" y="6144"/>
                </a:lnTo>
                <a:lnTo>
                  <a:pt x="4346" y="4346"/>
                </a:lnTo>
                <a:lnTo>
                  <a:pt x="6156" y="4346"/>
                </a:lnTo>
                <a:lnTo>
                  <a:pt x="6156" y="1810"/>
                </a:lnTo>
                <a:lnTo>
                  <a:pt x="4346" y="1810"/>
                </a:lnTo>
                <a:lnTo>
                  <a:pt x="4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9"/>
          <p:cNvSpPr/>
          <p:nvPr/>
        </p:nvSpPr>
        <p:spPr>
          <a:xfrm flipH="1">
            <a:off x="7904153" y="36591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9"/>
          <p:cNvSpPr/>
          <p:nvPr/>
        </p:nvSpPr>
        <p:spPr>
          <a:xfrm flipH="1">
            <a:off x="284231" y="2310368"/>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9"/>
          <p:cNvSpPr/>
          <p:nvPr/>
        </p:nvSpPr>
        <p:spPr>
          <a:xfrm flipH="1">
            <a:off x="1117745" y="198336"/>
            <a:ext cx="106702" cy="91359"/>
          </a:xfrm>
          <a:custGeom>
            <a:avLst/>
            <a:gdLst/>
            <a:ahLst/>
            <a:cxnLst/>
            <a:rect l="l" t="t" r="r" b="b"/>
            <a:pathLst>
              <a:path w="2740" h="2346" extrusionOk="0">
                <a:moveTo>
                  <a:pt x="1182" y="0"/>
                </a:moveTo>
                <a:cubicBezTo>
                  <a:pt x="579" y="0"/>
                  <a:pt x="1" y="470"/>
                  <a:pt x="1" y="1179"/>
                </a:cubicBezTo>
                <a:cubicBezTo>
                  <a:pt x="1" y="1822"/>
                  <a:pt x="525" y="2346"/>
                  <a:pt x="1168"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9"/>
          <p:cNvSpPr/>
          <p:nvPr/>
        </p:nvSpPr>
        <p:spPr>
          <a:xfrm>
            <a:off x="705324" y="4863545"/>
            <a:ext cx="118736" cy="102029"/>
          </a:xfrm>
          <a:custGeom>
            <a:avLst/>
            <a:gdLst/>
            <a:ahLst/>
            <a:cxnLst/>
            <a:rect l="l" t="t" r="r" b="b"/>
            <a:pathLst>
              <a:path w="3049" h="2620" extrusionOk="0">
                <a:moveTo>
                  <a:pt x="1309" y="1"/>
                </a:moveTo>
                <a:cubicBezTo>
                  <a:pt x="640" y="1"/>
                  <a:pt x="1" y="523"/>
                  <a:pt x="1" y="1310"/>
                </a:cubicBezTo>
                <a:cubicBezTo>
                  <a:pt x="1" y="2036"/>
                  <a:pt x="584" y="2620"/>
                  <a:pt x="1298" y="2620"/>
                </a:cubicBezTo>
                <a:cubicBezTo>
                  <a:pt x="2465" y="2620"/>
                  <a:pt x="3049" y="1215"/>
                  <a:pt x="2227" y="393"/>
                </a:cubicBezTo>
                <a:cubicBezTo>
                  <a:pt x="1960" y="122"/>
                  <a:pt x="1631" y="1"/>
                  <a:pt x="1309" y="1"/>
                </a:cubicBez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9"/>
          <p:cNvSpPr/>
          <p:nvPr/>
        </p:nvSpPr>
        <p:spPr>
          <a:xfrm flipH="1">
            <a:off x="8712578" y="5053875"/>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9"/>
          <p:cNvSpPr/>
          <p:nvPr/>
        </p:nvSpPr>
        <p:spPr>
          <a:xfrm flipH="1">
            <a:off x="8842842" y="3413135"/>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9"/>
          <p:cNvSpPr/>
          <p:nvPr/>
        </p:nvSpPr>
        <p:spPr>
          <a:xfrm>
            <a:off x="68637" y="2917882"/>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4" name="Google Shape;934;p29"/>
          <p:cNvGrpSpPr/>
          <p:nvPr/>
        </p:nvGrpSpPr>
        <p:grpSpPr>
          <a:xfrm flipH="1">
            <a:off x="-4561" y="4415884"/>
            <a:ext cx="979819" cy="787622"/>
            <a:chOff x="7539329" y="7978324"/>
            <a:chExt cx="1656219" cy="1331342"/>
          </a:xfrm>
        </p:grpSpPr>
        <p:sp>
          <p:nvSpPr>
            <p:cNvPr id="935" name="Google Shape;935;p29"/>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9"/>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7" name="Google Shape;937;p29"/>
          <p:cNvSpPr/>
          <p:nvPr/>
        </p:nvSpPr>
        <p:spPr>
          <a:xfrm flipH="1">
            <a:off x="8832003" y="176723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9"/>
          <p:cNvSpPr txBox="1"/>
          <p:nvPr/>
        </p:nvSpPr>
        <p:spPr>
          <a:xfrm>
            <a:off x="4738200" y="3632450"/>
            <a:ext cx="3693900" cy="5544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None/>
            </a:pPr>
            <a:r>
              <a:rPr lang="en" sz="1200" b="1">
                <a:solidFill>
                  <a:schemeClr val="lt2"/>
                </a:solidFill>
                <a:latin typeface="Nunito"/>
                <a:ea typeface="Nunito"/>
                <a:cs typeface="Nunito"/>
                <a:sym typeface="Nunito"/>
              </a:rPr>
              <a:t>CREDITS:</a:t>
            </a:r>
            <a:r>
              <a:rPr lang="en" sz="1200">
                <a:solidFill>
                  <a:schemeClr val="lt2"/>
                </a:solidFill>
                <a:latin typeface="Nunito Medium"/>
                <a:ea typeface="Nunito Medium"/>
                <a:cs typeface="Nunito Medium"/>
                <a:sym typeface="Nunito Medium"/>
              </a:rPr>
              <a:t> This presentation template was created by </a:t>
            </a:r>
            <a:r>
              <a:rPr lang="en" sz="1200" b="1">
                <a:solidFill>
                  <a:schemeClr val="lt2"/>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200">
                <a:solidFill>
                  <a:schemeClr val="lt2"/>
                </a:solidFill>
                <a:latin typeface="Nunito Medium"/>
                <a:ea typeface="Nunito Medium"/>
                <a:cs typeface="Nunito Medium"/>
                <a:sym typeface="Nunito Medium"/>
              </a:rPr>
              <a:t>, including icons by </a:t>
            </a:r>
            <a:r>
              <a:rPr lang="en" sz="1200" b="1">
                <a:solidFill>
                  <a:schemeClr val="lt2"/>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200">
                <a:solidFill>
                  <a:schemeClr val="lt2"/>
                </a:solidFill>
                <a:latin typeface="Nunito Medium"/>
                <a:ea typeface="Nunito Medium"/>
                <a:cs typeface="Nunito Medium"/>
                <a:sym typeface="Nunito Medium"/>
              </a:rPr>
              <a:t>, and infographics &amp; images by </a:t>
            </a:r>
            <a:r>
              <a:rPr lang="en" sz="1200" b="1">
                <a:solidFill>
                  <a:schemeClr val="lt2"/>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endParaRPr sz="1200" b="1">
              <a:solidFill>
                <a:schemeClr val="lt2"/>
              </a:solidFill>
              <a:latin typeface="Nunito"/>
              <a:ea typeface="Nunito"/>
              <a:cs typeface="Nunito"/>
              <a:sym typeface="Nunito"/>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dk2"/>
        </a:solidFill>
        <a:effectLst/>
      </p:bgPr>
    </p:bg>
    <p:spTree>
      <p:nvGrpSpPr>
        <p:cNvPr id="1" name="Shape 939"/>
        <p:cNvGrpSpPr/>
        <p:nvPr/>
      </p:nvGrpSpPr>
      <p:grpSpPr>
        <a:xfrm>
          <a:off x="0" y="0"/>
          <a:ext cx="0" cy="0"/>
          <a:chOff x="0" y="0"/>
          <a:chExt cx="0" cy="0"/>
        </a:xfrm>
      </p:grpSpPr>
      <p:grpSp>
        <p:nvGrpSpPr>
          <p:cNvPr id="940" name="Google Shape;940;p30"/>
          <p:cNvGrpSpPr/>
          <p:nvPr/>
        </p:nvGrpSpPr>
        <p:grpSpPr>
          <a:xfrm rot="7042238">
            <a:off x="324359" y="-49998"/>
            <a:ext cx="888592" cy="1418712"/>
            <a:chOff x="7309444" y="6779904"/>
            <a:chExt cx="1501932" cy="2397960"/>
          </a:xfrm>
        </p:grpSpPr>
        <p:sp>
          <p:nvSpPr>
            <p:cNvPr id="941" name="Google Shape;941;p30"/>
            <p:cNvSpPr/>
            <p:nvPr/>
          </p:nvSpPr>
          <p:spPr>
            <a:xfrm>
              <a:off x="7309444" y="6779904"/>
              <a:ext cx="1501932" cy="2397960"/>
            </a:xfrm>
            <a:custGeom>
              <a:avLst/>
              <a:gdLst/>
              <a:ahLst/>
              <a:cxnLst/>
              <a:rect l="l" t="t" r="r" b="b"/>
              <a:pathLst>
                <a:path w="17503" h="27945" extrusionOk="0">
                  <a:moveTo>
                    <a:pt x="16609" y="1"/>
                  </a:moveTo>
                  <a:cubicBezTo>
                    <a:pt x="16443" y="108"/>
                    <a:pt x="16276" y="215"/>
                    <a:pt x="16097" y="334"/>
                  </a:cubicBezTo>
                  <a:cubicBezTo>
                    <a:pt x="14335" y="1465"/>
                    <a:pt x="12657" y="2727"/>
                    <a:pt x="11073" y="4120"/>
                  </a:cubicBezTo>
                  <a:cubicBezTo>
                    <a:pt x="10894" y="4263"/>
                    <a:pt x="10716" y="4430"/>
                    <a:pt x="10549" y="4585"/>
                  </a:cubicBezTo>
                  <a:cubicBezTo>
                    <a:pt x="9168" y="5823"/>
                    <a:pt x="7882" y="7145"/>
                    <a:pt x="6680" y="8550"/>
                  </a:cubicBezTo>
                  <a:cubicBezTo>
                    <a:pt x="6501" y="8752"/>
                    <a:pt x="6334" y="8954"/>
                    <a:pt x="6156" y="9157"/>
                  </a:cubicBezTo>
                  <a:lnTo>
                    <a:pt x="6025" y="9312"/>
                  </a:lnTo>
                  <a:cubicBezTo>
                    <a:pt x="4822" y="10764"/>
                    <a:pt x="3751" y="12300"/>
                    <a:pt x="2810" y="13943"/>
                  </a:cubicBezTo>
                  <a:cubicBezTo>
                    <a:pt x="2679" y="14169"/>
                    <a:pt x="2548" y="14419"/>
                    <a:pt x="2417" y="14657"/>
                  </a:cubicBezTo>
                  <a:cubicBezTo>
                    <a:pt x="1846" y="15729"/>
                    <a:pt x="1381" y="16860"/>
                    <a:pt x="1000" y="18015"/>
                  </a:cubicBezTo>
                  <a:cubicBezTo>
                    <a:pt x="834" y="18515"/>
                    <a:pt x="703" y="19027"/>
                    <a:pt x="584" y="19539"/>
                  </a:cubicBezTo>
                  <a:cubicBezTo>
                    <a:pt x="524" y="19801"/>
                    <a:pt x="465" y="20051"/>
                    <a:pt x="429" y="20313"/>
                  </a:cubicBezTo>
                  <a:cubicBezTo>
                    <a:pt x="0" y="22718"/>
                    <a:pt x="84" y="25230"/>
                    <a:pt x="881" y="27528"/>
                  </a:cubicBezTo>
                  <a:lnTo>
                    <a:pt x="869" y="27528"/>
                  </a:lnTo>
                  <a:cubicBezTo>
                    <a:pt x="917" y="27671"/>
                    <a:pt x="976" y="27814"/>
                    <a:pt x="1024" y="27945"/>
                  </a:cubicBezTo>
                  <a:cubicBezTo>
                    <a:pt x="1167" y="27909"/>
                    <a:pt x="1310" y="27873"/>
                    <a:pt x="1441" y="27826"/>
                  </a:cubicBezTo>
                  <a:cubicBezTo>
                    <a:pt x="3405" y="27242"/>
                    <a:pt x="5275" y="26397"/>
                    <a:pt x="7013" y="25302"/>
                  </a:cubicBezTo>
                  <a:cubicBezTo>
                    <a:pt x="7334" y="25099"/>
                    <a:pt x="7644" y="24885"/>
                    <a:pt x="7965" y="24659"/>
                  </a:cubicBezTo>
                  <a:cubicBezTo>
                    <a:pt x="10001" y="23230"/>
                    <a:pt x="11787" y="21480"/>
                    <a:pt x="13252" y="19468"/>
                  </a:cubicBezTo>
                  <a:cubicBezTo>
                    <a:pt x="13466" y="19182"/>
                    <a:pt x="13669" y="18884"/>
                    <a:pt x="13859" y="18587"/>
                  </a:cubicBezTo>
                  <a:cubicBezTo>
                    <a:pt x="14157" y="18146"/>
                    <a:pt x="14419" y="17705"/>
                    <a:pt x="14681" y="17241"/>
                  </a:cubicBezTo>
                  <a:cubicBezTo>
                    <a:pt x="15585" y="15598"/>
                    <a:pt x="16288" y="13848"/>
                    <a:pt x="16764" y="12014"/>
                  </a:cubicBezTo>
                  <a:cubicBezTo>
                    <a:pt x="16824" y="11776"/>
                    <a:pt x="16883" y="11526"/>
                    <a:pt x="16931" y="11276"/>
                  </a:cubicBezTo>
                  <a:cubicBezTo>
                    <a:pt x="17312" y="9597"/>
                    <a:pt x="17502" y="7883"/>
                    <a:pt x="17490" y="6168"/>
                  </a:cubicBezTo>
                  <a:cubicBezTo>
                    <a:pt x="17490" y="5966"/>
                    <a:pt x="17490" y="5764"/>
                    <a:pt x="17490" y="5573"/>
                  </a:cubicBezTo>
                  <a:cubicBezTo>
                    <a:pt x="17443" y="3882"/>
                    <a:pt x="17205" y="2204"/>
                    <a:pt x="16776" y="584"/>
                  </a:cubicBezTo>
                  <a:cubicBezTo>
                    <a:pt x="16728" y="382"/>
                    <a:pt x="16669" y="191"/>
                    <a:pt x="1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0"/>
            <p:cNvSpPr/>
            <p:nvPr/>
          </p:nvSpPr>
          <p:spPr>
            <a:xfrm>
              <a:off x="7346171" y="6779904"/>
              <a:ext cx="1465206" cy="2397960"/>
            </a:xfrm>
            <a:custGeom>
              <a:avLst/>
              <a:gdLst/>
              <a:ahLst/>
              <a:cxnLst/>
              <a:rect l="l" t="t" r="r" b="b"/>
              <a:pathLst>
                <a:path w="17075" h="27945" extrusionOk="0">
                  <a:moveTo>
                    <a:pt x="16193" y="1"/>
                  </a:moveTo>
                  <a:cubicBezTo>
                    <a:pt x="16015" y="108"/>
                    <a:pt x="15848" y="215"/>
                    <a:pt x="15681" y="334"/>
                  </a:cubicBezTo>
                  <a:cubicBezTo>
                    <a:pt x="14907" y="2525"/>
                    <a:pt x="14122" y="4716"/>
                    <a:pt x="13229" y="6859"/>
                  </a:cubicBezTo>
                  <a:cubicBezTo>
                    <a:pt x="12955" y="7514"/>
                    <a:pt x="12669" y="8169"/>
                    <a:pt x="12371" y="8835"/>
                  </a:cubicBezTo>
                  <a:cubicBezTo>
                    <a:pt x="12121" y="7966"/>
                    <a:pt x="11848" y="7121"/>
                    <a:pt x="11514" y="6287"/>
                  </a:cubicBezTo>
                  <a:cubicBezTo>
                    <a:pt x="11336" y="5811"/>
                    <a:pt x="11133" y="5347"/>
                    <a:pt x="10955" y="4871"/>
                  </a:cubicBezTo>
                  <a:cubicBezTo>
                    <a:pt x="10859" y="4632"/>
                    <a:pt x="10764" y="4371"/>
                    <a:pt x="10657" y="4109"/>
                  </a:cubicBezTo>
                  <a:cubicBezTo>
                    <a:pt x="10478" y="4263"/>
                    <a:pt x="10300" y="4430"/>
                    <a:pt x="10121" y="4585"/>
                  </a:cubicBezTo>
                  <a:cubicBezTo>
                    <a:pt x="10204" y="4728"/>
                    <a:pt x="10288" y="4894"/>
                    <a:pt x="10371" y="5049"/>
                  </a:cubicBezTo>
                  <a:cubicBezTo>
                    <a:pt x="10597" y="5502"/>
                    <a:pt x="10800" y="5966"/>
                    <a:pt x="10978" y="6454"/>
                  </a:cubicBezTo>
                  <a:cubicBezTo>
                    <a:pt x="11336" y="7407"/>
                    <a:pt x="11645" y="8395"/>
                    <a:pt x="11907" y="9383"/>
                  </a:cubicBezTo>
                  <a:cubicBezTo>
                    <a:pt x="11931" y="9454"/>
                    <a:pt x="11978" y="9526"/>
                    <a:pt x="12038" y="9562"/>
                  </a:cubicBezTo>
                  <a:cubicBezTo>
                    <a:pt x="11014" y="11776"/>
                    <a:pt x="9895" y="13931"/>
                    <a:pt x="8669" y="16039"/>
                  </a:cubicBezTo>
                  <a:cubicBezTo>
                    <a:pt x="8347" y="14765"/>
                    <a:pt x="7978" y="13491"/>
                    <a:pt x="7561" y="12229"/>
                  </a:cubicBezTo>
                  <a:cubicBezTo>
                    <a:pt x="7335" y="11538"/>
                    <a:pt x="7109" y="10836"/>
                    <a:pt x="6871" y="10133"/>
                  </a:cubicBezTo>
                  <a:cubicBezTo>
                    <a:pt x="6680" y="9609"/>
                    <a:pt x="6514" y="9050"/>
                    <a:pt x="6252" y="8550"/>
                  </a:cubicBezTo>
                  <a:cubicBezTo>
                    <a:pt x="6073" y="8752"/>
                    <a:pt x="5906" y="8954"/>
                    <a:pt x="5728" y="9157"/>
                  </a:cubicBezTo>
                  <a:cubicBezTo>
                    <a:pt x="5894" y="9585"/>
                    <a:pt x="6109" y="10014"/>
                    <a:pt x="6275" y="10431"/>
                  </a:cubicBezTo>
                  <a:cubicBezTo>
                    <a:pt x="6549" y="11098"/>
                    <a:pt x="6823" y="11776"/>
                    <a:pt x="7061" y="12467"/>
                  </a:cubicBezTo>
                  <a:cubicBezTo>
                    <a:pt x="7514" y="13836"/>
                    <a:pt x="7907" y="15229"/>
                    <a:pt x="8252" y="16622"/>
                  </a:cubicBezTo>
                  <a:cubicBezTo>
                    <a:pt x="8264" y="16646"/>
                    <a:pt x="8276" y="16670"/>
                    <a:pt x="8288" y="16693"/>
                  </a:cubicBezTo>
                  <a:cubicBezTo>
                    <a:pt x="7978" y="17205"/>
                    <a:pt x="7668" y="17729"/>
                    <a:pt x="7347" y="18241"/>
                  </a:cubicBezTo>
                  <a:cubicBezTo>
                    <a:pt x="6597" y="19432"/>
                    <a:pt x="5823" y="20611"/>
                    <a:pt x="5001" y="21754"/>
                  </a:cubicBezTo>
                  <a:cubicBezTo>
                    <a:pt x="4656" y="20396"/>
                    <a:pt x="4263" y="19039"/>
                    <a:pt x="3811" y="17705"/>
                  </a:cubicBezTo>
                  <a:cubicBezTo>
                    <a:pt x="3561" y="16979"/>
                    <a:pt x="3311" y="16265"/>
                    <a:pt x="3025" y="15562"/>
                  </a:cubicBezTo>
                  <a:cubicBezTo>
                    <a:pt x="2823" y="15038"/>
                    <a:pt x="2632" y="14455"/>
                    <a:pt x="2370" y="13931"/>
                  </a:cubicBezTo>
                  <a:cubicBezTo>
                    <a:pt x="2239" y="14169"/>
                    <a:pt x="2108" y="14419"/>
                    <a:pt x="1977" y="14657"/>
                  </a:cubicBezTo>
                  <a:cubicBezTo>
                    <a:pt x="2132" y="15038"/>
                    <a:pt x="2287" y="15419"/>
                    <a:pt x="2430" y="15789"/>
                  </a:cubicBezTo>
                  <a:cubicBezTo>
                    <a:pt x="2680" y="16491"/>
                    <a:pt x="2918" y="17194"/>
                    <a:pt x="3144" y="17908"/>
                  </a:cubicBezTo>
                  <a:cubicBezTo>
                    <a:pt x="3608" y="19337"/>
                    <a:pt x="4013" y="20777"/>
                    <a:pt x="4370" y="22242"/>
                  </a:cubicBezTo>
                  <a:cubicBezTo>
                    <a:pt x="4394" y="22313"/>
                    <a:pt x="4442" y="22385"/>
                    <a:pt x="4501" y="22444"/>
                  </a:cubicBezTo>
                  <a:cubicBezTo>
                    <a:pt x="4228" y="22813"/>
                    <a:pt x="3954" y="23182"/>
                    <a:pt x="3680" y="23551"/>
                  </a:cubicBezTo>
                  <a:cubicBezTo>
                    <a:pt x="3346" y="23980"/>
                    <a:pt x="3013" y="24397"/>
                    <a:pt x="2680" y="24814"/>
                  </a:cubicBezTo>
                  <a:cubicBezTo>
                    <a:pt x="2561" y="24623"/>
                    <a:pt x="2465" y="24433"/>
                    <a:pt x="2382" y="24218"/>
                  </a:cubicBezTo>
                  <a:cubicBezTo>
                    <a:pt x="2215" y="23885"/>
                    <a:pt x="2061" y="23551"/>
                    <a:pt x="1894" y="23206"/>
                  </a:cubicBezTo>
                  <a:cubicBezTo>
                    <a:pt x="1310" y="21992"/>
                    <a:pt x="727" y="20765"/>
                    <a:pt x="144" y="19551"/>
                  </a:cubicBezTo>
                  <a:cubicBezTo>
                    <a:pt x="96" y="19801"/>
                    <a:pt x="37" y="20051"/>
                    <a:pt x="1" y="20313"/>
                  </a:cubicBezTo>
                  <a:cubicBezTo>
                    <a:pt x="358" y="21075"/>
                    <a:pt x="715" y="21849"/>
                    <a:pt x="1060" y="22611"/>
                  </a:cubicBezTo>
                  <a:cubicBezTo>
                    <a:pt x="1322" y="23182"/>
                    <a:pt x="1584" y="23754"/>
                    <a:pt x="1846" y="24325"/>
                  </a:cubicBezTo>
                  <a:cubicBezTo>
                    <a:pt x="1977" y="24599"/>
                    <a:pt x="2084" y="25028"/>
                    <a:pt x="2299" y="25290"/>
                  </a:cubicBezTo>
                  <a:cubicBezTo>
                    <a:pt x="1680" y="26028"/>
                    <a:pt x="1049" y="26778"/>
                    <a:pt x="441" y="27528"/>
                  </a:cubicBezTo>
                  <a:cubicBezTo>
                    <a:pt x="489" y="27671"/>
                    <a:pt x="537" y="27814"/>
                    <a:pt x="596" y="27945"/>
                  </a:cubicBezTo>
                  <a:cubicBezTo>
                    <a:pt x="727" y="27909"/>
                    <a:pt x="870" y="27873"/>
                    <a:pt x="1013" y="27826"/>
                  </a:cubicBezTo>
                  <a:cubicBezTo>
                    <a:pt x="1668" y="27100"/>
                    <a:pt x="2287" y="26326"/>
                    <a:pt x="2894" y="25552"/>
                  </a:cubicBezTo>
                  <a:cubicBezTo>
                    <a:pt x="3049" y="25552"/>
                    <a:pt x="3192" y="25540"/>
                    <a:pt x="3335" y="25540"/>
                  </a:cubicBezTo>
                  <a:cubicBezTo>
                    <a:pt x="3632" y="25528"/>
                    <a:pt x="3918" y="25516"/>
                    <a:pt x="4216" y="25504"/>
                  </a:cubicBezTo>
                  <a:cubicBezTo>
                    <a:pt x="4775" y="25468"/>
                    <a:pt x="5335" y="25433"/>
                    <a:pt x="5906" y="25373"/>
                  </a:cubicBezTo>
                  <a:lnTo>
                    <a:pt x="6573" y="25290"/>
                  </a:lnTo>
                  <a:cubicBezTo>
                    <a:pt x="6895" y="25087"/>
                    <a:pt x="7216" y="24885"/>
                    <a:pt x="7526" y="24659"/>
                  </a:cubicBezTo>
                  <a:lnTo>
                    <a:pt x="7526" y="24659"/>
                  </a:lnTo>
                  <a:cubicBezTo>
                    <a:pt x="6704" y="24778"/>
                    <a:pt x="5882" y="24873"/>
                    <a:pt x="5061" y="24933"/>
                  </a:cubicBezTo>
                  <a:cubicBezTo>
                    <a:pt x="4680" y="24956"/>
                    <a:pt x="4287" y="24968"/>
                    <a:pt x="3906" y="24980"/>
                  </a:cubicBezTo>
                  <a:cubicBezTo>
                    <a:pt x="3716" y="24980"/>
                    <a:pt x="3501" y="25016"/>
                    <a:pt x="3299" y="25016"/>
                  </a:cubicBezTo>
                  <a:cubicBezTo>
                    <a:pt x="3751" y="24421"/>
                    <a:pt x="4192" y="23825"/>
                    <a:pt x="4632" y="23230"/>
                  </a:cubicBezTo>
                  <a:cubicBezTo>
                    <a:pt x="5228" y="22432"/>
                    <a:pt x="5799" y="21611"/>
                    <a:pt x="6359" y="20789"/>
                  </a:cubicBezTo>
                  <a:cubicBezTo>
                    <a:pt x="6394" y="20801"/>
                    <a:pt x="6430" y="20813"/>
                    <a:pt x="6466" y="20813"/>
                  </a:cubicBezTo>
                  <a:cubicBezTo>
                    <a:pt x="7847" y="20813"/>
                    <a:pt x="9300" y="20539"/>
                    <a:pt x="10621" y="20218"/>
                  </a:cubicBezTo>
                  <a:cubicBezTo>
                    <a:pt x="11371" y="20027"/>
                    <a:pt x="12109" y="19777"/>
                    <a:pt x="12812" y="19468"/>
                  </a:cubicBezTo>
                  <a:cubicBezTo>
                    <a:pt x="13026" y="19182"/>
                    <a:pt x="13229" y="18884"/>
                    <a:pt x="13431" y="18587"/>
                  </a:cubicBezTo>
                  <a:lnTo>
                    <a:pt x="13431" y="18587"/>
                  </a:lnTo>
                  <a:cubicBezTo>
                    <a:pt x="12467" y="19134"/>
                    <a:pt x="11431" y="19527"/>
                    <a:pt x="10347" y="19741"/>
                  </a:cubicBezTo>
                  <a:cubicBezTo>
                    <a:pt x="9169" y="20003"/>
                    <a:pt x="7966" y="20015"/>
                    <a:pt x="6775" y="20182"/>
                  </a:cubicBezTo>
                  <a:cubicBezTo>
                    <a:pt x="8014" y="18348"/>
                    <a:pt x="9192" y="16455"/>
                    <a:pt x="10264" y="14515"/>
                  </a:cubicBezTo>
                  <a:cubicBezTo>
                    <a:pt x="11455" y="14348"/>
                    <a:pt x="12610" y="13931"/>
                    <a:pt x="13693" y="13443"/>
                  </a:cubicBezTo>
                  <a:cubicBezTo>
                    <a:pt x="14610" y="13038"/>
                    <a:pt x="15491" y="12562"/>
                    <a:pt x="16324" y="12026"/>
                  </a:cubicBezTo>
                  <a:cubicBezTo>
                    <a:pt x="16396" y="11776"/>
                    <a:pt x="16455" y="11538"/>
                    <a:pt x="16503" y="11276"/>
                  </a:cubicBezTo>
                  <a:lnTo>
                    <a:pt x="16503" y="11276"/>
                  </a:lnTo>
                  <a:cubicBezTo>
                    <a:pt x="15550" y="11943"/>
                    <a:pt x="14526" y="12491"/>
                    <a:pt x="13455" y="12931"/>
                  </a:cubicBezTo>
                  <a:cubicBezTo>
                    <a:pt x="12538" y="13276"/>
                    <a:pt x="11609" y="13574"/>
                    <a:pt x="10669" y="13800"/>
                  </a:cubicBezTo>
                  <a:cubicBezTo>
                    <a:pt x="10943" y="13276"/>
                    <a:pt x="11216" y="12753"/>
                    <a:pt x="11490" y="12229"/>
                  </a:cubicBezTo>
                  <a:cubicBezTo>
                    <a:pt x="12205" y="10812"/>
                    <a:pt x="12883" y="9395"/>
                    <a:pt x="13514" y="7954"/>
                  </a:cubicBezTo>
                  <a:cubicBezTo>
                    <a:pt x="13705" y="7895"/>
                    <a:pt x="13883" y="7835"/>
                    <a:pt x="14062" y="7764"/>
                  </a:cubicBezTo>
                  <a:cubicBezTo>
                    <a:pt x="14288" y="7692"/>
                    <a:pt x="14515" y="7597"/>
                    <a:pt x="14717" y="7502"/>
                  </a:cubicBezTo>
                  <a:cubicBezTo>
                    <a:pt x="15146" y="7311"/>
                    <a:pt x="15562" y="7097"/>
                    <a:pt x="15967" y="6859"/>
                  </a:cubicBezTo>
                  <a:cubicBezTo>
                    <a:pt x="16336" y="6633"/>
                    <a:pt x="16705" y="6406"/>
                    <a:pt x="17074" y="6168"/>
                  </a:cubicBezTo>
                  <a:cubicBezTo>
                    <a:pt x="17074" y="5966"/>
                    <a:pt x="17074" y="5764"/>
                    <a:pt x="17062" y="5573"/>
                  </a:cubicBezTo>
                  <a:cubicBezTo>
                    <a:pt x="16598" y="5859"/>
                    <a:pt x="16122" y="6121"/>
                    <a:pt x="15622" y="6359"/>
                  </a:cubicBezTo>
                  <a:cubicBezTo>
                    <a:pt x="15205" y="6561"/>
                    <a:pt x="14776" y="6752"/>
                    <a:pt x="14348" y="6942"/>
                  </a:cubicBezTo>
                  <a:cubicBezTo>
                    <a:pt x="14193" y="7014"/>
                    <a:pt x="14026" y="7073"/>
                    <a:pt x="13872" y="7145"/>
                  </a:cubicBezTo>
                  <a:cubicBezTo>
                    <a:pt x="13967" y="6895"/>
                    <a:pt x="14086" y="6657"/>
                    <a:pt x="14181" y="6406"/>
                  </a:cubicBezTo>
                  <a:cubicBezTo>
                    <a:pt x="14991" y="4490"/>
                    <a:pt x="15669" y="2537"/>
                    <a:pt x="16348" y="572"/>
                  </a:cubicBezTo>
                  <a:cubicBezTo>
                    <a:pt x="16300" y="382"/>
                    <a:pt x="16241" y="191"/>
                    <a:pt x="16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30"/>
          <p:cNvGrpSpPr/>
          <p:nvPr/>
        </p:nvGrpSpPr>
        <p:grpSpPr>
          <a:xfrm rot="7042238">
            <a:off x="-224308" y="381266"/>
            <a:ext cx="979873" cy="787665"/>
            <a:chOff x="7539329" y="7978324"/>
            <a:chExt cx="1656219" cy="1331342"/>
          </a:xfrm>
        </p:grpSpPr>
        <p:sp>
          <p:nvSpPr>
            <p:cNvPr id="944" name="Google Shape;944;p30"/>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0"/>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6" name="Google Shape;946;p30"/>
          <p:cNvSpPr/>
          <p:nvPr/>
        </p:nvSpPr>
        <p:spPr>
          <a:xfrm flipH="1">
            <a:off x="7340716" y="4679376"/>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0"/>
          <p:cNvSpPr/>
          <p:nvPr/>
        </p:nvSpPr>
        <p:spPr>
          <a:xfrm flipH="1">
            <a:off x="8591719" y="3183326"/>
            <a:ext cx="247168" cy="247168"/>
          </a:xfrm>
          <a:custGeom>
            <a:avLst/>
            <a:gdLst/>
            <a:ahLst/>
            <a:cxnLst/>
            <a:rect l="l" t="t" r="r" b="b"/>
            <a:pathLst>
              <a:path w="6347" h="6347" extrusionOk="0">
                <a:moveTo>
                  <a:pt x="1858" y="0"/>
                </a:moveTo>
                <a:lnTo>
                  <a:pt x="1858" y="1870"/>
                </a:lnTo>
                <a:lnTo>
                  <a:pt x="1" y="1870"/>
                </a:lnTo>
                <a:lnTo>
                  <a:pt x="1" y="4489"/>
                </a:lnTo>
                <a:lnTo>
                  <a:pt x="1858" y="4489"/>
                </a:lnTo>
                <a:lnTo>
                  <a:pt x="1858" y="6346"/>
                </a:lnTo>
                <a:lnTo>
                  <a:pt x="4478" y="6346"/>
                </a:lnTo>
                <a:lnTo>
                  <a:pt x="4478" y="4489"/>
                </a:lnTo>
                <a:lnTo>
                  <a:pt x="6347" y="4489"/>
                </a:lnTo>
                <a:lnTo>
                  <a:pt x="6347" y="1870"/>
                </a:lnTo>
                <a:lnTo>
                  <a:pt x="4478" y="1870"/>
                </a:lnTo>
                <a:lnTo>
                  <a:pt x="4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0"/>
          <p:cNvSpPr/>
          <p:nvPr/>
        </p:nvSpPr>
        <p:spPr>
          <a:xfrm>
            <a:off x="1764650" y="289705"/>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0"/>
          <p:cNvSpPr/>
          <p:nvPr/>
        </p:nvSpPr>
        <p:spPr>
          <a:xfrm>
            <a:off x="7971752" y="800207"/>
            <a:ext cx="239730" cy="239263"/>
          </a:xfrm>
          <a:custGeom>
            <a:avLst/>
            <a:gdLst/>
            <a:ahLst/>
            <a:cxnLst/>
            <a:rect l="l" t="t" r="r" b="b"/>
            <a:pathLst>
              <a:path w="6156" h="6144" extrusionOk="0">
                <a:moveTo>
                  <a:pt x="1810" y="0"/>
                </a:moveTo>
                <a:lnTo>
                  <a:pt x="1810" y="1810"/>
                </a:lnTo>
                <a:lnTo>
                  <a:pt x="0" y="1810"/>
                </a:lnTo>
                <a:lnTo>
                  <a:pt x="0" y="4346"/>
                </a:lnTo>
                <a:lnTo>
                  <a:pt x="1810" y="4346"/>
                </a:lnTo>
                <a:lnTo>
                  <a:pt x="1810" y="6144"/>
                </a:lnTo>
                <a:lnTo>
                  <a:pt x="4346" y="6144"/>
                </a:lnTo>
                <a:lnTo>
                  <a:pt x="4346" y="4346"/>
                </a:lnTo>
                <a:lnTo>
                  <a:pt x="6156" y="4346"/>
                </a:lnTo>
                <a:lnTo>
                  <a:pt x="6156" y="1810"/>
                </a:lnTo>
                <a:lnTo>
                  <a:pt x="4346" y="1810"/>
                </a:lnTo>
                <a:lnTo>
                  <a:pt x="4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0"/>
          <p:cNvSpPr/>
          <p:nvPr/>
        </p:nvSpPr>
        <p:spPr>
          <a:xfrm>
            <a:off x="1123792" y="21351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0"/>
          <p:cNvSpPr/>
          <p:nvPr/>
        </p:nvSpPr>
        <p:spPr>
          <a:xfrm>
            <a:off x="8718640" y="2310368"/>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0"/>
          <p:cNvSpPr/>
          <p:nvPr/>
        </p:nvSpPr>
        <p:spPr>
          <a:xfrm rot="-1312593">
            <a:off x="7851861" y="138807"/>
            <a:ext cx="106700" cy="91357"/>
          </a:xfrm>
          <a:custGeom>
            <a:avLst/>
            <a:gdLst/>
            <a:ahLst/>
            <a:cxnLst/>
            <a:rect l="l" t="t" r="r" b="b"/>
            <a:pathLst>
              <a:path w="2740" h="2346" extrusionOk="0">
                <a:moveTo>
                  <a:pt x="1182" y="0"/>
                </a:moveTo>
                <a:cubicBezTo>
                  <a:pt x="579" y="0"/>
                  <a:pt x="1" y="470"/>
                  <a:pt x="1" y="1179"/>
                </a:cubicBezTo>
                <a:cubicBezTo>
                  <a:pt x="1" y="1822"/>
                  <a:pt x="525" y="2346"/>
                  <a:pt x="1168"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0"/>
          <p:cNvSpPr/>
          <p:nvPr/>
        </p:nvSpPr>
        <p:spPr>
          <a:xfrm flipH="1">
            <a:off x="8955575" y="2917882"/>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4" name="Google Shape;954;p30"/>
          <p:cNvGrpSpPr/>
          <p:nvPr/>
        </p:nvGrpSpPr>
        <p:grpSpPr>
          <a:xfrm>
            <a:off x="7879289" y="3706899"/>
            <a:ext cx="888543" cy="1418633"/>
            <a:chOff x="7309444" y="6779904"/>
            <a:chExt cx="1501932" cy="2397960"/>
          </a:xfrm>
        </p:grpSpPr>
        <p:sp>
          <p:nvSpPr>
            <p:cNvPr id="955" name="Google Shape;955;p30"/>
            <p:cNvSpPr/>
            <p:nvPr/>
          </p:nvSpPr>
          <p:spPr>
            <a:xfrm>
              <a:off x="7309444" y="6779904"/>
              <a:ext cx="1501932" cy="2397960"/>
            </a:xfrm>
            <a:custGeom>
              <a:avLst/>
              <a:gdLst/>
              <a:ahLst/>
              <a:cxnLst/>
              <a:rect l="l" t="t" r="r" b="b"/>
              <a:pathLst>
                <a:path w="17503" h="27945" extrusionOk="0">
                  <a:moveTo>
                    <a:pt x="16609" y="1"/>
                  </a:moveTo>
                  <a:cubicBezTo>
                    <a:pt x="16443" y="108"/>
                    <a:pt x="16276" y="215"/>
                    <a:pt x="16097" y="334"/>
                  </a:cubicBezTo>
                  <a:cubicBezTo>
                    <a:pt x="14335" y="1465"/>
                    <a:pt x="12657" y="2727"/>
                    <a:pt x="11073" y="4120"/>
                  </a:cubicBezTo>
                  <a:cubicBezTo>
                    <a:pt x="10894" y="4263"/>
                    <a:pt x="10716" y="4430"/>
                    <a:pt x="10549" y="4585"/>
                  </a:cubicBezTo>
                  <a:cubicBezTo>
                    <a:pt x="9168" y="5823"/>
                    <a:pt x="7882" y="7145"/>
                    <a:pt x="6680" y="8550"/>
                  </a:cubicBezTo>
                  <a:cubicBezTo>
                    <a:pt x="6501" y="8752"/>
                    <a:pt x="6334" y="8954"/>
                    <a:pt x="6156" y="9157"/>
                  </a:cubicBezTo>
                  <a:lnTo>
                    <a:pt x="6025" y="9312"/>
                  </a:lnTo>
                  <a:cubicBezTo>
                    <a:pt x="4822" y="10764"/>
                    <a:pt x="3751" y="12300"/>
                    <a:pt x="2810" y="13943"/>
                  </a:cubicBezTo>
                  <a:cubicBezTo>
                    <a:pt x="2679" y="14169"/>
                    <a:pt x="2548" y="14419"/>
                    <a:pt x="2417" y="14657"/>
                  </a:cubicBezTo>
                  <a:cubicBezTo>
                    <a:pt x="1846" y="15729"/>
                    <a:pt x="1381" y="16860"/>
                    <a:pt x="1000" y="18015"/>
                  </a:cubicBezTo>
                  <a:cubicBezTo>
                    <a:pt x="834" y="18515"/>
                    <a:pt x="703" y="19027"/>
                    <a:pt x="584" y="19539"/>
                  </a:cubicBezTo>
                  <a:cubicBezTo>
                    <a:pt x="524" y="19801"/>
                    <a:pt x="465" y="20051"/>
                    <a:pt x="429" y="20313"/>
                  </a:cubicBezTo>
                  <a:cubicBezTo>
                    <a:pt x="0" y="22718"/>
                    <a:pt x="84" y="25230"/>
                    <a:pt x="881" y="27528"/>
                  </a:cubicBezTo>
                  <a:lnTo>
                    <a:pt x="869" y="27528"/>
                  </a:lnTo>
                  <a:cubicBezTo>
                    <a:pt x="917" y="27671"/>
                    <a:pt x="976" y="27814"/>
                    <a:pt x="1024" y="27945"/>
                  </a:cubicBezTo>
                  <a:cubicBezTo>
                    <a:pt x="1167" y="27909"/>
                    <a:pt x="1310" y="27873"/>
                    <a:pt x="1441" y="27826"/>
                  </a:cubicBezTo>
                  <a:cubicBezTo>
                    <a:pt x="3405" y="27242"/>
                    <a:pt x="5275" y="26397"/>
                    <a:pt x="7013" y="25302"/>
                  </a:cubicBezTo>
                  <a:cubicBezTo>
                    <a:pt x="7334" y="25099"/>
                    <a:pt x="7644" y="24885"/>
                    <a:pt x="7965" y="24659"/>
                  </a:cubicBezTo>
                  <a:cubicBezTo>
                    <a:pt x="10001" y="23230"/>
                    <a:pt x="11787" y="21480"/>
                    <a:pt x="13252" y="19468"/>
                  </a:cubicBezTo>
                  <a:cubicBezTo>
                    <a:pt x="13466" y="19182"/>
                    <a:pt x="13669" y="18884"/>
                    <a:pt x="13859" y="18587"/>
                  </a:cubicBezTo>
                  <a:cubicBezTo>
                    <a:pt x="14157" y="18146"/>
                    <a:pt x="14419" y="17705"/>
                    <a:pt x="14681" y="17241"/>
                  </a:cubicBezTo>
                  <a:cubicBezTo>
                    <a:pt x="15585" y="15598"/>
                    <a:pt x="16288" y="13848"/>
                    <a:pt x="16764" y="12014"/>
                  </a:cubicBezTo>
                  <a:cubicBezTo>
                    <a:pt x="16824" y="11776"/>
                    <a:pt x="16883" y="11526"/>
                    <a:pt x="16931" y="11276"/>
                  </a:cubicBezTo>
                  <a:cubicBezTo>
                    <a:pt x="17312" y="9597"/>
                    <a:pt x="17502" y="7883"/>
                    <a:pt x="17490" y="6168"/>
                  </a:cubicBezTo>
                  <a:cubicBezTo>
                    <a:pt x="17490" y="5966"/>
                    <a:pt x="17490" y="5764"/>
                    <a:pt x="17490" y="5573"/>
                  </a:cubicBezTo>
                  <a:cubicBezTo>
                    <a:pt x="17443" y="3882"/>
                    <a:pt x="17205" y="2204"/>
                    <a:pt x="16776" y="584"/>
                  </a:cubicBezTo>
                  <a:cubicBezTo>
                    <a:pt x="16728" y="382"/>
                    <a:pt x="16669" y="191"/>
                    <a:pt x="1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0"/>
            <p:cNvSpPr/>
            <p:nvPr/>
          </p:nvSpPr>
          <p:spPr>
            <a:xfrm>
              <a:off x="7346171" y="6779904"/>
              <a:ext cx="1465206" cy="2397960"/>
            </a:xfrm>
            <a:custGeom>
              <a:avLst/>
              <a:gdLst/>
              <a:ahLst/>
              <a:cxnLst/>
              <a:rect l="l" t="t" r="r" b="b"/>
              <a:pathLst>
                <a:path w="17075" h="27945" extrusionOk="0">
                  <a:moveTo>
                    <a:pt x="16193" y="1"/>
                  </a:moveTo>
                  <a:cubicBezTo>
                    <a:pt x="16015" y="108"/>
                    <a:pt x="15848" y="215"/>
                    <a:pt x="15681" y="334"/>
                  </a:cubicBezTo>
                  <a:cubicBezTo>
                    <a:pt x="14907" y="2525"/>
                    <a:pt x="14122" y="4716"/>
                    <a:pt x="13229" y="6859"/>
                  </a:cubicBezTo>
                  <a:cubicBezTo>
                    <a:pt x="12955" y="7514"/>
                    <a:pt x="12669" y="8169"/>
                    <a:pt x="12371" y="8835"/>
                  </a:cubicBezTo>
                  <a:cubicBezTo>
                    <a:pt x="12121" y="7966"/>
                    <a:pt x="11848" y="7121"/>
                    <a:pt x="11514" y="6287"/>
                  </a:cubicBezTo>
                  <a:cubicBezTo>
                    <a:pt x="11336" y="5811"/>
                    <a:pt x="11133" y="5347"/>
                    <a:pt x="10955" y="4871"/>
                  </a:cubicBezTo>
                  <a:cubicBezTo>
                    <a:pt x="10859" y="4632"/>
                    <a:pt x="10764" y="4371"/>
                    <a:pt x="10657" y="4109"/>
                  </a:cubicBezTo>
                  <a:cubicBezTo>
                    <a:pt x="10478" y="4263"/>
                    <a:pt x="10300" y="4430"/>
                    <a:pt x="10121" y="4585"/>
                  </a:cubicBezTo>
                  <a:cubicBezTo>
                    <a:pt x="10204" y="4728"/>
                    <a:pt x="10288" y="4894"/>
                    <a:pt x="10371" y="5049"/>
                  </a:cubicBezTo>
                  <a:cubicBezTo>
                    <a:pt x="10597" y="5502"/>
                    <a:pt x="10800" y="5966"/>
                    <a:pt x="10978" y="6454"/>
                  </a:cubicBezTo>
                  <a:cubicBezTo>
                    <a:pt x="11336" y="7407"/>
                    <a:pt x="11645" y="8395"/>
                    <a:pt x="11907" y="9383"/>
                  </a:cubicBezTo>
                  <a:cubicBezTo>
                    <a:pt x="11931" y="9454"/>
                    <a:pt x="11978" y="9526"/>
                    <a:pt x="12038" y="9562"/>
                  </a:cubicBezTo>
                  <a:cubicBezTo>
                    <a:pt x="11014" y="11776"/>
                    <a:pt x="9895" y="13931"/>
                    <a:pt x="8669" y="16039"/>
                  </a:cubicBezTo>
                  <a:cubicBezTo>
                    <a:pt x="8347" y="14765"/>
                    <a:pt x="7978" y="13491"/>
                    <a:pt x="7561" y="12229"/>
                  </a:cubicBezTo>
                  <a:cubicBezTo>
                    <a:pt x="7335" y="11538"/>
                    <a:pt x="7109" y="10836"/>
                    <a:pt x="6871" y="10133"/>
                  </a:cubicBezTo>
                  <a:cubicBezTo>
                    <a:pt x="6680" y="9609"/>
                    <a:pt x="6514" y="9050"/>
                    <a:pt x="6252" y="8550"/>
                  </a:cubicBezTo>
                  <a:cubicBezTo>
                    <a:pt x="6073" y="8752"/>
                    <a:pt x="5906" y="8954"/>
                    <a:pt x="5728" y="9157"/>
                  </a:cubicBezTo>
                  <a:cubicBezTo>
                    <a:pt x="5894" y="9585"/>
                    <a:pt x="6109" y="10014"/>
                    <a:pt x="6275" y="10431"/>
                  </a:cubicBezTo>
                  <a:cubicBezTo>
                    <a:pt x="6549" y="11098"/>
                    <a:pt x="6823" y="11776"/>
                    <a:pt x="7061" y="12467"/>
                  </a:cubicBezTo>
                  <a:cubicBezTo>
                    <a:pt x="7514" y="13836"/>
                    <a:pt x="7907" y="15229"/>
                    <a:pt x="8252" y="16622"/>
                  </a:cubicBezTo>
                  <a:cubicBezTo>
                    <a:pt x="8264" y="16646"/>
                    <a:pt x="8276" y="16670"/>
                    <a:pt x="8288" y="16693"/>
                  </a:cubicBezTo>
                  <a:cubicBezTo>
                    <a:pt x="7978" y="17205"/>
                    <a:pt x="7668" y="17729"/>
                    <a:pt x="7347" y="18241"/>
                  </a:cubicBezTo>
                  <a:cubicBezTo>
                    <a:pt x="6597" y="19432"/>
                    <a:pt x="5823" y="20611"/>
                    <a:pt x="5001" y="21754"/>
                  </a:cubicBezTo>
                  <a:cubicBezTo>
                    <a:pt x="4656" y="20396"/>
                    <a:pt x="4263" y="19039"/>
                    <a:pt x="3811" y="17705"/>
                  </a:cubicBezTo>
                  <a:cubicBezTo>
                    <a:pt x="3561" y="16979"/>
                    <a:pt x="3311" y="16265"/>
                    <a:pt x="3025" y="15562"/>
                  </a:cubicBezTo>
                  <a:cubicBezTo>
                    <a:pt x="2823" y="15038"/>
                    <a:pt x="2632" y="14455"/>
                    <a:pt x="2370" y="13931"/>
                  </a:cubicBezTo>
                  <a:cubicBezTo>
                    <a:pt x="2239" y="14169"/>
                    <a:pt x="2108" y="14419"/>
                    <a:pt x="1977" y="14657"/>
                  </a:cubicBezTo>
                  <a:cubicBezTo>
                    <a:pt x="2132" y="15038"/>
                    <a:pt x="2287" y="15419"/>
                    <a:pt x="2430" y="15789"/>
                  </a:cubicBezTo>
                  <a:cubicBezTo>
                    <a:pt x="2680" y="16491"/>
                    <a:pt x="2918" y="17194"/>
                    <a:pt x="3144" y="17908"/>
                  </a:cubicBezTo>
                  <a:cubicBezTo>
                    <a:pt x="3608" y="19337"/>
                    <a:pt x="4013" y="20777"/>
                    <a:pt x="4370" y="22242"/>
                  </a:cubicBezTo>
                  <a:cubicBezTo>
                    <a:pt x="4394" y="22313"/>
                    <a:pt x="4442" y="22385"/>
                    <a:pt x="4501" y="22444"/>
                  </a:cubicBezTo>
                  <a:cubicBezTo>
                    <a:pt x="4228" y="22813"/>
                    <a:pt x="3954" y="23182"/>
                    <a:pt x="3680" y="23551"/>
                  </a:cubicBezTo>
                  <a:cubicBezTo>
                    <a:pt x="3346" y="23980"/>
                    <a:pt x="3013" y="24397"/>
                    <a:pt x="2680" y="24814"/>
                  </a:cubicBezTo>
                  <a:cubicBezTo>
                    <a:pt x="2561" y="24623"/>
                    <a:pt x="2465" y="24433"/>
                    <a:pt x="2382" y="24218"/>
                  </a:cubicBezTo>
                  <a:cubicBezTo>
                    <a:pt x="2215" y="23885"/>
                    <a:pt x="2061" y="23551"/>
                    <a:pt x="1894" y="23206"/>
                  </a:cubicBezTo>
                  <a:cubicBezTo>
                    <a:pt x="1310" y="21992"/>
                    <a:pt x="727" y="20765"/>
                    <a:pt x="144" y="19551"/>
                  </a:cubicBezTo>
                  <a:cubicBezTo>
                    <a:pt x="96" y="19801"/>
                    <a:pt x="37" y="20051"/>
                    <a:pt x="1" y="20313"/>
                  </a:cubicBezTo>
                  <a:cubicBezTo>
                    <a:pt x="358" y="21075"/>
                    <a:pt x="715" y="21849"/>
                    <a:pt x="1060" y="22611"/>
                  </a:cubicBezTo>
                  <a:cubicBezTo>
                    <a:pt x="1322" y="23182"/>
                    <a:pt x="1584" y="23754"/>
                    <a:pt x="1846" y="24325"/>
                  </a:cubicBezTo>
                  <a:cubicBezTo>
                    <a:pt x="1977" y="24599"/>
                    <a:pt x="2084" y="25028"/>
                    <a:pt x="2299" y="25290"/>
                  </a:cubicBezTo>
                  <a:cubicBezTo>
                    <a:pt x="1680" y="26028"/>
                    <a:pt x="1049" y="26778"/>
                    <a:pt x="441" y="27528"/>
                  </a:cubicBezTo>
                  <a:cubicBezTo>
                    <a:pt x="489" y="27671"/>
                    <a:pt x="537" y="27814"/>
                    <a:pt x="596" y="27945"/>
                  </a:cubicBezTo>
                  <a:cubicBezTo>
                    <a:pt x="727" y="27909"/>
                    <a:pt x="870" y="27873"/>
                    <a:pt x="1013" y="27826"/>
                  </a:cubicBezTo>
                  <a:cubicBezTo>
                    <a:pt x="1668" y="27100"/>
                    <a:pt x="2287" y="26326"/>
                    <a:pt x="2894" y="25552"/>
                  </a:cubicBezTo>
                  <a:cubicBezTo>
                    <a:pt x="3049" y="25552"/>
                    <a:pt x="3192" y="25540"/>
                    <a:pt x="3335" y="25540"/>
                  </a:cubicBezTo>
                  <a:cubicBezTo>
                    <a:pt x="3632" y="25528"/>
                    <a:pt x="3918" y="25516"/>
                    <a:pt x="4216" y="25504"/>
                  </a:cubicBezTo>
                  <a:cubicBezTo>
                    <a:pt x="4775" y="25468"/>
                    <a:pt x="5335" y="25433"/>
                    <a:pt x="5906" y="25373"/>
                  </a:cubicBezTo>
                  <a:lnTo>
                    <a:pt x="6573" y="25290"/>
                  </a:lnTo>
                  <a:cubicBezTo>
                    <a:pt x="6895" y="25087"/>
                    <a:pt x="7216" y="24885"/>
                    <a:pt x="7526" y="24659"/>
                  </a:cubicBezTo>
                  <a:lnTo>
                    <a:pt x="7526" y="24659"/>
                  </a:lnTo>
                  <a:cubicBezTo>
                    <a:pt x="6704" y="24778"/>
                    <a:pt x="5882" y="24873"/>
                    <a:pt x="5061" y="24933"/>
                  </a:cubicBezTo>
                  <a:cubicBezTo>
                    <a:pt x="4680" y="24956"/>
                    <a:pt x="4287" y="24968"/>
                    <a:pt x="3906" y="24980"/>
                  </a:cubicBezTo>
                  <a:cubicBezTo>
                    <a:pt x="3716" y="24980"/>
                    <a:pt x="3501" y="25016"/>
                    <a:pt x="3299" y="25016"/>
                  </a:cubicBezTo>
                  <a:cubicBezTo>
                    <a:pt x="3751" y="24421"/>
                    <a:pt x="4192" y="23825"/>
                    <a:pt x="4632" y="23230"/>
                  </a:cubicBezTo>
                  <a:cubicBezTo>
                    <a:pt x="5228" y="22432"/>
                    <a:pt x="5799" y="21611"/>
                    <a:pt x="6359" y="20789"/>
                  </a:cubicBezTo>
                  <a:cubicBezTo>
                    <a:pt x="6394" y="20801"/>
                    <a:pt x="6430" y="20813"/>
                    <a:pt x="6466" y="20813"/>
                  </a:cubicBezTo>
                  <a:cubicBezTo>
                    <a:pt x="7847" y="20813"/>
                    <a:pt x="9300" y="20539"/>
                    <a:pt x="10621" y="20218"/>
                  </a:cubicBezTo>
                  <a:cubicBezTo>
                    <a:pt x="11371" y="20027"/>
                    <a:pt x="12109" y="19777"/>
                    <a:pt x="12812" y="19468"/>
                  </a:cubicBezTo>
                  <a:cubicBezTo>
                    <a:pt x="13026" y="19182"/>
                    <a:pt x="13229" y="18884"/>
                    <a:pt x="13431" y="18587"/>
                  </a:cubicBezTo>
                  <a:lnTo>
                    <a:pt x="13431" y="18587"/>
                  </a:lnTo>
                  <a:cubicBezTo>
                    <a:pt x="12467" y="19134"/>
                    <a:pt x="11431" y="19527"/>
                    <a:pt x="10347" y="19741"/>
                  </a:cubicBezTo>
                  <a:cubicBezTo>
                    <a:pt x="9169" y="20003"/>
                    <a:pt x="7966" y="20015"/>
                    <a:pt x="6775" y="20182"/>
                  </a:cubicBezTo>
                  <a:cubicBezTo>
                    <a:pt x="8014" y="18348"/>
                    <a:pt x="9192" y="16455"/>
                    <a:pt x="10264" y="14515"/>
                  </a:cubicBezTo>
                  <a:cubicBezTo>
                    <a:pt x="11455" y="14348"/>
                    <a:pt x="12610" y="13931"/>
                    <a:pt x="13693" y="13443"/>
                  </a:cubicBezTo>
                  <a:cubicBezTo>
                    <a:pt x="14610" y="13038"/>
                    <a:pt x="15491" y="12562"/>
                    <a:pt x="16324" y="12026"/>
                  </a:cubicBezTo>
                  <a:cubicBezTo>
                    <a:pt x="16396" y="11776"/>
                    <a:pt x="16455" y="11538"/>
                    <a:pt x="16503" y="11276"/>
                  </a:cubicBezTo>
                  <a:lnTo>
                    <a:pt x="16503" y="11276"/>
                  </a:lnTo>
                  <a:cubicBezTo>
                    <a:pt x="15550" y="11943"/>
                    <a:pt x="14526" y="12491"/>
                    <a:pt x="13455" y="12931"/>
                  </a:cubicBezTo>
                  <a:cubicBezTo>
                    <a:pt x="12538" y="13276"/>
                    <a:pt x="11609" y="13574"/>
                    <a:pt x="10669" y="13800"/>
                  </a:cubicBezTo>
                  <a:cubicBezTo>
                    <a:pt x="10943" y="13276"/>
                    <a:pt x="11216" y="12753"/>
                    <a:pt x="11490" y="12229"/>
                  </a:cubicBezTo>
                  <a:cubicBezTo>
                    <a:pt x="12205" y="10812"/>
                    <a:pt x="12883" y="9395"/>
                    <a:pt x="13514" y="7954"/>
                  </a:cubicBezTo>
                  <a:cubicBezTo>
                    <a:pt x="13705" y="7895"/>
                    <a:pt x="13883" y="7835"/>
                    <a:pt x="14062" y="7764"/>
                  </a:cubicBezTo>
                  <a:cubicBezTo>
                    <a:pt x="14288" y="7692"/>
                    <a:pt x="14515" y="7597"/>
                    <a:pt x="14717" y="7502"/>
                  </a:cubicBezTo>
                  <a:cubicBezTo>
                    <a:pt x="15146" y="7311"/>
                    <a:pt x="15562" y="7097"/>
                    <a:pt x="15967" y="6859"/>
                  </a:cubicBezTo>
                  <a:cubicBezTo>
                    <a:pt x="16336" y="6633"/>
                    <a:pt x="16705" y="6406"/>
                    <a:pt x="17074" y="6168"/>
                  </a:cubicBezTo>
                  <a:cubicBezTo>
                    <a:pt x="17074" y="5966"/>
                    <a:pt x="17074" y="5764"/>
                    <a:pt x="17062" y="5573"/>
                  </a:cubicBezTo>
                  <a:cubicBezTo>
                    <a:pt x="16598" y="5859"/>
                    <a:pt x="16122" y="6121"/>
                    <a:pt x="15622" y="6359"/>
                  </a:cubicBezTo>
                  <a:cubicBezTo>
                    <a:pt x="15205" y="6561"/>
                    <a:pt x="14776" y="6752"/>
                    <a:pt x="14348" y="6942"/>
                  </a:cubicBezTo>
                  <a:cubicBezTo>
                    <a:pt x="14193" y="7014"/>
                    <a:pt x="14026" y="7073"/>
                    <a:pt x="13872" y="7145"/>
                  </a:cubicBezTo>
                  <a:cubicBezTo>
                    <a:pt x="13967" y="6895"/>
                    <a:pt x="14086" y="6657"/>
                    <a:pt x="14181" y="6406"/>
                  </a:cubicBezTo>
                  <a:cubicBezTo>
                    <a:pt x="14991" y="4490"/>
                    <a:pt x="15669" y="2537"/>
                    <a:pt x="16348" y="572"/>
                  </a:cubicBezTo>
                  <a:cubicBezTo>
                    <a:pt x="16300" y="382"/>
                    <a:pt x="16241" y="191"/>
                    <a:pt x="16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957;p30"/>
          <p:cNvGrpSpPr/>
          <p:nvPr/>
        </p:nvGrpSpPr>
        <p:grpSpPr>
          <a:xfrm>
            <a:off x="8167689" y="4415884"/>
            <a:ext cx="979819" cy="787622"/>
            <a:chOff x="7539329" y="7978324"/>
            <a:chExt cx="1656219" cy="1331342"/>
          </a:xfrm>
        </p:grpSpPr>
        <p:sp>
          <p:nvSpPr>
            <p:cNvPr id="958" name="Google Shape;958;p30"/>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0"/>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0" name="Google Shape;960;p30"/>
          <p:cNvGrpSpPr/>
          <p:nvPr/>
        </p:nvGrpSpPr>
        <p:grpSpPr>
          <a:xfrm rot="9487447" flipH="1">
            <a:off x="8157385" y="-553512"/>
            <a:ext cx="1115832" cy="2293442"/>
            <a:chOff x="5029951" y="5642540"/>
            <a:chExt cx="1115824" cy="2293425"/>
          </a:xfrm>
        </p:grpSpPr>
        <p:sp>
          <p:nvSpPr>
            <p:cNvPr id="961" name="Google Shape;961;p30"/>
            <p:cNvSpPr/>
            <p:nvPr/>
          </p:nvSpPr>
          <p:spPr>
            <a:xfrm>
              <a:off x="5029951" y="5642540"/>
              <a:ext cx="211903" cy="477771"/>
            </a:xfrm>
            <a:custGeom>
              <a:avLst/>
              <a:gdLst/>
              <a:ahLst/>
              <a:cxnLst/>
              <a:rect l="l" t="t" r="r" b="b"/>
              <a:pathLst>
                <a:path w="3966" h="8942" extrusionOk="0">
                  <a:moveTo>
                    <a:pt x="500" y="0"/>
                  </a:moveTo>
                  <a:lnTo>
                    <a:pt x="500" y="0"/>
                  </a:lnTo>
                  <a:cubicBezTo>
                    <a:pt x="0" y="3310"/>
                    <a:pt x="1155" y="6644"/>
                    <a:pt x="3596" y="8942"/>
                  </a:cubicBezTo>
                  <a:cubicBezTo>
                    <a:pt x="3965" y="6632"/>
                    <a:pt x="3632" y="4263"/>
                    <a:pt x="2632" y="2143"/>
                  </a:cubicBezTo>
                  <a:cubicBezTo>
                    <a:pt x="2191" y="1203"/>
                    <a:pt x="1512" y="238"/>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0"/>
            <p:cNvSpPr/>
            <p:nvPr/>
          </p:nvSpPr>
          <p:spPr>
            <a:xfrm>
              <a:off x="5049667" y="6159095"/>
              <a:ext cx="282484" cy="335273"/>
            </a:xfrm>
            <a:custGeom>
              <a:avLst/>
              <a:gdLst/>
              <a:ahLst/>
              <a:cxnLst/>
              <a:rect l="l" t="t" r="r" b="b"/>
              <a:pathLst>
                <a:path w="5287" h="6275" extrusionOk="0">
                  <a:moveTo>
                    <a:pt x="0" y="0"/>
                  </a:moveTo>
                  <a:cubicBezTo>
                    <a:pt x="429" y="1369"/>
                    <a:pt x="882" y="2739"/>
                    <a:pt x="1655" y="3941"/>
                  </a:cubicBezTo>
                  <a:cubicBezTo>
                    <a:pt x="2429" y="5144"/>
                    <a:pt x="3584" y="6179"/>
                    <a:pt x="5287" y="6275"/>
                  </a:cubicBezTo>
                  <a:cubicBezTo>
                    <a:pt x="4620" y="3465"/>
                    <a:pt x="2656" y="11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0"/>
            <p:cNvSpPr/>
            <p:nvPr/>
          </p:nvSpPr>
          <p:spPr>
            <a:xfrm>
              <a:off x="5265308" y="5930044"/>
              <a:ext cx="180754" cy="440904"/>
            </a:xfrm>
            <a:custGeom>
              <a:avLst/>
              <a:gdLst/>
              <a:ahLst/>
              <a:cxnLst/>
              <a:rect l="l" t="t" r="r" b="b"/>
              <a:pathLst>
                <a:path w="3383" h="8252" extrusionOk="0">
                  <a:moveTo>
                    <a:pt x="2180" y="1"/>
                  </a:moveTo>
                  <a:lnTo>
                    <a:pt x="2180" y="1"/>
                  </a:lnTo>
                  <a:cubicBezTo>
                    <a:pt x="453" y="2394"/>
                    <a:pt x="1" y="5466"/>
                    <a:pt x="965" y="8252"/>
                  </a:cubicBezTo>
                  <a:cubicBezTo>
                    <a:pt x="2906" y="5966"/>
                    <a:pt x="3382" y="2763"/>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0"/>
            <p:cNvSpPr/>
            <p:nvPr/>
          </p:nvSpPr>
          <p:spPr>
            <a:xfrm>
              <a:off x="5341017" y="6399528"/>
              <a:ext cx="222696" cy="398267"/>
            </a:xfrm>
            <a:custGeom>
              <a:avLst/>
              <a:gdLst/>
              <a:ahLst/>
              <a:cxnLst/>
              <a:rect l="l" t="t" r="r" b="b"/>
              <a:pathLst>
                <a:path w="4168" h="7454" extrusionOk="0">
                  <a:moveTo>
                    <a:pt x="3370" y="1"/>
                  </a:moveTo>
                  <a:cubicBezTo>
                    <a:pt x="1096" y="1763"/>
                    <a:pt x="1" y="4632"/>
                    <a:pt x="501" y="7454"/>
                  </a:cubicBezTo>
                  <a:cubicBezTo>
                    <a:pt x="3001" y="5882"/>
                    <a:pt x="4168" y="2846"/>
                    <a:pt x="3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0"/>
            <p:cNvSpPr/>
            <p:nvPr/>
          </p:nvSpPr>
          <p:spPr>
            <a:xfrm>
              <a:off x="5113301" y="6606941"/>
              <a:ext cx="251335" cy="342273"/>
            </a:xfrm>
            <a:custGeom>
              <a:avLst/>
              <a:gdLst/>
              <a:ahLst/>
              <a:cxnLst/>
              <a:rect l="l" t="t" r="r" b="b"/>
              <a:pathLst>
                <a:path w="4704" h="6406" extrusionOk="0">
                  <a:moveTo>
                    <a:pt x="0" y="0"/>
                  </a:moveTo>
                  <a:cubicBezTo>
                    <a:pt x="0" y="1417"/>
                    <a:pt x="441" y="2786"/>
                    <a:pt x="1274" y="3929"/>
                  </a:cubicBezTo>
                  <a:cubicBezTo>
                    <a:pt x="2131" y="5096"/>
                    <a:pt x="3334" y="5953"/>
                    <a:pt x="4703" y="6406"/>
                  </a:cubicBezTo>
                  <a:cubicBezTo>
                    <a:pt x="4227" y="3655"/>
                    <a:pt x="2477" y="128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0"/>
            <p:cNvSpPr/>
            <p:nvPr/>
          </p:nvSpPr>
          <p:spPr>
            <a:xfrm>
              <a:off x="5156526" y="6974589"/>
              <a:ext cx="177548" cy="308612"/>
            </a:xfrm>
            <a:custGeom>
              <a:avLst/>
              <a:gdLst/>
              <a:ahLst/>
              <a:cxnLst/>
              <a:rect l="l" t="t" r="r" b="b"/>
              <a:pathLst>
                <a:path w="3323" h="5776" extrusionOk="0">
                  <a:moveTo>
                    <a:pt x="48" y="1"/>
                  </a:moveTo>
                  <a:lnTo>
                    <a:pt x="48" y="1"/>
                  </a:lnTo>
                  <a:cubicBezTo>
                    <a:pt x="1" y="2358"/>
                    <a:pt x="1275" y="4704"/>
                    <a:pt x="3323" y="5775"/>
                  </a:cubicBezTo>
                  <a:cubicBezTo>
                    <a:pt x="3323" y="3406"/>
                    <a:pt x="2084" y="1215"/>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0"/>
            <p:cNvSpPr/>
            <p:nvPr/>
          </p:nvSpPr>
          <p:spPr>
            <a:xfrm>
              <a:off x="5876006" y="6235393"/>
              <a:ext cx="166755" cy="482900"/>
            </a:xfrm>
            <a:custGeom>
              <a:avLst/>
              <a:gdLst/>
              <a:ahLst/>
              <a:cxnLst/>
              <a:rect l="l" t="t" r="r" b="b"/>
              <a:pathLst>
                <a:path w="3121" h="9038" extrusionOk="0">
                  <a:moveTo>
                    <a:pt x="1882" y="1"/>
                  </a:moveTo>
                  <a:lnTo>
                    <a:pt x="1882" y="1"/>
                  </a:lnTo>
                  <a:cubicBezTo>
                    <a:pt x="275" y="2739"/>
                    <a:pt x="1" y="6073"/>
                    <a:pt x="1144" y="9038"/>
                  </a:cubicBezTo>
                  <a:cubicBezTo>
                    <a:pt x="2846" y="6275"/>
                    <a:pt x="3120" y="2835"/>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0"/>
            <p:cNvSpPr/>
            <p:nvPr/>
          </p:nvSpPr>
          <p:spPr>
            <a:xfrm>
              <a:off x="5724587" y="6536948"/>
              <a:ext cx="158473" cy="417342"/>
            </a:xfrm>
            <a:custGeom>
              <a:avLst/>
              <a:gdLst/>
              <a:ahLst/>
              <a:cxnLst/>
              <a:rect l="l" t="t" r="r" b="b"/>
              <a:pathLst>
                <a:path w="2966" h="7811" extrusionOk="0">
                  <a:moveTo>
                    <a:pt x="882" y="0"/>
                  </a:moveTo>
                  <a:lnTo>
                    <a:pt x="882" y="0"/>
                  </a:lnTo>
                  <a:cubicBezTo>
                    <a:pt x="1" y="2644"/>
                    <a:pt x="430" y="5537"/>
                    <a:pt x="2037" y="7811"/>
                  </a:cubicBezTo>
                  <a:cubicBezTo>
                    <a:pt x="2966" y="5084"/>
                    <a:pt x="2489" y="2132"/>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0"/>
            <p:cNvSpPr/>
            <p:nvPr/>
          </p:nvSpPr>
          <p:spPr>
            <a:xfrm>
              <a:off x="5790786" y="6841656"/>
              <a:ext cx="354989" cy="230497"/>
            </a:xfrm>
            <a:custGeom>
              <a:avLst/>
              <a:gdLst/>
              <a:ahLst/>
              <a:cxnLst/>
              <a:rect l="l" t="t" r="r" b="b"/>
              <a:pathLst>
                <a:path w="6644" h="4314" extrusionOk="0">
                  <a:moveTo>
                    <a:pt x="6644" y="0"/>
                  </a:moveTo>
                  <a:lnTo>
                    <a:pt x="6644" y="0"/>
                  </a:lnTo>
                  <a:cubicBezTo>
                    <a:pt x="4025" y="667"/>
                    <a:pt x="1703" y="2156"/>
                    <a:pt x="0" y="4251"/>
                  </a:cubicBezTo>
                  <a:cubicBezTo>
                    <a:pt x="273" y="4293"/>
                    <a:pt x="548" y="4314"/>
                    <a:pt x="821" y="4314"/>
                  </a:cubicBezTo>
                  <a:cubicBezTo>
                    <a:pt x="2025" y="4314"/>
                    <a:pt x="3207" y="3913"/>
                    <a:pt x="4167" y="3156"/>
                  </a:cubicBezTo>
                  <a:cubicBezTo>
                    <a:pt x="5227" y="2334"/>
                    <a:pt x="6025" y="1203"/>
                    <a:pt x="6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0"/>
            <p:cNvSpPr/>
            <p:nvPr/>
          </p:nvSpPr>
          <p:spPr>
            <a:xfrm>
              <a:off x="5592296" y="6893803"/>
              <a:ext cx="143834" cy="380475"/>
            </a:xfrm>
            <a:custGeom>
              <a:avLst/>
              <a:gdLst/>
              <a:ahLst/>
              <a:cxnLst/>
              <a:rect l="l" t="t" r="r" b="b"/>
              <a:pathLst>
                <a:path w="2692" h="7121" extrusionOk="0">
                  <a:moveTo>
                    <a:pt x="989" y="1"/>
                  </a:moveTo>
                  <a:lnTo>
                    <a:pt x="989" y="1"/>
                  </a:lnTo>
                  <a:cubicBezTo>
                    <a:pt x="0" y="2346"/>
                    <a:pt x="298" y="5049"/>
                    <a:pt x="1775" y="7121"/>
                  </a:cubicBezTo>
                  <a:cubicBezTo>
                    <a:pt x="2417" y="5990"/>
                    <a:pt x="2691" y="4680"/>
                    <a:pt x="2548" y="3382"/>
                  </a:cubicBezTo>
                  <a:cubicBezTo>
                    <a:pt x="2394" y="2120"/>
                    <a:pt x="1846" y="929"/>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0"/>
            <p:cNvSpPr/>
            <p:nvPr/>
          </p:nvSpPr>
          <p:spPr>
            <a:xfrm>
              <a:off x="5429443" y="7253864"/>
              <a:ext cx="136834" cy="342967"/>
            </a:xfrm>
            <a:custGeom>
              <a:avLst/>
              <a:gdLst/>
              <a:ahLst/>
              <a:cxnLst/>
              <a:rect l="l" t="t" r="r" b="b"/>
              <a:pathLst>
                <a:path w="2561" h="6419" extrusionOk="0">
                  <a:moveTo>
                    <a:pt x="762" y="1"/>
                  </a:moveTo>
                  <a:lnTo>
                    <a:pt x="762" y="1"/>
                  </a:lnTo>
                  <a:cubicBezTo>
                    <a:pt x="0" y="2132"/>
                    <a:pt x="262" y="4501"/>
                    <a:pt x="1477" y="6418"/>
                  </a:cubicBezTo>
                  <a:cubicBezTo>
                    <a:pt x="2560" y="4335"/>
                    <a:pt x="2286" y="1799"/>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0"/>
            <p:cNvSpPr/>
            <p:nvPr/>
          </p:nvSpPr>
          <p:spPr>
            <a:xfrm>
              <a:off x="5528662" y="7338496"/>
              <a:ext cx="421830" cy="248824"/>
            </a:xfrm>
            <a:custGeom>
              <a:avLst/>
              <a:gdLst/>
              <a:ahLst/>
              <a:cxnLst/>
              <a:rect l="l" t="t" r="r" b="b"/>
              <a:pathLst>
                <a:path w="7895" h="4657" extrusionOk="0">
                  <a:moveTo>
                    <a:pt x="7895" y="0"/>
                  </a:moveTo>
                  <a:lnTo>
                    <a:pt x="7895" y="0"/>
                  </a:lnTo>
                  <a:cubicBezTo>
                    <a:pt x="4835" y="524"/>
                    <a:pt x="2061" y="2084"/>
                    <a:pt x="13" y="4406"/>
                  </a:cubicBezTo>
                  <a:lnTo>
                    <a:pt x="1" y="4406"/>
                  </a:lnTo>
                  <a:cubicBezTo>
                    <a:pt x="473" y="4578"/>
                    <a:pt x="952" y="4656"/>
                    <a:pt x="1428" y="4656"/>
                  </a:cubicBezTo>
                  <a:cubicBezTo>
                    <a:pt x="2557" y="4656"/>
                    <a:pt x="3665" y="4217"/>
                    <a:pt x="4620" y="3572"/>
                  </a:cubicBezTo>
                  <a:cubicBezTo>
                    <a:pt x="5966" y="2655"/>
                    <a:pt x="7014" y="1369"/>
                    <a:pt x="7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0"/>
            <p:cNvSpPr/>
            <p:nvPr/>
          </p:nvSpPr>
          <p:spPr>
            <a:xfrm>
              <a:off x="5172554" y="6061213"/>
              <a:ext cx="781895" cy="1874752"/>
            </a:xfrm>
            <a:custGeom>
              <a:avLst/>
              <a:gdLst/>
              <a:ahLst/>
              <a:cxnLst/>
              <a:rect l="l" t="t" r="r" b="b"/>
              <a:pathLst>
                <a:path w="14634" h="35088" extrusionOk="0">
                  <a:moveTo>
                    <a:pt x="755" y="0"/>
                  </a:moveTo>
                  <a:cubicBezTo>
                    <a:pt x="552" y="0"/>
                    <a:pt x="331" y="219"/>
                    <a:pt x="427" y="475"/>
                  </a:cubicBezTo>
                  <a:cubicBezTo>
                    <a:pt x="1213" y="2630"/>
                    <a:pt x="1808" y="4844"/>
                    <a:pt x="2201" y="7107"/>
                  </a:cubicBezTo>
                  <a:cubicBezTo>
                    <a:pt x="2618" y="9333"/>
                    <a:pt x="2868" y="11583"/>
                    <a:pt x="2975" y="13845"/>
                  </a:cubicBezTo>
                  <a:cubicBezTo>
                    <a:pt x="3142" y="18322"/>
                    <a:pt x="2773" y="22799"/>
                    <a:pt x="1868" y="27192"/>
                  </a:cubicBezTo>
                  <a:cubicBezTo>
                    <a:pt x="1368" y="29657"/>
                    <a:pt x="832" y="32145"/>
                    <a:pt x="82" y="34550"/>
                  </a:cubicBezTo>
                  <a:cubicBezTo>
                    <a:pt x="0" y="34825"/>
                    <a:pt x="214" y="35073"/>
                    <a:pt x="479" y="35073"/>
                  </a:cubicBezTo>
                  <a:cubicBezTo>
                    <a:pt x="524" y="35073"/>
                    <a:pt x="571" y="35066"/>
                    <a:pt x="617" y="35050"/>
                  </a:cubicBezTo>
                  <a:cubicBezTo>
                    <a:pt x="667" y="35075"/>
                    <a:pt x="721" y="35088"/>
                    <a:pt x="774" y="35088"/>
                  </a:cubicBezTo>
                  <a:cubicBezTo>
                    <a:pt x="849" y="35088"/>
                    <a:pt x="924" y="35063"/>
                    <a:pt x="987" y="35015"/>
                  </a:cubicBezTo>
                  <a:cubicBezTo>
                    <a:pt x="2570" y="34038"/>
                    <a:pt x="3785" y="32729"/>
                    <a:pt x="4892" y="31252"/>
                  </a:cubicBezTo>
                  <a:cubicBezTo>
                    <a:pt x="5951" y="29836"/>
                    <a:pt x="6928" y="28371"/>
                    <a:pt x="7833" y="26847"/>
                  </a:cubicBezTo>
                  <a:cubicBezTo>
                    <a:pt x="9666" y="23823"/>
                    <a:pt x="11166" y="20573"/>
                    <a:pt x="12500" y="17298"/>
                  </a:cubicBezTo>
                  <a:cubicBezTo>
                    <a:pt x="13262" y="15429"/>
                    <a:pt x="13952" y="13524"/>
                    <a:pt x="14560" y="11595"/>
                  </a:cubicBezTo>
                  <a:cubicBezTo>
                    <a:pt x="14633" y="11368"/>
                    <a:pt x="14440" y="11208"/>
                    <a:pt x="14253" y="11208"/>
                  </a:cubicBezTo>
                  <a:cubicBezTo>
                    <a:pt x="14136" y="11208"/>
                    <a:pt x="14022" y="11270"/>
                    <a:pt x="13976" y="11417"/>
                  </a:cubicBezTo>
                  <a:lnTo>
                    <a:pt x="13976" y="11405"/>
                  </a:lnTo>
                  <a:cubicBezTo>
                    <a:pt x="12952" y="14738"/>
                    <a:pt x="11643" y="17989"/>
                    <a:pt x="10047" y="21096"/>
                  </a:cubicBezTo>
                  <a:cubicBezTo>
                    <a:pt x="8452" y="24192"/>
                    <a:pt x="6642" y="27169"/>
                    <a:pt x="4630" y="30014"/>
                  </a:cubicBezTo>
                  <a:cubicBezTo>
                    <a:pt x="3654" y="31395"/>
                    <a:pt x="2534" y="32776"/>
                    <a:pt x="1177" y="33800"/>
                  </a:cubicBezTo>
                  <a:cubicBezTo>
                    <a:pt x="1784" y="31967"/>
                    <a:pt x="2308" y="30109"/>
                    <a:pt x="2725" y="28228"/>
                  </a:cubicBezTo>
                  <a:cubicBezTo>
                    <a:pt x="3213" y="25990"/>
                    <a:pt x="3570" y="23728"/>
                    <a:pt x="3796" y="21454"/>
                  </a:cubicBezTo>
                  <a:cubicBezTo>
                    <a:pt x="4237" y="16870"/>
                    <a:pt x="4130" y="12179"/>
                    <a:pt x="3225" y="7642"/>
                  </a:cubicBezTo>
                  <a:cubicBezTo>
                    <a:pt x="2701" y="5094"/>
                    <a:pt x="1951" y="2594"/>
                    <a:pt x="998" y="177"/>
                  </a:cubicBezTo>
                  <a:cubicBezTo>
                    <a:pt x="948" y="52"/>
                    <a:pt x="853" y="0"/>
                    <a:pt x="7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4" name="Google Shape;974;p30"/>
          <p:cNvSpPr/>
          <p:nvPr/>
        </p:nvSpPr>
        <p:spPr>
          <a:xfrm>
            <a:off x="551250" y="1306913"/>
            <a:ext cx="179953" cy="154446"/>
          </a:xfrm>
          <a:custGeom>
            <a:avLst/>
            <a:gdLst/>
            <a:ahLst/>
            <a:cxnLst/>
            <a:rect l="l" t="t" r="r" b="b"/>
            <a:pathLst>
              <a:path w="4621" h="3966" extrusionOk="0">
                <a:moveTo>
                  <a:pt x="1998" y="1"/>
                </a:moveTo>
                <a:cubicBezTo>
                  <a:pt x="979" y="1"/>
                  <a:pt x="1" y="796"/>
                  <a:pt x="1" y="1989"/>
                </a:cubicBezTo>
                <a:cubicBezTo>
                  <a:pt x="1" y="3085"/>
                  <a:pt x="882" y="3966"/>
                  <a:pt x="1977" y="3966"/>
                </a:cubicBezTo>
                <a:cubicBezTo>
                  <a:pt x="3739" y="3966"/>
                  <a:pt x="4620" y="1835"/>
                  <a:pt x="3382" y="585"/>
                </a:cubicBezTo>
                <a:cubicBezTo>
                  <a:pt x="2979" y="181"/>
                  <a:pt x="2484" y="1"/>
                  <a:pt x="19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0"/>
          <p:cNvSpPr/>
          <p:nvPr/>
        </p:nvSpPr>
        <p:spPr>
          <a:xfrm>
            <a:off x="195942" y="161483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6" name="Google Shape;976;p30"/>
          <p:cNvGrpSpPr/>
          <p:nvPr/>
        </p:nvGrpSpPr>
        <p:grpSpPr>
          <a:xfrm rot="-953512" flipH="1">
            <a:off x="-373840" y="3459652"/>
            <a:ext cx="1115731" cy="2293234"/>
            <a:chOff x="5029951" y="5642540"/>
            <a:chExt cx="1115824" cy="2293425"/>
          </a:xfrm>
        </p:grpSpPr>
        <p:sp>
          <p:nvSpPr>
            <p:cNvPr id="977" name="Google Shape;977;p30"/>
            <p:cNvSpPr/>
            <p:nvPr/>
          </p:nvSpPr>
          <p:spPr>
            <a:xfrm>
              <a:off x="5029951" y="5642540"/>
              <a:ext cx="211903" cy="477771"/>
            </a:xfrm>
            <a:custGeom>
              <a:avLst/>
              <a:gdLst/>
              <a:ahLst/>
              <a:cxnLst/>
              <a:rect l="l" t="t" r="r" b="b"/>
              <a:pathLst>
                <a:path w="3966" h="8942" extrusionOk="0">
                  <a:moveTo>
                    <a:pt x="500" y="0"/>
                  </a:moveTo>
                  <a:lnTo>
                    <a:pt x="500" y="0"/>
                  </a:lnTo>
                  <a:cubicBezTo>
                    <a:pt x="0" y="3310"/>
                    <a:pt x="1155" y="6644"/>
                    <a:pt x="3596" y="8942"/>
                  </a:cubicBezTo>
                  <a:cubicBezTo>
                    <a:pt x="3965" y="6632"/>
                    <a:pt x="3632" y="4263"/>
                    <a:pt x="2632" y="2143"/>
                  </a:cubicBezTo>
                  <a:cubicBezTo>
                    <a:pt x="2191" y="1203"/>
                    <a:pt x="1512" y="238"/>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0"/>
            <p:cNvSpPr/>
            <p:nvPr/>
          </p:nvSpPr>
          <p:spPr>
            <a:xfrm>
              <a:off x="5049667" y="6159095"/>
              <a:ext cx="282484" cy="335273"/>
            </a:xfrm>
            <a:custGeom>
              <a:avLst/>
              <a:gdLst/>
              <a:ahLst/>
              <a:cxnLst/>
              <a:rect l="l" t="t" r="r" b="b"/>
              <a:pathLst>
                <a:path w="5287" h="6275" extrusionOk="0">
                  <a:moveTo>
                    <a:pt x="0" y="0"/>
                  </a:moveTo>
                  <a:cubicBezTo>
                    <a:pt x="429" y="1369"/>
                    <a:pt x="882" y="2739"/>
                    <a:pt x="1655" y="3941"/>
                  </a:cubicBezTo>
                  <a:cubicBezTo>
                    <a:pt x="2429" y="5144"/>
                    <a:pt x="3584" y="6179"/>
                    <a:pt x="5287" y="6275"/>
                  </a:cubicBezTo>
                  <a:cubicBezTo>
                    <a:pt x="4620" y="3465"/>
                    <a:pt x="2656" y="11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0"/>
            <p:cNvSpPr/>
            <p:nvPr/>
          </p:nvSpPr>
          <p:spPr>
            <a:xfrm>
              <a:off x="5265308" y="5930044"/>
              <a:ext cx="180754" cy="440904"/>
            </a:xfrm>
            <a:custGeom>
              <a:avLst/>
              <a:gdLst/>
              <a:ahLst/>
              <a:cxnLst/>
              <a:rect l="l" t="t" r="r" b="b"/>
              <a:pathLst>
                <a:path w="3383" h="8252" extrusionOk="0">
                  <a:moveTo>
                    <a:pt x="2180" y="1"/>
                  </a:moveTo>
                  <a:lnTo>
                    <a:pt x="2180" y="1"/>
                  </a:lnTo>
                  <a:cubicBezTo>
                    <a:pt x="453" y="2394"/>
                    <a:pt x="1" y="5466"/>
                    <a:pt x="965" y="8252"/>
                  </a:cubicBezTo>
                  <a:cubicBezTo>
                    <a:pt x="2906" y="5966"/>
                    <a:pt x="3382" y="2763"/>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0"/>
            <p:cNvSpPr/>
            <p:nvPr/>
          </p:nvSpPr>
          <p:spPr>
            <a:xfrm>
              <a:off x="5341017" y="6399528"/>
              <a:ext cx="222696" cy="398267"/>
            </a:xfrm>
            <a:custGeom>
              <a:avLst/>
              <a:gdLst/>
              <a:ahLst/>
              <a:cxnLst/>
              <a:rect l="l" t="t" r="r" b="b"/>
              <a:pathLst>
                <a:path w="4168" h="7454" extrusionOk="0">
                  <a:moveTo>
                    <a:pt x="3370" y="1"/>
                  </a:moveTo>
                  <a:cubicBezTo>
                    <a:pt x="1096" y="1763"/>
                    <a:pt x="1" y="4632"/>
                    <a:pt x="501" y="7454"/>
                  </a:cubicBezTo>
                  <a:cubicBezTo>
                    <a:pt x="3001" y="5882"/>
                    <a:pt x="4168" y="2846"/>
                    <a:pt x="3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0"/>
            <p:cNvSpPr/>
            <p:nvPr/>
          </p:nvSpPr>
          <p:spPr>
            <a:xfrm>
              <a:off x="5113301" y="6606941"/>
              <a:ext cx="251335" cy="342273"/>
            </a:xfrm>
            <a:custGeom>
              <a:avLst/>
              <a:gdLst/>
              <a:ahLst/>
              <a:cxnLst/>
              <a:rect l="l" t="t" r="r" b="b"/>
              <a:pathLst>
                <a:path w="4704" h="6406" extrusionOk="0">
                  <a:moveTo>
                    <a:pt x="0" y="0"/>
                  </a:moveTo>
                  <a:cubicBezTo>
                    <a:pt x="0" y="1417"/>
                    <a:pt x="441" y="2786"/>
                    <a:pt x="1274" y="3929"/>
                  </a:cubicBezTo>
                  <a:cubicBezTo>
                    <a:pt x="2131" y="5096"/>
                    <a:pt x="3334" y="5953"/>
                    <a:pt x="4703" y="6406"/>
                  </a:cubicBezTo>
                  <a:cubicBezTo>
                    <a:pt x="4227" y="3655"/>
                    <a:pt x="2477" y="128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0"/>
            <p:cNvSpPr/>
            <p:nvPr/>
          </p:nvSpPr>
          <p:spPr>
            <a:xfrm>
              <a:off x="5156526" y="6974589"/>
              <a:ext cx="177548" cy="308612"/>
            </a:xfrm>
            <a:custGeom>
              <a:avLst/>
              <a:gdLst/>
              <a:ahLst/>
              <a:cxnLst/>
              <a:rect l="l" t="t" r="r" b="b"/>
              <a:pathLst>
                <a:path w="3323" h="5776" extrusionOk="0">
                  <a:moveTo>
                    <a:pt x="48" y="1"/>
                  </a:moveTo>
                  <a:lnTo>
                    <a:pt x="48" y="1"/>
                  </a:lnTo>
                  <a:cubicBezTo>
                    <a:pt x="1" y="2358"/>
                    <a:pt x="1275" y="4704"/>
                    <a:pt x="3323" y="5775"/>
                  </a:cubicBezTo>
                  <a:cubicBezTo>
                    <a:pt x="3323" y="3406"/>
                    <a:pt x="2084" y="1215"/>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0"/>
            <p:cNvSpPr/>
            <p:nvPr/>
          </p:nvSpPr>
          <p:spPr>
            <a:xfrm>
              <a:off x="5876006" y="6235393"/>
              <a:ext cx="166755" cy="482900"/>
            </a:xfrm>
            <a:custGeom>
              <a:avLst/>
              <a:gdLst/>
              <a:ahLst/>
              <a:cxnLst/>
              <a:rect l="l" t="t" r="r" b="b"/>
              <a:pathLst>
                <a:path w="3121" h="9038" extrusionOk="0">
                  <a:moveTo>
                    <a:pt x="1882" y="1"/>
                  </a:moveTo>
                  <a:lnTo>
                    <a:pt x="1882" y="1"/>
                  </a:lnTo>
                  <a:cubicBezTo>
                    <a:pt x="275" y="2739"/>
                    <a:pt x="1" y="6073"/>
                    <a:pt x="1144" y="9038"/>
                  </a:cubicBezTo>
                  <a:cubicBezTo>
                    <a:pt x="2846" y="6275"/>
                    <a:pt x="3120" y="2835"/>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0"/>
            <p:cNvSpPr/>
            <p:nvPr/>
          </p:nvSpPr>
          <p:spPr>
            <a:xfrm>
              <a:off x="5724587" y="6536948"/>
              <a:ext cx="158473" cy="417342"/>
            </a:xfrm>
            <a:custGeom>
              <a:avLst/>
              <a:gdLst/>
              <a:ahLst/>
              <a:cxnLst/>
              <a:rect l="l" t="t" r="r" b="b"/>
              <a:pathLst>
                <a:path w="2966" h="7811" extrusionOk="0">
                  <a:moveTo>
                    <a:pt x="882" y="0"/>
                  </a:moveTo>
                  <a:lnTo>
                    <a:pt x="882" y="0"/>
                  </a:lnTo>
                  <a:cubicBezTo>
                    <a:pt x="1" y="2644"/>
                    <a:pt x="430" y="5537"/>
                    <a:pt x="2037" y="7811"/>
                  </a:cubicBezTo>
                  <a:cubicBezTo>
                    <a:pt x="2966" y="5084"/>
                    <a:pt x="2489" y="2132"/>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0"/>
            <p:cNvSpPr/>
            <p:nvPr/>
          </p:nvSpPr>
          <p:spPr>
            <a:xfrm>
              <a:off x="5790786" y="6841656"/>
              <a:ext cx="354989" cy="230497"/>
            </a:xfrm>
            <a:custGeom>
              <a:avLst/>
              <a:gdLst/>
              <a:ahLst/>
              <a:cxnLst/>
              <a:rect l="l" t="t" r="r" b="b"/>
              <a:pathLst>
                <a:path w="6644" h="4314" extrusionOk="0">
                  <a:moveTo>
                    <a:pt x="6644" y="0"/>
                  </a:moveTo>
                  <a:lnTo>
                    <a:pt x="6644" y="0"/>
                  </a:lnTo>
                  <a:cubicBezTo>
                    <a:pt x="4025" y="667"/>
                    <a:pt x="1703" y="2156"/>
                    <a:pt x="0" y="4251"/>
                  </a:cubicBezTo>
                  <a:cubicBezTo>
                    <a:pt x="273" y="4293"/>
                    <a:pt x="548" y="4314"/>
                    <a:pt x="821" y="4314"/>
                  </a:cubicBezTo>
                  <a:cubicBezTo>
                    <a:pt x="2025" y="4314"/>
                    <a:pt x="3207" y="3913"/>
                    <a:pt x="4167" y="3156"/>
                  </a:cubicBezTo>
                  <a:cubicBezTo>
                    <a:pt x="5227" y="2334"/>
                    <a:pt x="6025" y="1203"/>
                    <a:pt x="6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0"/>
            <p:cNvSpPr/>
            <p:nvPr/>
          </p:nvSpPr>
          <p:spPr>
            <a:xfrm>
              <a:off x="5592296" y="6893803"/>
              <a:ext cx="143834" cy="380475"/>
            </a:xfrm>
            <a:custGeom>
              <a:avLst/>
              <a:gdLst/>
              <a:ahLst/>
              <a:cxnLst/>
              <a:rect l="l" t="t" r="r" b="b"/>
              <a:pathLst>
                <a:path w="2692" h="7121" extrusionOk="0">
                  <a:moveTo>
                    <a:pt x="989" y="1"/>
                  </a:moveTo>
                  <a:lnTo>
                    <a:pt x="989" y="1"/>
                  </a:lnTo>
                  <a:cubicBezTo>
                    <a:pt x="0" y="2346"/>
                    <a:pt x="298" y="5049"/>
                    <a:pt x="1775" y="7121"/>
                  </a:cubicBezTo>
                  <a:cubicBezTo>
                    <a:pt x="2417" y="5990"/>
                    <a:pt x="2691" y="4680"/>
                    <a:pt x="2548" y="3382"/>
                  </a:cubicBezTo>
                  <a:cubicBezTo>
                    <a:pt x="2394" y="2120"/>
                    <a:pt x="1846" y="929"/>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0"/>
            <p:cNvSpPr/>
            <p:nvPr/>
          </p:nvSpPr>
          <p:spPr>
            <a:xfrm>
              <a:off x="5429443" y="7253864"/>
              <a:ext cx="136834" cy="342967"/>
            </a:xfrm>
            <a:custGeom>
              <a:avLst/>
              <a:gdLst/>
              <a:ahLst/>
              <a:cxnLst/>
              <a:rect l="l" t="t" r="r" b="b"/>
              <a:pathLst>
                <a:path w="2561" h="6419" extrusionOk="0">
                  <a:moveTo>
                    <a:pt x="762" y="1"/>
                  </a:moveTo>
                  <a:lnTo>
                    <a:pt x="762" y="1"/>
                  </a:lnTo>
                  <a:cubicBezTo>
                    <a:pt x="0" y="2132"/>
                    <a:pt x="262" y="4501"/>
                    <a:pt x="1477" y="6418"/>
                  </a:cubicBezTo>
                  <a:cubicBezTo>
                    <a:pt x="2560" y="4335"/>
                    <a:pt x="2286" y="1799"/>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0"/>
            <p:cNvSpPr/>
            <p:nvPr/>
          </p:nvSpPr>
          <p:spPr>
            <a:xfrm>
              <a:off x="5528662" y="7338496"/>
              <a:ext cx="421830" cy="248824"/>
            </a:xfrm>
            <a:custGeom>
              <a:avLst/>
              <a:gdLst/>
              <a:ahLst/>
              <a:cxnLst/>
              <a:rect l="l" t="t" r="r" b="b"/>
              <a:pathLst>
                <a:path w="7895" h="4657" extrusionOk="0">
                  <a:moveTo>
                    <a:pt x="7895" y="0"/>
                  </a:moveTo>
                  <a:lnTo>
                    <a:pt x="7895" y="0"/>
                  </a:lnTo>
                  <a:cubicBezTo>
                    <a:pt x="4835" y="524"/>
                    <a:pt x="2061" y="2084"/>
                    <a:pt x="13" y="4406"/>
                  </a:cubicBezTo>
                  <a:lnTo>
                    <a:pt x="1" y="4406"/>
                  </a:lnTo>
                  <a:cubicBezTo>
                    <a:pt x="473" y="4578"/>
                    <a:pt x="952" y="4656"/>
                    <a:pt x="1428" y="4656"/>
                  </a:cubicBezTo>
                  <a:cubicBezTo>
                    <a:pt x="2557" y="4656"/>
                    <a:pt x="3665" y="4217"/>
                    <a:pt x="4620" y="3572"/>
                  </a:cubicBezTo>
                  <a:cubicBezTo>
                    <a:pt x="5966" y="2655"/>
                    <a:pt x="7014" y="1369"/>
                    <a:pt x="7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0"/>
            <p:cNvSpPr/>
            <p:nvPr/>
          </p:nvSpPr>
          <p:spPr>
            <a:xfrm>
              <a:off x="5172554" y="6061213"/>
              <a:ext cx="781895" cy="1874752"/>
            </a:xfrm>
            <a:custGeom>
              <a:avLst/>
              <a:gdLst/>
              <a:ahLst/>
              <a:cxnLst/>
              <a:rect l="l" t="t" r="r" b="b"/>
              <a:pathLst>
                <a:path w="14634" h="35088" extrusionOk="0">
                  <a:moveTo>
                    <a:pt x="755" y="0"/>
                  </a:moveTo>
                  <a:cubicBezTo>
                    <a:pt x="552" y="0"/>
                    <a:pt x="331" y="219"/>
                    <a:pt x="427" y="475"/>
                  </a:cubicBezTo>
                  <a:cubicBezTo>
                    <a:pt x="1213" y="2630"/>
                    <a:pt x="1808" y="4844"/>
                    <a:pt x="2201" y="7107"/>
                  </a:cubicBezTo>
                  <a:cubicBezTo>
                    <a:pt x="2618" y="9333"/>
                    <a:pt x="2868" y="11583"/>
                    <a:pt x="2975" y="13845"/>
                  </a:cubicBezTo>
                  <a:cubicBezTo>
                    <a:pt x="3142" y="18322"/>
                    <a:pt x="2773" y="22799"/>
                    <a:pt x="1868" y="27192"/>
                  </a:cubicBezTo>
                  <a:cubicBezTo>
                    <a:pt x="1368" y="29657"/>
                    <a:pt x="832" y="32145"/>
                    <a:pt x="82" y="34550"/>
                  </a:cubicBezTo>
                  <a:cubicBezTo>
                    <a:pt x="0" y="34825"/>
                    <a:pt x="214" y="35073"/>
                    <a:pt x="479" y="35073"/>
                  </a:cubicBezTo>
                  <a:cubicBezTo>
                    <a:pt x="524" y="35073"/>
                    <a:pt x="571" y="35066"/>
                    <a:pt x="617" y="35050"/>
                  </a:cubicBezTo>
                  <a:cubicBezTo>
                    <a:pt x="667" y="35075"/>
                    <a:pt x="721" y="35088"/>
                    <a:pt x="774" y="35088"/>
                  </a:cubicBezTo>
                  <a:cubicBezTo>
                    <a:pt x="849" y="35088"/>
                    <a:pt x="924" y="35063"/>
                    <a:pt x="987" y="35015"/>
                  </a:cubicBezTo>
                  <a:cubicBezTo>
                    <a:pt x="2570" y="34038"/>
                    <a:pt x="3785" y="32729"/>
                    <a:pt x="4892" y="31252"/>
                  </a:cubicBezTo>
                  <a:cubicBezTo>
                    <a:pt x="5951" y="29836"/>
                    <a:pt x="6928" y="28371"/>
                    <a:pt x="7833" y="26847"/>
                  </a:cubicBezTo>
                  <a:cubicBezTo>
                    <a:pt x="9666" y="23823"/>
                    <a:pt x="11166" y="20573"/>
                    <a:pt x="12500" y="17298"/>
                  </a:cubicBezTo>
                  <a:cubicBezTo>
                    <a:pt x="13262" y="15429"/>
                    <a:pt x="13952" y="13524"/>
                    <a:pt x="14560" y="11595"/>
                  </a:cubicBezTo>
                  <a:cubicBezTo>
                    <a:pt x="14633" y="11368"/>
                    <a:pt x="14440" y="11208"/>
                    <a:pt x="14253" y="11208"/>
                  </a:cubicBezTo>
                  <a:cubicBezTo>
                    <a:pt x="14136" y="11208"/>
                    <a:pt x="14022" y="11270"/>
                    <a:pt x="13976" y="11417"/>
                  </a:cubicBezTo>
                  <a:lnTo>
                    <a:pt x="13976" y="11405"/>
                  </a:lnTo>
                  <a:cubicBezTo>
                    <a:pt x="12952" y="14738"/>
                    <a:pt x="11643" y="17989"/>
                    <a:pt x="10047" y="21096"/>
                  </a:cubicBezTo>
                  <a:cubicBezTo>
                    <a:pt x="8452" y="24192"/>
                    <a:pt x="6642" y="27169"/>
                    <a:pt x="4630" y="30014"/>
                  </a:cubicBezTo>
                  <a:cubicBezTo>
                    <a:pt x="3654" y="31395"/>
                    <a:pt x="2534" y="32776"/>
                    <a:pt x="1177" y="33800"/>
                  </a:cubicBezTo>
                  <a:cubicBezTo>
                    <a:pt x="1784" y="31967"/>
                    <a:pt x="2308" y="30109"/>
                    <a:pt x="2725" y="28228"/>
                  </a:cubicBezTo>
                  <a:cubicBezTo>
                    <a:pt x="3213" y="25990"/>
                    <a:pt x="3570" y="23728"/>
                    <a:pt x="3796" y="21454"/>
                  </a:cubicBezTo>
                  <a:cubicBezTo>
                    <a:pt x="4237" y="16870"/>
                    <a:pt x="4130" y="12179"/>
                    <a:pt x="3225" y="7642"/>
                  </a:cubicBezTo>
                  <a:cubicBezTo>
                    <a:pt x="2701" y="5094"/>
                    <a:pt x="1951" y="2594"/>
                    <a:pt x="998" y="177"/>
                  </a:cubicBezTo>
                  <a:cubicBezTo>
                    <a:pt x="948" y="52"/>
                    <a:pt x="853" y="0"/>
                    <a:pt x="7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0" name="Google Shape;990;p30"/>
          <p:cNvSpPr/>
          <p:nvPr/>
        </p:nvSpPr>
        <p:spPr>
          <a:xfrm>
            <a:off x="963430" y="4838037"/>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0"/>
          <p:cNvSpPr/>
          <p:nvPr/>
        </p:nvSpPr>
        <p:spPr>
          <a:xfrm>
            <a:off x="47473" y="3369300"/>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0"/>
          <p:cNvSpPr/>
          <p:nvPr/>
        </p:nvSpPr>
        <p:spPr>
          <a:xfrm>
            <a:off x="251614" y="2829635"/>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82"/>
        <p:cNvGrpSpPr/>
        <p:nvPr/>
      </p:nvGrpSpPr>
      <p:grpSpPr>
        <a:xfrm>
          <a:off x="0" y="0"/>
          <a:ext cx="0" cy="0"/>
          <a:chOff x="0" y="0"/>
          <a:chExt cx="0" cy="0"/>
        </a:xfrm>
      </p:grpSpPr>
      <p:grpSp>
        <p:nvGrpSpPr>
          <p:cNvPr id="83" name="Google Shape;83;p4"/>
          <p:cNvGrpSpPr/>
          <p:nvPr/>
        </p:nvGrpSpPr>
        <p:grpSpPr>
          <a:xfrm rot="-7042238" flipH="1">
            <a:off x="8379082" y="381266"/>
            <a:ext cx="979873" cy="787665"/>
            <a:chOff x="7539329" y="7978324"/>
            <a:chExt cx="1656219" cy="1331342"/>
          </a:xfrm>
        </p:grpSpPr>
        <p:sp>
          <p:nvSpPr>
            <p:cNvPr id="84" name="Google Shape;84;p4"/>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4"/>
          <p:cNvSpPr/>
          <p:nvPr/>
        </p:nvSpPr>
        <p:spPr>
          <a:xfrm flipH="1">
            <a:off x="7228535" y="55830"/>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flipH="1">
            <a:off x="7904153" y="21351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flipH="1">
            <a:off x="8832003" y="161483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flipH="1">
            <a:off x="205283" y="4801623"/>
            <a:ext cx="255541" cy="255073"/>
          </a:xfrm>
          <a:custGeom>
            <a:avLst/>
            <a:gdLst/>
            <a:ahLst/>
            <a:cxnLst/>
            <a:rect l="l" t="t" r="r" b="b"/>
            <a:pathLst>
              <a:path w="6562" h="6550" extrusionOk="0">
                <a:moveTo>
                  <a:pt x="1918" y="1"/>
                </a:moveTo>
                <a:lnTo>
                  <a:pt x="1918" y="1918"/>
                </a:lnTo>
                <a:lnTo>
                  <a:pt x="1" y="1918"/>
                </a:lnTo>
                <a:lnTo>
                  <a:pt x="1" y="4632"/>
                </a:lnTo>
                <a:lnTo>
                  <a:pt x="1918" y="4632"/>
                </a:lnTo>
                <a:lnTo>
                  <a:pt x="1918" y="6549"/>
                </a:lnTo>
                <a:lnTo>
                  <a:pt x="4632" y="6549"/>
                </a:lnTo>
                <a:lnTo>
                  <a:pt x="4632" y="4632"/>
                </a:lnTo>
                <a:lnTo>
                  <a:pt x="6561" y="4632"/>
                </a:lnTo>
                <a:lnTo>
                  <a:pt x="6561" y="1918"/>
                </a:lnTo>
                <a:lnTo>
                  <a:pt x="4632" y="1918"/>
                </a:lnTo>
                <a:lnTo>
                  <a:pt x="4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flipH="1">
            <a:off x="7531767" y="4838037"/>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8712578" y="4901475"/>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flipH="1">
            <a:off x="8842842" y="3260735"/>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8516996" y="4170213"/>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flipH="1">
            <a:off x="205267" y="4084010"/>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792253" y="4801625"/>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98450" rtl="0">
              <a:spcBef>
                <a:spcPts val="0"/>
              </a:spcBef>
              <a:spcAft>
                <a:spcPts val="0"/>
              </a:spcAft>
              <a:buClr>
                <a:schemeClr val="accent1"/>
              </a:buClr>
              <a:buSzPts val="1100"/>
              <a:buAutoNum type="arabicPeriod"/>
              <a:defRPr sz="1200">
                <a:solidFill>
                  <a:schemeClr val="lt2"/>
                </a:solidFill>
              </a:defRPr>
            </a:lvl1pPr>
            <a:lvl2pPr marL="914400" lvl="1" indent="-317500" rtl="0">
              <a:lnSpc>
                <a:spcPct val="115000"/>
              </a:lnSpc>
              <a:spcBef>
                <a:spcPts val="0"/>
              </a:spcBef>
              <a:spcAft>
                <a:spcPts val="0"/>
              </a:spcAft>
              <a:buClr>
                <a:schemeClr val="lt2"/>
              </a:buClr>
              <a:buSzPts val="1400"/>
              <a:buAutoNum type="alphaLcPeriod"/>
              <a:defRPr>
                <a:solidFill>
                  <a:schemeClr val="lt2"/>
                </a:solidFill>
              </a:defRPr>
            </a:lvl2pPr>
            <a:lvl3pPr marL="1371600" lvl="2" indent="-317500" rtl="0">
              <a:lnSpc>
                <a:spcPct val="115000"/>
              </a:lnSpc>
              <a:spcBef>
                <a:spcPts val="0"/>
              </a:spcBef>
              <a:spcAft>
                <a:spcPts val="0"/>
              </a:spcAft>
              <a:buClr>
                <a:schemeClr val="lt2"/>
              </a:buClr>
              <a:buSzPts val="1400"/>
              <a:buAutoNum type="romanLcPeriod"/>
              <a:defRPr>
                <a:solidFill>
                  <a:schemeClr val="lt2"/>
                </a:solidFill>
              </a:defRPr>
            </a:lvl3pPr>
            <a:lvl4pPr marL="1828800" lvl="3" indent="-317500" rtl="0">
              <a:lnSpc>
                <a:spcPct val="115000"/>
              </a:lnSpc>
              <a:spcBef>
                <a:spcPts val="0"/>
              </a:spcBef>
              <a:spcAft>
                <a:spcPts val="0"/>
              </a:spcAft>
              <a:buClr>
                <a:schemeClr val="lt2"/>
              </a:buClr>
              <a:buSzPts val="1400"/>
              <a:buAutoNum type="arabicPeriod"/>
              <a:defRPr>
                <a:solidFill>
                  <a:schemeClr val="lt2"/>
                </a:solidFill>
              </a:defRPr>
            </a:lvl4pPr>
            <a:lvl5pPr marL="2286000" lvl="4" indent="-317500" rtl="0">
              <a:lnSpc>
                <a:spcPct val="115000"/>
              </a:lnSpc>
              <a:spcBef>
                <a:spcPts val="0"/>
              </a:spcBef>
              <a:spcAft>
                <a:spcPts val="0"/>
              </a:spcAft>
              <a:buClr>
                <a:schemeClr val="lt2"/>
              </a:buClr>
              <a:buSzPts val="1400"/>
              <a:buAutoNum type="alphaLcPeriod"/>
              <a:defRPr>
                <a:solidFill>
                  <a:schemeClr val="lt2"/>
                </a:solidFill>
              </a:defRPr>
            </a:lvl5pPr>
            <a:lvl6pPr marL="2743200" lvl="5" indent="-317500" rtl="0">
              <a:lnSpc>
                <a:spcPct val="115000"/>
              </a:lnSpc>
              <a:spcBef>
                <a:spcPts val="0"/>
              </a:spcBef>
              <a:spcAft>
                <a:spcPts val="0"/>
              </a:spcAft>
              <a:buClr>
                <a:schemeClr val="lt2"/>
              </a:buClr>
              <a:buSzPts val="1400"/>
              <a:buAutoNum type="romanLcPeriod"/>
              <a:defRPr>
                <a:solidFill>
                  <a:schemeClr val="lt2"/>
                </a:solidFill>
              </a:defRPr>
            </a:lvl6pPr>
            <a:lvl7pPr marL="3200400" lvl="6" indent="-317500" rtl="0">
              <a:lnSpc>
                <a:spcPct val="115000"/>
              </a:lnSpc>
              <a:spcBef>
                <a:spcPts val="0"/>
              </a:spcBef>
              <a:spcAft>
                <a:spcPts val="0"/>
              </a:spcAft>
              <a:buClr>
                <a:schemeClr val="lt2"/>
              </a:buClr>
              <a:buSzPts val="1400"/>
              <a:buAutoNum type="arabicPeriod"/>
              <a:defRPr>
                <a:solidFill>
                  <a:schemeClr val="lt2"/>
                </a:solidFill>
              </a:defRPr>
            </a:lvl7pPr>
            <a:lvl8pPr marL="3657600" lvl="7" indent="-317500" rtl="0">
              <a:lnSpc>
                <a:spcPct val="115000"/>
              </a:lnSpc>
              <a:spcBef>
                <a:spcPts val="0"/>
              </a:spcBef>
              <a:spcAft>
                <a:spcPts val="0"/>
              </a:spcAft>
              <a:buClr>
                <a:schemeClr val="lt2"/>
              </a:buClr>
              <a:buSzPts val="1400"/>
              <a:buAutoNum type="alphaLcPeriod"/>
              <a:defRPr>
                <a:solidFill>
                  <a:schemeClr val="lt2"/>
                </a:solidFill>
              </a:defRPr>
            </a:lvl8pPr>
            <a:lvl9pPr marL="4114800" lvl="8" indent="-317500" rtl="0">
              <a:lnSpc>
                <a:spcPct val="115000"/>
              </a:lnSpc>
              <a:spcBef>
                <a:spcPts val="0"/>
              </a:spcBef>
              <a:spcAft>
                <a:spcPts val="0"/>
              </a:spcAft>
              <a:buClr>
                <a:schemeClr val="lt2"/>
              </a:buClr>
              <a:buSzPts val="1400"/>
              <a:buAutoNum type="romanLcPeriod"/>
              <a:defRPr>
                <a:solidFill>
                  <a:schemeClr val="lt2"/>
                </a:solidFill>
              </a:defRPr>
            </a:lvl9pPr>
          </a:lstStyle>
          <a:p>
            <a:endParaRPr/>
          </a:p>
        </p:txBody>
      </p:sp>
      <p:sp>
        <p:nvSpPr>
          <p:cNvPr id="97" name="Google Shape;97;p4"/>
          <p:cNvSpPr txBox="1">
            <a:spLocks noGrp="1"/>
          </p:cNvSpPr>
          <p:nvPr>
            <p:ph type="title"/>
          </p:nvPr>
        </p:nvSpPr>
        <p:spPr>
          <a:xfrm>
            <a:off x="715100" y="535000"/>
            <a:ext cx="7713900" cy="482700"/>
          </a:xfrm>
          <a:prstGeom prst="rect">
            <a:avLst/>
          </a:prstGeom>
        </p:spPr>
        <p:txBody>
          <a:bodyPr spcFirstLastPara="1" wrap="square" lIns="91425" tIns="0" rIns="91425" bIns="91425" anchor="t" anchorCtr="0">
            <a:noAutofit/>
          </a:bodyPr>
          <a:lstStyle>
            <a:lvl1pPr lvl="0" rtl="0">
              <a:spcBef>
                <a:spcPts val="0"/>
              </a:spcBef>
              <a:spcAft>
                <a:spcPts val="0"/>
              </a:spcAft>
              <a:buSzPts val="3500"/>
              <a:buFont typeface="Raleway Black"/>
              <a:buNone/>
              <a:defRPr sz="3500">
                <a:latin typeface="Raleway Black"/>
                <a:ea typeface="Raleway Black"/>
                <a:cs typeface="Raleway Black"/>
                <a:sym typeface="Raleway Black"/>
              </a:defRPr>
            </a:lvl1pPr>
            <a:lvl2pPr lvl="1" rtl="0">
              <a:spcBef>
                <a:spcPts val="0"/>
              </a:spcBef>
              <a:spcAft>
                <a:spcPts val="0"/>
              </a:spcAft>
              <a:buSzPts val="3500"/>
              <a:buFont typeface="Raleway Black"/>
              <a:buNone/>
              <a:defRPr sz="3500">
                <a:latin typeface="Raleway Black"/>
                <a:ea typeface="Raleway Black"/>
                <a:cs typeface="Raleway Black"/>
                <a:sym typeface="Raleway Black"/>
              </a:defRPr>
            </a:lvl2pPr>
            <a:lvl3pPr lvl="2" rtl="0">
              <a:spcBef>
                <a:spcPts val="0"/>
              </a:spcBef>
              <a:spcAft>
                <a:spcPts val="0"/>
              </a:spcAft>
              <a:buSzPts val="3500"/>
              <a:buFont typeface="Raleway Black"/>
              <a:buNone/>
              <a:defRPr sz="3500">
                <a:latin typeface="Raleway Black"/>
                <a:ea typeface="Raleway Black"/>
                <a:cs typeface="Raleway Black"/>
                <a:sym typeface="Raleway Black"/>
              </a:defRPr>
            </a:lvl3pPr>
            <a:lvl4pPr lvl="3" rtl="0">
              <a:spcBef>
                <a:spcPts val="0"/>
              </a:spcBef>
              <a:spcAft>
                <a:spcPts val="0"/>
              </a:spcAft>
              <a:buSzPts val="3500"/>
              <a:buFont typeface="Raleway Black"/>
              <a:buNone/>
              <a:defRPr sz="3500">
                <a:latin typeface="Raleway Black"/>
                <a:ea typeface="Raleway Black"/>
                <a:cs typeface="Raleway Black"/>
                <a:sym typeface="Raleway Black"/>
              </a:defRPr>
            </a:lvl4pPr>
            <a:lvl5pPr lvl="4" rtl="0">
              <a:spcBef>
                <a:spcPts val="0"/>
              </a:spcBef>
              <a:spcAft>
                <a:spcPts val="0"/>
              </a:spcAft>
              <a:buSzPts val="3500"/>
              <a:buFont typeface="Raleway Black"/>
              <a:buNone/>
              <a:defRPr sz="3500">
                <a:latin typeface="Raleway Black"/>
                <a:ea typeface="Raleway Black"/>
                <a:cs typeface="Raleway Black"/>
                <a:sym typeface="Raleway Black"/>
              </a:defRPr>
            </a:lvl5pPr>
            <a:lvl6pPr lvl="5" rtl="0">
              <a:spcBef>
                <a:spcPts val="0"/>
              </a:spcBef>
              <a:spcAft>
                <a:spcPts val="0"/>
              </a:spcAft>
              <a:buSzPts val="3500"/>
              <a:buFont typeface="Raleway Black"/>
              <a:buNone/>
              <a:defRPr sz="3500">
                <a:latin typeface="Raleway Black"/>
                <a:ea typeface="Raleway Black"/>
                <a:cs typeface="Raleway Black"/>
                <a:sym typeface="Raleway Black"/>
              </a:defRPr>
            </a:lvl6pPr>
            <a:lvl7pPr lvl="6" rtl="0">
              <a:spcBef>
                <a:spcPts val="0"/>
              </a:spcBef>
              <a:spcAft>
                <a:spcPts val="0"/>
              </a:spcAft>
              <a:buSzPts val="3500"/>
              <a:buFont typeface="Raleway Black"/>
              <a:buNone/>
              <a:defRPr sz="3500">
                <a:latin typeface="Raleway Black"/>
                <a:ea typeface="Raleway Black"/>
                <a:cs typeface="Raleway Black"/>
                <a:sym typeface="Raleway Black"/>
              </a:defRPr>
            </a:lvl7pPr>
            <a:lvl8pPr lvl="7" rtl="0">
              <a:spcBef>
                <a:spcPts val="0"/>
              </a:spcBef>
              <a:spcAft>
                <a:spcPts val="0"/>
              </a:spcAft>
              <a:buSzPts val="3500"/>
              <a:buFont typeface="Raleway Black"/>
              <a:buNone/>
              <a:defRPr sz="3500">
                <a:latin typeface="Raleway Black"/>
                <a:ea typeface="Raleway Black"/>
                <a:cs typeface="Raleway Black"/>
                <a:sym typeface="Raleway Black"/>
              </a:defRPr>
            </a:lvl8pPr>
            <a:lvl9pPr lvl="8"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accent1"/>
        </a:solidFill>
        <a:effectLst/>
      </p:bgPr>
    </p:bg>
    <p:spTree>
      <p:nvGrpSpPr>
        <p:cNvPr id="1" name="Shape 993"/>
        <p:cNvGrpSpPr/>
        <p:nvPr/>
      </p:nvGrpSpPr>
      <p:grpSpPr>
        <a:xfrm>
          <a:off x="0" y="0"/>
          <a:ext cx="0" cy="0"/>
          <a:chOff x="0" y="0"/>
          <a:chExt cx="0" cy="0"/>
        </a:xfrm>
      </p:grpSpPr>
      <p:grpSp>
        <p:nvGrpSpPr>
          <p:cNvPr id="994" name="Google Shape;994;p31"/>
          <p:cNvGrpSpPr/>
          <p:nvPr/>
        </p:nvGrpSpPr>
        <p:grpSpPr>
          <a:xfrm rot="7042238">
            <a:off x="276462" y="-319964"/>
            <a:ext cx="888592" cy="1418712"/>
            <a:chOff x="7309444" y="6779904"/>
            <a:chExt cx="1501932" cy="2397960"/>
          </a:xfrm>
        </p:grpSpPr>
        <p:sp>
          <p:nvSpPr>
            <p:cNvPr id="995" name="Google Shape;995;p31"/>
            <p:cNvSpPr/>
            <p:nvPr/>
          </p:nvSpPr>
          <p:spPr>
            <a:xfrm>
              <a:off x="7309444" y="6779904"/>
              <a:ext cx="1501932" cy="2397960"/>
            </a:xfrm>
            <a:custGeom>
              <a:avLst/>
              <a:gdLst/>
              <a:ahLst/>
              <a:cxnLst/>
              <a:rect l="l" t="t" r="r" b="b"/>
              <a:pathLst>
                <a:path w="17503" h="27945" extrusionOk="0">
                  <a:moveTo>
                    <a:pt x="16609" y="1"/>
                  </a:moveTo>
                  <a:cubicBezTo>
                    <a:pt x="16443" y="108"/>
                    <a:pt x="16276" y="215"/>
                    <a:pt x="16097" y="334"/>
                  </a:cubicBezTo>
                  <a:cubicBezTo>
                    <a:pt x="14335" y="1465"/>
                    <a:pt x="12657" y="2727"/>
                    <a:pt x="11073" y="4120"/>
                  </a:cubicBezTo>
                  <a:cubicBezTo>
                    <a:pt x="10894" y="4263"/>
                    <a:pt x="10716" y="4430"/>
                    <a:pt x="10549" y="4585"/>
                  </a:cubicBezTo>
                  <a:cubicBezTo>
                    <a:pt x="9168" y="5823"/>
                    <a:pt x="7882" y="7145"/>
                    <a:pt x="6680" y="8550"/>
                  </a:cubicBezTo>
                  <a:cubicBezTo>
                    <a:pt x="6501" y="8752"/>
                    <a:pt x="6334" y="8954"/>
                    <a:pt x="6156" y="9157"/>
                  </a:cubicBezTo>
                  <a:lnTo>
                    <a:pt x="6025" y="9312"/>
                  </a:lnTo>
                  <a:cubicBezTo>
                    <a:pt x="4822" y="10764"/>
                    <a:pt x="3751" y="12300"/>
                    <a:pt x="2810" y="13943"/>
                  </a:cubicBezTo>
                  <a:cubicBezTo>
                    <a:pt x="2679" y="14169"/>
                    <a:pt x="2548" y="14419"/>
                    <a:pt x="2417" y="14657"/>
                  </a:cubicBezTo>
                  <a:cubicBezTo>
                    <a:pt x="1846" y="15729"/>
                    <a:pt x="1381" y="16860"/>
                    <a:pt x="1000" y="18015"/>
                  </a:cubicBezTo>
                  <a:cubicBezTo>
                    <a:pt x="834" y="18515"/>
                    <a:pt x="703" y="19027"/>
                    <a:pt x="584" y="19539"/>
                  </a:cubicBezTo>
                  <a:cubicBezTo>
                    <a:pt x="524" y="19801"/>
                    <a:pt x="465" y="20051"/>
                    <a:pt x="429" y="20313"/>
                  </a:cubicBezTo>
                  <a:cubicBezTo>
                    <a:pt x="0" y="22718"/>
                    <a:pt x="84" y="25230"/>
                    <a:pt x="881" y="27528"/>
                  </a:cubicBezTo>
                  <a:lnTo>
                    <a:pt x="869" y="27528"/>
                  </a:lnTo>
                  <a:cubicBezTo>
                    <a:pt x="917" y="27671"/>
                    <a:pt x="976" y="27814"/>
                    <a:pt x="1024" y="27945"/>
                  </a:cubicBezTo>
                  <a:cubicBezTo>
                    <a:pt x="1167" y="27909"/>
                    <a:pt x="1310" y="27873"/>
                    <a:pt x="1441" y="27826"/>
                  </a:cubicBezTo>
                  <a:cubicBezTo>
                    <a:pt x="3405" y="27242"/>
                    <a:pt x="5275" y="26397"/>
                    <a:pt x="7013" y="25302"/>
                  </a:cubicBezTo>
                  <a:cubicBezTo>
                    <a:pt x="7334" y="25099"/>
                    <a:pt x="7644" y="24885"/>
                    <a:pt x="7965" y="24659"/>
                  </a:cubicBezTo>
                  <a:cubicBezTo>
                    <a:pt x="10001" y="23230"/>
                    <a:pt x="11787" y="21480"/>
                    <a:pt x="13252" y="19468"/>
                  </a:cubicBezTo>
                  <a:cubicBezTo>
                    <a:pt x="13466" y="19182"/>
                    <a:pt x="13669" y="18884"/>
                    <a:pt x="13859" y="18587"/>
                  </a:cubicBezTo>
                  <a:cubicBezTo>
                    <a:pt x="14157" y="18146"/>
                    <a:pt x="14419" y="17705"/>
                    <a:pt x="14681" y="17241"/>
                  </a:cubicBezTo>
                  <a:cubicBezTo>
                    <a:pt x="15585" y="15598"/>
                    <a:pt x="16288" y="13848"/>
                    <a:pt x="16764" y="12014"/>
                  </a:cubicBezTo>
                  <a:cubicBezTo>
                    <a:pt x="16824" y="11776"/>
                    <a:pt x="16883" y="11526"/>
                    <a:pt x="16931" y="11276"/>
                  </a:cubicBezTo>
                  <a:cubicBezTo>
                    <a:pt x="17312" y="9597"/>
                    <a:pt x="17502" y="7883"/>
                    <a:pt x="17490" y="6168"/>
                  </a:cubicBezTo>
                  <a:cubicBezTo>
                    <a:pt x="17490" y="5966"/>
                    <a:pt x="17490" y="5764"/>
                    <a:pt x="17490" y="5573"/>
                  </a:cubicBezTo>
                  <a:cubicBezTo>
                    <a:pt x="17443" y="3882"/>
                    <a:pt x="17205" y="2204"/>
                    <a:pt x="16776" y="584"/>
                  </a:cubicBezTo>
                  <a:cubicBezTo>
                    <a:pt x="16728" y="382"/>
                    <a:pt x="16669" y="191"/>
                    <a:pt x="1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7346171" y="6779904"/>
              <a:ext cx="1465206" cy="2397960"/>
            </a:xfrm>
            <a:custGeom>
              <a:avLst/>
              <a:gdLst/>
              <a:ahLst/>
              <a:cxnLst/>
              <a:rect l="l" t="t" r="r" b="b"/>
              <a:pathLst>
                <a:path w="17075" h="27945" extrusionOk="0">
                  <a:moveTo>
                    <a:pt x="16193" y="1"/>
                  </a:moveTo>
                  <a:cubicBezTo>
                    <a:pt x="16015" y="108"/>
                    <a:pt x="15848" y="215"/>
                    <a:pt x="15681" y="334"/>
                  </a:cubicBezTo>
                  <a:cubicBezTo>
                    <a:pt x="14907" y="2525"/>
                    <a:pt x="14122" y="4716"/>
                    <a:pt x="13229" y="6859"/>
                  </a:cubicBezTo>
                  <a:cubicBezTo>
                    <a:pt x="12955" y="7514"/>
                    <a:pt x="12669" y="8169"/>
                    <a:pt x="12371" y="8835"/>
                  </a:cubicBezTo>
                  <a:cubicBezTo>
                    <a:pt x="12121" y="7966"/>
                    <a:pt x="11848" y="7121"/>
                    <a:pt x="11514" y="6287"/>
                  </a:cubicBezTo>
                  <a:cubicBezTo>
                    <a:pt x="11336" y="5811"/>
                    <a:pt x="11133" y="5347"/>
                    <a:pt x="10955" y="4871"/>
                  </a:cubicBezTo>
                  <a:cubicBezTo>
                    <a:pt x="10859" y="4632"/>
                    <a:pt x="10764" y="4371"/>
                    <a:pt x="10657" y="4109"/>
                  </a:cubicBezTo>
                  <a:cubicBezTo>
                    <a:pt x="10478" y="4263"/>
                    <a:pt x="10300" y="4430"/>
                    <a:pt x="10121" y="4585"/>
                  </a:cubicBezTo>
                  <a:cubicBezTo>
                    <a:pt x="10204" y="4728"/>
                    <a:pt x="10288" y="4894"/>
                    <a:pt x="10371" y="5049"/>
                  </a:cubicBezTo>
                  <a:cubicBezTo>
                    <a:pt x="10597" y="5502"/>
                    <a:pt x="10800" y="5966"/>
                    <a:pt x="10978" y="6454"/>
                  </a:cubicBezTo>
                  <a:cubicBezTo>
                    <a:pt x="11336" y="7407"/>
                    <a:pt x="11645" y="8395"/>
                    <a:pt x="11907" y="9383"/>
                  </a:cubicBezTo>
                  <a:cubicBezTo>
                    <a:pt x="11931" y="9454"/>
                    <a:pt x="11978" y="9526"/>
                    <a:pt x="12038" y="9562"/>
                  </a:cubicBezTo>
                  <a:cubicBezTo>
                    <a:pt x="11014" y="11776"/>
                    <a:pt x="9895" y="13931"/>
                    <a:pt x="8669" y="16039"/>
                  </a:cubicBezTo>
                  <a:cubicBezTo>
                    <a:pt x="8347" y="14765"/>
                    <a:pt x="7978" y="13491"/>
                    <a:pt x="7561" y="12229"/>
                  </a:cubicBezTo>
                  <a:cubicBezTo>
                    <a:pt x="7335" y="11538"/>
                    <a:pt x="7109" y="10836"/>
                    <a:pt x="6871" y="10133"/>
                  </a:cubicBezTo>
                  <a:cubicBezTo>
                    <a:pt x="6680" y="9609"/>
                    <a:pt x="6514" y="9050"/>
                    <a:pt x="6252" y="8550"/>
                  </a:cubicBezTo>
                  <a:cubicBezTo>
                    <a:pt x="6073" y="8752"/>
                    <a:pt x="5906" y="8954"/>
                    <a:pt x="5728" y="9157"/>
                  </a:cubicBezTo>
                  <a:cubicBezTo>
                    <a:pt x="5894" y="9585"/>
                    <a:pt x="6109" y="10014"/>
                    <a:pt x="6275" y="10431"/>
                  </a:cubicBezTo>
                  <a:cubicBezTo>
                    <a:pt x="6549" y="11098"/>
                    <a:pt x="6823" y="11776"/>
                    <a:pt x="7061" y="12467"/>
                  </a:cubicBezTo>
                  <a:cubicBezTo>
                    <a:pt x="7514" y="13836"/>
                    <a:pt x="7907" y="15229"/>
                    <a:pt x="8252" y="16622"/>
                  </a:cubicBezTo>
                  <a:cubicBezTo>
                    <a:pt x="8264" y="16646"/>
                    <a:pt x="8276" y="16670"/>
                    <a:pt x="8288" y="16693"/>
                  </a:cubicBezTo>
                  <a:cubicBezTo>
                    <a:pt x="7978" y="17205"/>
                    <a:pt x="7668" y="17729"/>
                    <a:pt x="7347" y="18241"/>
                  </a:cubicBezTo>
                  <a:cubicBezTo>
                    <a:pt x="6597" y="19432"/>
                    <a:pt x="5823" y="20611"/>
                    <a:pt x="5001" y="21754"/>
                  </a:cubicBezTo>
                  <a:cubicBezTo>
                    <a:pt x="4656" y="20396"/>
                    <a:pt x="4263" y="19039"/>
                    <a:pt x="3811" y="17705"/>
                  </a:cubicBezTo>
                  <a:cubicBezTo>
                    <a:pt x="3561" y="16979"/>
                    <a:pt x="3311" y="16265"/>
                    <a:pt x="3025" y="15562"/>
                  </a:cubicBezTo>
                  <a:cubicBezTo>
                    <a:pt x="2823" y="15038"/>
                    <a:pt x="2632" y="14455"/>
                    <a:pt x="2370" y="13931"/>
                  </a:cubicBezTo>
                  <a:cubicBezTo>
                    <a:pt x="2239" y="14169"/>
                    <a:pt x="2108" y="14419"/>
                    <a:pt x="1977" y="14657"/>
                  </a:cubicBezTo>
                  <a:cubicBezTo>
                    <a:pt x="2132" y="15038"/>
                    <a:pt x="2287" y="15419"/>
                    <a:pt x="2430" y="15789"/>
                  </a:cubicBezTo>
                  <a:cubicBezTo>
                    <a:pt x="2680" y="16491"/>
                    <a:pt x="2918" y="17194"/>
                    <a:pt x="3144" y="17908"/>
                  </a:cubicBezTo>
                  <a:cubicBezTo>
                    <a:pt x="3608" y="19337"/>
                    <a:pt x="4013" y="20777"/>
                    <a:pt x="4370" y="22242"/>
                  </a:cubicBezTo>
                  <a:cubicBezTo>
                    <a:pt x="4394" y="22313"/>
                    <a:pt x="4442" y="22385"/>
                    <a:pt x="4501" y="22444"/>
                  </a:cubicBezTo>
                  <a:cubicBezTo>
                    <a:pt x="4228" y="22813"/>
                    <a:pt x="3954" y="23182"/>
                    <a:pt x="3680" y="23551"/>
                  </a:cubicBezTo>
                  <a:cubicBezTo>
                    <a:pt x="3346" y="23980"/>
                    <a:pt x="3013" y="24397"/>
                    <a:pt x="2680" y="24814"/>
                  </a:cubicBezTo>
                  <a:cubicBezTo>
                    <a:pt x="2561" y="24623"/>
                    <a:pt x="2465" y="24433"/>
                    <a:pt x="2382" y="24218"/>
                  </a:cubicBezTo>
                  <a:cubicBezTo>
                    <a:pt x="2215" y="23885"/>
                    <a:pt x="2061" y="23551"/>
                    <a:pt x="1894" y="23206"/>
                  </a:cubicBezTo>
                  <a:cubicBezTo>
                    <a:pt x="1310" y="21992"/>
                    <a:pt x="727" y="20765"/>
                    <a:pt x="144" y="19551"/>
                  </a:cubicBezTo>
                  <a:cubicBezTo>
                    <a:pt x="96" y="19801"/>
                    <a:pt x="37" y="20051"/>
                    <a:pt x="1" y="20313"/>
                  </a:cubicBezTo>
                  <a:cubicBezTo>
                    <a:pt x="358" y="21075"/>
                    <a:pt x="715" y="21849"/>
                    <a:pt x="1060" y="22611"/>
                  </a:cubicBezTo>
                  <a:cubicBezTo>
                    <a:pt x="1322" y="23182"/>
                    <a:pt x="1584" y="23754"/>
                    <a:pt x="1846" y="24325"/>
                  </a:cubicBezTo>
                  <a:cubicBezTo>
                    <a:pt x="1977" y="24599"/>
                    <a:pt x="2084" y="25028"/>
                    <a:pt x="2299" y="25290"/>
                  </a:cubicBezTo>
                  <a:cubicBezTo>
                    <a:pt x="1680" y="26028"/>
                    <a:pt x="1049" y="26778"/>
                    <a:pt x="441" y="27528"/>
                  </a:cubicBezTo>
                  <a:cubicBezTo>
                    <a:pt x="489" y="27671"/>
                    <a:pt x="537" y="27814"/>
                    <a:pt x="596" y="27945"/>
                  </a:cubicBezTo>
                  <a:cubicBezTo>
                    <a:pt x="727" y="27909"/>
                    <a:pt x="870" y="27873"/>
                    <a:pt x="1013" y="27826"/>
                  </a:cubicBezTo>
                  <a:cubicBezTo>
                    <a:pt x="1668" y="27100"/>
                    <a:pt x="2287" y="26326"/>
                    <a:pt x="2894" y="25552"/>
                  </a:cubicBezTo>
                  <a:cubicBezTo>
                    <a:pt x="3049" y="25552"/>
                    <a:pt x="3192" y="25540"/>
                    <a:pt x="3335" y="25540"/>
                  </a:cubicBezTo>
                  <a:cubicBezTo>
                    <a:pt x="3632" y="25528"/>
                    <a:pt x="3918" y="25516"/>
                    <a:pt x="4216" y="25504"/>
                  </a:cubicBezTo>
                  <a:cubicBezTo>
                    <a:pt x="4775" y="25468"/>
                    <a:pt x="5335" y="25433"/>
                    <a:pt x="5906" y="25373"/>
                  </a:cubicBezTo>
                  <a:lnTo>
                    <a:pt x="6573" y="25290"/>
                  </a:lnTo>
                  <a:cubicBezTo>
                    <a:pt x="6895" y="25087"/>
                    <a:pt x="7216" y="24885"/>
                    <a:pt x="7526" y="24659"/>
                  </a:cubicBezTo>
                  <a:lnTo>
                    <a:pt x="7526" y="24659"/>
                  </a:lnTo>
                  <a:cubicBezTo>
                    <a:pt x="6704" y="24778"/>
                    <a:pt x="5882" y="24873"/>
                    <a:pt x="5061" y="24933"/>
                  </a:cubicBezTo>
                  <a:cubicBezTo>
                    <a:pt x="4680" y="24956"/>
                    <a:pt x="4287" y="24968"/>
                    <a:pt x="3906" y="24980"/>
                  </a:cubicBezTo>
                  <a:cubicBezTo>
                    <a:pt x="3716" y="24980"/>
                    <a:pt x="3501" y="25016"/>
                    <a:pt x="3299" y="25016"/>
                  </a:cubicBezTo>
                  <a:cubicBezTo>
                    <a:pt x="3751" y="24421"/>
                    <a:pt x="4192" y="23825"/>
                    <a:pt x="4632" y="23230"/>
                  </a:cubicBezTo>
                  <a:cubicBezTo>
                    <a:pt x="5228" y="22432"/>
                    <a:pt x="5799" y="21611"/>
                    <a:pt x="6359" y="20789"/>
                  </a:cubicBezTo>
                  <a:cubicBezTo>
                    <a:pt x="6394" y="20801"/>
                    <a:pt x="6430" y="20813"/>
                    <a:pt x="6466" y="20813"/>
                  </a:cubicBezTo>
                  <a:cubicBezTo>
                    <a:pt x="7847" y="20813"/>
                    <a:pt x="9300" y="20539"/>
                    <a:pt x="10621" y="20218"/>
                  </a:cubicBezTo>
                  <a:cubicBezTo>
                    <a:pt x="11371" y="20027"/>
                    <a:pt x="12109" y="19777"/>
                    <a:pt x="12812" y="19468"/>
                  </a:cubicBezTo>
                  <a:cubicBezTo>
                    <a:pt x="13026" y="19182"/>
                    <a:pt x="13229" y="18884"/>
                    <a:pt x="13431" y="18587"/>
                  </a:cubicBezTo>
                  <a:lnTo>
                    <a:pt x="13431" y="18587"/>
                  </a:lnTo>
                  <a:cubicBezTo>
                    <a:pt x="12467" y="19134"/>
                    <a:pt x="11431" y="19527"/>
                    <a:pt x="10347" y="19741"/>
                  </a:cubicBezTo>
                  <a:cubicBezTo>
                    <a:pt x="9169" y="20003"/>
                    <a:pt x="7966" y="20015"/>
                    <a:pt x="6775" y="20182"/>
                  </a:cubicBezTo>
                  <a:cubicBezTo>
                    <a:pt x="8014" y="18348"/>
                    <a:pt x="9192" y="16455"/>
                    <a:pt x="10264" y="14515"/>
                  </a:cubicBezTo>
                  <a:cubicBezTo>
                    <a:pt x="11455" y="14348"/>
                    <a:pt x="12610" y="13931"/>
                    <a:pt x="13693" y="13443"/>
                  </a:cubicBezTo>
                  <a:cubicBezTo>
                    <a:pt x="14610" y="13038"/>
                    <a:pt x="15491" y="12562"/>
                    <a:pt x="16324" y="12026"/>
                  </a:cubicBezTo>
                  <a:cubicBezTo>
                    <a:pt x="16396" y="11776"/>
                    <a:pt x="16455" y="11538"/>
                    <a:pt x="16503" y="11276"/>
                  </a:cubicBezTo>
                  <a:lnTo>
                    <a:pt x="16503" y="11276"/>
                  </a:lnTo>
                  <a:cubicBezTo>
                    <a:pt x="15550" y="11943"/>
                    <a:pt x="14526" y="12491"/>
                    <a:pt x="13455" y="12931"/>
                  </a:cubicBezTo>
                  <a:cubicBezTo>
                    <a:pt x="12538" y="13276"/>
                    <a:pt x="11609" y="13574"/>
                    <a:pt x="10669" y="13800"/>
                  </a:cubicBezTo>
                  <a:cubicBezTo>
                    <a:pt x="10943" y="13276"/>
                    <a:pt x="11216" y="12753"/>
                    <a:pt x="11490" y="12229"/>
                  </a:cubicBezTo>
                  <a:cubicBezTo>
                    <a:pt x="12205" y="10812"/>
                    <a:pt x="12883" y="9395"/>
                    <a:pt x="13514" y="7954"/>
                  </a:cubicBezTo>
                  <a:cubicBezTo>
                    <a:pt x="13705" y="7895"/>
                    <a:pt x="13883" y="7835"/>
                    <a:pt x="14062" y="7764"/>
                  </a:cubicBezTo>
                  <a:cubicBezTo>
                    <a:pt x="14288" y="7692"/>
                    <a:pt x="14515" y="7597"/>
                    <a:pt x="14717" y="7502"/>
                  </a:cubicBezTo>
                  <a:cubicBezTo>
                    <a:pt x="15146" y="7311"/>
                    <a:pt x="15562" y="7097"/>
                    <a:pt x="15967" y="6859"/>
                  </a:cubicBezTo>
                  <a:cubicBezTo>
                    <a:pt x="16336" y="6633"/>
                    <a:pt x="16705" y="6406"/>
                    <a:pt x="17074" y="6168"/>
                  </a:cubicBezTo>
                  <a:cubicBezTo>
                    <a:pt x="17074" y="5966"/>
                    <a:pt x="17074" y="5764"/>
                    <a:pt x="17062" y="5573"/>
                  </a:cubicBezTo>
                  <a:cubicBezTo>
                    <a:pt x="16598" y="5859"/>
                    <a:pt x="16122" y="6121"/>
                    <a:pt x="15622" y="6359"/>
                  </a:cubicBezTo>
                  <a:cubicBezTo>
                    <a:pt x="15205" y="6561"/>
                    <a:pt x="14776" y="6752"/>
                    <a:pt x="14348" y="6942"/>
                  </a:cubicBezTo>
                  <a:cubicBezTo>
                    <a:pt x="14193" y="7014"/>
                    <a:pt x="14026" y="7073"/>
                    <a:pt x="13872" y="7145"/>
                  </a:cubicBezTo>
                  <a:cubicBezTo>
                    <a:pt x="13967" y="6895"/>
                    <a:pt x="14086" y="6657"/>
                    <a:pt x="14181" y="6406"/>
                  </a:cubicBezTo>
                  <a:cubicBezTo>
                    <a:pt x="14991" y="4490"/>
                    <a:pt x="15669" y="2537"/>
                    <a:pt x="16348" y="572"/>
                  </a:cubicBezTo>
                  <a:cubicBezTo>
                    <a:pt x="16300" y="382"/>
                    <a:pt x="16241" y="191"/>
                    <a:pt x="16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7" name="Google Shape;997;p31"/>
          <p:cNvGrpSpPr/>
          <p:nvPr/>
        </p:nvGrpSpPr>
        <p:grpSpPr>
          <a:xfrm rot="7042238">
            <a:off x="-272205" y="111300"/>
            <a:ext cx="979873" cy="787665"/>
            <a:chOff x="7539329" y="7978324"/>
            <a:chExt cx="1656219" cy="1331342"/>
          </a:xfrm>
        </p:grpSpPr>
        <p:sp>
          <p:nvSpPr>
            <p:cNvPr id="998" name="Google Shape;998;p31"/>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0" name="Google Shape;1000;p31"/>
          <p:cNvSpPr/>
          <p:nvPr/>
        </p:nvSpPr>
        <p:spPr>
          <a:xfrm>
            <a:off x="551576" y="4056357"/>
            <a:ext cx="255541" cy="255073"/>
          </a:xfrm>
          <a:custGeom>
            <a:avLst/>
            <a:gdLst/>
            <a:ahLst/>
            <a:cxnLst/>
            <a:rect l="l" t="t" r="r" b="b"/>
            <a:pathLst>
              <a:path w="6562" h="6550" extrusionOk="0">
                <a:moveTo>
                  <a:pt x="1918" y="1"/>
                </a:moveTo>
                <a:lnTo>
                  <a:pt x="1918" y="1918"/>
                </a:lnTo>
                <a:lnTo>
                  <a:pt x="1" y="1918"/>
                </a:lnTo>
                <a:lnTo>
                  <a:pt x="1" y="4632"/>
                </a:lnTo>
                <a:lnTo>
                  <a:pt x="1918" y="4632"/>
                </a:lnTo>
                <a:lnTo>
                  <a:pt x="1918" y="6549"/>
                </a:lnTo>
                <a:lnTo>
                  <a:pt x="4632" y="6549"/>
                </a:lnTo>
                <a:lnTo>
                  <a:pt x="4632" y="4632"/>
                </a:lnTo>
                <a:lnTo>
                  <a:pt x="6561" y="4632"/>
                </a:lnTo>
                <a:lnTo>
                  <a:pt x="6561" y="1918"/>
                </a:lnTo>
                <a:lnTo>
                  <a:pt x="4632" y="1918"/>
                </a:lnTo>
                <a:lnTo>
                  <a:pt x="46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flipH="1">
            <a:off x="7413944" y="4330398"/>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1"/>
          <p:cNvSpPr/>
          <p:nvPr/>
        </p:nvSpPr>
        <p:spPr>
          <a:xfrm>
            <a:off x="1161307" y="4872871"/>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1"/>
          <p:cNvSpPr/>
          <p:nvPr/>
        </p:nvSpPr>
        <p:spPr>
          <a:xfrm flipH="1">
            <a:off x="8219722" y="3431035"/>
            <a:ext cx="247168" cy="247168"/>
          </a:xfrm>
          <a:custGeom>
            <a:avLst/>
            <a:gdLst/>
            <a:ahLst/>
            <a:cxnLst/>
            <a:rect l="l" t="t" r="r" b="b"/>
            <a:pathLst>
              <a:path w="6347" h="6347" extrusionOk="0">
                <a:moveTo>
                  <a:pt x="1858" y="0"/>
                </a:moveTo>
                <a:lnTo>
                  <a:pt x="1858" y="1870"/>
                </a:lnTo>
                <a:lnTo>
                  <a:pt x="1" y="1870"/>
                </a:lnTo>
                <a:lnTo>
                  <a:pt x="1" y="4489"/>
                </a:lnTo>
                <a:lnTo>
                  <a:pt x="1858" y="4489"/>
                </a:lnTo>
                <a:lnTo>
                  <a:pt x="1858" y="6346"/>
                </a:lnTo>
                <a:lnTo>
                  <a:pt x="4478" y="6346"/>
                </a:lnTo>
                <a:lnTo>
                  <a:pt x="4478" y="4489"/>
                </a:lnTo>
                <a:lnTo>
                  <a:pt x="6347" y="4489"/>
                </a:lnTo>
                <a:lnTo>
                  <a:pt x="6347" y="1870"/>
                </a:lnTo>
                <a:lnTo>
                  <a:pt x="4478" y="1870"/>
                </a:lnTo>
                <a:lnTo>
                  <a:pt x="44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1869153" y="324540"/>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1"/>
          <p:cNvSpPr/>
          <p:nvPr/>
        </p:nvSpPr>
        <p:spPr>
          <a:xfrm>
            <a:off x="1228295" y="24834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8738643" y="2345202"/>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flipH="1">
            <a:off x="8338890" y="4898379"/>
            <a:ext cx="118736" cy="102029"/>
          </a:xfrm>
          <a:custGeom>
            <a:avLst/>
            <a:gdLst/>
            <a:ahLst/>
            <a:cxnLst/>
            <a:rect l="l" t="t" r="r" b="b"/>
            <a:pathLst>
              <a:path w="3049" h="2620" extrusionOk="0">
                <a:moveTo>
                  <a:pt x="1309" y="1"/>
                </a:moveTo>
                <a:cubicBezTo>
                  <a:pt x="640" y="1"/>
                  <a:pt x="1" y="523"/>
                  <a:pt x="1" y="1310"/>
                </a:cubicBezTo>
                <a:cubicBezTo>
                  <a:pt x="1" y="2036"/>
                  <a:pt x="584" y="2620"/>
                  <a:pt x="1298" y="2620"/>
                </a:cubicBezTo>
                <a:cubicBezTo>
                  <a:pt x="2465" y="2620"/>
                  <a:pt x="3049" y="1215"/>
                  <a:pt x="2227" y="393"/>
                </a:cubicBezTo>
                <a:cubicBezTo>
                  <a:pt x="1960" y="122"/>
                  <a:pt x="1631" y="1"/>
                  <a:pt x="1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295642" y="3295569"/>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flipH="1">
            <a:off x="8975578" y="2952717"/>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0" name="Google Shape;1010;p31"/>
          <p:cNvGrpSpPr/>
          <p:nvPr/>
        </p:nvGrpSpPr>
        <p:grpSpPr>
          <a:xfrm>
            <a:off x="7899292" y="3741733"/>
            <a:ext cx="888543" cy="1418633"/>
            <a:chOff x="7309444" y="6779904"/>
            <a:chExt cx="1501932" cy="2397960"/>
          </a:xfrm>
        </p:grpSpPr>
        <p:sp>
          <p:nvSpPr>
            <p:cNvPr id="1011" name="Google Shape;1011;p31"/>
            <p:cNvSpPr/>
            <p:nvPr/>
          </p:nvSpPr>
          <p:spPr>
            <a:xfrm>
              <a:off x="7309444" y="6779904"/>
              <a:ext cx="1501932" cy="2397960"/>
            </a:xfrm>
            <a:custGeom>
              <a:avLst/>
              <a:gdLst/>
              <a:ahLst/>
              <a:cxnLst/>
              <a:rect l="l" t="t" r="r" b="b"/>
              <a:pathLst>
                <a:path w="17503" h="27945" extrusionOk="0">
                  <a:moveTo>
                    <a:pt x="16609" y="1"/>
                  </a:moveTo>
                  <a:cubicBezTo>
                    <a:pt x="16443" y="108"/>
                    <a:pt x="16276" y="215"/>
                    <a:pt x="16097" y="334"/>
                  </a:cubicBezTo>
                  <a:cubicBezTo>
                    <a:pt x="14335" y="1465"/>
                    <a:pt x="12657" y="2727"/>
                    <a:pt x="11073" y="4120"/>
                  </a:cubicBezTo>
                  <a:cubicBezTo>
                    <a:pt x="10894" y="4263"/>
                    <a:pt x="10716" y="4430"/>
                    <a:pt x="10549" y="4585"/>
                  </a:cubicBezTo>
                  <a:cubicBezTo>
                    <a:pt x="9168" y="5823"/>
                    <a:pt x="7882" y="7145"/>
                    <a:pt x="6680" y="8550"/>
                  </a:cubicBezTo>
                  <a:cubicBezTo>
                    <a:pt x="6501" y="8752"/>
                    <a:pt x="6334" y="8954"/>
                    <a:pt x="6156" y="9157"/>
                  </a:cubicBezTo>
                  <a:lnTo>
                    <a:pt x="6025" y="9312"/>
                  </a:lnTo>
                  <a:cubicBezTo>
                    <a:pt x="4822" y="10764"/>
                    <a:pt x="3751" y="12300"/>
                    <a:pt x="2810" y="13943"/>
                  </a:cubicBezTo>
                  <a:cubicBezTo>
                    <a:pt x="2679" y="14169"/>
                    <a:pt x="2548" y="14419"/>
                    <a:pt x="2417" y="14657"/>
                  </a:cubicBezTo>
                  <a:cubicBezTo>
                    <a:pt x="1846" y="15729"/>
                    <a:pt x="1381" y="16860"/>
                    <a:pt x="1000" y="18015"/>
                  </a:cubicBezTo>
                  <a:cubicBezTo>
                    <a:pt x="834" y="18515"/>
                    <a:pt x="703" y="19027"/>
                    <a:pt x="584" y="19539"/>
                  </a:cubicBezTo>
                  <a:cubicBezTo>
                    <a:pt x="524" y="19801"/>
                    <a:pt x="465" y="20051"/>
                    <a:pt x="429" y="20313"/>
                  </a:cubicBezTo>
                  <a:cubicBezTo>
                    <a:pt x="0" y="22718"/>
                    <a:pt x="84" y="25230"/>
                    <a:pt x="881" y="27528"/>
                  </a:cubicBezTo>
                  <a:lnTo>
                    <a:pt x="869" y="27528"/>
                  </a:lnTo>
                  <a:cubicBezTo>
                    <a:pt x="917" y="27671"/>
                    <a:pt x="976" y="27814"/>
                    <a:pt x="1024" y="27945"/>
                  </a:cubicBezTo>
                  <a:cubicBezTo>
                    <a:pt x="1167" y="27909"/>
                    <a:pt x="1310" y="27873"/>
                    <a:pt x="1441" y="27826"/>
                  </a:cubicBezTo>
                  <a:cubicBezTo>
                    <a:pt x="3405" y="27242"/>
                    <a:pt x="5275" y="26397"/>
                    <a:pt x="7013" y="25302"/>
                  </a:cubicBezTo>
                  <a:cubicBezTo>
                    <a:pt x="7334" y="25099"/>
                    <a:pt x="7644" y="24885"/>
                    <a:pt x="7965" y="24659"/>
                  </a:cubicBezTo>
                  <a:cubicBezTo>
                    <a:pt x="10001" y="23230"/>
                    <a:pt x="11787" y="21480"/>
                    <a:pt x="13252" y="19468"/>
                  </a:cubicBezTo>
                  <a:cubicBezTo>
                    <a:pt x="13466" y="19182"/>
                    <a:pt x="13669" y="18884"/>
                    <a:pt x="13859" y="18587"/>
                  </a:cubicBezTo>
                  <a:cubicBezTo>
                    <a:pt x="14157" y="18146"/>
                    <a:pt x="14419" y="17705"/>
                    <a:pt x="14681" y="17241"/>
                  </a:cubicBezTo>
                  <a:cubicBezTo>
                    <a:pt x="15585" y="15598"/>
                    <a:pt x="16288" y="13848"/>
                    <a:pt x="16764" y="12014"/>
                  </a:cubicBezTo>
                  <a:cubicBezTo>
                    <a:pt x="16824" y="11776"/>
                    <a:pt x="16883" y="11526"/>
                    <a:pt x="16931" y="11276"/>
                  </a:cubicBezTo>
                  <a:cubicBezTo>
                    <a:pt x="17312" y="9597"/>
                    <a:pt x="17502" y="7883"/>
                    <a:pt x="17490" y="6168"/>
                  </a:cubicBezTo>
                  <a:cubicBezTo>
                    <a:pt x="17490" y="5966"/>
                    <a:pt x="17490" y="5764"/>
                    <a:pt x="17490" y="5573"/>
                  </a:cubicBezTo>
                  <a:cubicBezTo>
                    <a:pt x="17443" y="3882"/>
                    <a:pt x="17205" y="2204"/>
                    <a:pt x="16776" y="584"/>
                  </a:cubicBezTo>
                  <a:cubicBezTo>
                    <a:pt x="16728" y="382"/>
                    <a:pt x="16669" y="191"/>
                    <a:pt x="1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7346171" y="6779904"/>
              <a:ext cx="1465206" cy="2397960"/>
            </a:xfrm>
            <a:custGeom>
              <a:avLst/>
              <a:gdLst/>
              <a:ahLst/>
              <a:cxnLst/>
              <a:rect l="l" t="t" r="r" b="b"/>
              <a:pathLst>
                <a:path w="17075" h="27945" extrusionOk="0">
                  <a:moveTo>
                    <a:pt x="16193" y="1"/>
                  </a:moveTo>
                  <a:cubicBezTo>
                    <a:pt x="16015" y="108"/>
                    <a:pt x="15848" y="215"/>
                    <a:pt x="15681" y="334"/>
                  </a:cubicBezTo>
                  <a:cubicBezTo>
                    <a:pt x="14907" y="2525"/>
                    <a:pt x="14122" y="4716"/>
                    <a:pt x="13229" y="6859"/>
                  </a:cubicBezTo>
                  <a:cubicBezTo>
                    <a:pt x="12955" y="7514"/>
                    <a:pt x="12669" y="8169"/>
                    <a:pt x="12371" y="8835"/>
                  </a:cubicBezTo>
                  <a:cubicBezTo>
                    <a:pt x="12121" y="7966"/>
                    <a:pt x="11848" y="7121"/>
                    <a:pt x="11514" y="6287"/>
                  </a:cubicBezTo>
                  <a:cubicBezTo>
                    <a:pt x="11336" y="5811"/>
                    <a:pt x="11133" y="5347"/>
                    <a:pt x="10955" y="4871"/>
                  </a:cubicBezTo>
                  <a:cubicBezTo>
                    <a:pt x="10859" y="4632"/>
                    <a:pt x="10764" y="4371"/>
                    <a:pt x="10657" y="4109"/>
                  </a:cubicBezTo>
                  <a:cubicBezTo>
                    <a:pt x="10478" y="4263"/>
                    <a:pt x="10300" y="4430"/>
                    <a:pt x="10121" y="4585"/>
                  </a:cubicBezTo>
                  <a:cubicBezTo>
                    <a:pt x="10204" y="4728"/>
                    <a:pt x="10288" y="4894"/>
                    <a:pt x="10371" y="5049"/>
                  </a:cubicBezTo>
                  <a:cubicBezTo>
                    <a:pt x="10597" y="5502"/>
                    <a:pt x="10800" y="5966"/>
                    <a:pt x="10978" y="6454"/>
                  </a:cubicBezTo>
                  <a:cubicBezTo>
                    <a:pt x="11336" y="7407"/>
                    <a:pt x="11645" y="8395"/>
                    <a:pt x="11907" y="9383"/>
                  </a:cubicBezTo>
                  <a:cubicBezTo>
                    <a:pt x="11931" y="9454"/>
                    <a:pt x="11978" y="9526"/>
                    <a:pt x="12038" y="9562"/>
                  </a:cubicBezTo>
                  <a:cubicBezTo>
                    <a:pt x="11014" y="11776"/>
                    <a:pt x="9895" y="13931"/>
                    <a:pt x="8669" y="16039"/>
                  </a:cubicBezTo>
                  <a:cubicBezTo>
                    <a:pt x="8347" y="14765"/>
                    <a:pt x="7978" y="13491"/>
                    <a:pt x="7561" y="12229"/>
                  </a:cubicBezTo>
                  <a:cubicBezTo>
                    <a:pt x="7335" y="11538"/>
                    <a:pt x="7109" y="10836"/>
                    <a:pt x="6871" y="10133"/>
                  </a:cubicBezTo>
                  <a:cubicBezTo>
                    <a:pt x="6680" y="9609"/>
                    <a:pt x="6514" y="9050"/>
                    <a:pt x="6252" y="8550"/>
                  </a:cubicBezTo>
                  <a:cubicBezTo>
                    <a:pt x="6073" y="8752"/>
                    <a:pt x="5906" y="8954"/>
                    <a:pt x="5728" y="9157"/>
                  </a:cubicBezTo>
                  <a:cubicBezTo>
                    <a:pt x="5894" y="9585"/>
                    <a:pt x="6109" y="10014"/>
                    <a:pt x="6275" y="10431"/>
                  </a:cubicBezTo>
                  <a:cubicBezTo>
                    <a:pt x="6549" y="11098"/>
                    <a:pt x="6823" y="11776"/>
                    <a:pt x="7061" y="12467"/>
                  </a:cubicBezTo>
                  <a:cubicBezTo>
                    <a:pt x="7514" y="13836"/>
                    <a:pt x="7907" y="15229"/>
                    <a:pt x="8252" y="16622"/>
                  </a:cubicBezTo>
                  <a:cubicBezTo>
                    <a:pt x="8264" y="16646"/>
                    <a:pt x="8276" y="16670"/>
                    <a:pt x="8288" y="16693"/>
                  </a:cubicBezTo>
                  <a:cubicBezTo>
                    <a:pt x="7978" y="17205"/>
                    <a:pt x="7668" y="17729"/>
                    <a:pt x="7347" y="18241"/>
                  </a:cubicBezTo>
                  <a:cubicBezTo>
                    <a:pt x="6597" y="19432"/>
                    <a:pt x="5823" y="20611"/>
                    <a:pt x="5001" y="21754"/>
                  </a:cubicBezTo>
                  <a:cubicBezTo>
                    <a:pt x="4656" y="20396"/>
                    <a:pt x="4263" y="19039"/>
                    <a:pt x="3811" y="17705"/>
                  </a:cubicBezTo>
                  <a:cubicBezTo>
                    <a:pt x="3561" y="16979"/>
                    <a:pt x="3311" y="16265"/>
                    <a:pt x="3025" y="15562"/>
                  </a:cubicBezTo>
                  <a:cubicBezTo>
                    <a:pt x="2823" y="15038"/>
                    <a:pt x="2632" y="14455"/>
                    <a:pt x="2370" y="13931"/>
                  </a:cubicBezTo>
                  <a:cubicBezTo>
                    <a:pt x="2239" y="14169"/>
                    <a:pt x="2108" y="14419"/>
                    <a:pt x="1977" y="14657"/>
                  </a:cubicBezTo>
                  <a:cubicBezTo>
                    <a:pt x="2132" y="15038"/>
                    <a:pt x="2287" y="15419"/>
                    <a:pt x="2430" y="15789"/>
                  </a:cubicBezTo>
                  <a:cubicBezTo>
                    <a:pt x="2680" y="16491"/>
                    <a:pt x="2918" y="17194"/>
                    <a:pt x="3144" y="17908"/>
                  </a:cubicBezTo>
                  <a:cubicBezTo>
                    <a:pt x="3608" y="19337"/>
                    <a:pt x="4013" y="20777"/>
                    <a:pt x="4370" y="22242"/>
                  </a:cubicBezTo>
                  <a:cubicBezTo>
                    <a:pt x="4394" y="22313"/>
                    <a:pt x="4442" y="22385"/>
                    <a:pt x="4501" y="22444"/>
                  </a:cubicBezTo>
                  <a:cubicBezTo>
                    <a:pt x="4228" y="22813"/>
                    <a:pt x="3954" y="23182"/>
                    <a:pt x="3680" y="23551"/>
                  </a:cubicBezTo>
                  <a:cubicBezTo>
                    <a:pt x="3346" y="23980"/>
                    <a:pt x="3013" y="24397"/>
                    <a:pt x="2680" y="24814"/>
                  </a:cubicBezTo>
                  <a:cubicBezTo>
                    <a:pt x="2561" y="24623"/>
                    <a:pt x="2465" y="24433"/>
                    <a:pt x="2382" y="24218"/>
                  </a:cubicBezTo>
                  <a:cubicBezTo>
                    <a:pt x="2215" y="23885"/>
                    <a:pt x="2061" y="23551"/>
                    <a:pt x="1894" y="23206"/>
                  </a:cubicBezTo>
                  <a:cubicBezTo>
                    <a:pt x="1310" y="21992"/>
                    <a:pt x="727" y="20765"/>
                    <a:pt x="144" y="19551"/>
                  </a:cubicBezTo>
                  <a:cubicBezTo>
                    <a:pt x="96" y="19801"/>
                    <a:pt x="37" y="20051"/>
                    <a:pt x="1" y="20313"/>
                  </a:cubicBezTo>
                  <a:cubicBezTo>
                    <a:pt x="358" y="21075"/>
                    <a:pt x="715" y="21849"/>
                    <a:pt x="1060" y="22611"/>
                  </a:cubicBezTo>
                  <a:cubicBezTo>
                    <a:pt x="1322" y="23182"/>
                    <a:pt x="1584" y="23754"/>
                    <a:pt x="1846" y="24325"/>
                  </a:cubicBezTo>
                  <a:cubicBezTo>
                    <a:pt x="1977" y="24599"/>
                    <a:pt x="2084" y="25028"/>
                    <a:pt x="2299" y="25290"/>
                  </a:cubicBezTo>
                  <a:cubicBezTo>
                    <a:pt x="1680" y="26028"/>
                    <a:pt x="1049" y="26778"/>
                    <a:pt x="441" y="27528"/>
                  </a:cubicBezTo>
                  <a:cubicBezTo>
                    <a:pt x="489" y="27671"/>
                    <a:pt x="537" y="27814"/>
                    <a:pt x="596" y="27945"/>
                  </a:cubicBezTo>
                  <a:cubicBezTo>
                    <a:pt x="727" y="27909"/>
                    <a:pt x="870" y="27873"/>
                    <a:pt x="1013" y="27826"/>
                  </a:cubicBezTo>
                  <a:cubicBezTo>
                    <a:pt x="1668" y="27100"/>
                    <a:pt x="2287" y="26326"/>
                    <a:pt x="2894" y="25552"/>
                  </a:cubicBezTo>
                  <a:cubicBezTo>
                    <a:pt x="3049" y="25552"/>
                    <a:pt x="3192" y="25540"/>
                    <a:pt x="3335" y="25540"/>
                  </a:cubicBezTo>
                  <a:cubicBezTo>
                    <a:pt x="3632" y="25528"/>
                    <a:pt x="3918" y="25516"/>
                    <a:pt x="4216" y="25504"/>
                  </a:cubicBezTo>
                  <a:cubicBezTo>
                    <a:pt x="4775" y="25468"/>
                    <a:pt x="5335" y="25433"/>
                    <a:pt x="5906" y="25373"/>
                  </a:cubicBezTo>
                  <a:lnTo>
                    <a:pt x="6573" y="25290"/>
                  </a:lnTo>
                  <a:cubicBezTo>
                    <a:pt x="6895" y="25087"/>
                    <a:pt x="7216" y="24885"/>
                    <a:pt x="7526" y="24659"/>
                  </a:cubicBezTo>
                  <a:lnTo>
                    <a:pt x="7526" y="24659"/>
                  </a:lnTo>
                  <a:cubicBezTo>
                    <a:pt x="6704" y="24778"/>
                    <a:pt x="5882" y="24873"/>
                    <a:pt x="5061" y="24933"/>
                  </a:cubicBezTo>
                  <a:cubicBezTo>
                    <a:pt x="4680" y="24956"/>
                    <a:pt x="4287" y="24968"/>
                    <a:pt x="3906" y="24980"/>
                  </a:cubicBezTo>
                  <a:cubicBezTo>
                    <a:pt x="3716" y="24980"/>
                    <a:pt x="3501" y="25016"/>
                    <a:pt x="3299" y="25016"/>
                  </a:cubicBezTo>
                  <a:cubicBezTo>
                    <a:pt x="3751" y="24421"/>
                    <a:pt x="4192" y="23825"/>
                    <a:pt x="4632" y="23230"/>
                  </a:cubicBezTo>
                  <a:cubicBezTo>
                    <a:pt x="5228" y="22432"/>
                    <a:pt x="5799" y="21611"/>
                    <a:pt x="6359" y="20789"/>
                  </a:cubicBezTo>
                  <a:cubicBezTo>
                    <a:pt x="6394" y="20801"/>
                    <a:pt x="6430" y="20813"/>
                    <a:pt x="6466" y="20813"/>
                  </a:cubicBezTo>
                  <a:cubicBezTo>
                    <a:pt x="7847" y="20813"/>
                    <a:pt x="9300" y="20539"/>
                    <a:pt x="10621" y="20218"/>
                  </a:cubicBezTo>
                  <a:cubicBezTo>
                    <a:pt x="11371" y="20027"/>
                    <a:pt x="12109" y="19777"/>
                    <a:pt x="12812" y="19468"/>
                  </a:cubicBezTo>
                  <a:cubicBezTo>
                    <a:pt x="13026" y="19182"/>
                    <a:pt x="13229" y="18884"/>
                    <a:pt x="13431" y="18587"/>
                  </a:cubicBezTo>
                  <a:lnTo>
                    <a:pt x="13431" y="18587"/>
                  </a:lnTo>
                  <a:cubicBezTo>
                    <a:pt x="12467" y="19134"/>
                    <a:pt x="11431" y="19527"/>
                    <a:pt x="10347" y="19741"/>
                  </a:cubicBezTo>
                  <a:cubicBezTo>
                    <a:pt x="9169" y="20003"/>
                    <a:pt x="7966" y="20015"/>
                    <a:pt x="6775" y="20182"/>
                  </a:cubicBezTo>
                  <a:cubicBezTo>
                    <a:pt x="8014" y="18348"/>
                    <a:pt x="9192" y="16455"/>
                    <a:pt x="10264" y="14515"/>
                  </a:cubicBezTo>
                  <a:cubicBezTo>
                    <a:pt x="11455" y="14348"/>
                    <a:pt x="12610" y="13931"/>
                    <a:pt x="13693" y="13443"/>
                  </a:cubicBezTo>
                  <a:cubicBezTo>
                    <a:pt x="14610" y="13038"/>
                    <a:pt x="15491" y="12562"/>
                    <a:pt x="16324" y="12026"/>
                  </a:cubicBezTo>
                  <a:cubicBezTo>
                    <a:pt x="16396" y="11776"/>
                    <a:pt x="16455" y="11538"/>
                    <a:pt x="16503" y="11276"/>
                  </a:cubicBezTo>
                  <a:lnTo>
                    <a:pt x="16503" y="11276"/>
                  </a:lnTo>
                  <a:cubicBezTo>
                    <a:pt x="15550" y="11943"/>
                    <a:pt x="14526" y="12491"/>
                    <a:pt x="13455" y="12931"/>
                  </a:cubicBezTo>
                  <a:cubicBezTo>
                    <a:pt x="12538" y="13276"/>
                    <a:pt x="11609" y="13574"/>
                    <a:pt x="10669" y="13800"/>
                  </a:cubicBezTo>
                  <a:cubicBezTo>
                    <a:pt x="10943" y="13276"/>
                    <a:pt x="11216" y="12753"/>
                    <a:pt x="11490" y="12229"/>
                  </a:cubicBezTo>
                  <a:cubicBezTo>
                    <a:pt x="12205" y="10812"/>
                    <a:pt x="12883" y="9395"/>
                    <a:pt x="13514" y="7954"/>
                  </a:cubicBezTo>
                  <a:cubicBezTo>
                    <a:pt x="13705" y="7895"/>
                    <a:pt x="13883" y="7835"/>
                    <a:pt x="14062" y="7764"/>
                  </a:cubicBezTo>
                  <a:cubicBezTo>
                    <a:pt x="14288" y="7692"/>
                    <a:pt x="14515" y="7597"/>
                    <a:pt x="14717" y="7502"/>
                  </a:cubicBezTo>
                  <a:cubicBezTo>
                    <a:pt x="15146" y="7311"/>
                    <a:pt x="15562" y="7097"/>
                    <a:pt x="15967" y="6859"/>
                  </a:cubicBezTo>
                  <a:cubicBezTo>
                    <a:pt x="16336" y="6633"/>
                    <a:pt x="16705" y="6406"/>
                    <a:pt x="17074" y="6168"/>
                  </a:cubicBezTo>
                  <a:cubicBezTo>
                    <a:pt x="17074" y="5966"/>
                    <a:pt x="17074" y="5764"/>
                    <a:pt x="17062" y="5573"/>
                  </a:cubicBezTo>
                  <a:cubicBezTo>
                    <a:pt x="16598" y="5859"/>
                    <a:pt x="16122" y="6121"/>
                    <a:pt x="15622" y="6359"/>
                  </a:cubicBezTo>
                  <a:cubicBezTo>
                    <a:pt x="15205" y="6561"/>
                    <a:pt x="14776" y="6752"/>
                    <a:pt x="14348" y="6942"/>
                  </a:cubicBezTo>
                  <a:cubicBezTo>
                    <a:pt x="14193" y="7014"/>
                    <a:pt x="14026" y="7073"/>
                    <a:pt x="13872" y="7145"/>
                  </a:cubicBezTo>
                  <a:cubicBezTo>
                    <a:pt x="13967" y="6895"/>
                    <a:pt x="14086" y="6657"/>
                    <a:pt x="14181" y="6406"/>
                  </a:cubicBezTo>
                  <a:cubicBezTo>
                    <a:pt x="14991" y="4490"/>
                    <a:pt x="15669" y="2537"/>
                    <a:pt x="16348" y="572"/>
                  </a:cubicBezTo>
                  <a:cubicBezTo>
                    <a:pt x="16300" y="382"/>
                    <a:pt x="16241" y="191"/>
                    <a:pt x="16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 name="Google Shape;1013;p31"/>
          <p:cNvGrpSpPr/>
          <p:nvPr/>
        </p:nvGrpSpPr>
        <p:grpSpPr>
          <a:xfrm>
            <a:off x="8187692" y="4450719"/>
            <a:ext cx="979819" cy="787622"/>
            <a:chOff x="7539329" y="7978324"/>
            <a:chExt cx="1656219" cy="1331342"/>
          </a:xfrm>
        </p:grpSpPr>
        <p:sp>
          <p:nvSpPr>
            <p:cNvPr id="1014" name="Google Shape;1014;p31"/>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1"/>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31"/>
          <p:cNvSpPr/>
          <p:nvPr/>
        </p:nvSpPr>
        <p:spPr>
          <a:xfrm>
            <a:off x="1460590" y="930197"/>
            <a:ext cx="179953" cy="154446"/>
          </a:xfrm>
          <a:custGeom>
            <a:avLst/>
            <a:gdLst/>
            <a:ahLst/>
            <a:cxnLst/>
            <a:rect l="l" t="t" r="r" b="b"/>
            <a:pathLst>
              <a:path w="4621" h="3966" extrusionOk="0">
                <a:moveTo>
                  <a:pt x="1998" y="1"/>
                </a:moveTo>
                <a:cubicBezTo>
                  <a:pt x="979" y="1"/>
                  <a:pt x="1" y="796"/>
                  <a:pt x="1" y="1989"/>
                </a:cubicBezTo>
                <a:cubicBezTo>
                  <a:pt x="1" y="3085"/>
                  <a:pt x="882" y="3966"/>
                  <a:pt x="1977" y="3966"/>
                </a:cubicBezTo>
                <a:cubicBezTo>
                  <a:pt x="3739" y="3966"/>
                  <a:pt x="4620" y="1835"/>
                  <a:pt x="3382" y="585"/>
                </a:cubicBezTo>
                <a:cubicBezTo>
                  <a:pt x="2979" y="181"/>
                  <a:pt x="2484"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1"/>
          <p:cNvSpPr/>
          <p:nvPr/>
        </p:nvSpPr>
        <p:spPr>
          <a:xfrm>
            <a:off x="300445" y="164967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8" name="Google Shape;1018;p31"/>
          <p:cNvGrpSpPr/>
          <p:nvPr/>
        </p:nvGrpSpPr>
        <p:grpSpPr>
          <a:xfrm rot="7042238">
            <a:off x="276462" y="-319964"/>
            <a:ext cx="888592" cy="1418712"/>
            <a:chOff x="7309444" y="6779904"/>
            <a:chExt cx="1501932" cy="2397960"/>
          </a:xfrm>
        </p:grpSpPr>
        <p:sp>
          <p:nvSpPr>
            <p:cNvPr id="1019" name="Google Shape;1019;p31"/>
            <p:cNvSpPr/>
            <p:nvPr/>
          </p:nvSpPr>
          <p:spPr>
            <a:xfrm>
              <a:off x="7309444" y="6779904"/>
              <a:ext cx="1501932" cy="2397960"/>
            </a:xfrm>
            <a:custGeom>
              <a:avLst/>
              <a:gdLst/>
              <a:ahLst/>
              <a:cxnLst/>
              <a:rect l="l" t="t" r="r" b="b"/>
              <a:pathLst>
                <a:path w="17503" h="27945" extrusionOk="0">
                  <a:moveTo>
                    <a:pt x="16609" y="1"/>
                  </a:moveTo>
                  <a:cubicBezTo>
                    <a:pt x="16443" y="108"/>
                    <a:pt x="16276" y="215"/>
                    <a:pt x="16097" y="334"/>
                  </a:cubicBezTo>
                  <a:cubicBezTo>
                    <a:pt x="14335" y="1465"/>
                    <a:pt x="12657" y="2727"/>
                    <a:pt x="11073" y="4120"/>
                  </a:cubicBezTo>
                  <a:cubicBezTo>
                    <a:pt x="10894" y="4263"/>
                    <a:pt x="10716" y="4430"/>
                    <a:pt x="10549" y="4585"/>
                  </a:cubicBezTo>
                  <a:cubicBezTo>
                    <a:pt x="9168" y="5823"/>
                    <a:pt x="7882" y="7145"/>
                    <a:pt x="6680" y="8550"/>
                  </a:cubicBezTo>
                  <a:cubicBezTo>
                    <a:pt x="6501" y="8752"/>
                    <a:pt x="6334" y="8954"/>
                    <a:pt x="6156" y="9157"/>
                  </a:cubicBezTo>
                  <a:lnTo>
                    <a:pt x="6025" y="9312"/>
                  </a:lnTo>
                  <a:cubicBezTo>
                    <a:pt x="4822" y="10764"/>
                    <a:pt x="3751" y="12300"/>
                    <a:pt x="2810" y="13943"/>
                  </a:cubicBezTo>
                  <a:cubicBezTo>
                    <a:pt x="2679" y="14169"/>
                    <a:pt x="2548" y="14419"/>
                    <a:pt x="2417" y="14657"/>
                  </a:cubicBezTo>
                  <a:cubicBezTo>
                    <a:pt x="1846" y="15729"/>
                    <a:pt x="1381" y="16860"/>
                    <a:pt x="1000" y="18015"/>
                  </a:cubicBezTo>
                  <a:cubicBezTo>
                    <a:pt x="834" y="18515"/>
                    <a:pt x="703" y="19027"/>
                    <a:pt x="584" y="19539"/>
                  </a:cubicBezTo>
                  <a:cubicBezTo>
                    <a:pt x="524" y="19801"/>
                    <a:pt x="465" y="20051"/>
                    <a:pt x="429" y="20313"/>
                  </a:cubicBezTo>
                  <a:cubicBezTo>
                    <a:pt x="0" y="22718"/>
                    <a:pt x="84" y="25230"/>
                    <a:pt x="881" y="27528"/>
                  </a:cubicBezTo>
                  <a:lnTo>
                    <a:pt x="869" y="27528"/>
                  </a:lnTo>
                  <a:cubicBezTo>
                    <a:pt x="917" y="27671"/>
                    <a:pt x="976" y="27814"/>
                    <a:pt x="1024" y="27945"/>
                  </a:cubicBezTo>
                  <a:cubicBezTo>
                    <a:pt x="1167" y="27909"/>
                    <a:pt x="1310" y="27873"/>
                    <a:pt x="1441" y="27826"/>
                  </a:cubicBezTo>
                  <a:cubicBezTo>
                    <a:pt x="3405" y="27242"/>
                    <a:pt x="5275" y="26397"/>
                    <a:pt x="7013" y="25302"/>
                  </a:cubicBezTo>
                  <a:cubicBezTo>
                    <a:pt x="7334" y="25099"/>
                    <a:pt x="7644" y="24885"/>
                    <a:pt x="7965" y="24659"/>
                  </a:cubicBezTo>
                  <a:cubicBezTo>
                    <a:pt x="10001" y="23230"/>
                    <a:pt x="11787" y="21480"/>
                    <a:pt x="13252" y="19468"/>
                  </a:cubicBezTo>
                  <a:cubicBezTo>
                    <a:pt x="13466" y="19182"/>
                    <a:pt x="13669" y="18884"/>
                    <a:pt x="13859" y="18587"/>
                  </a:cubicBezTo>
                  <a:cubicBezTo>
                    <a:pt x="14157" y="18146"/>
                    <a:pt x="14419" y="17705"/>
                    <a:pt x="14681" y="17241"/>
                  </a:cubicBezTo>
                  <a:cubicBezTo>
                    <a:pt x="15585" y="15598"/>
                    <a:pt x="16288" y="13848"/>
                    <a:pt x="16764" y="12014"/>
                  </a:cubicBezTo>
                  <a:cubicBezTo>
                    <a:pt x="16824" y="11776"/>
                    <a:pt x="16883" y="11526"/>
                    <a:pt x="16931" y="11276"/>
                  </a:cubicBezTo>
                  <a:cubicBezTo>
                    <a:pt x="17312" y="9597"/>
                    <a:pt x="17502" y="7883"/>
                    <a:pt x="17490" y="6168"/>
                  </a:cubicBezTo>
                  <a:cubicBezTo>
                    <a:pt x="17490" y="5966"/>
                    <a:pt x="17490" y="5764"/>
                    <a:pt x="17490" y="5573"/>
                  </a:cubicBezTo>
                  <a:cubicBezTo>
                    <a:pt x="17443" y="3882"/>
                    <a:pt x="17205" y="2204"/>
                    <a:pt x="16776" y="584"/>
                  </a:cubicBezTo>
                  <a:cubicBezTo>
                    <a:pt x="16728" y="382"/>
                    <a:pt x="16669" y="191"/>
                    <a:pt x="1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1"/>
            <p:cNvSpPr/>
            <p:nvPr/>
          </p:nvSpPr>
          <p:spPr>
            <a:xfrm>
              <a:off x="7346171" y="6779904"/>
              <a:ext cx="1465206" cy="2397960"/>
            </a:xfrm>
            <a:custGeom>
              <a:avLst/>
              <a:gdLst/>
              <a:ahLst/>
              <a:cxnLst/>
              <a:rect l="l" t="t" r="r" b="b"/>
              <a:pathLst>
                <a:path w="17075" h="27945" extrusionOk="0">
                  <a:moveTo>
                    <a:pt x="16193" y="1"/>
                  </a:moveTo>
                  <a:cubicBezTo>
                    <a:pt x="16015" y="108"/>
                    <a:pt x="15848" y="215"/>
                    <a:pt x="15681" y="334"/>
                  </a:cubicBezTo>
                  <a:cubicBezTo>
                    <a:pt x="14907" y="2525"/>
                    <a:pt x="14122" y="4716"/>
                    <a:pt x="13229" y="6859"/>
                  </a:cubicBezTo>
                  <a:cubicBezTo>
                    <a:pt x="12955" y="7514"/>
                    <a:pt x="12669" y="8169"/>
                    <a:pt x="12371" y="8835"/>
                  </a:cubicBezTo>
                  <a:cubicBezTo>
                    <a:pt x="12121" y="7966"/>
                    <a:pt x="11848" y="7121"/>
                    <a:pt x="11514" y="6287"/>
                  </a:cubicBezTo>
                  <a:cubicBezTo>
                    <a:pt x="11336" y="5811"/>
                    <a:pt x="11133" y="5347"/>
                    <a:pt x="10955" y="4871"/>
                  </a:cubicBezTo>
                  <a:cubicBezTo>
                    <a:pt x="10859" y="4632"/>
                    <a:pt x="10764" y="4371"/>
                    <a:pt x="10657" y="4109"/>
                  </a:cubicBezTo>
                  <a:cubicBezTo>
                    <a:pt x="10478" y="4263"/>
                    <a:pt x="10300" y="4430"/>
                    <a:pt x="10121" y="4585"/>
                  </a:cubicBezTo>
                  <a:cubicBezTo>
                    <a:pt x="10204" y="4728"/>
                    <a:pt x="10288" y="4894"/>
                    <a:pt x="10371" y="5049"/>
                  </a:cubicBezTo>
                  <a:cubicBezTo>
                    <a:pt x="10597" y="5502"/>
                    <a:pt x="10800" y="5966"/>
                    <a:pt x="10978" y="6454"/>
                  </a:cubicBezTo>
                  <a:cubicBezTo>
                    <a:pt x="11336" y="7407"/>
                    <a:pt x="11645" y="8395"/>
                    <a:pt x="11907" y="9383"/>
                  </a:cubicBezTo>
                  <a:cubicBezTo>
                    <a:pt x="11931" y="9454"/>
                    <a:pt x="11978" y="9526"/>
                    <a:pt x="12038" y="9562"/>
                  </a:cubicBezTo>
                  <a:cubicBezTo>
                    <a:pt x="11014" y="11776"/>
                    <a:pt x="9895" y="13931"/>
                    <a:pt x="8669" y="16039"/>
                  </a:cubicBezTo>
                  <a:cubicBezTo>
                    <a:pt x="8347" y="14765"/>
                    <a:pt x="7978" y="13491"/>
                    <a:pt x="7561" y="12229"/>
                  </a:cubicBezTo>
                  <a:cubicBezTo>
                    <a:pt x="7335" y="11538"/>
                    <a:pt x="7109" y="10836"/>
                    <a:pt x="6871" y="10133"/>
                  </a:cubicBezTo>
                  <a:cubicBezTo>
                    <a:pt x="6680" y="9609"/>
                    <a:pt x="6514" y="9050"/>
                    <a:pt x="6252" y="8550"/>
                  </a:cubicBezTo>
                  <a:cubicBezTo>
                    <a:pt x="6073" y="8752"/>
                    <a:pt x="5906" y="8954"/>
                    <a:pt x="5728" y="9157"/>
                  </a:cubicBezTo>
                  <a:cubicBezTo>
                    <a:pt x="5894" y="9585"/>
                    <a:pt x="6109" y="10014"/>
                    <a:pt x="6275" y="10431"/>
                  </a:cubicBezTo>
                  <a:cubicBezTo>
                    <a:pt x="6549" y="11098"/>
                    <a:pt x="6823" y="11776"/>
                    <a:pt x="7061" y="12467"/>
                  </a:cubicBezTo>
                  <a:cubicBezTo>
                    <a:pt x="7514" y="13836"/>
                    <a:pt x="7907" y="15229"/>
                    <a:pt x="8252" y="16622"/>
                  </a:cubicBezTo>
                  <a:cubicBezTo>
                    <a:pt x="8264" y="16646"/>
                    <a:pt x="8276" y="16670"/>
                    <a:pt x="8288" y="16693"/>
                  </a:cubicBezTo>
                  <a:cubicBezTo>
                    <a:pt x="7978" y="17205"/>
                    <a:pt x="7668" y="17729"/>
                    <a:pt x="7347" y="18241"/>
                  </a:cubicBezTo>
                  <a:cubicBezTo>
                    <a:pt x="6597" y="19432"/>
                    <a:pt x="5823" y="20611"/>
                    <a:pt x="5001" y="21754"/>
                  </a:cubicBezTo>
                  <a:cubicBezTo>
                    <a:pt x="4656" y="20396"/>
                    <a:pt x="4263" y="19039"/>
                    <a:pt x="3811" y="17705"/>
                  </a:cubicBezTo>
                  <a:cubicBezTo>
                    <a:pt x="3561" y="16979"/>
                    <a:pt x="3311" y="16265"/>
                    <a:pt x="3025" y="15562"/>
                  </a:cubicBezTo>
                  <a:cubicBezTo>
                    <a:pt x="2823" y="15038"/>
                    <a:pt x="2632" y="14455"/>
                    <a:pt x="2370" y="13931"/>
                  </a:cubicBezTo>
                  <a:cubicBezTo>
                    <a:pt x="2239" y="14169"/>
                    <a:pt x="2108" y="14419"/>
                    <a:pt x="1977" y="14657"/>
                  </a:cubicBezTo>
                  <a:cubicBezTo>
                    <a:pt x="2132" y="15038"/>
                    <a:pt x="2287" y="15419"/>
                    <a:pt x="2430" y="15789"/>
                  </a:cubicBezTo>
                  <a:cubicBezTo>
                    <a:pt x="2680" y="16491"/>
                    <a:pt x="2918" y="17194"/>
                    <a:pt x="3144" y="17908"/>
                  </a:cubicBezTo>
                  <a:cubicBezTo>
                    <a:pt x="3608" y="19337"/>
                    <a:pt x="4013" y="20777"/>
                    <a:pt x="4370" y="22242"/>
                  </a:cubicBezTo>
                  <a:cubicBezTo>
                    <a:pt x="4394" y="22313"/>
                    <a:pt x="4442" y="22385"/>
                    <a:pt x="4501" y="22444"/>
                  </a:cubicBezTo>
                  <a:cubicBezTo>
                    <a:pt x="4228" y="22813"/>
                    <a:pt x="3954" y="23182"/>
                    <a:pt x="3680" y="23551"/>
                  </a:cubicBezTo>
                  <a:cubicBezTo>
                    <a:pt x="3346" y="23980"/>
                    <a:pt x="3013" y="24397"/>
                    <a:pt x="2680" y="24814"/>
                  </a:cubicBezTo>
                  <a:cubicBezTo>
                    <a:pt x="2561" y="24623"/>
                    <a:pt x="2465" y="24433"/>
                    <a:pt x="2382" y="24218"/>
                  </a:cubicBezTo>
                  <a:cubicBezTo>
                    <a:pt x="2215" y="23885"/>
                    <a:pt x="2061" y="23551"/>
                    <a:pt x="1894" y="23206"/>
                  </a:cubicBezTo>
                  <a:cubicBezTo>
                    <a:pt x="1310" y="21992"/>
                    <a:pt x="727" y="20765"/>
                    <a:pt x="144" y="19551"/>
                  </a:cubicBezTo>
                  <a:cubicBezTo>
                    <a:pt x="96" y="19801"/>
                    <a:pt x="37" y="20051"/>
                    <a:pt x="1" y="20313"/>
                  </a:cubicBezTo>
                  <a:cubicBezTo>
                    <a:pt x="358" y="21075"/>
                    <a:pt x="715" y="21849"/>
                    <a:pt x="1060" y="22611"/>
                  </a:cubicBezTo>
                  <a:cubicBezTo>
                    <a:pt x="1322" y="23182"/>
                    <a:pt x="1584" y="23754"/>
                    <a:pt x="1846" y="24325"/>
                  </a:cubicBezTo>
                  <a:cubicBezTo>
                    <a:pt x="1977" y="24599"/>
                    <a:pt x="2084" y="25028"/>
                    <a:pt x="2299" y="25290"/>
                  </a:cubicBezTo>
                  <a:cubicBezTo>
                    <a:pt x="1680" y="26028"/>
                    <a:pt x="1049" y="26778"/>
                    <a:pt x="441" y="27528"/>
                  </a:cubicBezTo>
                  <a:cubicBezTo>
                    <a:pt x="489" y="27671"/>
                    <a:pt x="537" y="27814"/>
                    <a:pt x="596" y="27945"/>
                  </a:cubicBezTo>
                  <a:cubicBezTo>
                    <a:pt x="727" y="27909"/>
                    <a:pt x="870" y="27873"/>
                    <a:pt x="1013" y="27826"/>
                  </a:cubicBezTo>
                  <a:cubicBezTo>
                    <a:pt x="1668" y="27100"/>
                    <a:pt x="2287" y="26326"/>
                    <a:pt x="2894" y="25552"/>
                  </a:cubicBezTo>
                  <a:cubicBezTo>
                    <a:pt x="3049" y="25552"/>
                    <a:pt x="3192" y="25540"/>
                    <a:pt x="3335" y="25540"/>
                  </a:cubicBezTo>
                  <a:cubicBezTo>
                    <a:pt x="3632" y="25528"/>
                    <a:pt x="3918" y="25516"/>
                    <a:pt x="4216" y="25504"/>
                  </a:cubicBezTo>
                  <a:cubicBezTo>
                    <a:pt x="4775" y="25468"/>
                    <a:pt x="5335" y="25433"/>
                    <a:pt x="5906" y="25373"/>
                  </a:cubicBezTo>
                  <a:lnTo>
                    <a:pt x="6573" y="25290"/>
                  </a:lnTo>
                  <a:cubicBezTo>
                    <a:pt x="6895" y="25087"/>
                    <a:pt x="7216" y="24885"/>
                    <a:pt x="7526" y="24659"/>
                  </a:cubicBezTo>
                  <a:lnTo>
                    <a:pt x="7526" y="24659"/>
                  </a:lnTo>
                  <a:cubicBezTo>
                    <a:pt x="6704" y="24778"/>
                    <a:pt x="5882" y="24873"/>
                    <a:pt x="5061" y="24933"/>
                  </a:cubicBezTo>
                  <a:cubicBezTo>
                    <a:pt x="4680" y="24956"/>
                    <a:pt x="4287" y="24968"/>
                    <a:pt x="3906" y="24980"/>
                  </a:cubicBezTo>
                  <a:cubicBezTo>
                    <a:pt x="3716" y="24980"/>
                    <a:pt x="3501" y="25016"/>
                    <a:pt x="3299" y="25016"/>
                  </a:cubicBezTo>
                  <a:cubicBezTo>
                    <a:pt x="3751" y="24421"/>
                    <a:pt x="4192" y="23825"/>
                    <a:pt x="4632" y="23230"/>
                  </a:cubicBezTo>
                  <a:cubicBezTo>
                    <a:pt x="5228" y="22432"/>
                    <a:pt x="5799" y="21611"/>
                    <a:pt x="6359" y="20789"/>
                  </a:cubicBezTo>
                  <a:cubicBezTo>
                    <a:pt x="6394" y="20801"/>
                    <a:pt x="6430" y="20813"/>
                    <a:pt x="6466" y="20813"/>
                  </a:cubicBezTo>
                  <a:cubicBezTo>
                    <a:pt x="7847" y="20813"/>
                    <a:pt x="9300" y="20539"/>
                    <a:pt x="10621" y="20218"/>
                  </a:cubicBezTo>
                  <a:cubicBezTo>
                    <a:pt x="11371" y="20027"/>
                    <a:pt x="12109" y="19777"/>
                    <a:pt x="12812" y="19468"/>
                  </a:cubicBezTo>
                  <a:cubicBezTo>
                    <a:pt x="13026" y="19182"/>
                    <a:pt x="13229" y="18884"/>
                    <a:pt x="13431" y="18587"/>
                  </a:cubicBezTo>
                  <a:lnTo>
                    <a:pt x="13431" y="18587"/>
                  </a:lnTo>
                  <a:cubicBezTo>
                    <a:pt x="12467" y="19134"/>
                    <a:pt x="11431" y="19527"/>
                    <a:pt x="10347" y="19741"/>
                  </a:cubicBezTo>
                  <a:cubicBezTo>
                    <a:pt x="9169" y="20003"/>
                    <a:pt x="7966" y="20015"/>
                    <a:pt x="6775" y="20182"/>
                  </a:cubicBezTo>
                  <a:cubicBezTo>
                    <a:pt x="8014" y="18348"/>
                    <a:pt x="9192" y="16455"/>
                    <a:pt x="10264" y="14515"/>
                  </a:cubicBezTo>
                  <a:cubicBezTo>
                    <a:pt x="11455" y="14348"/>
                    <a:pt x="12610" y="13931"/>
                    <a:pt x="13693" y="13443"/>
                  </a:cubicBezTo>
                  <a:cubicBezTo>
                    <a:pt x="14610" y="13038"/>
                    <a:pt x="15491" y="12562"/>
                    <a:pt x="16324" y="12026"/>
                  </a:cubicBezTo>
                  <a:cubicBezTo>
                    <a:pt x="16396" y="11776"/>
                    <a:pt x="16455" y="11538"/>
                    <a:pt x="16503" y="11276"/>
                  </a:cubicBezTo>
                  <a:lnTo>
                    <a:pt x="16503" y="11276"/>
                  </a:lnTo>
                  <a:cubicBezTo>
                    <a:pt x="15550" y="11943"/>
                    <a:pt x="14526" y="12491"/>
                    <a:pt x="13455" y="12931"/>
                  </a:cubicBezTo>
                  <a:cubicBezTo>
                    <a:pt x="12538" y="13276"/>
                    <a:pt x="11609" y="13574"/>
                    <a:pt x="10669" y="13800"/>
                  </a:cubicBezTo>
                  <a:cubicBezTo>
                    <a:pt x="10943" y="13276"/>
                    <a:pt x="11216" y="12753"/>
                    <a:pt x="11490" y="12229"/>
                  </a:cubicBezTo>
                  <a:cubicBezTo>
                    <a:pt x="12205" y="10812"/>
                    <a:pt x="12883" y="9395"/>
                    <a:pt x="13514" y="7954"/>
                  </a:cubicBezTo>
                  <a:cubicBezTo>
                    <a:pt x="13705" y="7895"/>
                    <a:pt x="13883" y="7835"/>
                    <a:pt x="14062" y="7764"/>
                  </a:cubicBezTo>
                  <a:cubicBezTo>
                    <a:pt x="14288" y="7692"/>
                    <a:pt x="14515" y="7597"/>
                    <a:pt x="14717" y="7502"/>
                  </a:cubicBezTo>
                  <a:cubicBezTo>
                    <a:pt x="15146" y="7311"/>
                    <a:pt x="15562" y="7097"/>
                    <a:pt x="15967" y="6859"/>
                  </a:cubicBezTo>
                  <a:cubicBezTo>
                    <a:pt x="16336" y="6633"/>
                    <a:pt x="16705" y="6406"/>
                    <a:pt x="17074" y="6168"/>
                  </a:cubicBezTo>
                  <a:cubicBezTo>
                    <a:pt x="17074" y="5966"/>
                    <a:pt x="17074" y="5764"/>
                    <a:pt x="17062" y="5573"/>
                  </a:cubicBezTo>
                  <a:cubicBezTo>
                    <a:pt x="16598" y="5859"/>
                    <a:pt x="16122" y="6121"/>
                    <a:pt x="15622" y="6359"/>
                  </a:cubicBezTo>
                  <a:cubicBezTo>
                    <a:pt x="15205" y="6561"/>
                    <a:pt x="14776" y="6752"/>
                    <a:pt x="14348" y="6942"/>
                  </a:cubicBezTo>
                  <a:cubicBezTo>
                    <a:pt x="14193" y="7014"/>
                    <a:pt x="14026" y="7073"/>
                    <a:pt x="13872" y="7145"/>
                  </a:cubicBezTo>
                  <a:cubicBezTo>
                    <a:pt x="13967" y="6895"/>
                    <a:pt x="14086" y="6657"/>
                    <a:pt x="14181" y="6406"/>
                  </a:cubicBezTo>
                  <a:cubicBezTo>
                    <a:pt x="14991" y="4490"/>
                    <a:pt x="15669" y="2537"/>
                    <a:pt x="16348" y="572"/>
                  </a:cubicBezTo>
                  <a:cubicBezTo>
                    <a:pt x="16300" y="382"/>
                    <a:pt x="16241" y="191"/>
                    <a:pt x="16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1" name="Google Shape;1021;p31"/>
          <p:cNvGrpSpPr/>
          <p:nvPr/>
        </p:nvGrpSpPr>
        <p:grpSpPr>
          <a:xfrm rot="7042238">
            <a:off x="-272205" y="111300"/>
            <a:ext cx="979873" cy="787665"/>
            <a:chOff x="7539329" y="7978324"/>
            <a:chExt cx="1656219" cy="1331342"/>
          </a:xfrm>
        </p:grpSpPr>
        <p:sp>
          <p:nvSpPr>
            <p:cNvPr id="1022" name="Google Shape;1022;p31"/>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1"/>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31"/>
          <p:cNvSpPr/>
          <p:nvPr/>
        </p:nvSpPr>
        <p:spPr>
          <a:xfrm>
            <a:off x="551576" y="4056357"/>
            <a:ext cx="255541" cy="255073"/>
          </a:xfrm>
          <a:custGeom>
            <a:avLst/>
            <a:gdLst/>
            <a:ahLst/>
            <a:cxnLst/>
            <a:rect l="l" t="t" r="r" b="b"/>
            <a:pathLst>
              <a:path w="6562" h="6550" extrusionOk="0">
                <a:moveTo>
                  <a:pt x="1918" y="1"/>
                </a:moveTo>
                <a:lnTo>
                  <a:pt x="1918" y="1918"/>
                </a:lnTo>
                <a:lnTo>
                  <a:pt x="1" y="1918"/>
                </a:lnTo>
                <a:lnTo>
                  <a:pt x="1" y="4632"/>
                </a:lnTo>
                <a:lnTo>
                  <a:pt x="1918" y="4632"/>
                </a:lnTo>
                <a:lnTo>
                  <a:pt x="1918" y="6549"/>
                </a:lnTo>
                <a:lnTo>
                  <a:pt x="4632" y="6549"/>
                </a:lnTo>
                <a:lnTo>
                  <a:pt x="4632" y="4632"/>
                </a:lnTo>
                <a:lnTo>
                  <a:pt x="6561" y="4632"/>
                </a:lnTo>
                <a:lnTo>
                  <a:pt x="6561" y="1918"/>
                </a:lnTo>
                <a:lnTo>
                  <a:pt x="4632" y="1918"/>
                </a:lnTo>
                <a:lnTo>
                  <a:pt x="46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1"/>
          <p:cNvSpPr/>
          <p:nvPr/>
        </p:nvSpPr>
        <p:spPr>
          <a:xfrm flipH="1">
            <a:off x="7413944" y="4330398"/>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1"/>
          <p:cNvSpPr/>
          <p:nvPr/>
        </p:nvSpPr>
        <p:spPr>
          <a:xfrm>
            <a:off x="1161307" y="4872871"/>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1"/>
          <p:cNvSpPr/>
          <p:nvPr/>
        </p:nvSpPr>
        <p:spPr>
          <a:xfrm flipH="1">
            <a:off x="8219722" y="3431035"/>
            <a:ext cx="247168" cy="247168"/>
          </a:xfrm>
          <a:custGeom>
            <a:avLst/>
            <a:gdLst/>
            <a:ahLst/>
            <a:cxnLst/>
            <a:rect l="l" t="t" r="r" b="b"/>
            <a:pathLst>
              <a:path w="6347" h="6347" extrusionOk="0">
                <a:moveTo>
                  <a:pt x="1858" y="0"/>
                </a:moveTo>
                <a:lnTo>
                  <a:pt x="1858" y="1870"/>
                </a:lnTo>
                <a:lnTo>
                  <a:pt x="1" y="1870"/>
                </a:lnTo>
                <a:lnTo>
                  <a:pt x="1" y="4489"/>
                </a:lnTo>
                <a:lnTo>
                  <a:pt x="1858" y="4489"/>
                </a:lnTo>
                <a:lnTo>
                  <a:pt x="1858" y="6346"/>
                </a:lnTo>
                <a:lnTo>
                  <a:pt x="4478" y="6346"/>
                </a:lnTo>
                <a:lnTo>
                  <a:pt x="4478" y="4489"/>
                </a:lnTo>
                <a:lnTo>
                  <a:pt x="6347" y="4489"/>
                </a:lnTo>
                <a:lnTo>
                  <a:pt x="6347" y="1870"/>
                </a:lnTo>
                <a:lnTo>
                  <a:pt x="4478" y="1870"/>
                </a:lnTo>
                <a:lnTo>
                  <a:pt x="44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1"/>
          <p:cNvSpPr/>
          <p:nvPr/>
        </p:nvSpPr>
        <p:spPr>
          <a:xfrm>
            <a:off x="1869153" y="324540"/>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1"/>
          <p:cNvSpPr/>
          <p:nvPr/>
        </p:nvSpPr>
        <p:spPr>
          <a:xfrm>
            <a:off x="1228295" y="24834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1"/>
          <p:cNvSpPr/>
          <p:nvPr/>
        </p:nvSpPr>
        <p:spPr>
          <a:xfrm>
            <a:off x="8738643" y="2345202"/>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1"/>
          <p:cNvSpPr/>
          <p:nvPr/>
        </p:nvSpPr>
        <p:spPr>
          <a:xfrm flipH="1">
            <a:off x="8338890" y="4898379"/>
            <a:ext cx="118736" cy="102029"/>
          </a:xfrm>
          <a:custGeom>
            <a:avLst/>
            <a:gdLst/>
            <a:ahLst/>
            <a:cxnLst/>
            <a:rect l="l" t="t" r="r" b="b"/>
            <a:pathLst>
              <a:path w="3049" h="2620" extrusionOk="0">
                <a:moveTo>
                  <a:pt x="1309" y="1"/>
                </a:moveTo>
                <a:cubicBezTo>
                  <a:pt x="640" y="1"/>
                  <a:pt x="1" y="523"/>
                  <a:pt x="1" y="1310"/>
                </a:cubicBezTo>
                <a:cubicBezTo>
                  <a:pt x="1" y="2036"/>
                  <a:pt x="584" y="2620"/>
                  <a:pt x="1298" y="2620"/>
                </a:cubicBezTo>
                <a:cubicBezTo>
                  <a:pt x="2465" y="2620"/>
                  <a:pt x="3049" y="1215"/>
                  <a:pt x="2227" y="393"/>
                </a:cubicBezTo>
                <a:cubicBezTo>
                  <a:pt x="1960" y="122"/>
                  <a:pt x="1631" y="1"/>
                  <a:pt x="1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1"/>
          <p:cNvSpPr/>
          <p:nvPr/>
        </p:nvSpPr>
        <p:spPr>
          <a:xfrm>
            <a:off x="295642" y="3295569"/>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1"/>
          <p:cNvSpPr/>
          <p:nvPr/>
        </p:nvSpPr>
        <p:spPr>
          <a:xfrm flipH="1">
            <a:off x="8975578" y="2952717"/>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4" name="Google Shape;1034;p31"/>
          <p:cNvGrpSpPr/>
          <p:nvPr/>
        </p:nvGrpSpPr>
        <p:grpSpPr>
          <a:xfrm>
            <a:off x="7899292" y="3741733"/>
            <a:ext cx="888543" cy="1418633"/>
            <a:chOff x="7309444" y="6779904"/>
            <a:chExt cx="1501932" cy="2397960"/>
          </a:xfrm>
        </p:grpSpPr>
        <p:sp>
          <p:nvSpPr>
            <p:cNvPr id="1035" name="Google Shape;1035;p31"/>
            <p:cNvSpPr/>
            <p:nvPr/>
          </p:nvSpPr>
          <p:spPr>
            <a:xfrm>
              <a:off x="7309444" y="6779904"/>
              <a:ext cx="1501932" cy="2397960"/>
            </a:xfrm>
            <a:custGeom>
              <a:avLst/>
              <a:gdLst/>
              <a:ahLst/>
              <a:cxnLst/>
              <a:rect l="l" t="t" r="r" b="b"/>
              <a:pathLst>
                <a:path w="17503" h="27945" extrusionOk="0">
                  <a:moveTo>
                    <a:pt x="16609" y="1"/>
                  </a:moveTo>
                  <a:cubicBezTo>
                    <a:pt x="16443" y="108"/>
                    <a:pt x="16276" y="215"/>
                    <a:pt x="16097" y="334"/>
                  </a:cubicBezTo>
                  <a:cubicBezTo>
                    <a:pt x="14335" y="1465"/>
                    <a:pt x="12657" y="2727"/>
                    <a:pt x="11073" y="4120"/>
                  </a:cubicBezTo>
                  <a:cubicBezTo>
                    <a:pt x="10894" y="4263"/>
                    <a:pt x="10716" y="4430"/>
                    <a:pt x="10549" y="4585"/>
                  </a:cubicBezTo>
                  <a:cubicBezTo>
                    <a:pt x="9168" y="5823"/>
                    <a:pt x="7882" y="7145"/>
                    <a:pt x="6680" y="8550"/>
                  </a:cubicBezTo>
                  <a:cubicBezTo>
                    <a:pt x="6501" y="8752"/>
                    <a:pt x="6334" y="8954"/>
                    <a:pt x="6156" y="9157"/>
                  </a:cubicBezTo>
                  <a:lnTo>
                    <a:pt x="6025" y="9312"/>
                  </a:lnTo>
                  <a:cubicBezTo>
                    <a:pt x="4822" y="10764"/>
                    <a:pt x="3751" y="12300"/>
                    <a:pt x="2810" y="13943"/>
                  </a:cubicBezTo>
                  <a:cubicBezTo>
                    <a:pt x="2679" y="14169"/>
                    <a:pt x="2548" y="14419"/>
                    <a:pt x="2417" y="14657"/>
                  </a:cubicBezTo>
                  <a:cubicBezTo>
                    <a:pt x="1846" y="15729"/>
                    <a:pt x="1381" y="16860"/>
                    <a:pt x="1000" y="18015"/>
                  </a:cubicBezTo>
                  <a:cubicBezTo>
                    <a:pt x="834" y="18515"/>
                    <a:pt x="703" y="19027"/>
                    <a:pt x="584" y="19539"/>
                  </a:cubicBezTo>
                  <a:cubicBezTo>
                    <a:pt x="524" y="19801"/>
                    <a:pt x="465" y="20051"/>
                    <a:pt x="429" y="20313"/>
                  </a:cubicBezTo>
                  <a:cubicBezTo>
                    <a:pt x="0" y="22718"/>
                    <a:pt x="84" y="25230"/>
                    <a:pt x="881" y="27528"/>
                  </a:cubicBezTo>
                  <a:lnTo>
                    <a:pt x="869" y="27528"/>
                  </a:lnTo>
                  <a:cubicBezTo>
                    <a:pt x="917" y="27671"/>
                    <a:pt x="976" y="27814"/>
                    <a:pt x="1024" y="27945"/>
                  </a:cubicBezTo>
                  <a:cubicBezTo>
                    <a:pt x="1167" y="27909"/>
                    <a:pt x="1310" y="27873"/>
                    <a:pt x="1441" y="27826"/>
                  </a:cubicBezTo>
                  <a:cubicBezTo>
                    <a:pt x="3405" y="27242"/>
                    <a:pt x="5275" y="26397"/>
                    <a:pt x="7013" y="25302"/>
                  </a:cubicBezTo>
                  <a:cubicBezTo>
                    <a:pt x="7334" y="25099"/>
                    <a:pt x="7644" y="24885"/>
                    <a:pt x="7965" y="24659"/>
                  </a:cubicBezTo>
                  <a:cubicBezTo>
                    <a:pt x="10001" y="23230"/>
                    <a:pt x="11787" y="21480"/>
                    <a:pt x="13252" y="19468"/>
                  </a:cubicBezTo>
                  <a:cubicBezTo>
                    <a:pt x="13466" y="19182"/>
                    <a:pt x="13669" y="18884"/>
                    <a:pt x="13859" y="18587"/>
                  </a:cubicBezTo>
                  <a:cubicBezTo>
                    <a:pt x="14157" y="18146"/>
                    <a:pt x="14419" y="17705"/>
                    <a:pt x="14681" y="17241"/>
                  </a:cubicBezTo>
                  <a:cubicBezTo>
                    <a:pt x="15585" y="15598"/>
                    <a:pt x="16288" y="13848"/>
                    <a:pt x="16764" y="12014"/>
                  </a:cubicBezTo>
                  <a:cubicBezTo>
                    <a:pt x="16824" y="11776"/>
                    <a:pt x="16883" y="11526"/>
                    <a:pt x="16931" y="11276"/>
                  </a:cubicBezTo>
                  <a:cubicBezTo>
                    <a:pt x="17312" y="9597"/>
                    <a:pt x="17502" y="7883"/>
                    <a:pt x="17490" y="6168"/>
                  </a:cubicBezTo>
                  <a:cubicBezTo>
                    <a:pt x="17490" y="5966"/>
                    <a:pt x="17490" y="5764"/>
                    <a:pt x="17490" y="5573"/>
                  </a:cubicBezTo>
                  <a:cubicBezTo>
                    <a:pt x="17443" y="3882"/>
                    <a:pt x="17205" y="2204"/>
                    <a:pt x="16776" y="584"/>
                  </a:cubicBezTo>
                  <a:cubicBezTo>
                    <a:pt x="16728" y="382"/>
                    <a:pt x="16669" y="191"/>
                    <a:pt x="1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1"/>
            <p:cNvSpPr/>
            <p:nvPr/>
          </p:nvSpPr>
          <p:spPr>
            <a:xfrm>
              <a:off x="7346171" y="6779904"/>
              <a:ext cx="1465206" cy="2397960"/>
            </a:xfrm>
            <a:custGeom>
              <a:avLst/>
              <a:gdLst/>
              <a:ahLst/>
              <a:cxnLst/>
              <a:rect l="l" t="t" r="r" b="b"/>
              <a:pathLst>
                <a:path w="17075" h="27945" extrusionOk="0">
                  <a:moveTo>
                    <a:pt x="16193" y="1"/>
                  </a:moveTo>
                  <a:cubicBezTo>
                    <a:pt x="16015" y="108"/>
                    <a:pt x="15848" y="215"/>
                    <a:pt x="15681" y="334"/>
                  </a:cubicBezTo>
                  <a:cubicBezTo>
                    <a:pt x="14907" y="2525"/>
                    <a:pt x="14122" y="4716"/>
                    <a:pt x="13229" y="6859"/>
                  </a:cubicBezTo>
                  <a:cubicBezTo>
                    <a:pt x="12955" y="7514"/>
                    <a:pt x="12669" y="8169"/>
                    <a:pt x="12371" y="8835"/>
                  </a:cubicBezTo>
                  <a:cubicBezTo>
                    <a:pt x="12121" y="7966"/>
                    <a:pt x="11848" y="7121"/>
                    <a:pt x="11514" y="6287"/>
                  </a:cubicBezTo>
                  <a:cubicBezTo>
                    <a:pt x="11336" y="5811"/>
                    <a:pt x="11133" y="5347"/>
                    <a:pt x="10955" y="4871"/>
                  </a:cubicBezTo>
                  <a:cubicBezTo>
                    <a:pt x="10859" y="4632"/>
                    <a:pt x="10764" y="4371"/>
                    <a:pt x="10657" y="4109"/>
                  </a:cubicBezTo>
                  <a:cubicBezTo>
                    <a:pt x="10478" y="4263"/>
                    <a:pt x="10300" y="4430"/>
                    <a:pt x="10121" y="4585"/>
                  </a:cubicBezTo>
                  <a:cubicBezTo>
                    <a:pt x="10204" y="4728"/>
                    <a:pt x="10288" y="4894"/>
                    <a:pt x="10371" y="5049"/>
                  </a:cubicBezTo>
                  <a:cubicBezTo>
                    <a:pt x="10597" y="5502"/>
                    <a:pt x="10800" y="5966"/>
                    <a:pt x="10978" y="6454"/>
                  </a:cubicBezTo>
                  <a:cubicBezTo>
                    <a:pt x="11336" y="7407"/>
                    <a:pt x="11645" y="8395"/>
                    <a:pt x="11907" y="9383"/>
                  </a:cubicBezTo>
                  <a:cubicBezTo>
                    <a:pt x="11931" y="9454"/>
                    <a:pt x="11978" y="9526"/>
                    <a:pt x="12038" y="9562"/>
                  </a:cubicBezTo>
                  <a:cubicBezTo>
                    <a:pt x="11014" y="11776"/>
                    <a:pt x="9895" y="13931"/>
                    <a:pt x="8669" y="16039"/>
                  </a:cubicBezTo>
                  <a:cubicBezTo>
                    <a:pt x="8347" y="14765"/>
                    <a:pt x="7978" y="13491"/>
                    <a:pt x="7561" y="12229"/>
                  </a:cubicBezTo>
                  <a:cubicBezTo>
                    <a:pt x="7335" y="11538"/>
                    <a:pt x="7109" y="10836"/>
                    <a:pt x="6871" y="10133"/>
                  </a:cubicBezTo>
                  <a:cubicBezTo>
                    <a:pt x="6680" y="9609"/>
                    <a:pt x="6514" y="9050"/>
                    <a:pt x="6252" y="8550"/>
                  </a:cubicBezTo>
                  <a:cubicBezTo>
                    <a:pt x="6073" y="8752"/>
                    <a:pt x="5906" y="8954"/>
                    <a:pt x="5728" y="9157"/>
                  </a:cubicBezTo>
                  <a:cubicBezTo>
                    <a:pt x="5894" y="9585"/>
                    <a:pt x="6109" y="10014"/>
                    <a:pt x="6275" y="10431"/>
                  </a:cubicBezTo>
                  <a:cubicBezTo>
                    <a:pt x="6549" y="11098"/>
                    <a:pt x="6823" y="11776"/>
                    <a:pt x="7061" y="12467"/>
                  </a:cubicBezTo>
                  <a:cubicBezTo>
                    <a:pt x="7514" y="13836"/>
                    <a:pt x="7907" y="15229"/>
                    <a:pt x="8252" y="16622"/>
                  </a:cubicBezTo>
                  <a:cubicBezTo>
                    <a:pt x="8264" y="16646"/>
                    <a:pt x="8276" y="16670"/>
                    <a:pt x="8288" y="16693"/>
                  </a:cubicBezTo>
                  <a:cubicBezTo>
                    <a:pt x="7978" y="17205"/>
                    <a:pt x="7668" y="17729"/>
                    <a:pt x="7347" y="18241"/>
                  </a:cubicBezTo>
                  <a:cubicBezTo>
                    <a:pt x="6597" y="19432"/>
                    <a:pt x="5823" y="20611"/>
                    <a:pt x="5001" y="21754"/>
                  </a:cubicBezTo>
                  <a:cubicBezTo>
                    <a:pt x="4656" y="20396"/>
                    <a:pt x="4263" y="19039"/>
                    <a:pt x="3811" y="17705"/>
                  </a:cubicBezTo>
                  <a:cubicBezTo>
                    <a:pt x="3561" y="16979"/>
                    <a:pt x="3311" y="16265"/>
                    <a:pt x="3025" y="15562"/>
                  </a:cubicBezTo>
                  <a:cubicBezTo>
                    <a:pt x="2823" y="15038"/>
                    <a:pt x="2632" y="14455"/>
                    <a:pt x="2370" y="13931"/>
                  </a:cubicBezTo>
                  <a:cubicBezTo>
                    <a:pt x="2239" y="14169"/>
                    <a:pt x="2108" y="14419"/>
                    <a:pt x="1977" y="14657"/>
                  </a:cubicBezTo>
                  <a:cubicBezTo>
                    <a:pt x="2132" y="15038"/>
                    <a:pt x="2287" y="15419"/>
                    <a:pt x="2430" y="15789"/>
                  </a:cubicBezTo>
                  <a:cubicBezTo>
                    <a:pt x="2680" y="16491"/>
                    <a:pt x="2918" y="17194"/>
                    <a:pt x="3144" y="17908"/>
                  </a:cubicBezTo>
                  <a:cubicBezTo>
                    <a:pt x="3608" y="19337"/>
                    <a:pt x="4013" y="20777"/>
                    <a:pt x="4370" y="22242"/>
                  </a:cubicBezTo>
                  <a:cubicBezTo>
                    <a:pt x="4394" y="22313"/>
                    <a:pt x="4442" y="22385"/>
                    <a:pt x="4501" y="22444"/>
                  </a:cubicBezTo>
                  <a:cubicBezTo>
                    <a:pt x="4228" y="22813"/>
                    <a:pt x="3954" y="23182"/>
                    <a:pt x="3680" y="23551"/>
                  </a:cubicBezTo>
                  <a:cubicBezTo>
                    <a:pt x="3346" y="23980"/>
                    <a:pt x="3013" y="24397"/>
                    <a:pt x="2680" y="24814"/>
                  </a:cubicBezTo>
                  <a:cubicBezTo>
                    <a:pt x="2561" y="24623"/>
                    <a:pt x="2465" y="24433"/>
                    <a:pt x="2382" y="24218"/>
                  </a:cubicBezTo>
                  <a:cubicBezTo>
                    <a:pt x="2215" y="23885"/>
                    <a:pt x="2061" y="23551"/>
                    <a:pt x="1894" y="23206"/>
                  </a:cubicBezTo>
                  <a:cubicBezTo>
                    <a:pt x="1310" y="21992"/>
                    <a:pt x="727" y="20765"/>
                    <a:pt x="144" y="19551"/>
                  </a:cubicBezTo>
                  <a:cubicBezTo>
                    <a:pt x="96" y="19801"/>
                    <a:pt x="37" y="20051"/>
                    <a:pt x="1" y="20313"/>
                  </a:cubicBezTo>
                  <a:cubicBezTo>
                    <a:pt x="358" y="21075"/>
                    <a:pt x="715" y="21849"/>
                    <a:pt x="1060" y="22611"/>
                  </a:cubicBezTo>
                  <a:cubicBezTo>
                    <a:pt x="1322" y="23182"/>
                    <a:pt x="1584" y="23754"/>
                    <a:pt x="1846" y="24325"/>
                  </a:cubicBezTo>
                  <a:cubicBezTo>
                    <a:pt x="1977" y="24599"/>
                    <a:pt x="2084" y="25028"/>
                    <a:pt x="2299" y="25290"/>
                  </a:cubicBezTo>
                  <a:cubicBezTo>
                    <a:pt x="1680" y="26028"/>
                    <a:pt x="1049" y="26778"/>
                    <a:pt x="441" y="27528"/>
                  </a:cubicBezTo>
                  <a:cubicBezTo>
                    <a:pt x="489" y="27671"/>
                    <a:pt x="537" y="27814"/>
                    <a:pt x="596" y="27945"/>
                  </a:cubicBezTo>
                  <a:cubicBezTo>
                    <a:pt x="727" y="27909"/>
                    <a:pt x="870" y="27873"/>
                    <a:pt x="1013" y="27826"/>
                  </a:cubicBezTo>
                  <a:cubicBezTo>
                    <a:pt x="1668" y="27100"/>
                    <a:pt x="2287" y="26326"/>
                    <a:pt x="2894" y="25552"/>
                  </a:cubicBezTo>
                  <a:cubicBezTo>
                    <a:pt x="3049" y="25552"/>
                    <a:pt x="3192" y="25540"/>
                    <a:pt x="3335" y="25540"/>
                  </a:cubicBezTo>
                  <a:cubicBezTo>
                    <a:pt x="3632" y="25528"/>
                    <a:pt x="3918" y="25516"/>
                    <a:pt x="4216" y="25504"/>
                  </a:cubicBezTo>
                  <a:cubicBezTo>
                    <a:pt x="4775" y="25468"/>
                    <a:pt x="5335" y="25433"/>
                    <a:pt x="5906" y="25373"/>
                  </a:cubicBezTo>
                  <a:lnTo>
                    <a:pt x="6573" y="25290"/>
                  </a:lnTo>
                  <a:cubicBezTo>
                    <a:pt x="6895" y="25087"/>
                    <a:pt x="7216" y="24885"/>
                    <a:pt x="7526" y="24659"/>
                  </a:cubicBezTo>
                  <a:lnTo>
                    <a:pt x="7526" y="24659"/>
                  </a:lnTo>
                  <a:cubicBezTo>
                    <a:pt x="6704" y="24778"/>
                    <a:pt x="5882" y="24873"/>
                    <a:pt x="5061" y="24933"/>
                  </a:cubicBezTo>
                  <a:cubicBezTo>
                    <a:pt x="4680" y="24956"/>
                    <a:pt x="4287" y="24968"/>
                    <a:pt x="3906" y="24980"/>
                  </a:cubicBezTo>
                  <a:cubicBezTo>
                    <a:pt x="3716" y="24980"/>
                    <a:pt x="3501" y="25016"/>
                    <a:pt x="3299" y="25016"/>
                  </a:cubicBezTo>
                  <a:cubicBezTo>
                    <a:pt x="3751" y="24421"/>
                    <a:pt x="4192" y="23825"/>
                    <a:pt x="4632" y="23230"/>
                  </a:cubicBezTo>
                  <a:cubicBezTo>
                    <a:pt x="5228" y="22432"/>
                    <a:pt x="5799" y="21611"/>
                    <a:pt x="6359" y="20789"/>
                  </a:cubicBezTo>
                  <a:cubicBezTo>
                    <a:pt x="6394" y="20801"/>
                    <a:pt x="6430" y="20813"/>
                    <a:pt x="6466" y="20813"/>
                  </a:cubicBezTo>
                  <a:cubicBezTo>
                    <a:pt x="7847" y="20813"/>
                    <a:pt x="9300" y="20539"/>
                    <a:pt x="10621" y="20218"/>
                  </a:cubicBezTo>
                  <a:cubicBezTo>
                    <a:pt x="11371" y="20027"/>
                    <a:pt x="12109" y="19777"/>
                    <a:pt x="12812" y="19468"/>
                  </a:cubicBezTo>
                  <a:cubicBezTo>
                    <a:pt x="13026" y="19182"/>
                    <a:pt x="13229" y="18884"/>
                    <a:pt x="13431" y="18587"/>
                  </a:cubicBezTo>
                  <a:lnTo>
                    <a:pt x="13431" y="18587"/>
                  </a:lnTo>
                  <a:cubicBezTo>
                    <a:pt x="12467" y="19134"/>
                    <a:pt x="11431" y="19527"/>
                    <a:pt x="10347" y="19741"/>
                  </a:cubicBezTo>
                  <a:cubicBezTo>
                    <a:pt x="9169" y="20003"/>
                    <a:pt x="7966" y="20015"/>
                    <a:pt x="6775" y="20182"/>
                  </a:cubicBezTo>
                  <a:cubicBezTo>
                    <a:pt x="8014" y="18348"/>
                    <a:pt x="9192" y="16455"/>
                    <a:pt x="10264" y="14515"/>
                  </a:cubicBezTo>
                  <a:cubicBezTo>
                    <a:pt x="11455" y="14348"/>
                    <a:pt x="12610" y="13931"/>
                    <a:pt x="13693" y="13443"/>
                  </a:cubicBezTo>
                  <a:cubicBezTo>
                    <a:pt x="14610" y="13038"/>
                    <a:pt x="15491" y="12562"/>
                    <a:pt x="16324" y="12026"/>
                  </a:cubicBezTo>
                  <a:cubicBezTo>
                    <a:pt x="16396" y="11776"/>
                    <a:pt x="16455" y="11538"/>
                    <a:pt x="16503" y="11276"/>
                  </a:cubicBezTo>
                  <a:lnTo>
                    <a:pt x="16503" y="11276"/>
                  </a:lnTo>
                  <a:cubicBezTo>
                    <a:pt x="15550" y="11943"/>
                    <a:pt x="14526" y="12491"/>
                    <a:pt x="13455" y="12931"/>
                  </a:cubicBezTo>
                  <a:cubicBezTo>
                    <a:pt x="12538" y="13276"/>
                    <a:pt x="11609" y="13574"/>
                    <a:pt x="10669" y="13800"/>
                  </a:cubicBezTo>
                  <a:cubicBezTo>
                    <a:pt x="10943" y="13276"/>
                    <a:pt x="11216" y="12753"/>
                    <a:pt x="11490" y="12229"/>
                  </a:cubicBezTo>
                  <a:cubicBezTo>
                    <a:pt x="12205" y="10812"/>
                    <a:pt x="12883" y="9395"/>
                    <a:pt x="13514" y="7954"/>
                  </a:cubicBezTo>
                  <a:cubicBezTo>
                    <a:pt x="13705" y="7895"/>
                    <a:pt x="13883" y="7835"/>
                    <a:pt x="14062" y="7764"/>
                  </a:cubicBezTo>
                  <a:cubicBezTo>
                    <a:pt x="14288" y="7692"/>
                    <a:pt x="14515" y="7597"/>
                    <a:pt x="14717" y="7502"/>
                  </a:cubicBezTo>
                  <a:cubicBezTo>
                    <a:pt x="15146" y="7311"/>
                    <a:pt x="15562" y="7097"/>
                    <a:pt x="15967" y="6859"/>
                  </a:cubicBezTo>
                  <a:cubicBezTo>
                    <a:pt x="16336" y="6633"/>
                    <a:pt x="16705" y="6406"/>
                    <a:pt x="17074" y="6168"/>
                  </a:cubicBezTo>
                  <a:cubicBezTo>
                    <a:pt x="17074" y="5966"/>
                    <a:pt x="17074" y="5764"/>
                    <a:pt x="17062" y="5573"/>
                  </a:cubicBezTo>
                  <a:cubicBezTo>
                    <a:pt x="16598" y="5859"/>
                    <a:pt x="16122" y="6121"/>
                    <a:pt x="15622" y="6359"/>
                  </a:cubicBezTo>
                  <a:cubicBezTo>
                    <a:pt x="15205" y="6561"/>
                    <a:pt x="14776" y="6752"/>
                    <a:pt x="14348" y="6942"/>
                  </a:cubicBezTo>
                  <a:cubicBezTo>
                    <a:pt x="14193" y="7014"/>
                    <a:pt x="14026" y="7073"/>
                    <a:pt x="13872" y="7145"/>
                  </a:cubicBezTo>
                  <a:cubicBezTo>
                    <a:pt x="13967" y="6895"/>
                    <a:pt x="14086" y="6657"/>
                    <a:pt x="14181" y="6406"/>
                  </a:cubicBezTo>
                  <a:cubicBezTo>
                    <a:pt x="14991" y="4490"/>
                    <a:pt x="15669" y="2537"/>
                    <a:pt x="16348" y="572"/>
                  </a:cubicBezTo>
                  <a:cubicBezTo>
                    <a:pt x="16300" y="382"/>
                    <a:pt x="16241" y="191"/>
                    <a:pt x="16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 name="Google Shape;1037;p31"/>
          <p:cNvGrpSpPr/>
          <p:nvPr/>
        </p:nvGrpSpPr>
        <p:grpSpPr>
          <a:xfrm>
            <a:off x="8187692" y="4450719"/>
            <a:ext cx="979819" cy="787622"/>
            <a:chOff x="7539329" y="7978324"/>
            <a:chExt cx="1656219" cy="1331342"/>
          </a:xfrm>
        </p:grpSpPr>
        <p:sp>
          <p:nvSpPr>
            <p:cNvPr id="1038" name="Google Shape;1038;p31"/>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1"/>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0" name="Google Shape;1040;p31"/>
          <p:cNvSpPr/>
          <p:nvPr/>
        </p:nvSpPr>
        <p:spPr>
          <a:xfrm>
            <a:off x="1460590" y="930197"/>
            <a:ext cx="179953" cy="154446"/>
          </a:xfrm>
          <a:custGeom>
            <a:avLst/>
            <a:gdLst/>
            <a:ahLst/>
            <a:cxnLst/>
            <a:rect l="l" t="t" r="r" b="b"/>
            <a:pathLst>
              <a:path w="4621" h="3966" extrusionOk="0">
                <a:moveTo>
                  <a:pt x="1998" y="1"/>
                </a:moveTo>
                <a:cubicBezTo>
                  <a:pt x="979" y="1"/>
                  <a:pt x="1" y="796"/>
                  <a:pt x="1" y="1989"/>
                </a:cubicBezTo>
                <a:cubicBezTo>
                  <a:pt x="1" y="3085"/>
                  <a:pt x="882" y="3966"/>
                  <a:pt x="1977" y="3966"/>
                </a:cubicBezTo>
                <a:cubicBezTo>
                  <a:pt x="3739" y="3966"/>
                  <a:pt x="4620" y="1835"/>
                  <a:pt x="3382" y="585"/>
                </a:cubicBezTo>
                <a:cubicBezTo>
                  <a:pt x="2979" y="181"/>
                  <a:pt x="2484"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1"/>
          <p:cNvSpPr/>
          <p:nvPr/>
        </p:nvSpPr>
        <p:spPr>
          <a:xfrm>
            <a:off x="300445" y="164967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1"/>
          <p:cNvSpPr/>
          <p:nvPr/>
        </p:nvSpPr>
        <p:spPr>
          <a:xfrm>
            <a:off x="7971752" y="800207"/>
            <a:ext cx="239730" cy="239263"/>
          </a:xfrm>
          <a:custGeom>
            <a:avLst/>
            <a:gdLst/>
            <a:ahLst/>
            <a:cxnLst/>
            <a:rect l="l" t="t" r="r" b="b"/>
            <a:pathLst>
              <a:path w="6156" h="6144" extrusionOk="0">
                <a:moveTo>
                  <a:pt x="1810" y="0"/>
                </a:moveTo>
                <a:lnTo>
                  <a:pt x="1810" y="1810"/>
                </a:lnTo>
                <a:lnTo>
                  <a:pt x="0" y="1810"/>
                </a:lnTo>
                <a:lnTo>
                  <a:pt x="0" y="4346"/>
                </a:lnTo>
                <a:lnTo>
                  <a:pt x="1810" y="4346"/>
                </a:lnTo>
                <a:lnTo>
                  <a:pt x="1810" y="6144"/>
                </a:lnTo>
                <a:lnTo>
                  <a:pt x="4346" y="6144"/>
                </a:lnTo>
                <a:lnTo>
                  <a:pt x="4346" y="4346"/>
                </a:lnTo>
                <a:lnTo>
                  <a:pt x="6156" y="4346"/>
                </a:lnTo>
                <a:lnTo>
                  <a:pt x="6156" y="1810"/>
                </a:lnTo>
                <a:lnTo>
                  <a:pt x="4346" y="1810"/>
                </a:lnTo>
                <a:lnTo>
                  <a:pt x="4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043" name="Google Shape;1043;p31"/>
          <p:cNvSpPr/>
          <p:nvPr/>
        </p:nvSpPr>
        <p:spPr>
          <a:xfrm rot="-1312593">
            <a:off x="7851861" y="138807"/>
            <a:ext cx="106700" cy="91357"/>
          </a:xfrm>
          <a:custGeom>
            <a:avLst/>
            <a:gdLst/>
            <a:ahLst/>
            <a:cxnLst/>
            <a:rect l="l" t="t" r="r" b="b"/>
            <a:pathLst>
              <a:path w="2740" h="2346" extrusionOk="0">
                <a:moveTo>
                  <a:pt x="1182" y="0"/>
                </a:moveTo>
                <a:cubicBezTo>
                  <a:pt x="579" y="0"/>
                  <a:pt x="1" y="470"/>
                  <a:pt x="1" y="1179"/>
                </a:cubicBezTo>
                <a:cubicBezTo>
                  <a:pt x="1" y="1822"/>
                  <a:pt x="525" y="2346"/>
                  <a:pt x="1168"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grpSp>
        <p:nvGrpSpPr>
          <p:cNvPr id="1044" name="Google Shape;1044;p31"/>
          <p:cNvGrpSpPr/>
          <p:nvPr/>
        </p:nvGrpSpPr>
        <p:grpSpPr>
          <a:xfrm rot="9487447" flipH="1">
            <a:off x="8157385" y="-553512"/>
            <a:ext cx="1115832" cy="2293442"/>
            <a:chOff x="5029951" y="5642540"/>
            <a:chExt cx="1115824" cy="2293425"/>
          </a:xfrm>
        </p:grpSpPr>
        <p:sp>
          <p:nvSpPr>
            <p:cNvPr id="1045" name="Google Shape;1045;p31"/>
            <p:cNvSpPr/>
            <p:nvPr/>
          </p:nvSpPr>
          <p:spPr>
            <a:xfrm>
              <a:off x="5029951" y="5642540"/>
              <a:ext cx="211903" cy="477771"/>
            </a:xfrm>
            <a:custGeom>
              <a:avLst/>
              <a:gdLst/>
              <a:ahLst/>
              <a:cxnLst/>
              <a:rect l="l" t="t" r="r" b="b"/>
              <a:pathLst>
                <a:path w="3966" h="8942" extrusionOk="0">
                  <a:moveTo>
                    <a:pt x="500" y="0"/>
                  </a:moveTo>
                  <a:lnTo>
                    <a:pt x="500" y="0"/>
                  </a:lnTo>
                  <a:cubicBezTo>
                    <a:pt x="0" y="3310"/>
                    <a:pt x="1155" y="6644"/>
                    <a:pt x="3596" y="8942"/>
                  </a:cubicBezTo>
                  <a:cubicBezTo>
                    <a:pt x="3965" y="6632"/>
                    <a:pt x="3632" y="4263"/>
                    <a:pt x="2632" y="2143"/>
                  </a:cubicBezTo>
                  <a:cubicBezTo>
                    <a:pt x="2191" y="1203"/>
                    <a:pt x="1512" y="238"/>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1"/>
            <p:cNvSpPr/>
            <p:nvPr/>
          </p:nvSpPr>
          <p:spPr>
            <a:xfrm>
              <a:off x="5049667" y="6159095"/>
              <a:ext cx="282484" cy="335273"/>
            </a:xfrm>
            <a:custGeom>
              <a:avLst/>
              <a:gdLst/>
              <a:ahLst/>
              <a:cxnLst/>
              <a:rect l="l" t="t" r="r" b="b"/>
              <a:pathLst>
                <a:path w="5287" h="6275" extrusionOk="0">
                  <a:moveTo>
                    <a:pt x="0" y="0"/>
                  </a:moveTo>
                  <a:cubicBezTo>
                    <a:pt x="429" y="1369"/>
                    <a:pt x="882" y="2739"/>
                    <a:pt x="1655" y="3941"/>
                  </a:cubicBezTo>
                  <a:cubicBezTo>
                    <a:pt x="2429" y="5144"/>
                    <a:pt x="3584" y="6179"/>
                    <a:pt x="5287" y="6275"/>
                  </a:cubicBezTo>
                  <a:cubicBezTo>
                    <a:pt x="4620" y="3465"/>
                    <a:pt x="2656" y="11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1"/>
            <p:cNvSpPr/>
            <p:nvPr/>
          </p:nvSpPr>
          <p:spPr>
            <a:xfrm>
              <a:off x="5265308" y="5930044"/>
              <a:ext cx="180754" cy="440904"/>
            </a:xfrm>
            <a:custGeom>
              <a:avLst/>
              <a:gdLst/>
              <a:ahLst/>
              <a:cxnLst/>
              <a:rect l="l" t="t" r="r" b="b"/>
              <a:pathLst>
                <a:path w="3383" h="8252" extrusionOk="0">
                  <a:moveTo>
                    <a:pt x="2180" y="1"/>
                  </a:moveTo>
                  <a:lnTo>
                    <a:pt x="2180" y="1"/>
                  </a:lnTo>
                  <a:cubicBezTo>
                    <a:pt x="453" y="2394"/>
                    <a:pt x="1" y="5466"/>
                    <a:pt x="965" y="8252"/>
                  </a:cubicBezTo>
                  <a:cubicBezTo>
                    <a:pt x="2906" y="5966"/>
                    <a:pt x="3382" y="2763"/>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1"/>
            <p:cNvSpPr/>
            <p:nvPr/>
          </p:nvSpPr>
          <p:spPr>
            <a:xfrm>
              <a:off x="5341017" y="6399528"/>
              <a:ext cx="222696" cy="398267"/>
            </a:xfrm>
            <a:custGeom>
              <a:avLst/>
              <a:gdLst/>
              <a:ahLst/>
              <a:cxnLst/>
              <a:rect l="l" t="t" r="r" b="b"/>
              <a:pathLst>
                <a:path w="4168" h="7454" extrusionOk="0">
                  <a:moveTo>
                    <a:pt x="3370" y="1"/>
                  </a:moveTo>
                  <a:cubicBezTo>
                    <a:pt x="1096" y="1763"/>
                    <a:pt x="1" y="4632"/>
                    <a:pt x="501" y="7454"/>
                  </a:cubicBezTo>
                  <a:cubicBezTo>
                    <a:pt x="3001" y="5882"/>
                    <a:pt x="4168" y="2846"/>
                    <a:pt x="3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1"/>
            <p:cNvSpPr/>
            <p:nvPr/>
          </p:nvSpPr>
          <p:spPr>
            <a:xfrm>
              <a:off x="5113301" y="6606941"/>
              <a:ext cx="251335" cy="342273"/>
            </a:xfrm>
            <a:custGeom>
              <a:avLst/>
              <a:gdLst/>
              <a:ahLst/>
              <a:cxnLst/>
              <a:rect l="l" t="t" r="r" b="b"/>
              <a:pathLst>
                <a:path w="4704" h="6406" extrusionOk="0">
                  <a:moveTo>
                    <a:pt x="0" y="0"/>
                  </a:moveTo>
                  <a:cubicBezTo>
                    <a:pt x="0" y="1417"/>
                    <a:pt x="441" y="2786"/>
                    <a:pt x="1274" y="3929"/>
                  </a:cubicBezTo>
                  <a:cubicBezTo>
                    <a:pt x="2131" y="5096"/>
                    <a:pt x="3334" y="5953"/>
                    <a:pt x="4703" y="6406"/>
                  </a:cubicBezTo>
                  <a:cubicBezTo>
                    <a:pt x="4227" y="3655"/>
                    <a:pt x="2477" y="128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1"/>
            <p:cNvSpPr/>
            <p:nvPr/>
          </p:nvSpPr>
          <p:spPr>
            <a:xfrm>
              <a:off x="5156526" y="6974589"/>
              <a:ext cx="177548" cy="308612"/>
            </a:xfrm>
            <a:custGeom>
              <a:avLst/>
              <a:gdLst/>
              <a:ahLst/>
              <a:cxnLst/>
              <a:rect l="l" t="t" r="r" b="b"/>
              <a:pathLst>
                <a:path w="3323" h="5776" extrusionOk="0">
                  <a:moveTo>
                    <a:pt x="48" y="1"/>
                  </a:moveTo>
                  <a:lnTo>
                    <a:pt x="48" y="1"/>
                  </a:lnTo>
                  <a:cubicBezTo>
                    <a:pt x="1" y="2358"/>
                    <a:pt x="1275" y="4704"/>
                    <a:pt x="3323" y="5775"/>
                  </a:cubicBezTo>
                  <a:cubicBezTo>
                    <a:pt x="3323" y="3406"/>
                    <a:pt x="2084" y="1215"/>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1"/>
            <p:cNvSpPr/>
            <p:nvPr/>
          </p:nvSpPr>
          <p:spPr>
            <a:xfrm>
              <a:off x="5876006" y="6235393"/>
              <a:ext cx="166755" cy="482900"/>
            </a:xfrm>
            <a:custGeom>
              <a:avLst/>
              <a:gdLst/>
              <a:ahLst/>
              <a:cxnLst/>
              <a:rect l="l" t="t" r="r" b="b"/>
              <a:pathLst>
                <a:path w="3121" h="9038" extrusionOk="0">
                  <a:moveTo>
                    <a:pt x="1882" y="1"/>
                  </a:moveTo>
                  <a:lnTo>
                    <a:pt x="1882" y="1"/>
                  </a:lnTo>
                  <a:cubicBezTo>
                    <a:pt x="275" y="2739"/>
                    <a:pt x="1" y="6073"/>
                    <a:pt x="1144" y="9038"/>
                  </a:cubicBezTo>
                  <a:cubicBezTo>
                    <a:pt x="2846" y="6275"/>
                    <a:pt x="3120" y="2835"/>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1"/>
            <p:cNvSpPr/>
            <p:nvPr/>
          </p:nvSpPr>
          <p:spPr>
            <a:xfrm>
              <a:off x="5724587" y="6536948"/>
              <a:ext cx="158473" cy="417342"/>
            </a:xfrm>
            <a:custGeom>
              <a:avLst/>
              <a:gdLst/>
              <a:ahLst/>
              <a:cxnLst/>
              <a:rect l="l" t="t" r="r" b="b"/>
              <a:pathLst>
                <a:path w="2966" h="7811" extrusionOk="0">
                  <a:moveTo>
                    <a:pt x="882" y="0"/>
                  </a:moveTo>
                  <a:lnTo>
                    <a:pt x="882" y="0"/>
                  </a:lnTo>
                  <a:cubicBezTo>
                    <a:pt x="1" y="2644"/>
                    <a:pt x="430" y="5537"/>
                    <a:pt x="2037" y="7811"/>
                  </a:cubicBezTo>
                  <a:cubicBezTo>
                    <a:pt x="2966" y="5084"/>
                    <a:pt x="2489" y="2132"/>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1"/>
            <p:cNvSpPr/>
            <p:nvPr/>
          </p:nvSpPr>
          <p:spPr>
            <a:xfrm>
              <a:off x="5790786" y="6841656"/>
              <a:ext cx="354989" cy="230497"/>
            </a:xfrm>
            <a:custGeom>
              <a:avLst/>
              <a:gdLst/>
              <a:ahLst/>
              <a:cxnLst/>
              <a:rect l="l" t="t" r="r" b="b"/>
              <a:pathLst>
                <a:path w="6644" h="4314" extrusionOk="0">
                  <a:moveTo>
                    <a:pt x="6644" y="0"/>
                  </a:moveTo>
                  <a:lnTo>
                    <a:pt x="6644" y="0"/>
                  </a:lnTo>
                  <a:cubicBezTo>
                    <a:pt x="4025" y="667"/>
                    <a:pt x="1703" y="2156"/>
                    <a:pt x="0" y="4251"/>
                  </a:cubicBezTo>
                  <a:cubicBezTo>
                    <a:pt x="273" y="4293"/>
                    <a:pt x="548" y="4314"/>
                    <a:pt x="821" y="4314"/>
                  </a:cubicBezTo>
                  <a:cubicBezTo>
                    <a:pt x="2025" y="4314"/>
                    <a:pt x="3207" y="3913"/>
                    <a:pt x="4167" y="3156"/>
                  </a:cubicBezTo>
                  <a:cubicBezTo>
                    <a:pt x="5227" y="2334"/>
                    <a:pt x="6025" y="1203"/>
                    <a:pt x="6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1"/>
            <p:cNvSpPr/>
            <p:nvPr/>
          </p:nvSpPr>
          <p:spPr>
            <a:xfrm>
              <a:off x="5592296" y="6893803"/>
              <a:ext cx="143834" cy="380475"/>
            </a:xfrm>
            <a:custGeom>
              <a:avLst/>
              <a:gdLst/>
              <a:ahLst/>
              <a:cxnLst/>
              <a:rect l="l" t="t" r="r" b="b"/>
              <a:pathLst>
                <a:path w="2692" h="7121" extrusionOk="0">
                  <a:moveTo>
                    <a:pt x="989" y="1"/>
                  </a:moveTo>
                  <a:lnTo>
                    <a:pt x="989" y="1"/>
                  </a:lnTo>
                  <a:cubicBezTo>
                    <a:pt x="0" y="2346"/>
                    <a:pt x="298" y="5049"/>
                    <a:pt x="1775" y="7121"/>
                  </a:cubicBezTo>
                  <a:cubicBezTo>
                    <a:pt x="2417" y="5990"/>
                    <a:pt x="2691" y="4680"/>
                    <a:pt x="2548" y="3382"/>
                  </a:cubicBezTo>
                  <a:cubicBezTo>
                    <a:pt x="2394" y="2120"/>
                    <a:pt x="1846" y="929"/>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1"/>
            <p:cNvSpPr/>
            <p:nvPr/>
          </p:nvSpPr>
          <p:spPr>
            <a:xfrm>
              <a:off x="5429443" y="7253864"/>
              <a:ext cx="136834" cy="342967"/>
            </a:xfrm>
            <a:custGeom>
              <a:avLst/>
              <a:gdLst/>
              <a:ahLst/>
              <a:cxnLst/>
              <a:rect l="l" t="t" r="r" b="b"/>
              <a:pathLst>
                <a:path w="2561" h="6419" extrusionOk="0">
                  <a:moveTo>
                    <a:pt x="762" y="1"/>
                  </a:moveTo>
                  <a:lnTo>
                    <a:pt x="762" y="1"/>
                  </a:lnTo>
                  <a:cubicBezTo>
                    <a:pt x="0" y="2132"/>
                    <a:pt x="262" y="4501"/>
                    <a:pt x="1477" y="6418"/>
                  </a:cubicBezTo>
                  <a:cubicBezTo>
                    <a:pt x="2560" y="4335"/>
                    <a:pt x="2286" y="1799"/>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1"/>
            <p:cNvSpPr/>
            <p:nvPr/>
          </p:nvSpPr>
          <p:spPr>
            <a:xfrm>
              <a:off x="5528662" y="7338496"/>
              <a:ext cx="421830" cy="248824"/>
            </a:xfrm>
            <a:custGeom>
              <a:avLst/>
              <a:gdLst/>
              <a:ahLst/>
              <a:cxnLst/>
              <a:rect l="l" t="t" r="r" b="b"/>
              <a:pathLst>
                <a:path w="7895" h="4657" extrusionOk="0">
                  <a:moveTo>
                    <a:pt x="7895" y="0"/>
                  </a:moveTo>
                  <a:lnTo>
                    <a:pt x="7895" y="0"/>
                  </a:lnTo>
                  <a:cubicBezTo>
                    <a:pt x="4835" y="524"/>
                    <a:pt x="2061" y="2084"/>
                    <a:pt x="13" y="4406"/>
                  </a:cubicBezTo>
                  <a:lnTo>
                    <a:pt x="1" y="4406"/>
                  </a:lnTo>
                  <a:cubicBezTo>
                    <a:pt x="473" y="4578"/>
                    <a:pt x="952" y="4656"/>
                    <a:pt x="1428" y="4656"/>
                  </a:cubicBezTo>
                  <a:cubicBezTo>
                    <a:pt x="2557" y="4656"/>
                    <a:pt x="3665" y="4217"/>
                    <a:pt x="4620" y="3572"/>
                  </a:cubicBezTo>
                  <a:cubicBezTo>
                    <a:pt x="5966" y="2655"/>
                    <a:pt x="7014" y="1369"/>
                    <a:pt x="7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1"/>
            <p:cNvSpPr/>
            <p:nvPr/>
          </p:nvSpPr>
          <p:spPr>
            <a:xfrm>
              <a:off x="5172554" y="6061213"/>
              <a:ext cx="781895" cy="1874752"/>
            </a:xfrm>
            <a:custGeom>
              <a:avLst/>
              <a:gdLst/>
              <a:ahLst/>
              <a:cxnLst/>
              <a:rect l="l" t="t" r="r" b="b"/>
              <a:pathLst>
                <a:path w="14634" h="35088" extrusionOk="0">
                  <a:moveTo>
                    <a:pt x="755" y="0"/>
                  </a:moveTo>
                  <a:cubicBezTo>
                    <a:pt x="552" y="0"/>
                    <a:pt x="331" y="219"/>
                    <a:pt x="427" y="475"/>
                  </a:cubicBezTo>
                  <a:cubicBezTo>
                    <a:pt x="1213" y="2630"/>
                    <a:pt x="1808" y="4844"/>
                    <a:pt x="2201" y="7107"/>
                  </a:cubicBezTo>
                  <a:cubicBezTo>
                    <a:pt x="2618" y="9333"/>
                    <a:pt x="2868" y="11583"/>
                    <a:pt x="2975" y="13845"/>
                  </a:cubicBezTo>
                  <a:cubicBezTo>
                    <a:pt x="3142" y="18322"/>
                    <a:pt x="2773" y="22799"/>
                    <a:pt x="1868" y="27192"/>
                  </a:cubicBezTo>
                  <a:cubicBezTo>
                    <a:pt x="1368" y="29657"/>
                    <a:pt x="832" y="32145"/>
                    <a:pt x="82" y="34550"/>
                  </a:cubicBezTo>
                  <a:cubicBezTo>
                    <a:pt x="0" y="34825"/>
                    <a:pt x="214" y="35073"/>
                    <a:pt x="479" y="35073"/>
                  </a:cubicBezTo>
                  <a:cubicBezTo>
                    <a:pt x="524" y="35073"/>
                    <a:pt x="571" y="35066"/>
                    <a:pt x="617" y="35050"/>
                  </a:cubicBezTo>
                  <a:cubicBezTo>
                    <a:pt x="667" y="35075"/>
                    <a:pt x="721" y="35088"/>
                    <a:pt x="774" y="35088"/>
                  </a:cubicBezTo>
                  <a:cubicBezTo>
                    <a:pt x="849" y="35088"/>
                    <a:pt x="924" y="35063"/>
                    <a:pt x="987" y="35015"/>
                  </a:cubicBezTo>
                  <a:cubicBezTo>
                    <a:pt x="2570" y="34038"/>
                    <a:pt x="3785" y="32729"/>
                    <a:pt x="4892" y="31252"/>
                  </a:cubicBezTo>
                  <a:cubicBezTo>
                    <a:pt x="5951" y="29836"/>
                    <a:pt x="6928" y="28371"/>
                    <a:pt x="7833" y="26847"/>
                  </a:cubicBezTo>
                  <a:cubicBezTo>
                    <a:pt x="9666" y="23823"/>
                    <a:pt x="11166" y="20573"/>
                    <a:pt x="12500" y="17298"/>
                  </a:cubicBezTo>
                  <a:cubicBezTo>
                    <a:pt x="13262" y="15429"/>
                    <a:pt x="13952" y="13524"/>
                    <a:pt x="14560" y="11595"/>
                  </a:cubicBezTo>
                  <a:cubicBezTo>
                    <a:pt x="14633" y="11368"/>
                    <a:pt x="14440" y="11208"/>
                    <a:pt x="14253" y="11208"/>
                  </a:cubicBezTo>
                  <a:cubicBezTo>
                    <a:pt x="14136" y="11208"/>
                    <a:pt x="14022" y="11270"/>
                    <a:pt x="13976" y="11417"/>
                  </a:cubicBezTo>
                  <a:lnTo>
                    <a:pt x="13976" y="11405"/>
                  </a:lnTo>
                  <a:cubicBezTo>
                    <a:pt x="12952" y="14738"/>
                    <a:pt x="11643" y="17989"/>
                    <a:pt x="10047" y="21096"/>
                  </a:cubicBezTo>
                  <a:cubicBezTo>
                    <a:pt x="8452" y="24192"/>
                    <a:pt x="6642" y="27169"/>
                    <a:pt x="4630" y="30014"/>
                  </a:cubicBezTo>
                  <a:cubicBezTo>
                    <a:pt x="3654" y="31395"/>
                    <a:pt x="2534" y="32776"/>
                    <a:pt x="1177" y="33800"/>
                  </a:cubicBezTo>
                  <a:cubicBezTo>
                    <a:pt x="1784" y="31967"/>
                    <a:pt x="2308" y="30109"/>
                    <a:pt x="2725" y="28228"/>
                  </a:cubicBezTo>
                  <a:cubicBezTo>
                    <a:pt x="3213" y="25990"/>
                    <a:pt x="3570" y="23728"/>
                    <a:pt x="3796" y="21454"/>
                  </a:cubicBezTo>
                  <a:cubicBezTo>
                    <a:pt x="4237" y="16870"/>
                    <a:pt x="4130" y="12179"/>
                    <a:pt x="3225" y="7642"/>
                  </a:cubicBezTo>
                  <a:cubicBezTo>
                    <a:pt x="2701" y="5094"/>
                    <a:pt x="1951" y="2594"/>
                    <a:pt x="998" y="177"/>
                  </a:cubicBezTo>
                  <a:cubicBezTo>
                    <a:pt x="948" y="52"/>
                    <a:pt x="853"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061"/>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1062"/>
        <p:cNvGrpSpPr/>
        <p:nvPr/>
      </p:nvGrpSpPr>
      <p:grpSpPr>
        <a:xfrm>
          <a:off x="0" y="0"/>
          <a:ext cx="0" cy="0"/>
          <a:chOff x="0" y="0"/>
          <a:chExt cx="0" cy="0"/>
        </a:xfrm>
      </p:grpSpPr>
      <p:sp>
        <p:nvSpPr>
          <p:cNvPr id="1063" name="Google Shape;1063;p34"/>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98"/>
        <p:cNvGrpSpPr/>
        <p:nvPr/>
      </p:nvGrpSpPr>
      <p:grpSpPr>
        <a:xfrm>
          <a:off x="0" y="0"/>
          <a:ext cx="0" cy="0"/>
          <a:chOff x="0" y="0"/>
          <a:chExt cx="0" cy="0"/>
        </a:xfrm>
      </p:grpSpPr>
      <p:grpSp>
        <p:nvGrpSpPr>
          <p:cNvPr id="99" name="Google Shape;99;p5"/>
          <p:cNvGrpSpPr/>
          <p:nvPr/>
        </p:nvGrpSpPr>
        <p:grpSpPr>
          <a:xfrm rot="7042238">
            <a:off x="-224308" y="381266"/>
            <a:ext cx="979873" cy="787665"/>
            <a:chOff x="7539329" y="7978324"/>
            <a:chExt cx="1656219" cy="1331342"/>
          </a:xfrm>
        </p:grpSpPr>
        <p:sp>
          <p:nvSpPr>
            <p:cNvPr id="100" name="Google Shape;100;p5"/>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5"/>
          <p:cNvSpPr/>
          <p:nvPr/>
        </p:nvSpPr>
        <p:spPr>
          <a:xfrm>
            <a:off x="1420630" y="4838037"/>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1764650" y="289705"/>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8593010" y="1647210"/>
            <a:ext cx="239730" cy="239263"/>
          </a:xfrm>
          <a:custGeom>
            <a:avLst/>
            <a:gdLst/>
            <a:ahLst/>
            <a:cxnLst/>
            <a:rect l="l" t="t" r="r" b="b"/>
            <a:pathLst>
              <a:path w="6156" h="6144" extrusionOk="0">
                <a:moveTo>
                  <a:pt x="1810" y="0"/>
                </a:moveTo>
                <a:lnTo>
                  <a:pt x="1810" y="1810"/>
                </a:lnTo>
                <a:lnTo>
                  <a:pt x="0" y="1810"/>
                </a:lnTo>
                <a:lnTo>
                  <a:pt x="0" y="4346"/>
                </a:lnTo>
                <a:lnTo>
                  <a:pt x="1810" y="4346"/>
                </a:lnTo>
                <a:lnTo>
                  <a:pt x="1810" y="6144"/>
                </a:lnTo>
                <a:lnTo>
                  <a:pt x="4346" y="6144"/>
                </a:lnTo>
                <a:lnTo>
                  <a:pt x="4346" y="4346"/>
                </a:lnTo>
                <a:lnTo>
                  <a:pt x="6156" y="4346"/>
                </a:lnTo>
                <a:lnTo>
                  <a:pt x="6156" y="1810"/>
                </a:lnTo>
                <a:lnTo>
                  <a:pt x="4346" y="1810"/>
                </a:lnTo>
                <a:lnTo>
                  <a:pt x="4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1123792" y="21351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8718640" y="2310368"/>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7918500" y="198336"/>
            <a:ext cx="106702" cy="91359"/>
          </a:xfrm>
          <a:custGeom>
            <a:avLst/>
            <a:gdLst/>
            <a:ahLst/>
            <a:cxnLst/>
            <a:rect l="l" t="t" r="r" b="b"/>
            <a:pathLst>
              <a:path w="2740" h="2346" extrusionOk="0">
                <a:moveTo>
                  <a:pt x="1182" y="0"/>
                </a:moveTo>
                <a:cubicBezTo>
                  <a:pt x="579" y="0"/>
                  <a:pt x="1" y="470"/>
                  <a:pt x="1" y="1179"/>
                </a:cubicBezTo>
                <a:cubicBezTo>
                  <a:pt x="1" y="1822"/>
                  <a:pt x="525" y="2346"/>
                  <a:pt x="1168"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277398" y="4901475"/>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191139" y="3260735"/>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flipH="1">
            <a:off x="8955575" y="2917882"/>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5"/>
          <p:cNvGrpSpPr/>
          <p:nvPr/>
        </p:nvGrpSpPr>
        <p:grpSpPr>
          <a:xfrm>
            <a:off x="8167689" y="4415884"/>
            <a:ext cx="979819" cy="787622"/>
            <a:chOff x="7539329" y="7978324"/>
            <a:chExt cx="1656219" cy="1331342"/>
          </a:xfrm>
        </p:grpSpPr>
        <p:sp>
          <p:nvSpPr>
            <p:cNvPr id="112" name="Google Shape;112;p5"/>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5"/>
          <p:cNvSpPr/>
          <p:nvPr/>
        </p:nvSpPr>
        <p:spPr>
          <a:xfrm>
            <a:off x="551250" y="1306913"/>
            <a:ext cx="179953" cy="154446"/>
          </a:xfrm>
          <a:custGeom>
            <a:avLst/>
            <a:gdLst/>
            <a:ahLst/>
            <a:cxnLst/>
            <a:rect l="l" t="t" r="r" b="b"/>
            <a:pathLst>
              <a:path w="4621" h="3966" extrusionOk="0">
                <a:moveTo>
                  <a:pt x="1998" y="1"/>
                </a:moveTo>
                <a:cubicBezTo>
                  <a:pt x="979" y="1"/>
                  <a:pt x="1" y="796"/>
                  <a:pt x="1" y="1989"/>
                </a:cubicBezTo>
                <a:cubicBezTo>
                  <a:pt x="1" y="3085"/>
                  <a:pt x="882" y="3966"/>
                  <a:pt x="1977" y="3966"/>
                </a:cubicBezTo>
                <a:cubicBezTo>
                  <a:pt x="3739" y="3966"/>
                  <a:pt x="4620" y="1835"/>
                  <a:pt x="3382" y="585"/>
                </a:cubicBezTo>
                <a:cubicBezTo>
                  <a:pt x="2979" y="181"/>
                  <a:pt x="2484" y="1"/>
                  <a:pt x="19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195942" y="161483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5"/>
          <p:cNvSpPr txBox="1">
            <a:spLocks noGrp="1"/>
          </p:cNvSpPr>
          <p:nvPr>
            <p:ph type="subTitle" idx="1"/>
          </p:nvPr>
        </p:nvSpPr>
        <p:spPr>
          <a:xfrm>
            <a:off x="1869613" y="2380125"/>
            <a:ext cx="2588100" cy="55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500"/>
              <a:buFont typeface="Raleway Black"/>
              <a:buNone/>
              <a:defRPr sz="2500">
                <a:solidFill>
                  <a:schemeClr val="dk1"/>
                </a:solidFill>
                <a:latin typeface="Raleway Black"/>
                <a:ea typeface="Raleway Black"/>
                <a:cs typeface="Raleway Black"/>
                <a:sym typeface="Raleway Black"/>
              </a:defRPr>
            </a:lvl1pPr>
            <a:lvl2pPr lvl="1" algn="ctr">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2pPr>
            <a:lvl3pPr lvl="2" algn="ctr">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3pPr>
            <a:lvl4pPr lvl="3" algn="ctr">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4pPr>
            <a:lvl5pPr lvl="4" algn="ctr">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5pPr>
            <a:lvl6pPr lvl="5" algn="ctr">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6pPr>
            <a:lvl7pPr lvl="6" algn="ctr">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7pPr>
            <a:lvl8pPr lvl="7" algn="ctr">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8pPr>
            <a:lvl9pPr lvl="8" algn="ctr">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9pPr>
          </a:lstStyle>
          <a:p>
            <a:endParaRPr/>
          </a:p>
        </p:txBody>
      </p:sp>
      <p:sp>
        <p:nvSpPr>
          <p:cNvPr id="117" name="Google Shape;117;p5"/>
          <p:cNvSpPr txBox="1">
            <a:spLocks noGrp="1"/>
          </p:cNvSpPr>
          <p:nvPr>
            <p:ph type="subTitle" idx="2"/>
          </p:nvPr>
        </p:nvSpPr>
        <p:spPr>
          <a:xfrm>
            <a:off x="4686288" y="2380125"/>
            <a:ext cx="2588100" cy="559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accent1"/>
              </a:buClr>
              <a:buSzPts val="2500"/>
              <a:buFont typeface="Raleway Black"/>
              <a:buNone/>
              <a:defRPr sz="2500">
                <a:solidFill>
                  <a:schemeClr val="dk1"/>
                </a:solidFill>
                <a:latin typeface="Raleway Black"/>
                <a:ea typeface="Raleway Black"/>
                <a:cs typeface="Raleway Black"/>
                <a:sym typeface="Raleway Black"/>
              </a:defRPr>
            </a:lvl1pPr>
            <a:lvl2pPr lvl="1"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2pPr>
            <a:lvl3pPr lvl="2"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3pPr>
            <a:lvl4pPr lvl="3"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4pPr>
            <a:lvl5pPr lvl="4"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5pPr>
            <a:lvl6pPr lvl="5"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6pPr>
            <a:lvl7pPr lvl="6"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7pPr>
            <a:lvl8pPr lvl="7"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8pPr>
            <a:lvl9pPr lvl="8" algn="ctr" rtl="0">
              <a:lnSpc>
                <a:spcPct val="100000"/>
              </a:lnSpc>
              <a:spcBef>
                <a:spcPts val="0"/>
              </a:spcBef>
              <a:spcAft>
                <a:spcPts val="0"/>
              </a:spcAft>
              <a:buClr>
                <a:schemeClr val="accent1"/>
              </a:buClr>
              <a:buSzPts val="2500"/>
              <a:buFont typeface="Raleway Black"/>
              <a:buNone/>
              <a:defRPr sz="2500">
                <a:solidFill>
                  <a:schemeClr val="accent1"/>
                </a:solidFill>
                <a:latin typeface="Raleway Black"/>
                <a:ea typeface="Raleway Black"/>
                <a:cs typeface="Raleway Black"/>
                <a:sym typeface="Raleway Black"/>
              </a:defRPr>
            </a:lvl9pPr>
          </a:lstStyle>
          <a:p>
            <a:endParaRPr/>
          </a:p>
        </p:txBody>
      </p:sp>
      <p:sp>
        <p:nvSpPr>
          <p:cNvPr id="118" name="Google Shape;118;p5"/>
          <p:cNvSpPr txBox="1">
            <a:spLocks noGrp="1"/>
          </p:cNvSpPr>
          <p:nvPr>
            <p:ph type="subTitle" idx="3"/>
          </p:nvPr>
        </p:nvSpPr>
        <p:spPr>
          <a:xfrm>
            <a:off x="1869613" y="2993350"/>
            <a:ext cx="2588100" cy="92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400"/>
              <a:buNone/>
              <a:defRPr>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endParaRPr/>
          </a:p>
        </p:txBody>
      </p:sp>
      <p:sp>
        <p:nvSpPr>
          <p:cNvPr id="119" name="Google Shape;119;p5"/>
          <p:cNvSpPr txBox="1">
            <a:spLocks noGrp="1"/>
          </p:cNvSpPr>
          <p:nvPr>
            <p:ph type="subTitle" idx="4"/>
          </p:nvPr>
        </p:nvSpPr>
        <p:spPr>
          <a:xfrm>
            <a:off x="4686288" y="2993350"/>
            <a:ext cx="2588100" cy="92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400"/>
              <a:buNone/>
              <a:defRPr>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endParaRPr/>
          </a:p>
        </p:txBody>
      </p:sp>
      <p:sp>
        <p:nvSpPr>
          <p:cNvPr id="120" name="Google Shape;120;p5"/>
          <p:cNvSpPr txBox="1">
            <a:spLocks noGrp="1"/>
          </p:cNvSpPr>
          <p:nvPr>
            <p:ph type="title"/>
          </p:nvPr>
        </p:nvSpPr>
        <p:spPr>
          <a:xfrm>
            <a:off x="715100" y="535000"/>
            <a:ext cx="7713900" cy="482700"/>
          </a:xfrm>
          <a:prstGeom prst="rect">
            <a:avLst/>
          </a:prstGeom>
        </p:spPr>
        <p:txBody>
          <a:bodyPr spcFirstLastPara="1" wrap="square" lIns="91425" tIns="0" rIns="91425" bIns="91425" anchor="t" anchorCtr="0">
            <a:noAutofit/>
          </a:bodyPr>
          <a:lstStyle>
            <a:lvl1pPr lvl="0" algn="ctr" rtl="0">
              <a:spcBef>
                <a:spcPts val="0"/>
              </a:spcBef>
              <a:spcAft>
                <a:spcPts val="0"/>
              </a:spcAft>
              <a:buSzPts val="3500"/>
              <a:buFont typeface="Raleway Black"/>
              <a:buNone/>
              <a:defRPr sz="3500">
                <a:latin typeface="Raleway Black"/>
                <a:ea typeface="Raleway Black"/>
                <a:cs typeface="Raleway Black"/>
                <a:sym typeface="Raleway Black"/>
              </a:defRPr>
            </a:lvl1pPr>
            <a:lvl2pPr lvl="1"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2pPr>
            <a:lvl3pPr lvl="2"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3pPr>
            <a:lvl4pPr lvl="3"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4pPr>
            <a:lvl5pPr lvl="4"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5pPr>
            <a:lvl6pPr lvl="5"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6pPr>
            <a:lvl7pPr lvl="6"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7pPr>
            <a:lvl8pPr lvl="7"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8pPr>
            <a:lvl9pPr lvl="8"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121"/>
        <p:cNvGrpSpPr/>
        <p:nvPr/>
      </p:nvGrpSpPr>
      <p:grpSpPr>
        <a:xfrm>
          <a:off x="0" y="0"/>
          <a:ext cx="0" cy="0"/>
          <a:chOff x="0" y="0"/>
          <a:chExt cx="0" cy="0"/>
        </a:xfrm>
      </p:grpSpPr>
      <p:sp>
        <p:nvSpPr>
          <p:cNvPr id="122" name="Google Shape;122;p6"/>
          <p:cNvSpPr txBox="1">
            <a:spLocks noGrp="1"/>
          </p:cNvSpPr>
          <p:nvPr>
            <p:ph type="title"/>
          </p:nvPr>
        </p:nvSpPr>
        <p:spPr>
          <a:xfrm>
            <a:off x="715100" y="535000"/>
            <a:ext cx="7713900" cy="482700"/>
          </a:xfrm>
          <a:prstGeom prst="rect">
            <a:avLst/>
          </a:prstGeom>
        </p:spPr>
        <p:txBody>
          <a:bodyPr spcFirstLastPara="1" wrap="square" lIns="91425" tIns="0" rIns="91425" bIns="91425" anchor="t" anchorCtr="0">
            <a:noAutofit/>
          </a:bodyPr>
          <a:lstStyle>
            <a:lvl1pPr lvl="0" algn="ctr" rtl="0">
              <a:spcBef>
                <a:spcPts val="0"/>
              </a:spcBef>
              <a:spcAft>
                <a:spcPts val="0"/>
              </a:spcAft>
              <a:buSzPts val="3500"/>
              <a:buFont typeface="Raleway Black"/>
              <a:buNone/>
              <a:defRPr sz="3500">
                <a:latin typeface="Raleway Black"/>
                <a:ea typeface="Raleway Black"/>
                <a:cs typeface="Raleway Black"/>
                <a:sym typeface="Raleway Black"/>
              </a:defRPr>
            </a:lvl1pPr>
            <a:lvl2pPr lvl="1"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2pPr>
            <a:lvl3pPr lvl="2"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3pPr>
            <a:lvl4pPr lvl="3"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4pPr>
            <a:lvl5pPr lvl="4"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5pPr>
            <a:lvl6pPr lvl="5"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6pPr>
            <a:lvl7pPr lvl="6"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7pPr>
            <a:lvl8pPr lvl="7"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8pPr>
            <a:lvl9pPr lvl="8"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9pPr>
          </a:lstStyle>
          <a:p>
            <a:endParaRPr/>
          </a:p>
        </p:txBody>
      </p:sp>
      <p:grpSp>
        <p:nvGrpSpPr>
          <p:cNvPr id="123" name="Google Shape;123;p6"/>
          <p:cNvGrpSpPr/>
          <p:nvPr/>
        </p:nvGrpSpPr>
        <p:grpSpPr>
          <a:xfrm rot="953512">
            <a:off x="-322615" y="3216002"/>
            <a:ext cx="1115731" cy="2293234"/>
            <a:chOff x="5029951" y="5642540"/>
            <a:chExt cx="1115824" cy="2293425"/>
          </a:xfrm>
        </p:grpSpPr>
        <p:sp>
          <p:nvSpPr>
            <p:cNvPr id="124" name="Google Shape;124;p6"/>
            <p:cNvSpPr/>
            <p:nvPr/>
          </p:nvSpPr>
          <p:spPr>
            <a:xfrm>
              <a:off x="5029951" y="5642540"/>
              <a:ext cx="211903" cy="477771"/>
            </a:xfrm>
            <a:custGeom>
              <a:avLst/>
              <a:gdLst/>
              <a:ahLst/>
              <a:cxnLst/>
              <a:rect l="l" t="t" r="r" b="b"/>
              <a:pathLst>
                <a:path w="3966" h="8942" extrusionOk="0">
                  <a:moveTo>
                    <a:pt x="500" y="0"/>
                  </a:moveTo>
                  <a:lnTo>
                    <a:pt x="500" y="0"/>
                  </a:lnTo>
                  <a:cubicBezTo>
                    <a:pt x="0" y="3310"/>
                    <a:pt x="1155" y="6644"/>
                    <a:pt x="3596" y="8942"/>
                  </a:cubicBezTo>
                  <a:cubicBezTo>
                    <a:pt x="3965" y="6632"/>
                    <a:pt x="3632" y="4263"/>
                    <a:pt x="2632" y="2143"/>
                  </a:cubicBezTo>
                  <a:cubicBezTo>
                    <a:pt x="2191" y="1203"/>
                    <a:pt x="1512" y="238"/>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5049667" y="6159095"/>
              <a:ext cx="282484" cy="335273"/>
            </a:xfrm>
            <a:custGeom>
              <a:avLst/>
              <a:gdLst/>
              <a:ahLst/>
              <a:cxnLst/>
              <a:rect l="l" t="t" r="r" b="b"/>
              <a:pathLst>
                <a:path w="5287" h="6275" extrusionOk="0">
                  <a:moveTo>
                    <a:pt x="0" y="0"/>
                  </a:moveTo>
                  <a:cubicBezTo>
                    <a:pt x="429" y="1369"/>
                    <a:pt x="882" y="2739"/>
                    <a:pt x="1655" y="3941"/>
                  </a:cubicBezTo>
                  <a:cubicBezTo>
                    <a:pt x="2429" y="5144"/>
                    <a:pt x="3584" y="6179"/>
                    <a:pt x="5287" y="6275"/>
                  </a:cubicBezTo>
                  <a:cubicBezTo>
                    <a:pt x="4620" y="3465"/>
                    <a:pt x="2656" y="11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5265308" y="5930044"/>
              <a:ext cx="180754" cy="440904"/>
            </a:xfrm>
            <a:custGeom>
              <a:avLst/>
              <a:gdLst/>
              <a:ahLst/>
              <a:cxnLst/>
              <a:rect l="l" t="t" r="r" b="b"/>
              <a:pathLst>
                <a:path w="3383" h="8252" extrusionOk="0">
                  <a:moveTo>
                    <a:pt x="2180" y="1"/>
                  </a:moveTo>
                  <a:lnTo>
                    <a:pt x="2180" y="1"/>
                  </a:lnTo>
                  <a:cubicBezTo>
                    <a:pt x="453" y="2394"/>
                    <a:pt x="1" y="5466"/>
                    <a:pt x="965" y="8252"/>
                  </a:cubicBezTo>
                  <a:cubicBezTo>
                    <a:pt x="2906" y="5966"/>
                    <a:pt x="3382" y="2763"/>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5341017" y="6399528"/>
              <a:ext cx="222696" cy="398267"/>
            </a:xfrm>
            <a:custGeom>
              <a:avLst/>
              <a:gdLst/>
              <a:ahLst/>
              <a:cxnLst/>
              <a:rect l="l" t="t" r="r" b="b"/>
              <a:pathLst>
                <a:path w="4168" h="7454" extrusionOk="0">
                  <a:moveTo>
                    <a:pt x="3370" y="1"/>
                  </a:moveTo>
                  <a:cubicBezTo>
                    <a:pt x="1096" y="1763"/>
                    <a:pt x="1" y="4632"/>
                    <a:pt x="501" y="7454"/>
                  </a:cubicBezTo>
                  <a:cubicBezTo>
                    <a:pt x="3001" y="5882"/>
                    <a:pt x="4168" y="2846"/>
                    <a:pt x="3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5113301" y="6606941"/>
              <a:ext cx="251335" cy="342273"/>
            </a:xfrm>
            <a:custGeom>
              <a:avLst/>
              <a:gdLst/>
              <a:ahLst/>
              <a:cxnLst/>
              <a:rect l="l" t="t" r="r" b="b"/>
              <a:pathLst>
                <a:path w="4704" h="6406" extrusionOk="0">
                  <a:moveTo>
                    <a:pt x="0" y="0"/>
                  </a:moveTo>
                  <a:cubicBezTo>
                    <a:pt x="0" y="1417"/>
                    <a:pt x="441" y="2786"/>
                    <a:pt x="1274" y="3929"/>
                  </a:cubicBezTo>
                  <a:cubicBezTo>
                    <a:pt x="2131" y="5096"/>
                    <a:pt x="3334" y="5953"/>
                    <a:pt x="4703" y="6406"/>
                  </a:cubicBezTo>
                  <a:cubicBezTo>
                    <a:pt x="4227" y="3655"/>
                    <a:pt x="2477" y="128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5156526" y="6974589"/>
              <a:ext cx="177548" cy="308612"/>
            </a:xfrm>
            <a:custGeom>
              <a:avLst/>
              <a:gdLst/>
              <a:ahLst/>
              <a:cxnLst/>
              <a:rect l="l" t="t" r="r" b="b"/>
              <a:pathLst>
                <a:path w="3323" h="5776" extrusionOk="0">
                  <a:moveTo>
                    <a:pt x="48" y="1"/>
                  </a:moveTo>
                  <a:lnTo>
                    <a:pt x="48" y="1"/>
                  </a:lnTo>
                  <a:cubicBezTo>
                    <a:pt x="1" y="2358"/>
                    <a:pt x="1275" y="4704"/>
                    <a:pt x="3323" y="5775"/>
                  </a:cubicBezTo>
                  <a:cubicBezTo>
                    <a:pt x="3323" y="3406"/>
                    <a:pt x="2084" y="1215"/>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5876006" y="6235393"/>
              <a:ext cx="166755" cy="482900"/>
            </a:xfrm>
            <a:custGeom>
              <a:avLst/>
              <a:gdLst/>
              <a:ahLst/>
              <a:cxnLst/>
              <a:rect l="l" t="t" r="r" b="b"/>
              <a:pathLst>
                <a:path w="3121" h="9038" extrusionOk="0">
                  <a:moveTo>
                    <a:pt x="1882" y="1"/>
                  </a:moveTo>
                  <a:lnTo>
                    <a:pt x="1882" y="1"/>
                  </a:lnTo>
                  <a:cubicBezTo>
                    <a:pt x="275" y="2739"/>
                    <a:pt x="1" y="6073"/>
                    <a:pt x="1144" y="9038"/>
                  </a:cubicBezTo>
                  <a:cubicBezTo>
                    <a:pt x="2846" y="6275"/>
                    <a:pt x="3120" y="2835"/>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5724587" y="6536948"/>
              <a:ext cx="158473" cy="417342"/>
            </a:xfrm>
            <a:custGeom>
              <a:avLst/>
              <a:gdLst/>
              <a:ahLst/>
              <a:cxnLst/>
              <a:rect l="l" t="t" r="r" b="b"/>
              <a:pathLst>
                <a:path w="2966" h="7811" extrusionOk="0">
                  <a:moveTo>
                    <a:pt x="882" y="0"/>
                  </a:moveTo>
                  <a:lnTo>
                    <a:pt x="882" y="0"/>
                  </a:lnTo>
                  <a:cubicBezTo>
                    <a:pt x="1" y="2644"/>
                    <a:pt x="430" y="5537"/>
                    <a:pt x="2037" y="7811"/>
                  </a:cubicBezTo>
                  <a:cubicBezTo>
                    <a:pt x="2966" y="5084"/>
                    <a:pt x="2489" y="2132"/>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5790786" y="6841656"/>
              <a:ext cx="354989" cy="230497"/>
            </a:xfrm>
            <a:custGeom>
              <a:avLst/>
              <a:gdLst/>
              <a:ahLst/>
              <a:cxnLst/>
              <a:rect l="l" t="t" r="r" b="b"/>
              <a:pathLst>
                <a:path w="6644" h="4314" extrusionOk="0">
                  <a:moveTo>
                    <a:pt x="6644" y="0"/>
                  </a:moveTo>
                  <a:lnTo>
                    <a:pt x="6644" y="0"/>
                  </a:lnTo>
                  <a:cubicBezTo>
                    <a:pt x="4025" y="667"/>
                    <a:pt x="1703" y="2156"/>
                    <a:pt x="0" y="4251"/>
                  </a:cubicBezTo>
                  <a:cubicBezTo>
                    <a:pt x="273" y="4293"/>
                    <a:pt x="548" y="4314"/>
                    <a:pt x="821" y="4314"/>
                  </a:cubicBezTo>
                  <a:cubicBezTo>
                    <a:pt x="2025" y="4314"/>
                    <a:pt x="3207" y="3913"/>
                    <a:pt x="4167" y="3156"/>
                  </a:cubicBezTo>
                  <a:cubicBezTo>
                    <a:pt x="5227" y="2334"/>
                    <a:pt x="6025" y="1203"/>
                    <a:pt x="6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5592296" y="6893803"/>
              <a:ext cx="143834" cy="380475"/>
            </a:xfrm>
            <a:custGeom>
              <a:avLst/>
              <a:gdLst/>
              <a:ahLst/>
              <a:cxnLst/>
              <a:rect l="l" t="t" r="r" b="b"/>
              <a:pathLst>
                <a:path w="2692" h="7121" extrusionOk="0">
                  <a:moveTo>
                    <a:pt x="989" y="1"/>
                  </a:moveTo>
                  <a:lnTo>
                    <a:pt x="989" y="1"/>
                  </a:lnTo>
                  <a:cubicBezTo>
                    <a:pt x="0" y="2346"/>
                    <a:pt x="298" y="5049"/>
                    <a:pt x="1775" y="7121"/>
                  </a:cubicBezTo>
                  <a:cubicBezTo>
                    <a:pt x="2417" y="5990"/>
                    <a:pt x="2691" y="4680"/>
                    <a:pt x="2548" y="3382"/>
                  </a:cubicBezTo>
                  <a:cubicBezTo>
                    <a:pt x="2394" y="2120"/>
                    <a:pt x="1846" y="929"/>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5429443" y="7253864"/>
              <a:ext cx="136834" cy="342967"/>
            </a:xfrm>
            <a:custGeom>
              <a:avLst/>
              <a:gdLst/>
              <a:ahLst/>
              <a:cxnLst/>
              <a:rect l="l" t="t" r="r" b="b"/>
              <a:pathLst>
                <a:path w="2561" h="6419" extrusionOk="0">
                  <a:moveTo>
                    <a:pt x="762" y="1"/>
                  </a:moveTo>
                  <a:lnTo>
                    <a:pt x="762" y="1"/>
                  </a:lnTo>
                  <a:cubicBezTo>
                    <a:pt x="0" y="2132"/>
                    <a:pt x="262" y="4501"/>
                    <a:pt x="1477" y="6418"/>
                  </a:cubicBezTo>
                  <a:cubicBezTo>
                    <a:pt x="2560" y="4335"/>
                    <a:pt x="2286" y="1799"/>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5528662" y="7338496"/>
              <a:ext cx="421830" cy="248824"/>
            </a:xfrm>
            <a:custGeom>
              <a:avLst/>
              <a:gdLst/>
              <a:ahLst/>
              <a:cxnLst/>
              <a:rect l="l" t="t" r="r" b="b"/>
              <a:pathLst>
                <a:path w="7895" h="4657" extrusionOk="0">
                  <a:moveTo>
                    <a:pt x="7895" y="0"/>
                  </a:moveTo>
                  <a:lnTo>
                    <a:pt x="7895" y="0"/>
                  </a:lnTo>
                  <a:cubicBezTo>
                    <a:pt x="4835" y="524"/>
                    <a:pt x="2061" y="2084"/>
                    <a:pt x="13" y="4406"/>
                  </a:cubicBezTo>
                  <a:lnTo>
                    <a:pt x="1" y="4406"/>
                  </a:lnTo>
                  <a:cubicBezTo>
                    <a:pt x="473" y="4578"/>
                    <a:pt x="952" y="4656"/>
                    <a:pt x="1428" y="4656"/>
                  </a:cubicBezTo>
                  <a:cubicBezTo>
                    <a:pt x="2557" y="4656"/>
                    <a:pt x="3665" y="4217"/>
                    <a:pt x="4620" y="3572"/>
                  </a:cubicBezTo>
                  <a:cubicBezTo>
                    <a:pt x="5966" y="2655"/>
                    <a:pt x="7014" y="1369"/>
                    <a:pt x="7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5172554" y="6061213"/>
              <a:ext cx="781895" cy="1874752"/>
            </a:xfrm>
            <a:custGeom>
              <a:avLst/>
              <a:gdLst/>
              <a:ahLst/>
              <a:cxnLst/>
              <a:rect l="l" t="t" r="r" b="b"/>
              <a:pathLst>
                <a:path w="14634" h="35088" extrusionOk="0">
                  <a:moveTo>
                    <a:pt x="755" y="0"/>
                  </a:moveTo>
                  <a:cubicBezTo>
                    <a:pt x="552" y="0"/>
                    <a:pt x="331" y="219"/>
                    <a:pt x="427" y="475"/>
                  </a:cubicBezTo>
                  <a:cubicBezTo>
                    <a:pt x="1213" y="2630"/>
                    <a:pt x="1808" y="4844"/>
                    <a:pt x="2201" y="7107"/>
                  </a:cubicBezTo>
                  <a:cubicBezTo>
                    <a:pt x="2618" y="9333"/>
                    <a:pt x="2868" y="11583"/>
                    <a:pt x="2975" y="13845"/>
                  </a:cubicBezTo>
                  <a:cubicBezTo>
                    <a:pt x="3142" y="18322"/>
                    <a:pt x="2773" y="22799"/>
                    <a:pt x="1868" y="27192"/>
                  </a:cubicBezTo>
                  <a:cubicBezTo>
                    <a:pt x="1368" y="29657"/>
                    <a:pt x="832" y="32145"/>
                    <a:pt x="82" y="34550"/>
                  </a:cubicBezTo>
                  <a:cubicBezTo>
                    <a:pt x="0" y="34825"/>
                    <a:pt x="214" y="35073"/>
                    <a:pt x="479" y="35073"/>
                  </a:cubicBezTo>
                  <a:cubicBezTo>
                    <a:pt x="524" y="35073"/>
                    <a:pt x="571" y="35066"/>
                    <a:pt x="617" y="35050"/>
                  </a:cubicBezTo>
                  <a:cubicBezTo>
                    <a:pt x="667" y="35075"/>
                    <a:pt x="721" y="35088"/>
                    <a:pt x="774" y="35088"/>
                  </a:cubicBezTo>
                  <a:cubicBezTo>
                    <a:pt x="849" y="35088"/>
                    <a:pt x="924" y="35063"/>
                    <a:pt x="987" y="35015"/>
                  </a:cubicBezTo>
                  <a:cubicBezTo>
                    <a:pt x="2570" y="34038"/>
                    <a:pt x="3785" y="32729"/>
                    <a:pt x="4892" y="31252"/>
                  </a:cubicBezTo>
                  <a:cubicBezTo>
                    <a:pt x="5951" y="29836"/>
                    <a:pt x="6928" y="28371"/>
                    <a:pt x="7833" y="26847"/>
                  </a:cubicBezTo>
                  <a:cubicBezTo>
                    <a:pt x="9666" y="23823"/>
                    <a:pt x="11166" y="20573"/>
                    <a:pt x="12500" y="17298"/>
                  </a:cubicBezTo>
                  <a:cubicBezTo>
                    <a:pt x="13262" y="15429"/>
                    <a:pt x="13952" y="13524"/>
                    <a:pt x="14560" y="11595"/>
                  </a:cubicBezTo>
                  <a:cubicBezTo>
                    <a:pt x="14633" y="11368"/>
                    <a:pt x="14440" y="11208"/>
                    <a:pt x="14253" y="11208"/>
                  </a:cubicBezTo>
                  <a:cubicBezTo>
                    <a:pt x="14136" y="11208"/>
                    <a:pt x="14022" y="11270"/>
                    <a:pt x="13976" y="11417"/>
                  </a:cubicBezTo>
                  <a:lnTo>
                    <a:pt x="13976" y="11405"/>
                  </a:lnTo>
                  <a:cubicBezTo>
                    <a:pt x="12952" y="14738"/>
                    <a:pt x="11643" y="17989"/>
                    <a:pt x="10047" y="21096"/>
                  </a:cubicBezTo>
                  <a:cubicBezTo>
                    <a:pt x="8452" y="24192"/>
                    <a:pt x="6642" y="27169"/>
                    <a:pt x="4630" y="30014"/>
                  </a:cubicBezTo>
                  <a:cubicBezTo>
                    <a:pt x="3654" y="31395"/>
                    <a:pt x="2534" y="32776"/>
                    <a:pt x="1177" y="33800"/>
                  </a:cubicBezTo>
                  <a:cubicBezTo>
                    <a:pt x="1784" y="31967"/>
                    <a:pt x="2308" y="30109"/>
                    <a:pt x="2725" y="28228"/>
                  </a:cubicBezTo>
                  <a:cubicBezTo>
                    <a:pt x="3213" y="25990"/>
                    <a:pt x="3570" y="23728"/>
                    <a:pt x="3796" y="21454"/>
                  </a:cubicBezTo>
                  <a:cubicBezTo>
                    <a:pt x="4237" y="16870"/>
                    <a:pt x="4130" y="12179"/>
                    <a:pt x="3225" y="7642"/>
                  </a:cubicBezTo>
                  <a:cubicBezTo>
                    <a:pt x="2701" y="5094"/>
                    <a:pt x="1951" y="2594"/>
                    <a:pt x="998" y="177"/>
                  </a:cubicBezTo>
                  <a:cubicBezTo>
                    <a:pt x="948" y="52"/>
                    <a:pt x="853"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6"/>
          <p:cNvGrpSpPr/>
          <p:nvPr/>
        </p:nvGrpSpPr>
        <p:grpSpPr>
          <a:xfrm rot="7042238">
            <a:off x="-331008" y="320241"/>
            <a:ext cx="979873" cy="787665"/>
            <a:chOff x="7539329" y="7978324"/>
            <a:chExt cx="1656219" cy="1331342"/>
          </a:xfrm>
        </p:grpSpPr>
        <p:sp>
          <p:nvSpPr>
            <p:cNvPr id="138" name="Google Shape;138;p6"/>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6"/>
          <p:cNvSpPr/>
          <p:nvPr/>
        </p:nvSpPr>
        <p:spPr>
          <a:xfrm>
            <a:off x="813598" y="4741273"/>
            <a:ext cx="255541" cy="255073"/>
          </a:xfrm>
          <a:custGeom>
            <a:avLst/>
            <a:gdLst/>
            <a:ahLst/>
            <a:cxnLst/>
            <a:rect l="l" t="t" r="r" b="b"/>
            <a:pathLst>
              <a:path w="6562" h="6550" extrusionOk="0">
                <a:moveTo>
                  <a:pt x="1918" y="1"/>
                </a:moveTo>
                <a:lnTo>
                  <a:pt x="1918" y="1918"/>
                </a:lnTo>
                <a:lnTo>
                  <a:pt x="1" y="1918"/>
                </a:lnTo>
                <a:lnTo>
                  <a:pt x="1" y="4632"/>
                </a:lnTo>
                <a:lnTo>
                  <a:pt x="1918" y="4632"/>
                </a:lnTo>
                <a:lnTo>
                  <a:pt x="1918" y="6549"/>
                </a:lnTo>
                <a:lnTo>
                  <a:pt x="4632" y="6549"/>
                </a:lnTo>
                <a:lnTo>
                  <a:pt x="4632" y="4632"/>
                </a:lnTo>
                <a:lnTo>
                  <a:pt x="6561" y="4632"/>
                </a:lnTo>
                <a:lnTo>
                  <a:pt x="6561" y="1918"/>
                </a:lnTo>
                <a:lnTo>
                  <a:pt x="4632" y="1918"/>
                </a:lnTo>
                <a:lnTo>
                  <a:pt x="4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flipH="1">
            <a:off x="7446041" y="4738513"/>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6"/>
          <p:cNvSpPr/>
          <p:nvPr/>
        </p:nvSpPr>
        <p:spPr>
          <a:xfrm>
            <a:off x="158180" y="2722887"/>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a:off x="1764650" y="289705"/>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1123792" y="21351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8754715" y="1780018"/>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7928775" y="113886"/>
            <a:ext cx="106702" cy="91359"/>
          </a:xfrm>
          <a:custGeom>
            <a:avLst/>
            <a:gdLst/>
            <a:ahLst/>
            <a:cxnLst/>
            <a:rect l="l" t="t" r="r" b="b"/>
            <a:pathLst>
              <a:path w="2740" h="2346" extrusionOk="0">
                <a:moveTo>
                  <a:pt x="1182" y="0"/>
                </a:moveTo>
                <a:cubicBezTo>
                  <a:pt x="579" y="0"/>
                  <a:pt x="1" y="470"/>
                  <a:pt x="1" y="1179"/>
                </a:cubicBezTo>
                <a:cubicBezTo>
                  <a:pt x="1" y="1822"/>
                  <a:pt x="525" y="2346"/>
                  <a:pt x="1168"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516523" y="3689825"/>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489714" y="2408535"/>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6"/>
          <p:cNvGrpSpPr/>
          <p:nvPr/>
        </p:nvGrpSpPr>
        <p:grpSpPr>
          <a:xfrm>
            <a:off x="8282677" y="4343759"/>
            <a:ext cx="979819" cy="787622"/>
            <a:chOff x="7539329" y="7978324"/>
            <a:chExt cx="1656219" cy="1331342"/>
          </a:xfrm>
        </p:grpSpPr>
        <p:sp>
          <p:nvSpPr>
            <p:cNvPr id="150" name="Google Shape;150;p6"/>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6"/>
          <p:cNvSpPr/>
          <p:nvPr/>
        </p:nvSpPr>
        <p:spPr>
          <a:xfrm>
            <a:off x="195942" y="161483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8282665" y="1394505"/>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flipH="1">
            <a:off x="8429000" y="3493232"/>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1"/>
        </a:solidFill>
        <a:effectLst/>
      </p:bgPr>
    </p:bg>
    <p:spTree>
      <p:nvGrpSpPr>
        <p:cNvPr id="1" name="Shape 155"/>
        <p:cNvGrpSpPr/>
        <p:nvPr/>
      </p:nvGrpSpPr>
      <p:grpSpPr>
        <a:xfrm>
          <a:off x="0" y="0"/>
          <a:ext cx="0" cy="0"/>
          <a:chOff x="0" y="0"/>
          <a:chExt cx="0" cy="0"/>
        </a:xfrm>
      </p:grpSpPr>
      <p:sp>
        <p:nvSpPr>
          <p:cNvPr id="156" name="Google Shape;156;p7"/>
          <p:cNvSpPr txBox="1">
            <a:spLocks noGrp="1"/>
          </p:cNvSpPr>
          <p:nvPr>
            <p:ph type="title"/>
          </p:nvPr>
        </p:nvSpPr>
        <p:spPr>
          <a:xfrm>
            <a:off x="720000" y="1780725"/>
            <a:ext cx="4867500" cy="482700"/>
          </a:xfrm>
          <a:prstGeom prst="rect">
            <a:avLst/>
          </a:prstGeom>
        </p:spPr>
        <p:txBody>
          <a:bodyPr spcFirstLastPara="1" wrap="square" lIns="91425" tIns="0" rIns="91425" bIns="91425" anchor="t" anchorCtr="0">
            <a:noAutofit/>
          </a:bodyPr>
          <a:lstStyle>
            <a:lvl1pPr lvl="0" rtl="0">
              <a:spcBef>
                <a:spcPts val="0"/>
              </a:spcBef>
              <a:spcAft>
                <a:spcPts val="0"/>
              </a:spcAft>
              <a:buSzPts val="3500"/>
              <a:buFont typeface="Raleway Black"/>
              <a:buNone/>
              <a:defRPr sz="3500">
                <a:solidFill>
                  <a:schemeClr val="dk1"/>
                </a:solidFill>
                <a:latin typeface="Raleway Black"/>
                <a:ea typeface="Raleway Black"/>
                <a:cs typeface="Raleway Black"/>
                <a:sym typeface="Raleway Black"/>
              </a:defRPr>
            </a:lvl1pPr>
            <a:lvl2pPr lvl="1" rtl="0">
              <a:spcBef>
                <a:spcPts val="0"/>
              </a:spcBef>
              <a:spcAft>
                <a:spcPts val="0"/>
              </a:spcAft>
              <a:buSzPts val="3500"/>
              <a:buFont typeface="Raleway Black"/>
              <a:buNone/>
              <a:defRPr sz="3500">
                <a:latin typeface="Raleway Black"/>
                <a:ea typeface="Raleway Black"/>
                <a:cs typeface="Raleway Black"/>
                <a:sym typeface="Raleway Black"/>
              </a:defRPr>
            </a:lvl2pPr>
            <a:lvl3pPr lvl="2" rtl="0">
              <a:spcBef>
                <a:spcPts val="0"/>
              </a:spcBef>
              <a:spcAft>
                <a:spcPts val="0"/>
              </a:spcAft>
              <a:buSzPts val="3500"/>
              <a:buFont typeface="Raleway Black"/>
              <a:buNone/>
              <a:defRPr sz="3500">
                <a:latin typeface="Raleway Black"/>
                <a:ea typeface="Raleway Black"/>
                <a:cs typeface="Raleway Black"/>
                <a:sym typeface="Raleway Black"/>
              </a:defRPr>
            </a:lvl3pPr>
            <a:lvl4pPr lvl="3" rtl="0">
              <a:spcBef>
                <a:spcPts val="0"/>
              </a:spcBef>
              <a:spcAft>
                <a:spcPts val="0"/>
              </a:spcAft>
              <a:buSzPts val="3500"/>
              <a:buFont typeface="Raleway Black"/>
              <a:buNone/>
              <a:defRPr sz="3500">
                <a:latin typeface="Raleway Black"/>
                <a:ea typeface="Raleway Black"/>
                <a:cs typeface="Raleway Black"/>
                <a:sym typeface="Raleway Black"/>
              </a:defRPr>
            </a:lvl4pPr>
            <a:lvl5pPr lvl="4" rtl="0">
              <a:spcBef>
                <a:spcPts val="0"/>
              </a:spcBef>
              <a:spcAft>
                <a:spcPts val="0"/>
              </a:spcAft>
              <a:buSzPts val="3500"/>
              <a:buFont typeface="Raleway Black"/>
              <a:buNone/>
              <a:defRPr sz="3500">
                <a:latin typeface="Raleway Black"/>
                <a:ea typeface="Raleway Black"/>
                <a:cs typeface="Raleway Black"/>
                <a:sym typeface="Raleway Black"/>
              </a:defRPr>
            </a:lvl5pPr>
            <a:lvl6pPr lvl="5" rtl="0">
              <a:spcBef>
                <a:spcPts val="0"/>
              </a:spcBef>
              <a:spcAft>
                <a:spcPts val="0"/>
              </a:spcAft>
              <a:buSzPts val="3500"/>
              <a:buFont typeface="Raleway Black"/>
              <a:buNone/>
              <a:defRPr sz="3500">
                <a:latin typeface="Raleway Black"/>
                <a:ea typeface="Raleway Black"/>
                <a:cs typeface="Raleway Black"/>
                <a:sym typeface="Raleway Black"/>
              </a:defRPr>
            </a:lvl6pPr>
            <a:lvl7pPr lvl="6" rtl="0">
              <a:spcBef>
                <a:spcPts val="0"/>
              </a:spcBef>
              <a:spcAft>
                <a:spcPts val="0"/>
              </a:spcAft>
              <a:buSzPts val="3500"/>
              <a:buFont typeface="Raleway Black"/>
              <a:buNone/>
              <a:defRPr sz="3500">
                <a:latin typeface="Raleway Black"/>
                <a:ea typeface="Raleway Black"/>
                <a:cs typeface="Raleway Black"/>
                <a:sym typeface="Raleway Black"/>
              </a:defRPr>
            </a:lvl7pPr>
            <a:lvl8pPr lvl="7" rtl="0">
              <a:spcBef>
                <a:spcPts val="0"/>
              </a:spcBef>
              <a:spcAft>
                <a:spcPts val="0"/>
              </a:spcAft>
              <a:buSzPts val="3500"/>
              <a:buFont typeface="Raleway Black"/>
              <a:buNone/>
              <a:defRPr sz="3500">
                <a:latin typeface="Raleway Black"/>
                <a:ea typeface="Raleway Black"/>
                <a:cs typeface="Raleway Black"/>
                <a:sym typeface="Raleway Black"/>
              </a:defRPr>
            </a:lvl8pPr>
            <a:lvl9pPr lvl="8"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sp>
        <p:nvSpPr>
          <p:cNvPr id="157" name="Google Shape;157;p7"/>
          <p:cNvSpPr txBox="1">
            <a:spLocks noGrp="1"/>
          </p:cNvSpPr>
          <p:nvPr>
            <p:ph type="subTitle" idx="1"/>
          </p:nvPr>
        </p:nvSpPr>
        <p:spPr>
          <a:xfrm>
            <a:off x="715100" y="2462025"/>
            <a:ext cx="3885900" cy="13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None/>
              <a:defRPr>
                <a:solidFill>
                  <a:schemeClr val="lt2"/>
                </a:solidFill>
              </a:defRPr>
            </a:lvl1pPr>
            <a:lvl2pPr lvl="1" algn="ctr" rtl="0">
              <a:lnSpc>
                <a:spcPct val="100000"/>
              </a:lnSpc>
              <a:spcBef>
                <a:spcPts val="1600"/>
              </a:spcBef>
              <a:spcAft>
                <a:spcPts val="0"/>
              </a:spcAft>
              <a:buClr>
                <a:schemeClr val="lt2"/>
              </a:buClr>
              <a:buSzPts val="1400"/>
              <a:buNone/>
              <a:defRPr>
                <a:solidFill>
                  <a:schemeClr val="lt2"/>
                </a:solidFill>
              </a:defRPr>
            </a:lvl2pPr>
            <a:lvl3pPr lvl="2" algn="ctr" rtl="0">
              <a:lnSpc>
                <a:spcPct val="100000"/>
              </a:lnSpc>
              <a:spcBef>
                <a:spcPts val="1600"/>
              </a:spcBef>
              <a:spcAft>
                <a:spcPts val="0"/>
              </a:spcAft>
              <a:buClr>
                <a:schemeClr val="lt2"/>
              </a:buClr>
              <a:buSzPts val="1400"/>
              <a:buNone/>
              <a:defRPr>
                <a:solidFill>
                  <a:schemeClr val="lt2"/>
                </a:solidFill>
              </a:defRPr>
            </a:lvl3pPr>
            <a:lvl4pPr lvl="3" algn="ctr" rtl="0">
              <a:lnSpc>
                <a:spcPct val="100000"/>
              </a:lnSpc>
              <a:spcBef>
                <a:spcPts val="1600"/>
              </a:spcBef>
              <a:spcAft>
                <a:spcPts val="0"/>
              </a:spcAft>
              <a:buClr>
                <a:schemeClr val="lt2"/>
              </a:buClr>
              <a:buSzPts val="1400"/>
              <a:buNone/>
              <a:defRPr>
                <a:solidFill>
                  <a:schemeClr val="lt2"/>
                </a:solidFill>
              </a:defRPr>
            </a:lvl4pPr>
            <a:lvl5pPr lvl="4" algn="ctr" rtl="0">
              <a:lnSpc>
                <a:spcPct val="100000"/>
              </a:lnSpc>
              <a:spcBef>
                <a:spcPts val="1600"/>
              </a:spcBef>
              <a:spcAft>
                <a:spcPts val="0"/>
              </a:spcAft>
              <a:buClr>
                <a:schemeClr val="lt2"/>
              </a:buClr>
              <a:buSzPts val="1400"/>
              <a:buNone/>
              <a:defRPr>
                <a:solidFill>
                  <a:schemeClr val="lt2"/>
                </a:solidFill>
              </a:defRPr>
            </a:lvl5pPr>
            <a:lvl6pPr lvl="5" algn="ctr" rtl="0">
              <a:lnSpc>
                <a:spcPct val="100000"/>
              </a:lnSpc>
              <a:spcBef>
                <a:spcPts val="1600"/>
              </a:spcBef>
              <a:spcAft>
                <a:spcPts val="0"/>
              </a:spcAft>
              <a:buClr>
                <a:schemeClr val="lt2"/>
              </a:buClr>
              <a:buSzPts val="1400"/>
              <a:buNone/>
              <a:defRPr>
                <a:solidFill>
                  <a:schemeClr val="lt2"/>
                </a:solidFill>
              </a:defRPr>
            </a:lvl6pPr>
            <a:lvl7pPr lvl="6" algn="ctr" rtl="0">
              <a:lnSpc>
                <a:spcPct val="100000"/>
              </a:lnSpc>
              <a:spcBef>
                <a:spcPts val="1600"/>
              </a:spcBef>
              <a:spcAft>
                <a:spcPts val="0"/>
              </a:spcAft>
              <a:buClr>
                <a:schemeClr val="lt2"/>
              </a:buClr>
              <a:buSzPts val="1400"/>
              <a:buNone/>
              <a:defRPr>
                <a:solidFill>
                  <a:schemeClr val="lt2"/>
                </a:solidFill>
              </a:defRPr>
            </a:lvl7pPr>
            <a:lvl8pPr lvl="7" algn="ctr" rtl="0">
              <a:lnSpc>
                <a:spcPct val="100000"/>
              </a:lnSpc>
              <a:spcBef>
                <a:spcPts val="1600"/>
              </a:spcBef>
              <a:spcAft>
                <a:spcPts val="0"/>
              </a:spcAft>
              <a:buClr>
                <a:schemeClr val="lt2"/>
              </a:buClr>
              <a:buSzPts val="1400"/>
              <a:buNone/>
              <a:defRPr>
                <a:solidFill>
                  <a:schemeClr val="lt2"/>
                </a:solidFill>
              </a:defRPr>
            </a:lvl8pPr>
            <a:lvl9pPr lvl="8" algn="ctr" rtl="0">
              <a:lnSpc>
                <a:spcPct val="100000"/>
              </a:lnSpc>
              <a:spcBef>
                <a:spcPts val="1600"/>
              </a:spcBef>
              <a:spcAft>
                <a:spcPts val="1600"/>
              </a:spcAft>
              <a:buClr>
                <a:schemeClr val="lt2"/>
              </a:buClr>
              <a:buSzPts val="1400"/>
              <a:buNone/>
              <a:defRPr>
                <a:solidFill>
                  <a:schemeClr val="lt2"/>
                </a:solidFill>
              </a:defRPr>
            </a:lvl9pPr>
          </a:lstStyle>
          <a:p>
            <a:endParaRPr/>
          </a:p>
        </p:txBody>
      </p:sp>
      <p:sp>
        <p:nvSpPr>
          <p:cNvPr id="158" name="Google Shape;158;p7"/>
          <p:cNvSpPr/>
          <p:nvPr/>
        </p:nvSpPr>
        <p:spPr>
          <a:xfrm rot="10800000" flipH="1">
            <a:off x="1187646" y="273355"/>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rot="10800000" flipH="1">
            <a:off x="395810" y="1338553"/>
            <a:ext cx="247168" cy="247168"/>
          </a:xfrm>
          <a:custGeom>
            <a:avLst/>
            <a:gdLst/>
            <a:ahLst/>
            <a:cxnLst/>
            <a:rect l="l" t="t" r="r" b="b"/>
            <a:pathLst>
              <a:path w="6347" h="6347" extrusionOk="0">
                <a:moveTo>
                  <a:pt x="1858" y="0"/>
                </a:moveTo>
                <a:lnTo>
                  <a:pt x="1858" y="1870"/>
                </a:lnTo>
                <a:lnTo>
                  <a:pt x="1" y="1870"/>
                </a:lnTo>
                <a:lnTo>
                  <a:pt x="1" y="4489"/>
                </a:lnTo>
                <a:lnTo>
                  <a:pt x="1858" y="4489"/>
                </a:lnTo>
                <a:lnTo>
                  <a:pt x="1858" y="6346"/>
                </a:lnTo>
                <a:lnTo>
                  <a:pt x="4478" y="6346"/>
                </a:lnTo>
                <a:lnTo>
                  <a:pt x="4478" y="4489"/>
                </a:lnTo>
                <a:lnTo>
                  <a:pt x="6347" y="4489"/>
                </a:lnTo>
                <a:lnTo>
                  <a:pt x="6347" y="1870"/>
                </a:lnTo>
                <a:lnTo>
                  <a:pt x="4478" y="1870"/>
                </a:lnTo>
                <a:lnTo>
                  <a:pt x="44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rot="10800000">
            <a:off x="9958" y="3095448"/>
            <a:ext cx="239730" cy="239263"/>
          </a:xfrm>
          <a:custGeom>
            <a:avLst/>
            <a:gdLst/>
            <a:ahLst/>
            <a:cxnLst/>
            <a:rect l="l" t="t" r="r" b="b"/>
            <a:pathLst>
              <a:path w="6156" h="6144" extrusionOk="0">
                <a:moveTo>
                  <a:pt x="1810" y="0"/>
                </a:moveTo>
                <a:lnTo>
                  <a:pt x="1810" y="1810"/>
                </a:lnTo>
                <a:lnTo>
                  <a:pt x="0" y="1810"/>
                </a:lnTo>
                <a:lnTo>
                  <a:pt x="0" y="4346"/>
                </a:lnTo>
                <a:lnTo>
                  <a:pt x="1810" y="4346"/>
                </a:lnTo>
                <a:lnTo>
                  <a:pt x="1810" y="6144"/>
                </a:lnTo>
                <a:lnTo>
                  <a:pt x="4346" y="6144"/>
                </a:lnTo>
                <a:lnTo>
                  <a:pt x="4346" y="4346"/>
                </a:lnTo>
                <a:lnTo>
                  <a:pt x="6156" y="4346"/>
                </a:lnTo>
                <a:lnTo>
                  <a:pt x="6156" y="1810"/>
                </a:lnTo>
                <a:lnTo>
                  <a:pt x="4346" y="1810"/>
                </a:lnTo>
                <a:lnTo>
                  <a:pt x="43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rot="10800000">
            <a:off x="-16019" y="2551572"/>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rot="10800000">
            <a:off x="817495" y="4692226"/>
            <a:ext cx="106702" cy="91359"/>
          </a:xfrm>
          <a:custGeom>
            <a:avLst/>
            <a:gdLst/>
            <a:ahLst/>
            <a:cxnLst/>
            <a:rect l="l" t="t" r="r" b="b"/>
            <a:pathLst>
              <a:path w="2740" h="2346" extrusionOk="0">
                <a:moveTo>
                  <a:pt x="1182" y="0"/>
                </a:moveTo>
                <a:cubicBezTo>
                  <a:pt x="579" y="0"/>
                  <a:pt x="1" y="470"/>
                  <a:pt x="1" y="1179"/>
                </a:cubicBezTo>
                <a:cubicBezTo>
                  <a:pt x="1" y="1822"/>
                  <a:pt x="525" y="2346"/>
                  <a:pt x="1168"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rot="10800000" flipH="1">
            <a:off x="-231613" y="1962321"/>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7"/>
          <p:cNvGrpSpPr/>
          <p:nvPr/>
        </p:nvGrpSpPr>
        <p:grpSpPr>
          <a:xfrm rot="10800000">
            <a:off x="74865" y="-67411"/>
            <a:ext cx="888543" cy="1418633"/>
            <a:chOff x="7309444" y="6779904"/>
            <a:chExt cx="1501932" cy="2397960"/>
          </a:xfrm>
        </p:grpSpPr>
        <p:sp>
          <p:nvSpPr>
            <p:cNvPr id="165" name="Google Shape;165;p7"/>
            <p:cNvSpPr/>
            <p:nvPr/>
          </p:nvSpPr>
          <p:spPr>
            <a:xfrm>
              <a:off x="7309444" y="6779904"/>
              <a:ext cx="1501932" cy="2397960"/>
            </a:xfrm>
            <a:custGeom>
              <a:avLst/>
              <a:gdLst/>
              <a:ahLst/>
              <a:cxnLst/>
              <a:rect l="l" t="t" r="r" b="b"/>
              <a:pathLst>
                <a:path w="17503" h="27945" extrusionOk="0">
                  <a:moveTo>
                    <a:pt x="16609" y="1"/>
                  </a:moveTo>
                  <a:cubicBezTo>
                    <a:pt x="16443" y="108"/>
                    <a:pt x="16276" y="215"/>
                    <a:pt x="16097" y="334"/>
                  </a:cubicBezTo>
                  <a:cubicBezTo>
                    <a:pt x="14335" y="1465"/>
                    <a:pt x="12657" y="2727"/>
                    <a:pt x="11073" y="4120"/>
                  </a:cubicBezTo>
                  <a:cubicBezTo>
                    <a:pt x="10894" y="4263"/>
                    <a:pt x="10716" y="4430"/>
                    <a:pt x="10549" y="4585"/>
                  </a:cubicBezTo>
                  <a:cubicBezTo>
                    <a:pt x="9168" y="5823"/>
                    <a:pt x="7882" y="7145"/>
                    <a:pt x="6680" y="8550"/>
                  </a:cubicBezTo>
                  <a:cubicBezTo>
                    <a:pt x="6501" y="8752"/>
                    <a:pt x="6334" y="8954"/>
                    <a:pt x="6156" y="9157"/>
                  </a:cubicBezTo>
                  <a:lnTo>
                    <a:pt x="6025" y="9312"/>
                  </a:lnTo>
                  <a:cubicBezTo>
                    <a:pt x="4822" y="10764"/>
                    <a:pt x="3751" y="12300"/>
                    <a:pt x="2810" y="13943"/>
                  </a:cubicBezTo>
                  <a:cubicBezTo>
                    <a:pt x="2679" y="14169"/>
                    <a:pt x="2548" y="14419"/>
                    <a:pt x="2417" y="14657"/>
                  </a:cubicBezTo>
                  <a:cubicBezTo>
                    <a:pt x="1846" y="15729"/>
                    <a:pt x="1381" y="16860"/>
                    <a:pt x="1000" y="18015"/>
                  </a:cubicBezTo>
                  <a:cubicBezTo>
                    <a:pt x="834" y="18515"/>
                    <a:pt x="703" y="19027"/>
                    <a:pt x="584" y="19539"/>
                  </a:cubicBezTo>
                  <a:cubicBezTo>
                    <a:pt x="524" y="19801"/>
                    <a:pt x="465" y="20051"/>
                    <a:pt x="429" y="20313"/>
                  </a:cubicBezTo>
                  <a:cubicBezTo>
                    <a:pt x="0" y="22718"/>
                    <a:pt x="84" y="25230"/>
                    <a:pt x="881" y="27528"/>
                  </a:cubicBezTo>
                  <a:lnTo>
                    <a:pt x="869" y="27528"/>
                  </a:lnTo>
                  <a:cubicBezTo>
                    <a:pt x="917" y="27671"/>
                    <a:pt x="976" y="27814"/>
                    <a:pt x="1024" y="27945"/>
                  </a:cubicBezTo>
                  <a:cubicBezTo>
                    <a:pt x="1167" y="27909"/>
                    <a:pt x="1310" y="27873"/>
                    <a:pt x="1441" y="27826"/>
                  </a:cubicBezTo>
                  <a:cubicBezTo>
                    <a:pt x="3405" y="27242"/>
                    <a:pt x="5275" y="26397"/>
                    <a:pt x="7013" y="25302"/>
                  </a:cubicBezTo>
                  <a:cubicBezTo>
                    <a:pt x="7334" y="25099"/>
                    <a:pt x="7644" y="24885"/>
                    <a:pt x="7965" y="24659"/>
                  </a:cubicBezTo>
                  <a:cubicBezTo>
                    <a:pt x="10001" y="23230"/>
                    <a:pt x="11787" y="21480"/>
                    <a:pt x="13252" y="19468"/>
                  </a:cubicBezTo>
                  <a:cubicBezTo>
                    <a:pt x="13466" y="19182"/>
                    <a:pt x="13669" y="18884"/>
                    <a:pt x="13859" y="18587"/>
                  </a:cubicBezTo>
                  <a:cubicBezTo>
                    <a:pt x="14157" y="18146"/>
                    <a:pt x="14419" y="17705"/>
                    <a:pt x="14681" y="17241"/>
                  </a:cubicBezTo>
                  <a:cubicBezTo>
                    <a:pt x="15585" y="15598"/>
                    <a:pt x="16288" y="13848"/>
                    <a:pt x="16764" y="12014"/>
                  </a:cubicBezTo>
                  <a:cubicBezTo>
                    <a:pt x="16824" y="11776"/>
                    <a:pt x="16883" y="11526"/>
                    <a:pt x="16931" y="11276"/>
                  </a:cubicBezTo>
                  <a:cubicBezTo>
                    <a:pt x="17312" y="9597"/>
                    <a:pt x="17502" y="7883"/>
                    <a:pt x="17490" y="6168"/>
                  </a:cubicBezTo>
                  <a:cubicBezTo>
                    <a:pt x="17490" y="5966"/>
                    <a:pt x="17490" y="5764"/>
                    <a:pt x="17490" y="5573"/>
                  </a:cubicBezTo>
                  <a:cubicBezTo>
                    <a:pt x="17443" y="3882"/>
                    <a:pt x="17205" y="2204"/>
                    <a:pt x="16776" y="584"/>
                  </a:cubicBezTo>
                  <a:cubicBezTo>
                    <a:pt x="16728" y="382"/>
                    <a:pt x="16669" y="191"/>
                    <a:pt x="1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7346171" y="6779904"/>
              <a:ext cx="1465206" cy="2397960"/>
            </a:xfrm>
            <a:custGeom>
              <a:avLst/>
              <a:gdLst/>
              <a:ahLst/>
              <a:cxnLst/>
              <a:rect l="l" t="t" r="r" b="b"/>
              <a:pathLst>
                <a:path w="17075" h="27945" extrusionOk="0">
                  <a:moveTo>
                    <a:pt x="16193" y="1"/>
                  </a:moveTo>
                  <a:cubicBezTo>
                    <a:pt x="16015" y="108"/>
                    <a:pt x="15848" y="215"/>
                    <a:pt x="15681" y="334"/>
                  </a:cubicBezTo>
                  <a:cubicBezTo>
                    <a:pt x="14907" y="2525"/>
                    <a:pt x="14122" y="4716"/>
                    <a:pt x="13229" y="6859"/>
                  </a:cubicBezTo>
                  <a:cubicBezTo>
                    <a:pt x="12955" y="7514"/>
                    <a:pt x="12669" y="8169"/>
                    <a:pt x="12371" y="8835"/>
                  </a:cubicBezTo>
                  <a:cubicBezTo>
                    <a:pt x="12121" y="7966"/>
                    <a:pt x="11848" y="7121"/>
                    <a:pt x="11514" y="6287"/>
                  </a:cubicBezTo>
                  <a:cubicBezTo>
                    <a:pt x="11336" y="5811"/>
                    <a:pt x="11133" y="5347"/>
                    <a:pt x="10955" y="4871"/>
                  </a:cubicBezTo>
                  <a:cubicBezTo>
                    <a:pt x="10859" y="4632"/>
                    <a:pt x="10764" y="4371"/>
                    <a:pt x="10657" y="4109"/>
                  </a:cubicBezTo>
                  <a:cubicBezTo>
                    <a:pt x="10478" y="4263"/>
                    <a:pt x="10300" y="4430"/>
                    <a:pt x="10121" y="4585"/>
                  </a:cubicBezTo>
                  <a:cubicBezTo>
                    <a:pt x="10204" y="4728"/>
                    <a:pt x="10288" y="4894"/>
                    <a:pt x="10371" y="5049"/>
                  </a:cubicBezTo>
                  <a:cubicBezTo>
                    <a:pt x="10597" y="5502"/>
                    <a:pt x="10800" y="5966"/>
                    <a:pt x="10978" y="6454"/>
                  </a:cubicBezTo>
                  <a:cubicBezTo>
                    <a:pt x="11336" y="7407"/>
                    <a:pt x="11645" y="8395"/>
                    <a:pt x="11907" y="9383"/>
                  </a:cubicBezTo>
                  <a:cubicBezTo>
                    <a:pt x="11931" y="9454"/>
                    <a:pt x="11978" y="9526"/>
                    <a:pt x="12038" y="9562"/>
                  </a:cubicBezTo>
                  <a:cubicBezTo>
                    <a:pt x="11014" y="11776"/>
                    <a:pt x="9895" y="13931"/>
                    <a:pt x="8669" y="16039"/>
                  </a:cubicBezTo>
                  <a:cubicBezTo>
                    <a:pt x="8347" y="14765"/>
                    <a:pt x="7978" y="13491"/>
                    <a:pt x="7561" y="12229"/>
                  </a:cubicBezTo>
                  <a:cubicBezTo>
                    <a:pt x="7335" y="11538"/>
                    <a:pt x="7109" y="10836"/>
                    <a:pt x="6871" y="10133"/>
                  </a:cubicBezTo>
                  <a:cubicBezTo>
                    <a:pt x="6680" y="9609"/>
                    <a:pt x="6514" y="9050"/>
                    <a:pt x="6252" y="8550"/>
                  </a:cubicBezTo>
                  <a:cubicBezTo>
                    <a:pt x="6073" y="8752"/>
                    <a:pt x="5906" y="8954"/>
                    <a:pt x="5728" y="9157"/>
                  </a:cubicBezTo>
                  <a:cubicBezTo>
                    <a:pt x="5894" y="9585"/>
                    <a:pt x="6109" y="10014"/>
                    <a:pt x="6275" y="10431"/>
                  </a:cubicBezTo>
                  <a:cubicBezTo>
                    <a:pt x="6549" y="11098"/>
                    <a:pt x="6823" y="11776"/>
                    <a:pt x="7061" y="12467"/>
                  </a:cubicBezTo>
                  <a:cubicBezTo>
                    <a:pt x="7514" y="13836"/>
                    <a:pt x="7907" y="15229"/>
                    <a:pt x="8252" y="16622"/>
                  </a:cubicBezTo>
                  <a:cubicBezTo>
                    <a:pt x="8264" y="16646"/>
                    <a:pt x="8276" y="16670"/>
                    <a:pt x="8288" y="16693"/>
                  </a:cubicBezTo>
                  <a:cubicBezTo>
                    <a:pt x="7978" y="17205"/>
                    <a:pt x="7668" y="17729"/>
                    <a:pt x="7347" y="18241"/>
                  </a:cubicBezTo>
                  <a:cubicBezTo>
                    <a:pt x="6597" y="19432"/>
                    <a:pt x="5823" y="20611"/>
                    <a:pt x="5001" y="21754"/>
                  </a:cubicBezTo>
                  <a:cubicBezTo>
                    <a:pt x="4656" y="20396"/>
                    <a:pt x="4263" y="19039"/>
                    <a:pt x="3811" y="17705"/>
                  </a:cubicBezTo>
                  <a:cubicBezTo>
                    <a:pt x="3561" y="16979"/>
                    <a:pt x="3311" y="16265"/>
                    <a:pt x="3025" y="15562"/>
                  </a:cubicBezTo>
                  <a:cubicBezTo>
                    <a:pt x="2823" y="15038"/>
                    <a:pt x="2632" y="14455"/>
                    <a:pt x="2370" y="13931"/>
                  </a:cubicBezTo>
                  <a:cubicBezTo>
                    <a:pt x="2239" y="14169"/>
                    <a:pt x="2108" y="14419"/>
                    <a:pt x="1977" y="14657"/>
                  </a:cubicBezTo>
                  <a:cubicBezTo>
                    <a:pt x="2132" y="15038"/>
                    <a:pt x="2287" y="15419"/>
                    <a:pt x="2430" y="15789"/>
                  </a:cubicBezTo>
                  <a:cubicBezTo>
                    <a:pt x="2680" y="16491"/>
                    <a:pt x="2918" y="17194"/>
                    <a:pt x="3144" y="17908"/>
                  </a:cubicBezTo>
                  <a:cubicBezTo>
                    <a:pt x="3608" y="19337"/>
                    <a:pt x="4013" y="20777"/>
                    <a:pt x="4370" y="22242"/>
                  </a:cubicBezTo>
                  <a:cubicBezTo>
                    <a:pt x="4394" y="22313"/>
                    <a:pt x="4442" y="22385"/>
                    <a:pt x="4501" y="22444"/>
                  </a:cubicBezTo>
                  <a:cubicBezTo>
                    <a:pt x="4228" y="22813"/>
                    <a:pt x="3954" y="23182"/>
                    <a:pt x="3680" y="23551"/>
                  </a:cubicBezTo>
                  <a:cubicBezTo>
                    <a:pt x="3346" y="23980"/>
                    <a:pt x="3013" y="24397"/>
                    <a:pt x="2680" y="24814"/>
                  </a:cubicBezTo>
                  <a:cubicBezTo>
                    <a:pt x="2561" y="24623"/>
                    <a:pt x="2465" y="24433"/>
                    <a:pt x="2382" y="24218"/>
                  </a:cubicBezTo>
                  <a:cubicBezTo>
                    <a:pt x="2215" y="23885"/>
                    <a:pt x="2061" y="23551"/>
                    <a:pt x="1894" y="23206"/>
                  </a:cubicBezTo>
                  <a:cubicBezTo>
                    <a:pt x="1310" y="21992"/>
                    <a:pt x="727" y="20765"/>
                    <a:pt x="144" y="19551"/>
                  </a:cubicBezTo>
                  <a:cubicBezTo>
                    <a:pt x="96" y="19801"/>
                    <a:pt x="37" y="20051"/>
                    <a:pt x="1" y="20313"/>
                  </a:cubicBezTo>
                  <a:cubicBezTo>
                    <a:pt x="358" y="21075"/>
                    <a:pt x="715" y="21849"/>
                    <a:pt x="1060" y="22611"/>
                  </a:cubicBezTo>
                  <a:cubicBezTo>
                    <a:pt x="1322" y="23182"/>
                    <a:pt x="1584" y="23754"/>
                    <a:pt x="1846" y="24325"/>
                  </a:cubicBezTo>
                  <a:cubicBezTo>
                    <a:pt x="1977" y="24599"/>
                    <a:pt x="2084" y="25028"/>
                    <a:pt x="2299" y="25290"/>
                  </a:cubicBezTo>
                  <a:cubicBezTo>
                    <a:pt x="1680" y="26028"/>
                    <a:pt x="1049" y="26778"/>
                    <a:pt x="441" y="27528"/>
                  </a:cubicBezTo>
                  <a:cubicBezTo>
                    <a:pt x="489" y="27671"/>
                    <a:pt x="537" y="27814"/>
                    <a:pt x="596" y="27945"/>
                  </a:cubicBezTo>
                  <a:cubicBezTo>
                    <a:pt x="727" y="27909"/>
                    <a:pt x="870" y="27873"/>
                    <a:pt x="1013" y="27826"/>
                  </a:cubicBezTo>
                  <a:cubicBezTo>
                    <a:pt x="1668" y="27100"/>
                    <a:pt x="2287" y="26326"/>
                    <a:pt x="2894" y="25552"/>
                  </a:cubicBezTo>
                  <a:cubicBezTo>
                    <a:pt x="3049" y="25552"/>
                    <a:pt x="3192" y="25540"/>
                    <a:pt x="3335" y="25540"/>
                  </a:cubicBezTo>
                  <a:cubicBezTo>
                    <a:pt x="3632" y="25528"/>
                    <a:pt x="3918" y="25516"/>
                    <a:pt x="4216" y="25504"/>
                  </a:cubicBezTo>
                  <a:cubicBezTo>
                    <a:pt x="4775" y="25468"/>
                    <a:pt x="5335" y="25433"/>
                    <a:pt x="5906" y="25373"/>
                  </a:cubicBezTo>
                  <a:lnTo>
                    <a:pt x="6573" y="25290"/>
                  </a:lnTo>
                  <a:cubicBezTo>
                    <a:pt x="6895" y="25087"/>
                    <a:pt x="7216" y="24885"/>
                    <a:pt x="7526" y="24659"/>
                  </a:cubicBezTo>
                  <a:lnTo>
                    <a:pt x="7526" y="24659"/>
                  </a:lnTo>
                  <a:cubicBezTo>
                    <a:pt x="6704" y="24778"/>
                    <a:pt x="5882" y="24873"/>
                    <a:pt x="5061" y="24933"/>
                  </a:cubicBezTo>
                  <a:cubicBezTo>
                    <a:pt x="4680" y="24956"/>
                    <a:pt x="4287" y="24968"/>
                    <a:pt x="3906" y="24980"/>
                  </a:cubicBezTo>
                  <a:cubicBezTo>
                    <a:pt x="3716" y="24980"/>
                    <a:pt x="3501" y="25016"/>
                    <a:pt x="3299" y="25016"/>
                  </a:cubicBezTo>
                  <a:cubicBezTo>
                    <a:pt x="3751" y="24421"/>
                    <a:pt x="4192" y="23825"/>
                    <a:pt x="4632" y="23230"/>
                  </a:cubicBezTo>
                  <a:cubicBezTo>
                    <a:pt x="5228" y="22432"/>
                    <a:pt x="5799" y="21611"/>
                    <a:pt x="6359" y="20789"/>
                  </a:cubicBezTo>
                  <a:cubicBezTo>
                    <a:pt x="6394" y="20801"/>
                    <a:pt x="6430" y="20813"/>
                    <a:pt x="6466" y="20813"/>
                  </a:cubicBezTo>
                  <a:cubicBezTo>
                    <a:pt x="7847" y="20813"/>
                    <a:pt x="9300" y="20539"/>
                    <a:pt x="10621" y="20218"/>
                  </a:cubicBezTo>
                  <a:cubicBezTo>
                    <a:pt x="11371" y="20027"/>
                    <a:pt x="12109" y="19777"/>
                    <a:pt x="12812" y="19468"/>
                  </a:cubicBezTo>
                  <a:cubicBezTo>
                    <a:pt x="13026" y="19182"/>
                    <a:pt x="13229" y="18884"/>
                    <a:pt x="13431" y="18587"/>
                  </a:cubicBezTo>
                  <a:lnTo>
                    <a:pt x="13431" y="18587"/>
                  </a:lnTo>
                  <a:cubicBezTo>
                    <a:pt x="12467" y="19134"/>
                    <a:pt x="11431" y="19527"/>
                    <a:pt x="10347" y="19741"/>
                  </a:cubicBezTo>
                  <a:cubicBezTo>
                    <a:pt x="9169" y="20003"/>
                    <a:pt x="7966" y="20015"/>
                    <a:pt x="6775" y="20182"/>
                  </a:cubicBezTo>
                  <a:cubicBezTo>
                    <a:pt x="8014" y="18348"/>
                    <a:pt x="9192" y="16455"/>
                    <a:pt x="10264" y="14515"/>
                  </a:cubicBezTo>
                  <a:cubicBezTo>
                    <a:pt x="11455" y="14348"/>
                    <a:pt x="12610" y="13931"/>
                    <a:pt x="13693" y="13443"/>
                  </a:cubicBezTo>
                  <a:cubicBezTo>
                    <a:pt x="14610" y="13038"/>
                    <a:pt x="15491" y="12562"/>
                    <a:pt x="16324" y="12026"/>
                  </a:cubicBezTo>
                  <a:cubicBezTo>
                    <a:pt x="16396" y="11776"/>
                    <a:pt x="16455" y="11538"/>
                    <a:pt x="16503" y="11276"/>
                  </a:cubicBezTo>
                  <a:lnTo>
                    <a:pt x="16503" y="11276"/>
                  </a:lnTo>
                  <a:cubicBezTo>
                    <a:pt x="15550" y="11943"/>
                    <a:pt x="14526" y="12491"/>
                    <a:pt x="13455" y="12931"/>
                  </a:cubicBezTo>
                  <a:cubicBezTo>
                    <a:pt x="12538" y="13276"/>
                    <a:pt x="11609" y="13574"/>
                    <a:pt x="10669" y="13800"/>
                  </a:cubicBezTo>
                  <a:cubicBezTo>
                    <a:pt x="10943" y="13276"/>
                    <a:pt x="11216" y="12753"/>
                    <a:pt x="11490" y="12229"/>
                  </a:cubicBezTo>
                  <a:cubicBezTo>
                    <a:pt x="12205" y="10812"/>
                    <a:pt x="12883" y="9395"/>
                    <a:pt x="13514" y="7954"/>
                  </a:cubicBezTo>
                  <a:cubicBezTo>
                    <a:pt x="13705" y="7895"/>
                    <a:pt x="13883" y="7835"/>
                    <a:pt x="14062" y="7764"/>
                  </a:cubicBezTo>
                  <a:cubicBezTo>
                    <a:pt x="14288" y="7692"/>
                    <a:pt x="14515" y="7597"/>
                    <a:pt x="14717" y="7502"/>
                  </a:cubicBezTo>
                  <a:cubicBezTo>
                    <a:pt x="15146" y="7311"/>
                    <a:pt x="15562" y="7097"/>
                    <a:pt x="15967" y="6859"/>
                  </a:cubicBezTo>
                  <a:cubicBezTo>
                    <a:pt x="16336" y="6633"/>
                    <a:pt x="16705" y="6406"/>
                    <a:pt x="17074" y="6168"/>
                  </a:cubicBezTo>
                  <a:cubicBezTo>
                    <a:pt x="17074" y="5966"/>
                    <a:pt x="17074" y="5764"/>
                    <a:pt x="17062" y="5573"/>
                  </a:cubicBezTo>
                  <a:cubicBezTo>
                    <a:pt x="16598" y="5859"/>
                    <a:pt x="16122" y="6121"/>
                    <a:pt x="15622" y="6359"/>
                  </a:cubicBezTo>
                  <a:cubicBezTo>
                    <a:pt x="15205" y="6561"/>
                    <a:pt x="14776" y="6752"/>
                    <a:pt x="14348" y="6942"/>
                  </a:cubicBezTo>
                  <a:cubicBezTo>
                    <a:pt x="14193" y="7014"/>
                    <a:pt x="14026" y="7073"/>
                    <a:pt x="13872" y="7145"/>
                  </a:cubicBezTo>
                  <a:cubicBezTo>
                    <a:pt x="13967" y="6895"/>
                    <a:pt x="14086" y="6657"/>
                    <a:pt x="14181" y="6406"/>
                  </a:cubicBezTo>
                  <a:cubicBezTo>
                    <a:pt x="14991" y="4490"/>
                    <a:pt x="15669" y="2537"/>
                    <a:pt x="16348" y="572"/>
                  </a:cubicBezTo>
                  <a:cubicBezTo>
                    <a:pt x="16300" y="382"/>
                    <a:pt x="16241" y="191"/>
                    <a:pt x="16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167;p7"/>
          <p:cNvGrpSpPr/>
          <p:nvPr/>
        </p:nvGrpSpPr>
        <p:grpSpPr>
          <a:xfrm rot="10800000">
            <a:off x="-304811" y="-145385"/>
            <a:ext cx="979819" cy="787622"/>
            <a:chOff x="7539329" y="7978324"/>
            <a:chExt cx="1656219" cy="1331342"/>
          </a:xfrm>
        </p:grpSpPr>
        <p:sp>
          <p:nvSpPr>
            <p:cNvPr id="168" name="Google Shape;168;p7"/>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7"/>
          <p:cNvGrpSpPr/>
          <p:nvPr/>
        </p:nvGrpSpPr>
        <p:grpSpPr>
          <a:xfrm rot="-929809" flipH="1">
            <a:off x="-286571" y="3443899"/>
            <a:ext cx="1115887" cy="2293555"/>
            <a:chOff x="5029951" y="5642540"/>
            <a:chExt cx="1115824" cy="2293425"/>
          </a:xfrm>
        </p:grpSpPr>
        <p:sp>
          <p:nvSpPr>
            <p:cNvPr id="171" name="Google Shape;171;p7"/>
            <p:cNvSpPr/>
            <p:nvPr/>
          </p:nvSpPr>
          <p:spPr>
            <a:xfrm>
              <a:off x="5029951" y="5642540"/>
              <a:ext cx="211903" cy="477771"/>
            </a:xfrm>
            <a:custGeom>
              <a:avLst/>
              <a:gdLst/>
              <a:ahLst/>
              <a:cxnLst/>
              <a:rect l="l" t="t" r="r" b="b"/>
              <a:pathLst>
                <a:path w="3966" h="8942" extrusionOk="0">
                  <a:moveTo>
                    <a:pt x="500" y="0"/>
                  </a:moveTo>
                  <a:lnTo>
                    <a:pt x="500" y="0"/>
                  </a:lnTo>
                  <a:cubicBezTo>
                    <a:pt x="0" y="3310"/>
                    <a:pt x="1155" y="6644"/>
                    <a:pt x="3596" y="8942"/>
                  </a:cubicBezTo>
                  <a:cubicBezTo>
                    <a:pt x="3965" y="6632"/>
                    <a:pt x="3632" y="4263"/>
                    <a:pt x="2632" y="2143"/>
                  </a:cubicBezTo>
                  <a:cubicBezTo>
                    <a:pt x="2191" y="1203"/>
                    <a:pt x="1512" y="238"/>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5049667" y="6159095"/>
              <a:ext cx="282484" cy="335273"/>
            </a:xfrm>
            <a:custGeom>
              <a:avLst/>
              <a:gdLst/>
              <a:ahLst/>
              <a:cxnLst/>
              <a:rect l="l" t="t" r="r" b="b"/>
              <a:pathLst>
                <a:path w="5287" h="6275" extrusionOk="0">
                  <a:moveTo>
                    <a:pt x="0" y="0"/>
                  </a:moveTo>
                  <a:cubicBezTo>
                    <a:pt x="429" y="1369"/>
                    <a:pt x="882" y="2739"/>
                    <a:pt x="1655" y="3941"/>
                  </a:cubicBezTo>
                  <a:cubicBezTo>
                    <a:pt x="2429" y="5144"/>
                    <a:pt x="3584" y="6179"/>
                    <a:pt x="5287" y="6275"/>
                  </a:cubicBezTo>
                  <a:cubicBezTo>
                    <a:pt x="4620" y="3465"/>
                    <a:pt x="2656" y="11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5265308" y="5930044"/>
              <a:ext cx="180754" cy="440904"/>
            </a:xfrm>
            <a:custGeom>
              <a:avLst/>
              <a:gdLst/>
              <a:ahLst/>
              <a:cxnLst/>
              <a:rect l="l" t="t" r="r" b="b"/>
              <a:pathLst>
                <a:path w="3383" h="8252" extrusionOk="0">
                  <a:moveTo>
                    <a:pt x="2180" y="1"/>
                  </a:moveTo>
                  <a:lnTo>
                    <a:pt x="2180" y="1"/>
                  </a:lnTo>
                  <a:cubicBezTo>
                    <a:pt x="453" y="2394"/>
                    <a:pt x="1" y="5466"/>
                    <a:pt x="965" y="8252"/>
                  </a:cubicBezTo>
                  <a:cubicBezTo>
                    <a:pt x="2906" y="5966"/>
                    <a:pt x="3382" y="2763"/>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5341017" y="6399528"/>
              <a:ext cx="222696" cy="398267"/>
            </a:xfrm>
            <a:custGeom>
              <a:avLst/>
              <a:gdLst/>
              <a:ahLst/>
              <a:cxnLst/>
              <a:rect l="l" t="t" r="r" b="b"/>
              <a:pathLst>
                <a:path w="4168" h="7454" extrusionOk="0">
                  <a:moveTo>
                    <a:pt x="3370" y="1"/>
                  </a:moveTo>
                  <a:cubicBezTo>
                    <a:pt x="1096" y="1763"/>
                    <a:pt x="1" y="4632"/>
                    <a:pt x="501" y="7454"/>
                  </a:cubicBezTo>
                  <a:cubicBezTo>
                    <a:pt x="3001" y="5882"/>
                    <a:pt x="4168" y="2846"/>
                    <a:pt x="3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5113301" y="6606941"/>
              <a:ext cx="251335" cy="342273"/>
            </a:xfrm>
            <a:custGeom>
              <a:avLst/>
              <a:gdLst/>
              <a:ahLst/>
              <a:cxnLst/>
              <a:rect l="l" t="t" r="r" b="b"/>
              <a:pathLst>
                <a:path w="4704" h="6406" extrusionOk="0">
                  <a:moveTo>
                    <a:pt x="0" y="0"/>
                  </a:moveTo>
                  <a:cubicBezTo>
                    <a:pt x="0" y="1417"/>
                    <a:pt x="441" y="2786"/>
                    <a:pt x="1274" y="3929"/>
                  </a:cubicBezTo>
                  <a:cubicBezTo>
                    <a:pt x="2131" y="5096"/>
                    <a:pt x="3334" y="5953"/>
                    <a:pt x="4703" y="6406"/>
                  </a:cubicBezTo>
                  <a:cubicBezTo>
                    <a:pt x="4227" y="3655"/>
                    <a:pt x="2477" y="128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7"/>
            <p:cNvSpPr/>
            <p:nvPr/>
          </p:nvSpPr>
          <p:spPr>
            <a:xfrm>
              <a:off x="5156526" y="6974589"/>
              <a:ext cx="177548" cy="308612"/>
            </a:xfrm>
            <a:custGeom>
              <a:avLst/>
              <a:gdLst/>
              <a:ahLst/>
              <a:cxnLst/>
              <a:rect l="l" t="t" r="r" b="b"/>
              <a:pathLst>
                <a:path w="3323" h="5776" extrusionOk="0">
                  <a:moveTo>
                    <a:pt x="48" y="1"/>
                  </a:moveTo>
                  <a:lnTo>
                    <a:pt x="48" y="1"/>
                  </a:lnTo>
                  <a:cubicBezTo>
                    <a:pt x="1" y="2358"/>
                    <a:pt x="1275" y="4704"/>
                    <a:pt x="3323" y="5775"/>
                  </a:cubicBezTo>
                  <a:cubicBezTo>
                    <a:pt x="3323" y="3406"/>
                    <a:pt x="2084" y="1215"/>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7"/>
            <p:cNvSpPr/>
            <p:nvPr/>
          </p:nvSpPr>
          <p:spPr>
            <a:xfrm>
              <a:off x="5876006" y="6235393"/>
              <a:ext cx="166755" cy="482900"/>
            </a:xfrm>
            <a:custGeom>
              <a:avLst/>
              <a:gdLst/>
              <a:ahLst/>
              <a:cxnLst/>
              <a:rect l="l" t="t" r="r" b="b"/>
              <a:pathLst>
                <a:path w="3121" h="9038" extrusionOk="0">
                  <a:moveTo>
                    <a:pt x="1882" y="1"/>
                  </a:moveTo>
                  <a:lnTo>
                    <a:pt x="1882" y="1"/>
                  </a:lnTo>
                  <a:cubicBezTo>
                    <a:pt x="275" y="2739"/>
                    <a:pt x="1" y="6073"/>
                    <a:pt x="1144" y="9038"/>
                  </a:cubicBezTo>
                  <a:cubicBezTo>
                    <a:pt x="2846" y="6275"/>
                    <a:pt x="3120" y="2835"/>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5724587" y="6536948"/>
              <a:ext cx="158473" cy="417342"/>
            </a:xfrm>
            <a:custGeom>
              <a:avLst/>
              <a:gdLst/>
              <a:ahLst/>
              <a:cxnLst/>
              <a:rect l="l" t="t" r="r" b="b"/>
              <a:pathLst>
                <a:path w="2966" h="7811" extrusionOk="0">
                  <a:moveTo>
                    <a:pt x="882" y="0"/>
                  </a:moveTo>
                  <a:lnTo>
                    <a:pt x="882" y="0"/>
                  </a:lnTo>
                  <a:cubicBezTo>
                    <a:pt x="1" y="2644"/>
                    <a:pt x="430" y="5537"/>
                    <a:pt x="2037" y="7811"/>
                  </a:cubicBezTo>
                  <a:cubicBezTo>
                    <a:pt x="2966" y="5084"/>
                    <a:pt x="2489" y="2132"/>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5790786" y="6841656"/>
              <a:ext cx="354989" cy="230497"/>
            </a:xfrm>
            <a:custGeom>
              <a:avLst/>
              <a:gdLst/>
              <a:ahLst/>
              <a:cxnLst/>
              <a:rect l="l" t="t" r="r" b="b"/>
              <a:pathLst>
                <a:path w="6644" h="4314" extrusionOk="0">
                  <a:moveTo>
                    <a:pt x="6644" y="0"/>
                  </a:moveTo>
                  <a:lnTo>
                    <a:pt x="6644" y="0"/>
                  </a:lnTo>
                  <a:cubicBezTo>
                    <a:pt x="4025" y="667"/>
                    <a:pt x="1703" y="2156"/>
                    <a:pt x="0" y="4251"/>
                  </a:cubicBezTo>
                  <a:cubicBezTo>
                    <a:pt x="273" y="4293"/>
                    <a:pt x="548" y="4314"/>
                    <a:pt x="821" y="4314"/>
                  </a:cubicBezTo>
                  <a:cubicBezTo>
                    <a:pt x="2025" y="4314"/>
                    <a:pt x="3207" y="3913"/>
                    <a:pt x="4167" y="3156"/>
                  </a:cubicBezTo>
                  <a:cubicBezTo>
                    <a:pt x="5227" y="2334"/>
                    <a:pt x="6025" y="1203"/>
                    <a:pt x="6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5592296" y="6893803"/>
              <a:ext cx="143834" cy="380475"/>
            </a:xfrm>
            <a:custGeom>
              <a:avLst/>
              <a:gdLst/>
              <a:ahLst/>
              <a:cxnLst/>
              <a:rect l="l" t="t" r="r" b="b"/>
              <a:pathLst>
                <a:path w="2692" h="7121" extrusionOk="0">
                  <a:moveTo>
                    <a:pt x="989" y="1"/>
                  </a:moveTo>
                  <a:lnTo>
                    <a:pt x="989" y="1"/>
                  </a:lnTo>
                  <a:cubicBezTo>
                    <a:pt x="0" y="2346"/>
                    <a:pt x="298" y="5049"/>
                    <a:pt x="1775" y="7121"/>
                  </a:cubicBezTo>
                  <a:cubicBezTo>
                    <a:pt x="2417" y="5990"/>
                    <a:pt x="2691" y="4680"/>
                    <a:pt x="2548" y="3382"/>
                  </a:cubicBezTo>
                  <a:cubicBezTo>
                    <a:pt x="2394" y="2120"/>
                    <a:pt x="1846" y="929"/>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5429443" y="7253864"/>
              <a:ext cx="136834" cy="342967"/>
            </a:xfrm>
            <a:custGeom>
              <a:avLst/>
              <a:gdLst/>
              <a:ahLst/>
              <a:cxnLst/>
              <a:rect l="l" t="t" r="r" b="b"/>
              <a:pathLst>
                <a:path w="2561" h="6419" extrusionOk="0">
                  <a:moveTo>
                    <a:pt x="762" y="1"/>
                  </a:moveTo>
                  <a:lnTo>
                    <a:pt x="762" y="1"/>
                  </a:lnTo>
                  <a:cubicBezTo>
                    <a:pt x="0" y="2132"/>
                    <a:pt x="262" y="4501"/>
                    <a:pt x="1477" y="6418"/>
                  </a:cubicBezTo>
                  <a:cubicBezTo>
                    <a:pt x="2560" y="4335"/>
                    <a:pt x="2286" y="1799"/>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5528662" y="7338496"/>
              <a:ext cx="421830" cy="248824"/>
            </a:xfrm>
            <a:custGeom>
              <a:avLst/>
              <a:gdLst/>
              <a:ahLst/>
              <a:cxnLst/>
              <a:rect l="l" t="t" r="r" b="b"/>
              <a:pathLst>
                <a:path w="7895" h="4657" extrusionOk="0">
                  <a:moveTo>
                    <a:pt x="7895" y="0"/>
                  </a:moveTo>
                  <a:lnTo>
                    <a:pt x="7895" y="0"/>
                  </a:lnTo>
                  <a:cubicBezTo>
                    <a:pt x="4835" y="524"/>
                    <a:pt x="2061" y="2084"/>
                    <a:pt x="13" y="4406"/>
                  </a:cubicBezTo>
                  <a:lnTo>
                    <a:pt x="1" y="4406"/>
                  </a:lnTo>
                  <a:cubicBezTo>
                    <a:pt x="473" y="4578"/>
                    <a:pt x="952" y="4656"/>
                    <a:pt x="1428" y="4656"/>
                  </a:cubicBezTo>
                  <a:cubicBezTo>
                    <a:pt x="2557" y="4656"/>
                    <a:pt x="3665" y="4217"/>
                    <a:pt x="4620" y="3572"/>
                  </a:cubicBezTo>
                  <a:cubicBezTo>
                    <a:pt x="5966" y="2655"/>
                    <a:pt x="7014" y="1369"/>
                    <a:pt x="7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5172554" y="6061213"/>
              <a:ext cx="781895" cy="1874752"/>
            </a:xfrm>
            <a:custGeom>
              <a:avLst/>
              <a:gdLst/>
              <a:ahLst/>
              <a:cxnLst/>
              <a:rect l="l" t="t" r="r" b="b"/>
              <a:pathLst>
                <a:path w="14634" h="35088" extrusionOk="0">
                  <a:moveTo>
                    <a:pt x="755" y="0"/>
                  </a:moveTo>
                  <a:cubicBezTo>
                    <a:pt x="552" y="0"/>
                    <a:pt x="331" y="219"/>
                    <a:pt x="427" y="475"/>
                  </a:cubicBezTo>
                  <a:cubicBezTo>
                    <a:pt x="1213" y="2630"/>
                    <a:pt x="1808" y="4844"/>
                    <a:pt x="2201" y="7107"/>
                  </a:cubicBezTo>
                  <a:cubicBezTo>
                    <a:pt x="2618" y="9333"/>
                    <a:pt x="2868" y="11583"/>
                    <a:pt x="2975" y="13845"/>
                  </a:cubicBezTo>
                  <a:cubicBezTo>
                    <a:pt x="3142" y="18322"/>
                    <a:pt x="2773" y="22799"/>
                    <a:pt x="1868" y="27192"/>
                  </a:cubicBezTo>
                  <a:cubicBezTo>
                    <a:pt x="1368" y="29657"/>
                    <a:pt x="832" y="32145"/>
                    <a:pt x="82" y="34550"/>
                  </a:cubicBezTo>
                  <a:cubicBezTo>
                    <a:pt x="0" y="34825"/>
                    <a:pt x="214" y="35073"/>
                    <a:pt x="479" y="35073"/>
                  </a:cubicBezTo>
                  <a:cubicBezTo>
                    <a:pt x="524" y="35073"/>
                    <a:pt x="571" y="35066"/>
                    <a:pt x="617" y="35050"/>
                  </a:cubicBezTo>
                  <a:cubicBezTo>
                    <a:pt x="667" y="35075"/>
                    <a:pt x="721" y="35088"/>
                    <a:pt x="774" y="35088"/>
                  </a:cubicBezTo>
                  <a:cubicBezTo>
                    <a:pt x="849" y="35088"/>
                    <a:pt x="924" y="35063"/>
                    <a:pt x="987" y="35015"/>
                  </a:cubicBezTo>
                  <a:cubicBezTo>
                    <a:pt x="2570" y="34038"/>
                    <a:pt x="3785" y="32729"/>
                    <a:pt x="4892" y="31252"/>
                  </a:cubicBezTo>
                  <a:cubicBezTo>
                    <a:pt x="5951" y="29836"/>
                    <a:pt x="6928" y="28371"/>
                    <a:pt x="7833" y="26847"/>
                  </a:cubicBezTo>
                  <a:cubicBezTo>
                    <a:pt x="9666" y="23823"/>
                    <a:pt x="11166" y="20573"/>
                    <a:pt x="12500" y="17298"/>
                  </a:cubicBezTo>
                  <a:cubicBezTo>
                    <a:pt x="13262" y="15429"/>
                    <a:pt x="13952" y="13524"/>
                    <a:pt x="14560" y="11595"/>
                  </a:cubicBezTo>
                  <a:cubicBezTo>
                    <a:pt x="14633" y="11368"/>
                    <a:pt x="14440" y="11208"/>
                    <a:pt x="14253" y="11208"/>
                  </a:cubicBezTo>
                  <a:cubicBezTo>
                    <a:pt x="14136" y="11208"/>
                    <a:pt x="14022" y="11270"/>
                    <a:pt x="13976" y="11417"/>
                  </a:cubicBezTo>
                  <a:lnTo>
                    <a:pt x="13976" y="11405"/>
                  </a:lnTo>
                  <a:cubicBezTo>
                    <a:pt x="12952" y="14738"/>
                    <a:pt x="11643" y="17989"/>
                    <a:pt x="10047" y="21096"/>
                  </a:cubicBezTo>
                  <a:cubicBezTo>
                    <a:pt x="8452" y="24192"/>
                    <a:pt x="6642" y="27169"/>
                    <a:pt x="4630" y="30014"/>
                  </a:cubicBezTo>
                  <a:cubicBezTo>
                    <a:pt x="3654" y="31395"/>
                    <a:pt x="2534" y="32776"/>
                    <a:pt x="1177" y="33800"/>
                  </a:cubicBezTo>
                  <a:cubicBezTo>
                    <a:pt x="1784" y="31967"/>
                    <a:pt x="2308" y="30109"/>
                    <a:pt x="2725" y="28228"/>
                  </a:cubicBezTo>
                  <a:cubicBezTo>
                    <a:pt x="3213" y="25990"/>
                    <a:pt x="3570" y="23728"/>
                    <a:pt x="3796" y="21454"/>
                  </a:cubicBezTo>
                  <a:cubicBezTo>
                    <a:pt x="4237" y="16870"/>
                    <a:pt x="4130" y="12179"/>
                    <a:pt x="3225" y="7642"/>
                  </a:cubicBezTo>
                  <a:cubicBezTo>
                    <a:pt x="2701" y="5094"/>
                    <a:pt x="1951" y="2594"/>
                    <a:pt x="998" y="177"/>
                  </a:cubicBezTo>
                  <a:cubicBezTo>
                    <a:pt x="948" y="52"/>
                    <a:pt x="853"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184"/>
        <p:cNvGrpSpPr/>
        <p:nvPr/>
      </p:nvGrpSpPr>
      <p:grpSpPr>
        <a:xfrm>
          <a:off x="0" y="0"/>
          <a:ext cx="0" cy="0"/>
          <a:chOff x="0" y="0"/>
          <a:chExt cx="0" cy="0"/>
        </a:xfrm>
      </p:grpSpPr>
      <p:sp>
        <p:nvSpPr>
          <p:cNvPr id="185" name="Google Shape;185;p8"/>
          <p:cNvSpPr txBox="1">
            <a:spLocks noGrp="1"/>
          </p:cNvSpPr>
          <p:nvPr>
            <p:ph type="title"/>
          </p:nvPr>
        </p:nvSpPr>
        <p:spPr>
          <a:xfrm>
            <a:off x="1388100" y="1307100"/>
            <a:ext cx="6367800" cy="2529300"/>
          </a:xfrm>
          <a:prstGeom prst="rect">
            <a:avLst/>
          </a:prstGeom>
        </p:spPr>
        <p:txBody>
          <a:bodyPr spcFirstLastPara="1" wrap="square" lIns="91425" tIns="0" rIns="91425" bIns="91425" anchor="ctr" anchorCtr="0">
            <a:noAutofit/>
          </a:bodyPr>
          <a:lstStyle>
            <a:lvl1pPr lvl="0" algn="ctr">
              <a:spcBef>
                <a:spcPts val="0"/>
              </a:spcBef>
              <a:spcAft>
                <a:spcPts val="0"/>
              </a:spcAft>
              <a:buClr>
                <a:schemeClr val="dk1"/>
              </a:buClr>
              <a:buSzPts val="6000"/>
              <a:buNone/>
              <a:defRPr sz="8000">
                <a:solidFill>
                  <a:schemeClr val="dk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186" name="Google Shape;186;p8"/>
          <p:cNvGrpSpPr/>
          <p:nvPr/>
        </p:nvGrpSpPr>
        <p:grpSpPr>
          <a:xfrm rot="7042238">
            <a:off x="276462" y="-319964"/>
            <a:ext cx="888592" cy="1418712"/>
            <a:chOff x="7309444" y="6779904"/>
            <a:chExt cx="1501932" cy="2397960"/>
          </a:xfrm>
        </p:grpSpPr>
        <p:sp>
          <p:nvSpPr>
            <p:cNvPr id="187" name="Google Shape;187;p8"/>
            <p:cNvSpPr/>
            <p:nvPr/>
          </p:nvSpPr>
          <p:spPr>
            <a:xfrm>
              <a:off x="7309444" y="6779904"/>
              <a:ext cx="1501932" cy="2397960"/>
            </a:xfrm>
            <a:custGeom>
              <a:avLst/>
              <a:gdLst/>
              <a:ahLst/>
              <a:cxnLst/>
              <a:rect l="l" t="t" r="r" b="b"/>
              <a:pathLst>
                <a:path w="17503" h="27945" extrusionOk="0">
                  <a:moveTo>
                    <a:pt x="16609" y="1"/>
                  </a:moveTo>
                  <a:cubicBezTo>
                    <a:pt x="16443" y="108"/>
                    <a:pt x="16276" y="215"/>
                    <a:pt x="16097" y="334"/>
                  </a:cubicBezTo>
                  <a:cubicBezTo>
                    <a:pt x="14335" y="1465"/>
                    <a:pt x="12657" y="2727"/>
                    <a:pt x="11073" y="4120"/>
                  </a:cubicBezTo>
                  <a:cubicBezTo>
                    <a:pt x="10894" y="4263"/>
                    <a:pt x="10716" y="4430"/>
                    <a:pt x="10549" y="4585"/>
                  </a:cubicBezTo>
                  <a:cubicBezTo>
                    <a:pt x="9168" y="5823"/>
                    <a:pt x="7882" y="7145"/>
                    <a:pt x="6680" y="8550"/>
                  </a:cubicBezTo>
                  <a:cubicBezTo>
                    <a:pt x="6501" y="8752"/>
                    <a:pt x="6334" y="8954"/>
                    <a:pt x="6156" y="9157"/>
                  </a:cubicBezTo>
                  <a:lnTo>
                    <a:pt x="6025" y="9312"/>
                  </a:lnTo>
                  <a:cubicBezTo>
                    <a:pt x="4822" y="10764"/>
                    <a:pt x="3751" y="12300"/>
                    <a:pt x="2810" y="13943"/>
                  </a:cubicBezTo>
                  <a:cubicBezTo>
                    <a:pt x="2679" y="14169"/>
                    <a:pt x="2548" y="14419"/>
                    <a:pt x="2417" y="14657"/>
                  </a:cubicBezTo>
                  <a:cubicBezTo>
                    <a:pt x="1846" y="15729"/>
                    <a:pt x="1381" y="16860"/>
                    <a:pt x="1000" y="18015"/>
                  </a:cubicBezTo>
                  <a:cubicBezTo>
                    <a:pt x="834" y="18515"/>
                    <a:pt x="703" y="19027"/>
                    <a:pt x="584" y="19539"/>
                  </a:cubicBezTo>
                  <a:cubicBezTo>
                    <a:pt x="524" y="19801"/>
                    <a:pt x="465" y="20051"/>
                    <a:pt x="429" y="20313"/>
                  </a:cubicBezTo>
                  <a:cubicBezTo>
                    <a:pt x="0" y="22718"/>
                    <a:pt x="84" y="25230"/>
                    <a:pt x="881" y="27528"/>
                  </a:cubicBezTo>
                  <a:lnTo>
                    <a:pt x="869" y="27528"/>
                  </a:lnTo>
                  <a:cubicBezTo>
                    <a:pt x="917" y="27671"/>
                    <a:pt x="976" y="27814"/>
                    <a:pt x="1024" y="27945"/>
                  </a:cubicBezTo>
                  <a:cubicBezTo>
                    <a:pt x="1167" y="27909"/>
                    <a:pt x="1310" y="27873"/>
                    <a:pt x="1441" y="27826"/>
                  </a:cubicBezTo>
                  <a:cubicBezTo>
                    <a:pt x="3405" y="27242"/>
                    <a:pt x="5275" y="26397"/>
                    <a:pt x="7013" y="25302"/>
                  </a:cubicBezTo>
                  <a:cubicBezTo>
                    <a:pt x="7334" y="25099"/>
                    <a:pt x="7644" y="24885"/>
                    <a:pt x="7965" y="24659"/>
                  </a:cubicBezTo>
                  <a:cubicBezTo>
                    <a:pt x="10001" y="23230"/>
                    <a:pt x="11787" y="21480"/>
                    <a:pt x="13252" y="19468"/>
                  </a:cubicBezTo>
                  <a:cubicBezTo>
                    <a:pt x="13466" y="19182"/>
                    <a:pt x="13669" y="18884"/>
                    <a:pt x="13859" y="18587"/>
                  </a:cubicBezTo>
                  <a:cubicBezTo>
                    <a:pt x="14157" y="18146"/>
                    <a:pt x="14419" y="17705"/>
                    <a:pt x="14681" y="17241"/>
                  </a:cubicBezTo>
                  <a:cubicBezTo>
                    <a:pt x="15585" y="15598"/>
                    <a:pt x="16288" y="13848"/>
                    <a:pt x="16764" y="12014"/>
                  </a:cubicBezTo>
                  <a:cubicBezTo>
                    <a:pt x="16824" y="11776"/>
                    <a:pt x="16883" y="11526"/>
                    <a:pt x="16931" y="11276"/>
                  </a:cubicBezTo>
                  <a:cubicBezTo>
                    <a:pt x="17312" y="9597"/>
                    <a:pt x="17502" y="7883"/>
                    <a:pt x="17490" y="6168"/>
                  </a:cubicBezTo>
                  <a:cubicBezTo>
                    <a:pt x="17490" y="5966"/>
                    <a:pt x="17490" y="5764"/>
                    <a:pt x="17490" y="5573"/>
                  </a:cubicBezTo>
                  <a:cubicBezTo>
                    <a:pt x="17443" y="3882"/>
                    <a:pt x="17205" y="2204"/>
                    <a:pt x="16776" y="584"/>
                  </a:cubicBezTo>
                  <a:cubicBezTo>
                    <a:pt x="16728" y="382"/>
                    <a:pt x="16669" y="191"/>
                    <a:pt x="1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7346171" y="6779904"/>
              <a:ext cx="1465206" cy="2397960"/>
            </a:xfrm>
            <a:custGeom>
              <a:avLst/>
              <a:gdLst/>
              <a:ahLst/>
              <a:cxnLst/>
              <a:rect l="l" t="t" r="r" b="b"/>
              <a:pathLst>
                <a:path w="17075" h="27945" extrusionOk="0">
                  <a:moveTo>
                    <a:pt x="16193" y="1"/>
                  </a:moveTo>
                  <a:cubicBezTo>
                    <a:pt x="16015" y="108"/>
                    <a:pt x="15848" y="215"/>
                    <a:pt x="15681" y="334"/>
                  </a:cubicBezTo>
                  <a:cubicBezTo>
                    <a:pt x="14907" y="2525"/>
                    <a:pt x="14122" y="4716"/>
                    <a:pt x="13229" y="6859"/>
                  </a:cubicBezTo>
                  <a:cubicBezTo>
                    <a:pt x="12955" y="7514"/>
                    <a:pt x="12669" y="8169"/>
                    <a:pt x="12371" y="8835"/>
                  </a:cubicBezTo>
                  <a:cubicBezTo>
                    <a:pt x="12121" y="7966"/>
                    <a:pt x="11848" y="7121"/>
                    <a:pt x="11514" y="6287"/>
                  </a:cubicBezTo>
                  <a:cubicBezTo>
                    <a:pt x="11336" y="5811"/>
                    <a:pt x="11133" y="5347"/>
                    <a:pt x="10955" y="4871"/>
                  </a:cubicBezTo>
                  <a:cubicBezTo>
                    <a:pt x="10859" y="4632"/>
                    <a:pt x="10764" y="4371"/>
                    <a:pt x="10657" y="4109"/>
                  </a:cubicBezTo>
                  <a:cubicBezTo>
                    <a:pt x="10478" y="4263"/>
                    <a:pt x="10300" y="4430"/>
                    <a:pt x="10121" y="4585"/>
                  </a:cubicBezTo>
                  <a:cubicBezTo>
                    <a:pt x="10204" y="4728"/>
                    <a:pt x="10288" y="4894"/>
                    <a:pt x="10371" y="5049"/>
                  </a:cubicBezTo>
                  <a:cubicBezTo>
                    <a:pt x="10597" y="5502"/>
                    <a:pt x="10800" y="5966"/>
                    <a:pt x="10978" y="6454"/>
                  </a:cubicBezTo>
                  <a:cubicBezTo>
                    <a:pt x="11336" y="7407"/>
                    <a:pt x="11645" y="8395"/>
                    <a:pt x="11907" y="9383"/>
                  </a:cubicBezTo>
                  <a:cubicBezTo>
                    <a:pt x="11931" y="9454"/>
                    <a:pt x="11978" y="9526"/>
                    <a:pt x="12038" y="9562"/>
                  </a:cubicBezTo>
                  <a:cubicBezTo>
                    <a:pt x="11014" y="11776"/>
                    <a:pt x="9895" y="13931"/>
                    <a:pt x="8669" y="16039"/>
                  </a:cubicBezTo>
                  <a:cubicBezTo>
                    <a:pt x="8347" y="14765"/>
                    <a:pt x="7978" y="13491"/>
                    <a:pt x="7561" y="12229"/>
                  </a:cubicBezTo>
                  <a:cubicBezTo>
                    <a:pt x="7335" y="11538"/>
                    <a:pt x="7109" y="10836"/>
                    <a:pt x="6871" y="10133"/>
                  </a:cubicBezTo>
                  <a:cubicBezTo>
                    <a:pt x="6680" y="9609"/>
                    <a:pt x="6514" y="9050"/>
                    <a:pt x="6252" y="8550"/>
                  </a:cubicBezTo>
                  <a:cubicBezTo>
                    <a:pt x="6073" y="8752"/>
                    <a:pt x="5906" y="8954"/>
                    <a:pt x="5728" y="9157"/>
                  </a:cubicBezTo>
                  <a:cubicBezTo>
                    <a:pt x="5894" y="9585"/>
                    <a:pt x="6109" y="10014"/>
                    <a:pt x="6275" y="10431"/>
                  </a:cubicBezTo>
                  <a:cubicBezTo>
                    <a:pt x="6549" y="11098"/>
                    <a:pt x="6823" y="11776"/>
                    <a:pt x="7061" y="12467"/>
                  </a:cubicBezTo>
                  <a:cubicBezTo>
                    <a:pt x="7514" y="13836"/>
                    <a:pt x="7907" y="15229"/>
                    <a:pt x="8252" y="16622"/>
                  </a:cubicBezTo>
                  <a:cubicBezTo>
                    <a:pt x="8264" y="16646"/>
                    <a:pt x="8276" y="16670"/>
                    <a:pt x="8288" y="16693"/>
                  </a:cubicBezTo>
                  <a:cubicBezTo>
                    <a:pt x="7978" y="17205"/>
                    <a:pt x="7668" y="17729"/>
                    <a:pt x="7347" y="18241"/>
                  </a:cubicBezTo>
                  <a:cubicBezTo>
                    <a:pt x="6597" y="19432"/>
                    <a:pt x="5823" y="20611"/>
                    <a:pt x="5001" y="21754"/>
                  </a:cubicBezTo>
                  <a:cubicBezTo>
                    <a:pt x="4656" y="20396"/>
                    <a:pt x="4263" y="19039"/>
                    <a:pt x="3811" y="17705"/>
                  </a:cubicBezTo>
                  <a:cubicBezTo>
                    <a:pt x="3561" y="16979"/>
                    <a:pt x="3311" y="16265"/>
                    <a:pt x="3025" y="15562"/>
                  </a:cubicBezTo>
                  <a:cubicBezTo>
                    <a:pt x="2823" y="15038"/>
                    <a:pt x="2632" y="14455"/>
                    <a:pt x="2370" y="13931"/>
                  </a:cubicBezTo>
                  <a:cubicBezTo>
                    <a:pt x="2239" y="14169"/>
                    <a:pt x="2108" y="14419"/>
                    <a:pt x="1977" y="14657"/>
                  </a:cubicBezTo>
                  <a:cubicBezTo>
                    <a:pt x="2132" y="15038"/>
                    <a:pt x="2287" y="15419"/>
                    <a:pt x="2430" y="15789"/>
                  </a:cubicBezTo>
                  <a:cubicBezTo>
                    <a:pt x="2680" y="16491"/>
                    <a:pt x="2918" y="17194"/>
                    <a:pt x="3144" y="17908"/>
                  </a:cubicBezTo>
                  <a:cubicBezTo>
                    <a:pt x="3608" y="19337"/>
                    <a:pt x="4013" y="20777"/>
                    <a:pt x="4370" y="22242"/>
                  </a:cubicBezTo>
                  <a:cubicBezTo>
                    <a:pt x="4394" y="22313"/>
                    <a:pt x="4442" y="22385"/>
                    <a:pt x="4501" y="22444"/>
                  </a:cubicBezTo>
                  <a:cubicBezTo>
                    <a:pt x="4228" y="22813"/>
                    <a:pt x="3954" y="23182"/>
                    <a:pt x="3680" y="23551"/>
                  </a:cubicBezTo>
                  <a:cubicBezTo>
                    <a:pt x="3346" y="23980"/>
                    <a:pt x="3013" y="24397"/>
                    <a:pt x="2680" y="24814"/>
                  </a:cubicBezTo>
                  <a:cubicBezTo>
                    <a:pt x="2561" y="24623"/>
                    <a:pt x="2465" y="24433"/>
                    <a:pt x="2382" y="24218"/>
                  </a:cubicBezTo>
                  <a:cubicBezTo>
                    <a:pt x="2215" y="23885"/>
                    <a:pt x="2061" y="23551"/>
                    <a:pt x="1894" y="23206"/>
                  </a:cubicBezTo>
                  <a:cubicBezTo>
                    <a:pt x="1310" y="21992"/>
                    <a:pt x="727" y="20765"/>
                    <a:pt x="144" y="19551"/>
                  </a:cubicBezTo>
                  <a:cubicBezTo>
                    <a:pt x="96" y="19801"/>
                    <a:pt x="37" y="20051"/>
                    <a:pt x="1" y="20313"/>
                  </a:cubicBezTo>
                  <a:cubicBezTo>
                    <a:pt x="358" y="21075"/>
                    <a:pt x="715" y="21849"/>
                    <a:pt x="1060" y="22611"/>
                  </a:cubicBezTo>
                  <a:cubicBezTo>
                    <a:pt x="1322" y="23182"/>
                    <a:pt x="1584" y="23754"/>
                    <a:pt x="1846" y="24325"/>
                  </a:cubicBezTo>
                  <a:cubicBezTo>
                    <a:pt x="1977" y="24599"/>
                    <a:pt x="2084" y="25028"/>
                    <a:pt x="2299" y="25290"/>
                  </a:cubicBezTo>
                  <a:cubicBezTo>
                    <a:pt x="1680" y="26028"/>
                    <a:pt x="1049" y="26778"/>
                    <a:pt x="441" y="27528"/>
                  </a:cubicBezTo>
                  <a:cubicBezTo>
                    <a:pt x="489" y="27671"/>
                    <a:pt x="537" y="27814"/>
                    <a:pt x="596" y="27945"/>
                  </a:cubicBezTo>
                  <a:cubicBezTo>
                    <a:pt x="727" y="27909"/>
                    <a:pt x="870" y="27873"/>
                    <a:pt x="1013" y="27826"/>
                  </a:cubicBezTo>
                  <a:cubicBezTo>
                    <a:pt x="1668" y="27100"/>
                    <a:pt x="2287" y="26326"/>
                    <a:pt x="2894" y="25552"/>
                  </a:cubicBezTo>
                  <a:cubicBezTo>
                    <a:pt x="3049" y="25552"/>
                    <a:pt x="3192" y="25540"/>
                    <a:pt x="3335" y="25540"/>
                  </a:cubicBezTo>
                  <a:cubicBezTo>
                    <a:pt x="3632" y="25528"/>
                    <a:pt x="3918" y="25516"/>
                    <a:pt x="4216" y="25504"/>
                  </a:cubicBezTo>
                  <a:cubicBezTo>
                    <a:pt x="4775" y="25468"/>
                    <a:pt x="5335" y="25433"/>
                    <a:pt x="5906" y="25373"/>
                  </a:cubicBezTo>
                  <a:lnTo>
                    <a:pt x="6573" y="25290"/>
                  </a:lnTo>
                  <a:cubicBezTo>
                    <a:pt x="6895" y="25087"/>
                    <a:pt x="7216" y="24885"/>
                    <a:pt x="7526" y="24659"/>
                  </a:cubicBezTo>
                  <a:lnTo>
                    <a:pt x="7526" y="24659"/>
                  </a:lnTo>
                  <a:cubicBezTo>
                    <a:pt x="6704" y="24778"/>
                    <a:pt x="5882" y="24873"/>
                    <a:pt x="5061" y="24933"/>
                  </a:cubicBezTo>
                  <a:cubicBezTo>
                    <a:pt x="4680" y="24956"/>
                    <a:pt x="4287" y="24968"/>
                    <a:pt x="3906" y="24980"/>
                  </a:cubicBezTo>
                  <a:cubicBezTo>
                    <a:pt x="3716" y="24980"/>
                    <a:pt x="3501" y="25016"/>
                    <a:pt x="3299" y="25016"/>
                  </a:cubicBezTo>
                  <a:cubicBezTo>
                    <a:pt x="3751" y="24421"/>
                    <a:pt x="4192" y="23825"/>
                    <a:pt x="4632" y="23230"/>
                  </a:cubicBezTo>
                  <a:cubicBezTo>
                    <a:pt x="5228" y="22432"/>
                    <a:pt x="5799" y="21611"/>
                    <a:pt x="6359" y="20789"/>
                  </a:cubicBezTo>
                  <a:cubicBezTo>
                    <a:pt x="6394" y="20801"/>
                    <a:pt x="6430" y="20813"/>
                    <a:pt x="6466" y="20813"/>
                  </a:cubicBezTo>
                  <a:cubicBezTo>
                    <a:pt x="7847" y="20813"/>
                    <a:pt x="9300" y="20539"/>
                    <a:pt x="10621" y="20218"/>
                  </a:cubicBezTo>
                  <a:cubicBezTo>
                    <a:pt x="11371" y="20027"/>
                    <a:pt x="12109" y="19777"/>
                    <a:pt x="12812" y="19468"/>
                  </a:cubicBezTo>
                  <a:cubicBezTo>
                    <a:pt x="13026" y="19182"/>
                    <a:pt x="13229" y="18884"/>
                    <a:pt x="13431" y="18587"/>
                  </a:cubicBezTo>
                  <a:lnTo>
                    <a:pt x="13431" y="18587"/>
                  </a:lnTo>
                  <a:cubicBezTo>
                    <a:pt x="12467" y="19134"/>
                    <a:pt x="11431" y="19527"/>
                    <a:pt x="10347" y="19741"/>
                  </a:cubicBezTo>
                  <a:cubicBezTo>
                    <a:pt x="9169" y="20003"/>
                    <a:pt x="7966" y="20015"/>
                    <a:pt x="6775" y="20182"/>
                  </a:cubicBezTo>
                  <a:cubicBezTo>
                    <a:pt x="8014" y="18348"/>
                    <a:pt x="9192" y="16455"/>
                    <a:pt x="10264" y="14515"/>
                  </a:cubicBezTo>
                  <a:cubicBezTo>
                    <a:pt x="11455" y="14348"/>
                    <a:pt x="12610" y="13931"/>
                    <a:pt x="13693" y="13443"/>
                  </a:cubicBezTo>
                  <a:cubicBezTo>
                    <a:pt x="14610" y="13038"/>
                    <a:pt x="15491" y="12562"/>
                    <a:pt x="16324" y="12026"/>
                  </a:cubicBezTo>
                  <a:cubicBezTo>
                    <a:pt x="16396" y="11776"/>
                    <a:pt x="16455" y="11538"/>
                    <a:pt x="16503" y="11276"/>
                  </a:cubicBezTo>
                  <a:lnTo>
                    <a:pt x="16503" y="11276"/>
                  </a:lnTo>
                  <a:cubicBezTo>
                    <a:pt x="15550" y="11943"/>
                    <a:pt x="14526" y="12491"/>
                    <a:pt x="13455" y="12931"/>
                  </a:cubicBezTo>
                  <a:cubicBezTo>
                    <a:pt x="12538" y="13276"/>
                    <a:pt x="11609" y="13574"/>
                    <a:pt x="10669" y="13800"/>
                  </a:cubicBezTo>
                  <a:cubicBezTo>
                    <a:pt x="10943" y="13276"/>
                    <a:pt x="11216" y="12753"/>
                    <a:pt x="11490" y="12229"/>
                  </a:cubicBezTo>
                  <a:cubicBezTo>
                    <a:pt x="12205" y="10812"/>
                    <a:pt x="12883" y="9395"/>
                    <a:pt x="13514" y="7954"/>
                  </a:cubicBezTo>
                  <a:cubicBezTo>
                    <a:pt x="13705" y="7895"/>
                    <a:pt x="13883" y="7835"/>
                    <a:pt x="14062" y="7764"/>
                  </a:cubicBezTo>
                  <a:cubicBezTo>
                    <a:pt x="14288" y="7692"/>
                    <a:pt x="14515" y="7597"/>
                    <a:pt x="14717" y="7502"/>
                  </a:cubicBezTo>
                  <a:cubicBezTo>
                    <a:pt x="15146" y="7311"/>
                    <a:pt x="15562" y="7097"/>
                    <a:pt x="15967" y="6859"/>
                  </a:cubicBezTo>
                  <a:cubicBezTo>
                    <a:pt x="16336" y="6633"/>
                    <a:pt x="16705" y="6406"/>
                    <a:pt x="17074" y="6168"/>
                  </a:cubicBezTo>
                  <a:cubicBezTo>
                    <a:pt x="17074" y="5966"/>
                    <a:pt x="17074" y="5764"/>
                    <a:pt x="17062" y="5573"/>
                  </a:cubicBezTo>
                  <a:cubicBezTo>
                    <a:pt x="16598" y="5859"/>
                    <a:pt x="16122" y="6121"/>
                    <a:pt x="15622" y="6359"/>
                  </a:cubicBezTo>
                  <a:cubicBezTo>
                    <a:pt x="15205" y="6561"/>
                    <a:pt x="14776" y="6752"/>
                    <a:pt x="14348" y="6942"/>
                  </a:cubicBezTo>
                  <a:cubicBezTo>
                    <a:pt x="14193" y="7014"/>
                    <a:pt x="14026" y="7073"/>
                    <a:pt x="13872" y="7145"/>
                  </a:cubicBezTo>
                  <a:cubicBezTo>
                    <a:pt x="13967" y="6895"/>
                    <a:pt x="14086" y="6657"/>
                    <a:pt x="14181" y="6406"/>
                  </a:cubicBezTo>
                  <a:cubicBezTo>
                    <a:pt x="14991" y="4490"/>
                    <a:pt x="15669" y="2537"/>
                    <a:pt x="16348" y="572"/>
                  </a:cubicBezTo>
                  <a:cubicBezTo>
                    <a:pt x="16300" y="382"/>
                    <a:pt x="16241" y="191"/>
                    <a:pt x="16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8"/>
          <p:cNvGrpSpPr/>
          <p:nvPr/>
        </p:nvGrpSpPr>
        <p:grpSpPr>
          <a:xfrm rot="7042238">
            <a:off x="-272205" y="111300"/>
            <a:ext cx="979873" cy="787665"/>
            <a:chOff x="7539329" y="7978324"/>
            <a:chExt cx="1656219" cy="1331342"/>
          </a:xfrm>
        </p:grpSpPr>
        <p:sp>
          <p:nvSpPr>
            <p:cNvPr id="190" name="Google Shape;190;p8"/>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8"/>
          <p:cNvSpPr/>
          <p:nvPr/>
        </p:nvSpPr>
        <p:spPr>
          <a:xfrm>
            <a:off x="1161307" y="4872871"/>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1869153" y="324540"/>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8613012" y="1682045"/>
            <a:ext cx="239730" cy="239263"/>
          </a:xfrm>
          <a:custGeom>
            <a:avLst/>
            <a:gdLst/>
            <a:ahLst/>
            <a:cxnLst/>
            <a:rect l="l" t="t" r="r" b="b"/>
            <a:pathLst>
              <a:path w="6156" h="6144" extrusionOk="0">
                <a:moveTo>
                  <a:pt x="1810" y="0"/>
                </a:moveTo>
                <a:lnTo>
                  <a:pt x="1810" y="1810"/>
                </a:lnTo>
                <a:lnTo>
                  <a:pt x="0" y="1810"/>
                </a:lnTo>
                <a:lnTo>
                  <a:pt x="0" y="4346"/>
                </a:lnTo>
                <a:lnTo>
                  <a:pt x="1810" y="4346"/>
                </a:lnTo>
                <a:lnTo>
                  <a:pt x="1810" y="6144"/>
                </a:lnTo>
                <a:lnTo>
                  <a:pt x="4346" y="6144"/>
                </a:lnTo>
                <a:lnTo>
                  <a:pt x="4346" y="4346"/>
                </a:lnTo>
                <a:lnTo>
                  <a:pt x="6156" y="4346"/>
                </a:lnTo>
                <a:lnTo>
                  <a:pt x="6156" y="1810"/>
                </a:lnTo>
                <a:lnTo>
                  <a:pt x="4346" y="1810"/>
                </a:lnTo>
                <a:lnTo>
                  <a:pt x="43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1228295" y="24834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8738643" y="2345202"/>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7938503" y="233171"/>
            <a:ext cx="106702" cy="91359"/>
          </a:xfrm>
          <a:custGeom>
            <a:avLst/>
            <a:gdLst/>
            <a:ahLst/>
            <a:cxnLst/>
            <a:rect l="l" t="t" r="r" b="b"/>
            <a:pathLst>
              <a:path w="2740" h="2346" extrusionOk="0">
                <a:moveTo>
                  <a:pt x="1182" y="0"/>
                </a:moveTo>
                <a:cubicBezTo>
                  <a:pt x="579" y="0"/>
                  <a:pt x="1" y="470"/>
                  <a:pt x="1" y="1179"/>
                </a:cubicBezTo>
                <a:cubicBezTo>
                  <a:pt x="1" y="1822"/>
                  <a:pt x="525" y="2346"/>
                  <a:pt x="1168"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flipH="1">
            <a:off x="8338890" y="4898379"/>
            <a:ext cx="118736" cy="102029"/>
          </a:xfrm>
          <a:custGeom>
            <a:avLst/>
            <a:gdLst/>
            <a:ahLst/>
            <a:cxnLst/>
            <a:rect l="l" t="t" r="r" b="b"/>
            <a:pathLst>
              <a:path w="3049" h="2620" extrusionOk="0">
                <a:moveTo>
                  <a:pt x="1309" y="1"/>
                </a:moveTo>
                <a:cubicBezTo>
                  <a:pt x="640" y="1"/>
                  <a:pt x="1" y="523"/>
                  <a:pt x="1" y="1310"/>
                </a:cubicBezTo>
                <a:cubicBezTo>
                  <a:pt x="1" y="2036"/>
                  <a:pt x="584" y="2620"/>
                  <a:pt x="1298" y="2620"/>
                </a:cubicBezTo>
                <a:cubicBezTo>
                  <a:pt x="2465" y="2620"/>
                  <a:pt x="3049" y="1215"/>
                  <a:pt x="2227" y="393"/>
                </a:cubicBezTo>
                <a:cubicBezTo>
                  <a:pt x="1960" y="122"/>
                  <a:pt x="1631" y="1"/>
                  <a:pt x="1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381901" y="4936309"/>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295642" y="3295569"/>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flipH="1">
            <a:off x="8975578" y="2952717"/>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02;p8"/>
          <p:cNvGrpSpPr/>
          <p:nvPr/>
        </p:nvGrpSpPr>
        <p:grpSpPr>
          <a:xfrm>
            <a:off x="7899292" y="3741733"/>
            <a:ext cx="888543" cy="1418633"/>
            <a:chOff x="7309444" y="6779904"/>
            <a:chExt cx="1501932" cy="2397960"/>
          </a:xfrm>
        </p:grpSpPr>
        <p:sp>
          <p:nvSpPr>
            <p:cNvPr id="203" name="Google Shape;203;p8"/>
            <p:cNvSpPr/>
            <p:nvPr/>
          </p:nvSpPr>
          <p:spPr>
            <a:xfrm>
              <a:off x="7309444" y="6779904"/>
              <a:ext cx="1501932" cy="2397960"/>
            </a:xfrm>
            <a:custGeom>
              <a:avLst/>
              <a:gdLst/>
              <a:ahLst/>
              <a:cxnLst/>
              <a:rect l="l" t="t" r="r" b="b"/>
              <a:pathLst>
                <a:path w="17503" h="27945" extrusionOk="0">
                  <a:moveTo>
                    <a:pt x="16609" y="1"/>
                  </a:moveTo>
                  <a:cubicBezTo>
                    <a:pt x="16443" y="108"/>
                    <a:pt x="16276" y="215"/>
                    <a:pt x="16097" y="334"/>
                  </a:cubicBezTo>
                  <a:cubicBezTo>
                    <a:pt x="14335" y="1465"/>
                    <a:pt x="12657" y="2727"/>
                    <a:pt x="11073" y="4120"/>
                  </a:cubicBezTo>
                  <a:cubicBezTo>
                    <a:pt x="10894" y="4263"/>
                    <a:pt x="10716" y="4430"/>
                    <a:pt x="10549" y="4585"/>
                  </a:cubicBezTo>
                  <a:cubicBezTo>
                    <a:pt x="9168" y="5823"/>
                    <a:pt x="7882" y="7145"/>
                    <a:pt x="6680" y="8550"/>
                  </a:cubicBezTo>
                  <a:cubicBezTo>
                    <a:pt x="6501" y="8752"/>
                    <a:pt x="6334" y="8954"/>
                    <a:pt x="6156" y="9157"/>
                  </a:cubicBezTo>
                  <a:lnTo>
                    <a:pt x="6025" y="9312"/>
                  </a:lnTo>
                  <a:cubicBezTo>
                    <a:pt x="4822" y="10764"/>
                    <a:pt x="3751" y="12300"/>
                    <a:pt x="2810" y="13943"/>
                  </a:cubicBezTo>
                  <a:cubicBezTo>
                    <a:pt x="2679" y="14169"/>
                    <a:pt x="2548" y="14419"/>
                    <a:pt x="2417" y="14657"/>
                  </a:cubicBezTo>
                  <a:cubicBezTo>
                    <a:pt x="1846" y="15729"/>
                    <a:pt x="1381" y="16860"/>
                    <a:pt x="1000" y="18015"/>
                  </a:cubicBezTo>
                  <a:cubicBezTo>
                    <a:pt x="834" y="18515"/>
                    <a:pt x="703" y="19027"/>
                    <a:pt x="584" y="19539"/>
                  </a:cubicBezTo>
                  <a:cubicBezTo>
                    <a:pt x="524" y="19801"/>
                    <a:pt x="465" y="20051"/>
                    <a:pt x="429" y="20313"/>
                  </a:cubicBezTo>
                  <a:cubicBezTo>
                    <a:pt x="0" y="22718"/>
                    <a:pt x="84" y="25230"/>
                    <a:pt x="881" y="27528"/>
                  </a:cubicBezTo>
                  <a:lnTo>
                    <a:pt x="869" y="27528"/>
                  </a:lnTo>
                  <a:cubicBezTo>
                    <a:pt x="917" y="27671"/>
                    <a:pt x="976" y="27814"/>
                    <a:pt x="1024" y="27945"/>
                  </a:cubicBezTo>
                  <a:cubicBezTo>
                    <a:pt x="1167" y="27909"/>
                    <a:pt x="1310" y="27873"/>
                    <a:pt x="1441" y="27826"/>
                  </a:cubicBezTo>
                  <a:cubicBezTo>
                    <a:pt x="3405" y="27242"/>
                    <a:pt x="5275" y="26397"/>
                    <a:pt x="7013" y="25302"/>
                  </a:cubicBezTo>
                  <a:cubicBezTo>
                    <a:pt x="7334" y="25099"/>
                    <a:pt x="7644" y="24885"/>
                    <a:pt x="7965" y="24659"/>
                  </a:cubicBezTo>
                  <a:cubicBezTo>
                    <a:pt x="10001" y="23230"/>
                    <a:pt x="11787" y="21480"/>
                    <a:pt x="13252" y="19468"/>
                  </a:cubicBezTo>
                  <a:cubicBezTo>
                    <a:pt x="13466" y="19182"/>
                    <a:pt x="13669" y="18884"/>
                    <a:pt x="13859" y="18587"/>
                  </a:cubicBezTo>
                  <a:cubicBezTo>
                    <a:pt x="14157" y="18146"/>
                    <a:pt x="14419" y="17705"/>
                    <a:pt x="14681" y="17241"/>
                  </a:cubicBezTo>
                  <a:cubicBezTo>
                    <a:pt x="15585" y="15598"/>
                    <a:pt x="16288" y="13848"/>
                    <a:pt x="16764" y="12014"/>
                  </a:cubicBezTo>
                  <a:cubicBezTo>
                    <a:pt x="16824" y="11776"/>
                    <a:pt x="16883" y="11526"/>
                    <a:pt x="16931" y="11276"/>
                  </a:cubicBezTo>
                  <a:cubicBezTo>
                    <a:pt x="17312" y="9597"/>
                    <a:pt x="17502" y="7883"/>
                    <a:pt x="17490" y="6168"/>
                  </a:cubicBezTo>
                  <a:cubicBezTo>
                    <a:pt x="17490" y="5966"/>
                    <a:pt x="17490" y="5764"/>
                    <a:pt x="17490" y="5573"/>
                  </a:cubicBezTo>
                  <a:cubicBezTo>
                    <a:pt x="17443" y="3882"/>
                    <a:pt x="17205" y="2204"/>
                    <a:pt x="16776" y="584"/>
                  </a:cubicBezTo>
                  <a:cubicBezTo>
                    <a:pt x="16728" y="382"/>
                    <a:pt x="16669" y="191"/>
                    <a:pt x="1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7346171" y="6779904"/>
              <a:ext cx="1465206" cy="2397960"/>
            </a:xfrm>
            <a:custGeom>
              <a:avLst/>
              <a:gdLst/>
              <a:ahLst/>
              <a:cxnLst/>
              <a:rect l="l" t="t" r="r" b="b"/>
              <a:pathLst>
                <a:path w="17075" h="27945" extrusionOk="0">
                  <a:moveTo>
                    <a:pt x="16193" y="1"/>
                  </a:moveTo>
                  <a:cubicBezTo>
                    <a:pt x="16015" y="108"/>
                    <a:pt x="15848" y="215"/>
                    <a:pt x="15681" y="334"/>
                  </a:cubicBezTo>
                  <a:cubicBezTo>
                    <a:pt x="14907" y="2525"/>
                    <a:pt x="14122" y="4716"/>
                    <a:pt x="13229" y="6859"/>
                  </a:cubicBezTo>
                  <a:cubicBezTo>
                    <a:pt x="12955" y="7514"/>
                    <a:pt x="12669" y="8169"/>
                    <a:pt x="12371" y="8835"/>
                  </a:cubicBezTo>
                  <a:cubicBezTo>
                    <a:pt x="12121" y="7966"/>
                    <a:pt x="11848" y="7121"/>
                    <a:pt x="11514" y="6287"/>
                  </a:cubicBezTo>
                  <a:cubicBezTo>
                    <a:pt x="11336" y="5811"/>
                    <a:pt x="11133" y="5347"/>
                    <a:pt x="10955" y="4871"/>
                  </a:cubicBezTo>
                  <a:cubicBezTo>
                    <a:pt x="10859" y="4632"/>
                    <a:pt x="10764" y="4371"/>
                    <a:pt x="10657" y="4109"/>
                  </a:cubicBezTo>
                  <a:cubicBezTo>
                    <a:pt x="10478" y="4263"/>
                    <a:pt x="10300" y="4430"/>
                    <a:pt x="10121" y="4585"/>
                  </a:cubicBezTo>
                  <a:cubicBezTo>
                    <a:pt x="10204" y="4728"/>
                    <a:pt x="10288" y="4894"/>
                    <a:pt x="10371" y="5049"/>
                  </a:cubicBezTo>
                  <a:cubicBezTo>
                    <a:pt x="10597" y="5502"/>
                    <a:pt x="10800" y="5966"/>
                    <a:pt x="10978" y="6454"/>
                  </a:cubicBezTo>
                  <a:cubicBezTo>
                    <a:pt x="11336" y="7407"/>
                    <a:pt x="11645" y="8395"/>
                    <a:pt x="11907" y="9383"/>
                  </a:cubicBezTo>
                  <a:cubicBezTo>
                    <a:pt x="11931" y="9454"/>
                    <a:pt x="11978" y="9526"/>
                    <a:pt x="12038" y="9562"/>
                  </a:cubicBezTo>
                  <a:cubicBezTo>
                    <a:pt x="11014" y="11776"/>
                    <a:pt x="9895" y="13931"/>
                    <a:pt x="8669" y="16039"/>
                  </a:cubicBezTo>
                  <a:cubicBezTo>
                    <a:pt x="8347" y="14765"/>
                    <a:pt x="7978" y="13491"/>
                    <a:pt x="7561" y="12229"/>
                  </a:cubicBezTo>
                  <a:cubicBezTo>
                    <a:pt x="7335" y="11538"/>
                    <a:pt x="7109" y="10836"/>
                    <a:pt x="6871" y="10133"/>
                  </a:cubicBezTo>
                  <a:cubicBezTo>
                    <a:pt x="6680" y="9609"/>
                    <a:pt x="6514" y="9050"/>
                    <a:pt x="6252" y="8550"/>
                  </a:cubicBezTo>
                  <a:cubicBezTo>
                    <a:pt x="6073" y="8752"/>
                    <a:pt x="5906" y="8954"/>
                    <a:pt x="5728" y="9157"/>
                  </a:cubicBezTo>
                  <a:cubicBezTo>
                    <a:pt x="5894" y="9585"/>
                    <a:pt x="6109" y="10014"/>
                    <a:pt x="6275" y="10431"/>
                  </a:cubicBezTo>
                  <a:cubicBezTo>
                    <a:pt x="6549" y="11098"/>
                    <a:pt x="6823" y="11776"/>
                    <a:pt x="7061" y="12467"/>
                  </a:cubicBezTo>
                  <a:cubicBezTo>
                    <a:pt x="7514" y="13836"/>
                    <a:pt x="7907" y="15229"/>
                    <a:pt x="8252" y="16622"/>
                  </a:cubicBezTo>
                  <a:cubicBezTo>
                    <a:pt x="8264" y="16646"/>
                    <a:pt x="8276" y="16670"/>
                    <a:pt x="8288" y="16693"/>
                  </a:cubicBezTo>
                  <a:cubicBezTo>
                    <a:pt x="7978" y="17205"/>
                    <a:pt x="7668" y="17729"/>
                    <a:pt x="7347" y="18241"/>
                  </a:cubicBezTo>
                  <a:cubicBezTo>
                    <a:pt x="6597" y="19432"/>
                    <a:pt x="5823" y="20611"/>
                    <a:pt x="5001" y="21754"/>
                  </a:cubicBezTo>
                  <a:cubicBezTo>
                    <a:pt x="4656" y="20396"/>
                    <a:pt x="4263" y="19039"/>
                    <a:pt x="3811" y="17705"/>
                  </a:cubicBezTo>
                  <a:cubicBezTo>
                    <a:pt x="3561" y="16979"/>
                    <a:pt x="3311" y="16265"/>
                    <a:pt x="3025" y="15562"/>
                  </a:cubicBezTo>
                  <a:cubicBezTo>
                    <a:pt x="2823" y="15038"/>
                    <a:pt x="2632" y="14455"/>
                    <a:pt x="2370" y="13931"/>
                  </a:cubicBezTo>
                  <a:cubicBezTo>
                    <a:pt x="2239" y="14169"/>
                    <a:pt x="2108" y="14419"/>
                    <a:pt x="1977" y="14657"/>
                  </a:cubicBezTo>
                  <a:cubicBezTo>
                    <a:pt x="2132" y="15038"/>
                    <a:pt x="2287" y="15419"/>
                    <a:pt x="2430" y="15789"/>
                  </a:cubicBezTo>
                  <a:cubicBezTo>
                    <a:pt x="2680" y="16491"/>
                    <a:pt x="2918" y="17194"/>
                    <a:pt x="3144" y="17908"/>
                  </a:cubicBezTo>
                  <a:cubicBezTo>
                    <a:pt x="3608" y="19337"/>
                    <a:pt x="4013" y="20777"/>
                    <a:pt x="4370" y="22242"/>
                  </a:cubicBezTo>
                  <a:cubicBezTo>
                    <a:pt x="4394" y="22313"/>
                    <a:pt x="4442" y="22385"/>
                    <a:pt x="4501" y="22444"/>
                  </a:cubicBezTo>
                  <a:cubicBezTo>
                    <a:pt x="4228" y="22813"/>
                    <a:pt x="3954" y="23182"/>
                    <a:pt x="3680" y="23551"/>
                  </a:cubicBezTo>
                  <a:cubicBezTo>
                    <a:pt x="3346" y="23980"/>
                    <a:pt x="3013" y="24397"/>
                    <a:pt x="2680" y="24814"/>
                  </a:cubicBezTo>
                  <a:cubicBezTo>
                    <a:pt x="2561" y="24623"/>
                    <a:pt x="2465" y="24433"/>
                    <a:pt x="2382" y="24218"/>
                  </a:cubicBezTo>
                  <a:cubicBezTo>
                    <a:pt x="2215" y="23885"/>
                    <a:pt x="2061" y="23551"/>
                    <a:pt x="1894" y="23206"/>
                  </a:cubicBezTo>
                  <a:cubicBezTo>
                    <a:pt x="1310" y="21992"/>
                    <a:pt x="727" y="20765"/>
                    <a:pt x="144" y="19551"/>
                  </a:cubicBezTo>
                  <a:cubicBezTo>
                    <a:pt x="96" y="19801"/>
                    <a:pt x="37" y="20051"/>
                    <a:pt x="1" y="20313"/>
                  </a:cubicBezTo>
                  <a:cubicBezTo>
                    <a:pt x="358" y="21075"/>
                    <a:pt x="715" y="21849"/>
                    <a:pt x="1060" y="22611"/>
                  </a:cubicBezTo>
                  <a:cubicBezTo>
                    <a:pt x="1322" y="23182"/>
                    <a:pt x="1584" y="23754"/>
                    <a:pt x="1846" y="24325"/>
                  </a:cubicBezTo>
                  <a:cubicBezTo>
                    <a:pt x="1977" y="24599"/>
                    <a:pt x="2084" y="25028"/>
                    <a:pt x="2299" y="25290"/>
                  </a:cubicBezTo>
                  <a:cubicBezTo>
                    <a:pt x="1680" y="26028"/>
                    <a:pt x="1049" y="26778"/>
                    <a:pt x="441" y="27528"/>
                  </a:cubicBezTo>
                  <a:cubicBezTo>
                    <a:pt x="489" y="27671"/>
                    <a:pt x="537" y="27814"/>
                    <a:pt x="596" y="27945"/>
                  </a:cubicBezTo>
                  <a:cubicBezTo>
                    <a:pt x="727" y="27909"/>
                    <a:pt x="870" y="27873"/>
                    <a:pt x="1013" y="27826"/>
                  </a:cubicBezTo>
                  <a:cubicBezTo>
                    <a:pt x="1668" y="27100"/>
                    <a:pt x="2287" y="26326"/>
                    <a:pt x="2894" y="25552"/>
                  </a:cubicBezTo>
                  <a:cubicBezTo>
                    <a:pt x="3049" y="25552"/>
                    <a:pt x="3192" y="25540"/>
                    <a:pt x="3335" y="25540"/>
                  </a:cubicBezTo>
                  <a:cubicBezTo>
                    <a:pt x="3632" y="25528"/>
                    <a:pt x="3918" y="25516"/>
                    <a:pt x="4216" y="25504"/>
                  </a:cubicBezTo>
                  <a:cubicBezTo>
                    <a:pt x="4775" y="25468"/>
                    <a:pt x="5335" y="25433"/>
                    <a:pt x="5906" y="25373"/>
                  </a:cubicBezTo>
                  <a:lnTo>
                    <a:pt x="6573" y="25290"/>
                  </a:lnTo>
                  <a:cubicBezTo>
                    <a:pt x="6895" y="25087"/>
                    <a:pt x="7216" y="24885"/>
                    <a:pt x="7526" y="24659"/>
                  </a:cubicBezTo>
                  <a:lnTo>
                    <a:pt x="7526" y="24659"/>
                  </a:lnTo>
                  <a:cubicBezTo>
                    <a:pt x="6704" y="24778"/>
                    <a:pt x="5882" y="24873"/>
                    <a:pt x="5061" y="24933"/>
                  </a:cubicBezTo>
                  <a:cubicBezTo>
                    <a:pt x="4680" y="24956"/>
                    <a:pt x="4287" y="24968"/>
                    <a:pt x="3906" y="24980"/>
                  </a:cubicBezTo>
                  <a:cubicBezTo>
                    <a:pt x="3716" y="24980"/>
                    <a:pt x="3501" y="25016"/>
                    <a:pt x="3299" y="25016"/>
                  </a:cubicBezTo>
                  <a:cubicBezTo>
                    <a:pt x="3751" y="24421"/>
                    <a:pt x="4192" y="23825"/>
                    <a:pt x="4632" y="23230"/>
                  </a:cubicBezTo>
                  <a:cubicBezTo>
                    <a:pt x="5228" y="22432"/>
                    <a:pt x="5799" y="21611"/>
                    <a:pt x="6359" y="20789"/>
                  </a:cubicBezTo>
                  <a:cubicBezTo>
                    <a:pt x="6394" y="20801"/>
                    <a:pt x="6430" y="20813"/>
                    <a:pt x="6466" y="20813"/>
                  </a:cubicBezTo>
                  <a:cubicBezTo>
                    <a:pt x="7847" y="20813"/>
                    <a:pt x="9300" y="20539"/>
                    <a:pt x="10621" y="20218"/>
                  </a:cubicBezTo>
                  <a:cubicBezTo>
                    <a:pt x="11371" y="20027"/>
                    <a:pt x="12109" y="19777"/>
                    <a:pt x="12812" y="19468"/>
                  </a:cubicBezTo>
                  <a:cubicBezTo>
                    <a:pt x="13026" y="19182"/>
                    <a:pt x="13229" y="18884"/>
                    <a:pt x="13431" y="18587"/>
                  </a:cubicBezTo>
                  <a:lnTo>
                    <a:pt x="13431" y="18587"/>
                  </a:lnTo>
                  <a:cubicBezTo>
                    <a:pt x="12467" y="19134"/>
                    <a:pt x="11431" y="19527"/>
                    <a:pt x="10347" y="19741"/>
                  </a:cubicBezTo>
                  <a:cubicBezTo>
                    <a:pt x="9169" y="20003"/>
                    <a:pt x="7966" y="20015"/>
                    <a:pt x="6775" y="20182"/>
                  </a:cubicBezTo>
                  <a:cubicBezTo>
                    <a:pt x="8014" y="18348"/>
                    <a:pt x="9192" y="16455"/>
                    <a:pt x="10264" y="14515"/>
                  </a:cubicBezTo>
                  <a:cubicBezTo>
                    <a:pt x="11455" y="14348"/>
                    <a:pt x="12610" y="13931"/>
                    <a:pt x="13693" y="13443"/>
                  </a:cubicBezTo>
                  <a:cubicBezTo>
                    <a:pt x="14610" y="13038"/>
                    <a:pt x="15491" y="12562"/>
                    <a:pt x="16324" y="12026"/>
                  </a:cubicBezTo>
                  <a:cubicBezTo>
                    <a:pt x="16396" y="11776"/>
                    <a:pt x="16455" y="11538"/>
                    <a:pt x="16503" y="11276"/>
                  </a:cubicBezTo>
                  <a:lnTo>
                    <a:pt x="16503" y="11276"/>
                  </a:lnTo>
                  <a:cubicBezTo>
                    <a:pt x="15550" y="11943"/>
                    <a:pt x="14526" y="12491"/>
                    <a:pt x="13455" y="12931"/>
                  </a:cubicBezTo>
                  <a:cubicBezTo>
                    <a:pt x="12538" y="13276"/>
                    <a:pt x="11609" y="13574"/>
                    <a:pt x="10669" y="13800"/>
                  </a:cubicBezTo>
                  <a:cubicBezTo>
                    <a:pt x="10943" y="13276"/>
                    <a:pt x="11216" y="12753"/>
                    <a:pt x="11490" y="12229"/>
                  </a:cubicBezTo>
                  <a:cubicBezTo>
                    <a:pt x="12205" y="10812"/>
                    <a:pt x="12883" y="9395"/>
                    <a:pt x="13514" y="7954"/>
                  </a:cubicBezTo>
                  <a:cubicBezTo>
                    <a:pt x="13705" y="7895"/>
                    <a:pt x="13883" y="7835"/>
                    <a:pt x="14062" y="7764"/>
                  </a:cubicBezTo>
                  <a:cubicBezTo>
                    <a:pt x="14288" y="7692"/>
                    <a:pt x="14515" y="7597"/>
                    <a:pt x="14717" y="7502"/>
                  </a:cubicBezTo>
                  <a:cubicBezTo>
                    <a:pt x="15146" y="7311"/>
                    <a:pt x="15562" y="7097"/>
                    <a:pt x="15967" y="6859"/>
                  </a:cubicBezTo>
                  <a:cubicBezTo>
                    <a:pt x="16336" y="6633"/>
                    <a:pt x="16705" y="6406"/>
                    <a:pt x="17074" y="6168"/>
                  </a:cubicBezTo>
                  <a:cubicBezTo>
                    <a:pt x="17074" y="5966"/>
                    <a:pt x="17074" y="5764"/>
                    <a:pt x="17062" y="5573"/>
                  </a:cubicBezTo>
                  <a:cubicBezTo>
                    <a:pt x="16598" y="5859"/>
                    <a:pt x="16122" y="6121"/>
                    <a:pt x="15622" y="6359"/>
                  </a:cubicBezTo>
                  <a:cubicBezTo>
                    <a:pt x="15205" y="6561"/>
                    <a:pt x="14776" y="6752"/>
                    <a:pt x="14348" y="6942"/>
                  </a:cubicBezTo>
                  <a:cubicBezTo>
                    <a:pt x="14193" y="7014"/>
                    <a:pt x="14026" y="7073"/>
                    <a:pt x="13872" y="7145"/>
                  </a:cubicBezTo>
                  <a:cubicBezTo>
                    <a:pt x="13967" y="6895"/>
                    <a:pt x="14086" y="6657"/>
                    <a:pt x="14181" y="6406"/>
                  </a:cubicBezTo>
                  <a:cubicBezTo>
                    <a:pt x="14991" y="4490"/>
                    <a:pt x="15669" y="2537"/>
                    <a:pt x="16348" y="572"/>
                  </a:cubicBezTo>
                  <a:cubicBezTo>
                    <a:pt x="16300" y="382"/>
                    <a:pt x="16241" y="191"/>
                    <a:pt x="16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8"/>
          <p:cNvGrpSpPr/>
          <p:nvPr/>
        </p:nvGrpSpPr>
        <p:grpSpPr>
          <a:xfrm>
            <a:off x="8187692" y="4450719"/>
            <a:ext cx="979819" cy="787622"/>
            <a:chOff x="7539329" y="7978324"/>
            <a:chExt cx="1656219" cy="1331342"/>
          </a:xfrm>
        </p:grpSpPr>
        <p:sp>
          <p:nvSpPr>
            <p:cNvPr id="206" name="Google Shape;206;p8"/>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8"/>
          <p:cNvGrpSpPr/>
          <p:nvPr/>
        </p:nvGrpSpPr>
        <p:grpSpPr>
          <a:xfrm rot="10800000" flipH="1">
            <a:off x="8033267" y="-186751"/>
            <a:ext cx="1115824" cy="2293425"/>
            <a:chOff x="5029951" y="5642540"/>
            <a:chExt cx="1115824" cy="2293425"/>
          </a:xfrm>
        </p:grpSpPr>
        <p:sp>
          <p:nvSpPr>
            <p:cNvPr id="209" name="Google Shape;209;p8"/>
            <p:cNvSpPr/>
            <p:nvPr/>
          </p:nvSpPr>
          <p:spPr>
            <a:xfrm>
              <a:off x="5029951" y="5642540"/>
              <a:ext cx="211903" cy="477771"/>
            </a:xfrm>
            <a:custGeom>
              <a:avLst/>
              <a:gdLst/>
              <a:ahLst/>
              <a:cxnLst/>
              <a:rect l="l" t="t" r="r" b="b"/>
              <a:pathLst>
                <a:path w="3966" h="8942" extrusionOk="0">
                  <a:moveTo>
                    <a:pt x="500" y="0"/>
                  </a:moveTo>
                  <a:lnTo>
                    <a:pt x="500" y="0"/>
                  </a:lnTo>
                  <a:cubicBezTo>
                    <a:pt x="0" y="3310"/>
                    <a:pt x="1155" y="6644"/>
                    <a:pt x="3596" y="8942"/>
                  </a:cubicBezTo>
                  <a:cubicBezTo>
                    <a:pt x="3965" y="6632"/>
                    <a:pt x="3632" y="4263"/>
                    <a:pt x="2632" y="2143"/>
                  </a:cubicBezTo>
                  <a:cubicBezTo>
                    <a:pt x="2191" y="1203"/>
                    <a:pt x="1512" y="238"/>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5049667" y="6159095"/>
              <a:ext cx="282484" cy="335273"/>
            </a:xfrm>
            <a:custGeom>
              <a:avLst/>
              <a:gdLst/>
              <a:ahLst/>
              <a:cxnLst/>
              <a:rect l="l" t="t" r="r" b="b"/>
              <a:pathLst>
                <a:path w="5287" h="6275" extrusionOk="0">
                  <a:moveTo>
                    <a:pt x="0" y="0"/>
                  </a:moveTo>
                  <a:cubicBezTo>
                    <a:pt x="429" y="1369"/>
                    <a:pt x="882" y="2739"/>
                    <a:pt x="1655" y="3941"/>
                  </a:cubicBezTo>
                  <a:cubicBezTo>
                    <a:pt x="2429" y="5144"/>
                    <a:pt x="3584" y="6179"/>
                    <a:pt x="5287" y="6275"/>
                  </a:cubicBezTo>
                  <a:cubicBezTo>
                    <a:pt x="4620" y="3465"/>
                    <a:pt x="2656" y="11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5265308" y="5930044"/>
              <a:ext cx="180754" cy="440904"/>
            </a:xfrm>
            <a:custGeom>
              <a:avLst/>
              <a:gdLst/>
              <a:ahLst/>
              <a:cxnLst/>
              <a:rect l="l" t="t" r="r" b="b"/>
              <a:pathLst>
                <a:path w="3383" h="8252" extrusionOk="0">
                  <a:moveTo>
                    <a:pt x="2180" y="1"/>
                  </a:moveTo>
                  <a:lnTo>
                    <a:pt x="2180" y="1"/>
                  </a:lnTo>
                  <a:cubicBezTo>
                    <a:pt x="453" y="2394"/>
                    <a:pt x="1" y="5466"/>
                    <a:pt x="965" y="8252"/>
                  </a:cubicBezTo>
                  <a:cubicBezTo>
                    <a:pt x="2906" y="5966"/>
                    <a:pt x="3382" y="2763"/>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5341017" y="6399528"/>
              <a:ext cx="222696" cy="398267"/>
            </a:xfrm>
            <a:custGeom>
              <a:avLst/>
              <a:gdLst/>
              <a:ahLst/>
              <a:cxnLst/>
              <a:rect l="l" t="t" r="r" b="b"/>
              <a:pathLst>
                <a:path w="4168" h="7454" extrusionOk="0">
                  <a:moveTo>
                    <a:pt x="3370" y="1"/>
                  </a:moveTo>
                  <a:cubicBezTo>
                    <a:pt x="1096" y="1763"/>
                    <a:pt x="1" y="4632"/>
                    <a:pt x="501" y="7454"/>
                  </a:cubicBezTo>
                  <a:cubicBezTo>
                    <a:pt x="3001" y="5882"/>
                    <a:pt x="4168" y="2846"/>
                    <a:pt x="3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5113301" y="6606941"/>
              <a:ext cx="251335" cy="342273"/>
            </a:xfrm>
            <a:custGeom>
              <a:avLst/>
              <a:gdLst/>
              <a:ahLst/>
              <a:cxnLst/>
              <a:rect l="l" t="t" r="r" b="b"/>
              <a:pathLst>
                <a:path w="4704" h="6406" extrusionOk="0">
                  <a:moveTo>
                    <a:pt x="0" y="0"/>
                  </a:moveTo>
                  <a:cubicBezTo>
                    <a:pt x="0" y="1417"/>
                    <a:pt x="441" y="2786"/>
                    <a:pt x="1274" y="3929"/>
                  </a:cubicBezTo>
                  <a:cubicBezTo>
                    <a:pt x="2131" y="5096"/>
                    <a:pt x="3334" y="5953"/>
                    <a:pt x="4703" y="6406"/>
                  </a:cubicBezTo>
                  <a:cubicBezTo>
                    <a:pt x="4227" y="3655"/>
                    <a:pt x="2477" y="128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5156526" y="6974589"/>
              <a:ext cx="177548" cy="308612"/>
            </a:xfrm>
            <a:custGeom>
              <a:avLst/>
              <a:gdLst/>
              <a:ahLst/>
              <a:cxnLst/>
              <a:rect l="l" t="t" r="r" b="b"/>
              <a:pathLst>
                <a:path w="3323" h="5776" extrusionOk="0">
                  <a:moveTo>
                    <a:pt x="48" y="1"/>
                  </a:moveTo>
                  <a:lnTo>
                    <a:pt x="48" y="1"/>
                  </a:lnTo>
                  <a:cubicBezTo>
                    <a:pt x="1" y="2358"/>
                    <a:pt x="1275" y="4704"/>
                    <a:pt x="3323" y="5775"/>
                  </a:cubicBezTo>
                  <a:cubicBezTo>
                    <a:pt x="3323" y="3406"/>
                    <a:pt x="2084" y="1215"/>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5876006" y="6235393"/>
              <a:ext cx="166755" cy="482900"/>
            </a:xfrm>
            <a:custGeom>
              <a:avLst/>
              <a:gdLst/>
              <a:ahLst/>
              <a:cxnLst/>
              <a:rect l="l" t="t" r="r" b="b"/>
              <a:pathLst>
                <a:path w="3121" h="9038" extrusionOk="0">
                  <a:moveTo>
                    <a:pt x="1882" y="1"/>
                  </a:moveTo>
                  <a:lnTo>
                    <a:pt x="1882" y="1"/>
                  </a:lnTo>
                  <a:cubicBezTo>
                    <a:pt x="275" y="2739"/>
                    <a:pt x="1" y="6073"/>
                    <a:pt x="1144" y="9038"/>
                  </a:cubicBezTo>
                  <a:cubicBezTo>
                    <a:pt x="2846" y="6275"/>
                    <a:pt x="3120" y="2835"/>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5724587" y="6536948"/>
              <a:ext cx="158473" cy="417342"/>
            </a:xfrm>
            <a:custGeom>
              <a:avLst/>
              <a:gdLst/>
              <a:ahLst/>
              <a:cxnLst/>
              <a:rect l="l" t="t" r="r" b="b"/>
              <a:pathLst>
                <a:path w="2966" h="7811" extrusionOk="0">
                  <a:moveTo>
                    <a:pt x="882" y="0"/>
                  </a:moveTo>
                  <a:lnTo>
                    <a:pt x="882" y="0"/>
                  </a:lnTo>
                  <a:cubicBezTo>
                    <a:pt x="1" y="2644"/>
                    <a:pt x="430" y="5537"/>
                    <a:pt x="2037" y="7811"/>
                  </a:cubicBezTo>
                  <a:cubicBezTo>
                    <a:pt x="2966" y="5084"/>
                    <a:pt x="2489" y="2132"/>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8"/>
            <p:cNvSpPr/>
            <p:nvPr/>
          </p:nvSpPr>
          <p:spPr>
            <a:xfrm>
              <a:off x="5790786" y="6841656"/>
              <a:ext cx="354989" cy="230497"/>
            </a:xfrm>
            <a:custGeom>
              <a:avLst/>
              <a:gdLst/>
              <a:ahLst/>
              <a:cxnLst/>
              <a:rect l="l" t="t" r="r" b="b"/>
              <a:pathLst>
                <a:path w="6644" h="4314" extrusionOk="0">
                  <a:moveTo>
                    <a:pt x="6644" y="0"/>
                  </a:moveTo>
                  <a:lnTo>
                    <a:pt x="6644" y="0"/>
                  </a:lnTo>
                  <a:cubicBezTo>
                    <a:pt x="4025" y="667"/>
                    <a:pt x="1703" y="2156"/>
                    <a:pt x="0" y="4251"/>
                  </a:cubicBezTo>
                  <a:cubicBezTo>
                    <a:pt x="273" y="4293"/>
                    <a:pt x="548" y="4314"/>
                    <a:pt x="821" y="4314"/>
                  </a:cubicBezTo>
                  <a:cubicBezTo>
                    <a:pt x="2025" y="4314"/>
                    <a:pt x="3207" y="3913"/>
                    <a:pt x="4167" y="3156"/>
                  </a:cubicBezTo>
                  <a:cubicBezTo>
                    <a:pt x="5227" y="2334"/>
                    <a:pt x="6025" y="1203"/>
                    <a:pt x="6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8"/>
            <p:cNvSpPr/>
            <p:nvPr/>
          </p:nvSpPr>
          <p:spPr>
            <a:xfrm>
              <a:off x="5592296" y="6893803"/>
              <a:ext cx="143834" cy="380475"/>
            </a:xfrm>
            <a:custGeom>
              <a:avLst/>
              <a:gdLst/>
              <a:ahLst/>
              <a:cxnLst/>
              <a:rect l="l" t="t" r="r" b="b"/>
              <a:pathLst>
                <a:path w="2692" h="7121" extrusionOk="0">
                  <a:moveTo>
                    <a:pt x="989" y="1"/>
                  </a:moveTo>
                  <a:lnTo>
                    <a:pt x="989" y="1"/>
                  </a:lnTo>
                  <a:cubicBezTo>
                    <a:pt x="0" y="2346"/>
                    <a:pt x="298" y="5049"/>
                    <a:pt x="1775" y="7121"/>
                  </a:cubicBezTo>
                  <a:cubicBezTo>
                    <a:pt x="2417" y="5990"/>
                    <a:pt x="2691" y="4680"/>
                    <a:pt x="2548" y="3382"/>
                  </a:cubicBezTo>
                  <a:cubicBezTo>
                    <a:pt x="2394" y="2120"/>
                    <a:pt x="1846" y="929"/>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8"/>
            <p:cNvSpPr/>
            <p:nvPr/>
          </p:nvSpPr>
          <p:spPr>
            <a:xfrm>
              <a:off x="5429443" y="7253864"/>
              <a:ext cx="136834" cy="342967"/>
            </a:xfrm>
            <a:custGeom>
              <a:avLst/>
              <a:gdLst/>
              <a:ahLst/>
              <a:cxnLst/>
              <a:rect l="l" t="t" r="r" b="b"/>
              <a:pathLst>
                <a:path w="2561" h="6419" extrusionOk="0">
                  <a:moveTo>
                    <a:pt x="762" y="1"/>
                  </a:moveTo>
                  <a:lnTo>
                    <a:pt x="762" y="1"/>
                  </a:lnTo>
                  <a:cubicBezTo>
                    <a:pt x="0" y="2132"/>
                    <a:pt x="262" y="4501"/>
                    <a:pt x="1477" y="6418"/>
                  </a:cubicBezTo>
                  <a:cubicBezTo>
                    <a:pt x="2560" y="4335"/>
                    <a:pt x="2286" y="1799"/>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8"/>
            <p:cNvSpPr/>
            <p:nvPr/>
          </p:nvSpPr>
          <p:spPr>
            <a:xfrm>
              <a:off x="5528662" y="7338496"/>
              <a:ext cx="421830" cy="248824"/>
            </a:xfrm>
            <a:custGeom>
              <a:avLst/>
              <a:gdLst/>
              <a:ahLst/>
              <a:cxnLst/>
              <a:rect l="l" t="t" r="r" b="b"/>
              <a:pathLst>
                <a:path w="7895" h="4657" extrusionOk="0">
                  <a:moveTo>
                    <a:pt x="7895" y="0"/>
                  </a:moveTo>
                  <a:lnTo>
                    <a:pt x="7895" y="0"/>
                  </a:lnTo>
                  <a:cubicBezTo>
                    <a:pt x="4835" y="524"/>
                    <a:pt x="2061" y="2084"/>
                    <a:pt x="13" y="4406"/>
                  </a:cubicBezTo>
                  <a:lnTo>
                    <a:pt x="1" y="4406"/>
                  </a:lnTo>
                  <a:cubicBezTo>
                    <a:pt x="473" y="4578"/>
                    <a:pt x="952" y="4656"/>
                    <a:pt x="1428" y="4656"/>
                  </a:cubicBezTo>
                  <a:cubicBezTo>
                    <a:pt x="2557" y="4656"/>
                    <a:pt x="3665" y="4217"/>
                    <a:pt x="4620" y="3572"/>
                  </a:cubicBezTo>
                  <a:cubicBezTo>
                    <a:pt x="5966" y="2655"/>
                    <a:pt x="7014" y="1369"/>
                    <a:pt x="7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8"/>
            <p:cNvSpPr/>
            <p:nvPr/>
          </p:nvSpPr>
          <p:spPr>
            <a:xfrm>
              <a:off x="5172554" y="6061213"/>
              <a:ext cx="781895" cy="1874752"/>
            </a:xfrm>
            <a:custGeom>
              <a:avLst/>
              <a:gdLst/>
              <a:ahLst/>
              <a:cxnLst/>
              <a:rect l="l" t="t" r="r" b="b"/>
              <a:pathLst>
                <a:path w="14634" h="35088" extrusionOk="0">
                  <a:moveTo>
                    <a:pt x="755" y="0"/>
                  </a:moveTo>
                  <a:cubicBezTo>
                    <a:pt x="552" y="0"/>
                    <a:pt x="331" y="219"/>
                    <a:pt x="427" y="475"/>
                  </a:cubicBezTo>
                  <a:cubicBezTo>
                    <a:pt x="1213" y="2630"/>
                    <a:pt x="1808" y="4844"/>
                    <a:pt x="2201" y="7107"/>
                  </a:cubicBezTo>
                  <a:cubicBezTo>
                    <a:pt x="2618" y="9333"/>
                    <a:pt x="2868" y="11583"/>
                    <a:pt x="2975" y="13845"/>
                  </a:cubicBezTo>
                  <a:cubicBezTo>
                    <a:pt x="3142" y="18322"/>
                    <a:pt x="2773" y="22799"/>
                    <a:pt x="1868" y="27192"/>
                  </a:cubicBezTo>
                  <a:cubicBezTo>
                    <a:pt x="1368" y="29657"/>
                    <a:pt x="832" y="32145"/>
                    <a:pt x="82" y="34550"/>
                  </a:cubicBezTo>
                  <a:cubicBezTo>
                    <a:pt x="0" y="34825"/>
                    <a:pt x="214" y="35073"/>
                    <a:pt x="479" y="35073"/>
                  </a:cubicBezTo>
                  <a:cubicBezTo>
                    <a:pt x="524" y="35073"/>
                    <a:pt x="571" y="35066"/>
                    <a:pt x="617" y="35050"/>
                  </a:cubicBezTo>
                  <a:cubicBezTo>
                    <a:pt x="667" y="35075"/>
                    <a:pt x="721" y="35088"/>
                    <a:pt x="774" y="35088"/>
                  </a:cubicBezTo>
                  <a:cubicBezTo>
                    <a:pt x="849" y="35088"/>
                    <a:pt x="924" y="35063"/>
                    <a:pt x="987" y="35015"/>
                  </a:cubicBezTo>
                  <a:cubicBezTo>
                    <a:pt x="2570" y="34038"/>
                    <a:pt x="3785" y="32729"/>
                    <a:pt x="4892" y="31252"/>
                  </a:cubicBezTo>
                  <a:cubicBezTo>
                    <a:pt x="5951" y="29836"/>
                    <a:pt x="6928" y="28371"/>
                    <a:pt x="7833" y="26847"/>
                  </a:cubicBezTo>
                  <a:cubicBezTo>
                    <a:pt x="9666" y="23823"/>
                    <a:pt x="11166" y="20573"/>
                    <a:pt x="12500" y="17298"/>
                  </a:cubicBezTo>
                  <a:cubicBezTo>
                    <a:pt x="13262" y="15429"/>
                    <a:pt x="13952" y="13524"/>
                    <a:pt x="14560" y="11595"/>
                  </a:cubicBezTo>
                  <a:cubicBezTo>
                    <a:pt x="14633" y="11368"/>
                    <a:pt x="14440" y="11208"/>
                    <a:pt x="14253" y="11208"/>
                  </a:cubicBezTo>
                  <a:cubicBezTo>
                    <a:pt x="14136" y="11208"/>
                    <a:pt x="14022" y="11270"/>
                    <a:pt x="13976" y="11417"/>
                  </a:cubicBezTo>
                  <a:lnTo>
                    <a:pt x="13976" y="11405"/>
                  </a:lnTo>
                  <a:cubicBezTo>
                    <a:pt x="12952" y="14738"/>
                    <a:pt x="11643" y="17989"/>
                    <a:pt x="10047" y="21096"/>
                  </a:cubicBezTo>
                  <a:cubicBezTo>
                    <a:pt x="8452" y="24192"/>
                    <a:pt x="6642" y="27169"/>
                    <a:pt x="4630" y="30014"/>
                  </a:cubicBezTo>
                  <a:cubicBezTo>
                    <a:pt x="3654" y="31395"/>
                    <a:pt x="2534" y="32776"/>
                    <a:pt x="1177" y="33800"/>
                  </a:cubicBezTo>
                  <a:cubicBezTo>
                    <a:pt x="1784" y="31967"/>
                    <a:pt x="2308" y="30109"/>
                    <a:pt x="2725" y="28228"/>
                  </a:cubicBezTo>
                  <a:cubicBezTo>
                    <a:pt x="3213" y="25990"/>
                    <a:pt x="3570" y="23728"/>
                    <a:pt x="3796" y="21454"/>
                  </a:cubicBezTo>
                  <a:cubicBezTo>
                    <a:pt x="4237" y="16870"/>
                    <a:pt x="4130" y="12179"/>
                    <a:pt x="3225" y="7642"/>
                  </a:cubicBezTo>
                  <a:cubicBezTo>
                    <a:pt x="2701" y="5094"/>
                    <a:pt x="1951" y="2594"/>
                    <a:pt x="998" y="177"/>
                  </a:cubicBezTo>
                  <a:cubicBezTo>
                    <a:pt x="948" y="52"/>
                    <a:pt x="853"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8"/>
          <p:cNvSpPr/>
          <p:nvPr/>
        </p:nvSpPr>
        <p:spPr>
          <a:xfrm>
            <a:off x="300445" y="164967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 name="Google Shape;223;p8"/>
          <p:cNvGrpSpPr/>
          <p:nvPr/>
        </p:nvGrpSpPr>
        <p:grpSpPr>
          <a:xfrm rot="7042238">
            <a:off x="-272205" y="111300"/>
            <a:ext cx="979873" cy="787665"/>
            <a:chOff x="7539329" y="7978324"/>
            <a:chExt cx="1656219" cy="1331342"/>
          </a:xfrm>
        </p:grpSpPr>
        <p:sp>
          <p:nvSpPr>
            <p:cNvPr id="224" name="Google Shape;224;p8"/>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8"/>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 name="Google Shape;226;p8"/>
          <p:cNvSpPr/>
          <p:nvPr/>
        </p:nvSpPr>
        <p:spPr>
          <a:xfrm>
            <a:off x="322976" y="4056357"/>
            <a:ext cx="255541" cy="255073"/>
          </a:xfrm>
          <a:custGeom>
            <a:avLst/>
            <a:gdLst/>
            <a:ahLst/>
            <a:cxnLst/>
            <a:rect l="l" t="t" r="r" b="b"/>
            <a:pathLst>
              <a:path w="6562" h="6550" extrusionOk="0">
                <a:moveTo>
                  <a:pt x="1918" y="1"/>
                </a:moveTo>
                <a:lnTo>
                  <a:pt x="1918" y="1918"/>
                </a:lnTo>
                <a:lnTo>
                  <a:pt x="1" y="1918"/>
                </a:lnTo>
                <a:lnTo>
                  <a:pt x="1" y="4632"/>
                </a:lnTo>
                <a:lnTo>
                  <a:pt x="1918" y="4632"/>
                </a:lnTo>
                <a:lnTo>
                  <a:pt x="1918" y="6549"/>
                </a:lnTo>
                <a:lnTo>
                  <a:pt x="4632" y="6549"/>
                </a:lnTo>
                <a:lnTo>
                  <a:pt x="4632" y="4632"/>
                </a:lnTo>
                <a:lnTo>
                  <a:pt x="6561" y="4632"/>
                </a:lnTo>
                <a:lnTo>
                  <a:pt x="6561" y="1918"/>
                </a:lnTo>
                <a:lnTo>
                  <a:pt x="4632" y="1918"/>
                </a:lnTo>
                <a:lnTo>
                  <a:pt x="46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8"/>
          <p:cNvSpPr/>
          <p:nvPr/>
        </p:nvSpPr>
        <p:spPr>
          <a:xfrm flipH="1">
            <a:off x="7413944" y="4787598"/>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8"/>
          <p:cNvSpPr/>
          <p:nvPr/>
        </p:nvSpPr>
        <p:spPr>
          <a:xfrm>
            <a:off x="1161307" y="4872871"/>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p:nvPr/>
        </p:nvSpPr>
        <p:spPr>
          <a:xfrm flipH="1">
            <a:off x="8524522" y="3278635"/>
            <a:ext cx="247168" cy="247168"/>
          </a:xfrm>
          <a:custGeom>
            <a:avLst/>
            <a:gdLst/>
            <a:ahLst/>
            <a:cxnLst/>
            <a:rect l="l" t="t" r="r" b="b"/>
            <a:pathLst>
              <a:path w="6347" h="6347" extrusionOk="0">
                <a:moveTo>
                  <a:pt x="1858" y="0"/>
                </a:moveTo>
                <a:lnTo>
                  <a:pt x="1858" y="1870"/>
                </a:lnTo>
                <a:lnTo>
                  <a:pt x="1" y="1870"/>
                </a:lnTo>
                <a:lnTo>
                  <a:pt x="1" y="4489"/>
                </a:lnTo>
                <a:lnTo>
                  <a:pt x="1858" y="4489"/>
                </a:lnTo>
                <a:lnTo>
                  <a:pt x="1858" y="6346"/>
                </a:lnTo>
                <a:lnTo>
                  <a:pt x="4478" y="6346"/>
                </a:lnTo>
                <a:lnTo>
                  <a:pt x="4478" y="4489"/>
                </a:lnTo>
                <a:lnTo>
                  <a:pt x="6347" y="4489"/>
                </a:lnTo>
                <a:lnTo>
                  <a:pt x="6347" y="1870"/>
                </a:lnTo>
                <a:lnTo>
                  <a:pt x="4478" y="1870"/>
                </a:lnTo>
                <a:lnTo>
                  <a:pt x="44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8"/>
          <p:cNvSpPr/>
          <p:nvPr/>
        </p:nvSpPr>
        <p:spPr>
          <a:xfrm>
            <a:off x="1869153" y="324540"/>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p:nvPr/>
        </p:nvSpPr>
        <p:spPr>
          <a:xfrm>
            <a:off x="8613012" y="1682045"/>
            <a:ext cx="239730" cy="239263"/>
          </a:xfrm>
          <a:custGeom>
            <a:avLst/>
            <a:gdLst/>
            <a:ahLst/>
            <a:cxnLst/>
            <a:rect l="l" t="t" r="r" b="b"/>
            <a:pathLst>
              <a:path w="6156" h="6144" extrusionOk="0">
                <a:moveTo>
                  <a:pt x="1810" y="0"/>
                </a:moveTo>
                <a:lnTo>
                  <a:pt x="1810" y="1810"/>
                </a:lnTo>
                <a:lnTo>
                  <a:pt x="0" y="1810"/>
                </a:lnTo>
                <a:lnTo>
                  <a:pt x="0" y="4346"/>
                </a:lnTo>
                <a:lnTo>
                  <a:pt x="1810" y="4346"/>
                </a:lnTo>
                <a:lnTo>
                  <a:pt x="1810" y="6144"/>
                </a:lnTo>
                <a:lnTo>
                  <a:pt x="4346" y="6144"/>
                </a:lnTo>
                <a:lnTo>
                  <a:pt x="4346" y="4346"/>
                </a:lnTo>
                <a:lnTo>
                  <a:pt x="6156" y="4346"/>
                </a:lnTo>
                <a:lnTo>
                  <a:pt x="6156" y="1810"/>
                </a:lnTo>
                <a:lnTo>
                  <a:pt x="4346" y="1810"/>
                </a:lnTo>
                <a:lnTo>
                  <a:pt x="43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8"/>
          <p:cNvSpPr/>
          <p:nvPr/>
        </p:nvSpPr>
        <p:spPr>
          <a:xfrm>
            <a:off x="1228295" y="24834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p:nvPr/>
        </p:nvSpPr>
        <p:spPr>
          <a:xfrm>
            <a:off x="8738643" y="2345202"/>
            <a:ext cx="140076" cy="119982"/>
          </a:xfrm>
          <a:custGeom>
            <a:avLst/>
            <a:gdLst/>
            <a:ahLst/>
            <a:cxnLst/>
            <a:rect l="l" t="t" r="r" b="b"/>
            <a:pathLst>
              <a:path w="3597" h="3081" extrusionOk="0">
                <a:moveTo>
                  <a:pt x="1552" y="0"/>
                </a:moveTo>
                <a:cubicBezTo>
                  <a:pt x="762" y="0"/>
                  <a:pt x="1" y="617"/>
                  <a:pt x="1" y="1545"/>
                </a:cubicBezTo>
                <a:cubicBezTo>
                  <a:pt x="1" y="2390"/>
                  <a:pt x="692" y="3081"/>
                  <a:pt x="1537" y="3081"/>
                </a:cubicBezTo>
                <a:cubicBezTo>
                  <a:pt x="2906" y="3081"/>
                  <a:pt x="3597" y="1426"/>
                  <a:pt x="2620" y="450"/>
                </a:cubicBezTo>
                <a:cubicBezTo>
                  <a:pt x="2310" y="139"/>
                  <a:pt x="1928" y="0"/>
                  <a:pt x="15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8"/>
          <p:cNvSpPr/>
          <p:nvPr/>
        </p:nvSpPr>
        <p:spPr>
          <a:xfrm>
            <a:off x="7938503" y="233171"/>
            <a:ext cx="106702" cy="91359"/>
          </a:xfrm>
          <a:custGeom>
            <a:avLst/>
            <a:gdLst/>
            <a:ahLst/>
            <a:cxnLst/>
            <a:rect l="l" t="t" r="r" b="b"/>
            <a:pathLst>
              <a:path w="2740" h="2346" extrusionOk="0">
                <a:moveTo>
                  <a:pt x="1182" y="0"/>
                </a:moveTo>
                <a:cubicBezTo>
                  <a:pt x="579" y="0"/>
                  <a:pt x="1" y="470"/>
                  <a:pt x="1" y="1179"/>
                </a:cubicBezTo>
                <a:cubicBezTo>
                  <a:pt x="1" y="1822"/>
                  <a:pt x="525" y="2346"/>
                  <a:pt x="1168"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p:nvPr/>
        </p:nvSpPr>
        <p:spPr>
          <a:xfrm flipH="1">
            <a:off x="8338890" y="4898379"/>
            <a:ext cx="118736" cy="102029"/>
          </a:xfrm>
          <a:custGeom>
            <a:avLst/>
            <a:gdLst/>
            <a:ahLst/>
            <a:cxnLst/>
            <a:rect l="l" t="t" r="r" b="b"/>
            <a:pathLst>
              <a:path w="3049" h="2620" extrusionOk="0">
                <a:moveTo>
                  <a:pt x="1309" y="1"/>
                </a:moveTo>
                <a:cubicBezTo>
                  <a:pt x="640" y="1"/>
                  <a:pt x="1" y="523"/>
                  <a:pt x="1" y="1310"/>
                </a:cubicBezTo>
                <a:cubicBezTo>
                  <a:pt x="1" y="2036"/>
                  <a:pt x="584" y="2620"/>
                  <a:pt x="1298" y="2620"/>
                </a:cubicBezTo>
                <a:cubicBezTo>
                  <a:pt x="2465" y="2620"/>
                  <a:pt x="3049" y="1215"/>
                  <a:pt x="2227" y="393"/>
                </a:cubicBezTo>
                <a:cubicBezTo>
                  <a:pt x="1960" y="122"/>
                  <a:pt x="1631" y="1"/>
                  <a:pt x="1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8"/>
          <p:cNvSpPr/>
          <p:nvPr/>
        </p:nvSpPr>
        <p:spPr>
          <a:xfrm>
            <a:off x="381901" y="4936309"/>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p:nvPr/>
        </p:nvSpPr>
        <p:spPr>
          <a:xfrm>
            <a:off x="295642" y="3295569"/>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8"/>
          <p:cNvSpPr/>
          <p:nvPr/>
        </p:nvSpPr>
        <p:spPr>
          <a:xfrm flipH="1">
            <a:off x="8975578" y="2952717"/>
            <a:ext cx="118736" cy="101718"/>
          </a:xfrm>
          <a:custGeom>
            <a:avLst/>
            <a:gdLst/>
            <a:ahLst/>
            <a:cxnLst/>
            <a:rect l="l" t="t" r="r" b="b"/>
            <a:pathLst>
              <a:path w="3049" h="2612" extrusionOk="0">
                <a:moveTo>
                  <a:pt x="1314" y="0"/>
                </a:moveTo>
                <a:cubicBezTo>
                  <a:pt x="644" y="0"/>
                  <a:pt x="1" y="520"/>
                  <a:pt x="1" y="1302"/>
                </a:cubicBezTo>
                <a:cubicBezTo>
                  <a:pt x="1" y="2028"/>
                  <a:pt x="584" y="2611"/>
                  <a:pt x="1298" y="2611"/>
                </a:cubicBezTo>
                <a:cubicBezTo>
                  <a:pt x="2465" y="2611"/>
                  <a:pt x="3049" y="1206"/>
                  <a:pt x="2227" y="385"/>
                </a:cubicBezTo>
                <a:cubicBezTo>
                  <a:pt x="1961" y="119"/>
                  <a:pt x="1635" y="0"/>
                  <a:pt x="1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 name="Google Shape;239;p8"/>
          <p:cNvGrpSpPr/>
          <p:nvPr/>
        </p:nvGrpSpPr>
        <p:grpSpPr>
          <a:xfrm>
            <a:off x="8187692" y="4450719"/>
            <a:ext cx="979819" cy="787622"/>
            <a:chOff x="7539329" y="7978324"/>
            <a:chExt cx="1656219" cy="1331342"/>
          </a:xfrm>
        </p:grpSpPr>
        <p:sp>
          <p:nvSpPr>
            <p:cNvPr id="240" name="Google Shape;240;p8"/>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8"/>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 name="Google Shape;242;p8"/>
          <p:cNvSpPr/>
          <p:nvPr/>
        </p:nvSpPr>
        <p:spPr>
          <a:xfrm>
            <a:off x="469990" y="1234997"/>
            <a:ext cx="179953" cy="154446"/>
          </a:xfrm>
          <a:custGeom>
            <a:avLst/>
            <a:gdLst/>
            <a:ahLst/>
            <a:cxnLst/>
            <a:rect l="l" t="t" r="r" b="b"/>
            <a:pathLst>
              <a:path w="4621" h="3966" extrusionOk="0">
                <a:moveTo>
                  <a:pt x="1998" y="1"/>
                </a:moveTo>
                <a:cubicBezTo>
                  <a:pt x="979" y="1"/>
                  <a:pt x="1" y="796"/>
                  <a:pt x="1" y="1989"/>
                </a:cubicBezTo>
                <a:cubicBezTo>
                  <a:pt x="1" y="3085"/>
                  <a:pt x="882" y="3966"/>
                  <a:pt x="1977" y="3966"/>
                </a:cubicBezTo>
                <a:cubicBezTo>
                  <a:pt x="3739" y="3966"/>
                  <a:pt x="4620" y="1835"/>
                  <a:pt x="3382" y="585"/>
                </a:cubicBezTo>
                <a:cubicBezTo>
                  <a:pt x="2979" y="181"/>
                  <a:pt x="2484" y="1"/>
                  <a:pt x="1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300445" y="164967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244"/>
        <p:cNvGrpSpPr/>
        <p:nvPr/>
      </p:nvGrpSpPr>
      <p:grpSpPr>
        <a:xfrm>
          <a:off x="0" y="0"/>
          <a:ext cx="0" cy="0"/>
          <a:chOff x="0" y="0"/>
          <a:chExt cx="0" cy="0"/>
        </a:xfrm>
      </p:grpSpPr>
      <p:grpSp>
        <p:nvGrpSpPr>
          <p:cNvPr id="245" name="Google Shape;245;p9"/>
          <p:cNvGrpSpPr/>
          <p:nvPr/>
        </p:nvGrpSpPr>
        <p:grpSpPr>
          <a:xfrm rot="-7042238" flipH="1">
            <a:off x="8379082" y="381266"/>
            <a:ext cx="979873" cy="787665"/>
            <a:chOff x="7539329" y="7978324"/>
            <a:chExt cx="1656219" cy="1331342"/>
          </a:xfrm>
        </p:grpSpPr>
        <p:sp>
          <p:nvSpPr>
            <p:cNvPr id="246" name="Google Shape;246;p9"/>
            <p:cNvSpPr/>
            <p:nvPr/>
          </p:nvSpPr>
          <p:spPr>
            <a:xfrm>
              <a:off x="7539329" y="7978324"/>
              <a:ext cx="1656219" cy="1331342"/>
            </a:xfrm>
            <a:custGeom>
              <a:avLst/>
              <a:gdLst/>
              <a:ahLst/>
              <a:cxnLst/>
              <a:rect l="l" t="t" r="r" b="b"/>
              <a:pathLst>
                <a:path w="19301" h="15515" extrusionOk="0">
                  <a:moveTo>
                    <a:pt x="19300" y="1"/>
                  </a:moveTo>
                  <a:lnTo>
                    <a:pt x="19300" y="1"/>
                  </a:lnTo>
                  <a:cubicBezTo>
                    <a:pt x="19145" y="37"/>
                    <a:pt x="18991" y="60"/>
                    <a:pt x="18836" y="96"/>
                  </a:cubicBezTo>
                  <a:cubicBezTo>
                    <a:pt x="17240" y="382"/>
                    <a:pt x="15681" y="799"/>
                    <a:pt x="14145" y="1323"/>
                  </a:cubicBezTo>
                  <a:cubicBezTo>
                    <a:pt x="13978" y="1382"/>
                    <a:pt x="13799" y="1442"/>
                    <a:pt x="13633" y="1501"/>
                  </a:cubicBezTo>
                  <a:cubicBezTo>
                    <a:pt x="12287" y="1977"/>
                    <a:pt x="10978" y="2549"/>
                    <a:pt x="9704" y="3192"/>
                  </a:cubicBezTo>
                  <a:cubicBezTo>
                    <a:pt x="9525" y="3287"/>
                    <a:pt x="9346" y="3382"/>
                    <a:pt x="9168" y="3478"/>
                  </a:cubicBezTo>
                  <a:lnTo>
                    <a:pt x="9013" y="3549"/>
                  </a:lnTo>
                  <a:cubicBezTo>
                    <a:pt x="7727" y="4228"/>
                    <a:pt x="6513" y="5025"/>
                    <a:pt x="5370" y="5906"/>
                  </a:cubicBezTo>
                  <a:cubicBezTo>
                    <a:pt x="5203" y="6037"/>
                    <a:pt x="5036" y="6180"/>
                    <a:pt x="4882" y="6311"/>
                  </a:cubicBezTo>
                  <a:cubicBezTo>
                    <a:pt x="4155" y="6918"/>
                    <a:pt x="3489" y="7573"/>
                    <a:pt x="2881" y="8288"/>
                  </a:cubicBezTo>
                  <a:cubicBezTo>
                    <a:pt x="2619" y="8597"/>
                    <a:pt x="2369" y="8931"/>
                    <a:pt x="2143" y="9264"/>
                  </a:cubicBezTo>
                  <a:cubicBezTo>
                    <a:pt x="2024" y="9419"/>
                    <a:pt x="1905" y="9585"/>
                    <a:pt x="1798" y="9764"/>
                  </a:cubicBezTo>
                  <a:cubicBezTo>
                    <a:pt x="786" y="11348"/>
                    <a:pt x="119" y="13157"/>
                    <a:pt x="12" y="15050"/>
                  </a:cubicBezTo>
                  <a:cubicBezTo>
                    <a:pt x="12" y="15158"/>
                    <a:pt x="12" y="15277"/>
                    <a:pt x="0" y="15396"/>
                  </a:cubicBezTo>
                  <a:lnTo>
                    <a:pt x="345" y="15431"/>
                  </a:lnTo>
                  <a:cubicBezTo>
                    <a:pt x="903" y="15487"/>
                    <a:pt x="1465" y="15515"/>
                    <a:pt x="2028" y="15515"/>
                  </a:cubicBezTo>
                  <a:cubicBezTo>
                    <a:pt x="3040" y="15515"/>
                    <a:pt x="4054" y="15424"/>
                    <a:pt x="5048" y="15241"/>
                  </a:cubicBezTo>
                  <a:cubicBezTo>
                    <a:pt x="5346" y="15193"/>
                    <a:pt x="5632" y="15134"/>
                    <a:pt x="5917" y="15074"/>
                  </a:cubicBezTo>
                  <a:cubicBezTo>
                    <a:pt x="7787" y="14646"/>
                    <a:pt x="9573" y="13919"/>
                    <a:pt x="11216" y="12907"/>
                  </a:cubicBezTo>
                  <a:cubicBezTo>
                    <a:pt x="11442" y="12764"/>
                    <a:pt x="11680" y="12610"/>
                    <a:pt x="11906" y="12467"/>
                  </a:cubicBezTo>
                  <a:cubicBezTo>
                    <a:pt x="12240" y="12241"/>
                    <a:pt x="12561" y="12002"/>
                    <a:pt x="12871" y="11752"/>
                  </a:cubicBezTo>
                  <a:cubicBezTo>
                    <a:pt x="14014" y="10836"/>
                    <a:pt x="15026" y="9788"/>
                    <a:pt x="15895" y="8621"/>
                  </a:cubicBezTo>
                  <a:cubicBezTo>
                    <a:pt x="16014" y="8478"/>
                    <a:pt x="16121" y="8311"/>
                    <a:pt x="16240" y="8145"/>
                  </a:cubicBezTo>
                  <a:cubicBezTo>
                    <a:pt x="16990" y="7061"/>
                    <a:pt x="17633" y="5895"/>
                    <a:pt x="18133" y="4656"/>
                  </a:cubicBezTo>
                  <a:cubicBezTo>
                    <a:pt x="18193" y="4513"/>
                    <a:pt x="18240" y="4371"/>
                    <a:pt x="18300" y="4228"/>
                  </a:cubicBezTo>
                  <a:cubicBezTo>
                    <a:pt x="18752" y="3013"/>
                    <a:pt x="19074" y="1751"/>
                    <a:pt x="19241" y="465"/>
                  </a:cubicBezTo>
                  <a:cubicBezTo>
                    <a:pt x="19264" y="310"/>
                    <a:pt x="19288" y="168"/>
                    <a:pt x="19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a:off x="7539329" y="7980384"/>
              <a:ext cx="1656219" cy="1322160"/>
            </a:xfrm>
            <a:custGeom>
              <a:avLst/>
              <a:gdLst/>
              <a:ahLst/>
              <a:cxnLst/>
              <a:rect l="l" t="t" r="r" b="b"/>
              <a:pathLst>
                <a:path w="19301" h="15408" extrusionOk="0">
                  <a:moveTo>
                    <a:pt x="19300" y="1"/>
                  </a:moveTo>
                  <a:lnTo>
                    <a:pt x="19300" y="1"/>
                  </a:lnTo>
                  <a:cubicBezTo>
                    <a:pt x="19157" y="25"/>
                    <a:pt x="19002" y="48"/>
                    <a:pt x="18848" y="84"/>
                  </a:cubicBezTo>
                  <a:cubicBezTo>
                    <a:pt x="17657" y="1418"/>
                    <a:pt x="16455" y="2751"/>
                    <a:pt x="15192" y="4013"/>
                  </a:cubicBezTo>
                  <a:cubicBezTo>
                    <a:pt x="14800" y="4406"/>
                    <a:pt x="14407" y="4799"/>
                    <a:pt x="14002" y="5180"/>
                  </a:cubicBezTo>
                  <a:cubicBezTo>
                    <a:pt x="14073" y="4489"/>
                    <a:pt x="14121" y="3811"/>
                    <a:pt x="14133" y="3120"/>
                  </a:cubicBezTo>
                  <a:cubicBezTo>
                    <a:pt x="14133" y="2727"/>
                    <a:pt x="14133" y="2334"/>
                    <a:pt x="14145" y="1941"/>
                  </a:cubicBezTo>
                  <a:cubicBezTo>
                    <a:pt x="14145" y="1739"/>
                    <a:pt x="14157" y="1525"/>
                    <a:pt x="14157" y="1310"/>
                  </a:cubicBezTo>
                  <a:lnTo>
                    <a:pt x="14157" y="1310"/>
                  </a:lnTo>
                  <a:cubicBezTo>
                    <a:pt x="13978" y="1370"/>
                    <a:pt x="13811" y="1429"/>
                    <a:pt x="13633" y="1489"/>
                  </a:cubicBezTo>
                  <a:cubicBezTo>
                    <a:pt x="13657" y="1620"/>
                    <a:pt x="13668" y="1763"/>
                    <a:pt x="13680" y="1894"/>
                  </a:cubicBezTo>
                  <a:cubicBezTo>
                    <a:pt x="13704" y="2287"/>
                    <a:pt x="13704" y="2680"/>
                    <a:pt x="13704" y="3073"/>
                  </a:cubicBezTo>
                  <a:cubicBezTo>
                    <a:pt x="13668" y="3858"/>
                    <a:pt x="13609" y="4656"/>
                    <a:pt x="13514" y="5442"/>
                  </a:cubicBezTo>
                  <a:cubicBezTo>
                    <a:pt x="13502" y="5490"/>
                    <a:pt x="13514" y="5549"/>
                    <a:pt x="13549" y="5597"/>
                  </a:cubicBezTo>
                  <a:cubicBezTo>
                    <a:pt x="12180" y="6883"/>
                    <a:pt x="10740" y="8097"/>
                    <a:pt x="9251" y="9240"/>
                  </a:cubicBezTo>
                  <a:cubicBezTo>
                    <a:pt x="9394" y="8228"/>
                    <a:pt x="9501" y="7216"/>
                    <a:pt x="9573" y="6192"/>
                  </a:cubicBezTo>
                  <a:cubicBezTo>
                    <a:pt x="9620" y="5632"/>
                    <a:pt x="9656" y="5061"/>
                    <a:pt x="9692" y="4501"/>
                  </a:cubicBezTo>
                  <a:cubicBezTo>
                    <a:pt x="9739" y="4061"/>
                    <a:pt x="9739" y="3620"/>
                    <a:pt x="9716" y="3180"/>
                  </a:cubicBezTo>
                  <a:lnTo>
                    <a:pt x="9716" y="3180"/>
                  </a:lnTo>
                  <a:cubicBezTo>
                    <a:pt x="9537" y="3275"/>
                    <a:pt x="9346" y="3370"/>
                    <a:pt x="9168" y="3465"/>
                  </a:cubicBezTo>
                  <a:cubicBezTo>
                    <a:pt x="9156" y="3823"/>
                    <a:pt x="9192" y="4192"/>
                    <a:pt x="9192" y="4537"/>
                  </a:cubicBezTo>
                  <a:cubicBezTo>
                    <a:pt x="9192" y="5097"/>
                    <a:pt x="9180" y="5656"/>
                    <a:pt x="9144" y="6216"/>
                  </a:cubicBezTo>
                  <a:cubicBezTo>
                    <a:pt x="9073" y="7323"/>
                    <a:pt x="8954" y="8430"/>
                    <a:pt x="8787" y="9538"/>
                  </a:cubicBezTo>
                  <a:cubicBezTo>
                    <a:pt x="8787" y="9550"/>
                    <a:pt x="8787" y="9573"/>
                    <a:pt x="8787" y="9585"/>
                  </a:cubicBezTo>
                  <a:cubicBezTo>
                    <a:pt x="8418" y="9871"/>
                    <a:pt x="8037" y="10145"/>
                    <a:pt x="7668" y="10419"/>
                  </a:cubicBezTo>
                  <a:cubicBezTo>
                    <a:pt x="6775" y="11050"/>
                    <a:pt x="5870" y="11657"/>
                    <a:pt x="4953" y="12240"/>
                  </a:cubicBezTo>
                  <a:cubicBezTo>
                    <a:pt x="5108" y="11157"/>
                    <a:pt x="5227" y="10085"/>
                    <a:pt x="5298" y="9002"/>
                  </a:cubicBezTo>
                  <a:cubicBezTo>
                    <a:pt x="5334" y="8418"/>
                    <a:pt x="5358" y="7823"/>
                    <a:pt x="5370" y="7240"/>
                  </a:cubicBezTo>
                  <a:cubicBezTo>
                    <a:pt x="5370" y="6811"/>
                    <a:pt x="5406" y="6335"/>
                    <a:pt x="5370" y="5894"/>
                  </a:cubicBezTo>
                  <a:cubicBezTo>
                    <a:pt x="5203" y="6025"/>
                    <a:pt x="5048" y="6156"/>
                    <a:pt x="4882" y="6287"/>
                  </a:cubicBezTo>
                  <a:cubicBezTo>
                    <a:pt x="4882" y="6609"/>
                    <a:pt x="4882" y="6918"/>
                    <a:pt x="4870" y="7228"/>
                  </a:cubicBezTo>
                  <a:cubicBezTo>
                    <a:pt x="4834" y="7799"/>
                    <a:pt x="4798" y="8371"/>
                    <a:pt x="4763" y="8942"/>
                  </a:cubicBezTo>
                  <a:cubicBezTo>
                    <a:pt x="4667" y="10097"/>
                    <a:pt x="4536" y="11252"/>
                    <a:pt x="4370" y="12395"/>
                  </a:cubicBezTo>
                  <a:cubicBezTo>
                    <a:pt x="4358" y="12467"/>
                    <a:pt x="4370" y="12526"/>
                    <a:pt x="4405" y="12586"/>
                  </a:cubicBezTo>
                  <a:cubicBezTo>
                    <a:pt x="4108" y="12764"/>
                    <a:pt x="3798" y="12955"/>
                    <a:pt x="3489" y="13133"/>
                  </a:cubicBezTo>
                  <a:cubicBezTo>
                    <a:pt x="3131" y="13348"/>
                    <a:pt x="2774" y="13538"/>
                    <a:pt x="2405" y="13741"/>
                  </a:cubicBezTo>
                  <a:cubicBezTo>
                    <a:pt x="2381" y="13574"/>
                    <a:pt x="2369" y="13395"/>
                    <a:pt x="2369" y="13229"/>
                  </a:cubicBezTo>
                  <a:cubicBezTo>
                    <a:pt x="2358" y="12943"/>
                    <a:pt x="2334" y="12657"/>
                    <a:pt x="2322" y="12371"/>
                  </a:cubicBezTo>
                  <a:cubicBezTo>
                    <a:pt x="2262" y="11324"/>
                    <a:pt x="2203" y="10288"/>
                    <a:pt x="2143" y="9240"/>
                  </a:cubicBezTo>
                  <a:cubicBezTo>
                    <a:pt x="2024" y="9407"/>
                    <a:pt x="1917" y="9573"/>
                    <a:pt x="1810" y="9752"/>
                  </a:cubicBezTo>
                  <a:cubicBezTo>
                    <a:pt x="1846" y="10395"/>
                    <a:pt x="1869" y="11050"/>
                    <a:pt x="1893" y="11693"/>
                  </a:cubicBezTo>
                  <a:cubicBezTo>
                    <a:pt x="1917" y="12181"/>
                    <a:pt x="1941" y="12669"/>
                    <a:pt x="1953" y="13157"/>
                  </a:cubicBezTo>
                  <a:cubicBezTo>
                    <a:pt x="1965" y="13383"/>
                    <a:pt x="1917" y="13717"/>
                    <a:pt x="1988" y="13967"/>
                  </a:cubicBezTo>
                  <a:cubicBezTo>
                    <a:pt x="1334" y="14324"/>
                    <a:pt x="667" y="14669"/>
                    <a:pt x="12" y="15026"/>
                  </a:cubicBezTo>
                  <a:cubicBezTo>
                    <a:pt x="12" y="15145"/>
                    <a:pt x="12" y="15253"/>
                    <a:pt x="0" y="15372"/>
                  </a:cubicBezTo>
                  <a:lnTo>
                    <a:pt x="345" y="15407"/>
                  </a:lnTo>
                  <a:cubicBezTo>
                    <a:pt x="1024" y="15074"/>
                    <a:pt x="1691" y="14717"/>
                    <a:pt x="2358" y="14324"/>
                  </a:cubicBezTo>
                  <a:cubicBezTo>
                    <a:pt x="2453" y="14372"/>
                    <a:pt x="2572" y="14407"/>
                    <a:pt x="2667" y="14443"/>
                  </a:cubicBezTo>
                  <a:cubicBezTo>
                    <a:pt x="2881" y="14526"/>
                    <a:pt x="3084" y="14610"/>
                    <a:pt x="3298" y="14681"/>
                  </a:cubicBezTo>
                  <a:cubicBezTo>
                    <a:pt x="3715" y="14824"/>
                    <a:pt x="4132" y="14955"/>
                    <a:pt x="4548" y="15086"/>
                  </a:cubicBezTo>
                  <a:lnTo>
                    <a:pt x="5048" y="15229"/>
                  </a:lnTo>
                  <a:cubicBezTo>
                    <a:pt x="5346" y="15181"/>
                    <a:pt x="5632" y="15122"/>
                    <a:pt x="5917" y="15050"/>
                  </a:cubicBezTo>
                  <a:cubicBezTo>
                    <a:pt x="5298" y="14907"/>
                    <a:pt x="4679" y="14729"/>
                    <a:pt x="4072" y="14526"/>
                  </a:cubicBezTo>
                  <a:cubicBezTo>
                    <a:pt x="3798" y="14431"/>
                    <a:pt x="3512" y="14336"/>
                    <a:pt x="3239" y="14229"/>
                  </a:cubicBezTo>
                  <a:cubicBezTo>
                    <a:pt x="3096" y="14181"/>
                    <a:pt x="2941" y="14133"/>
                    <a:pt x="2798" y="14086"/>
                  </a:cubicBezTo>
                  <a:cubicBezTo>
                    <a:pt x="3286" y="13788"/>
                    <a:pt x="3774" y="13491"/>
                    <a:pt x="4263" y="13193"/>
                  </a:cubicBezTo>
                  <a:cubicBezTo>
                    <a:pt x="4917" y="12800"/>
                    <a:pt x="5572" y="12383"/>
                    <a:pt x="6215" y="11955"/>
                  </a:cubicBezTo>
                  <a:cubicBezTo>
                    <a:pt x="6239" y="11978"/>
                    <a:pt x="6263" y="11990"/>
                    <a:pt x="6287" y="12002"/>
                  </a:cubicBezTo>
                  <a:cubicBezTo>
                    <a:pt x="7263" y="12407"/>
                    <a:pt x="8370" y="12633"/>
                    <a:pt x="9418" y="12788"/>
                  </a:cubicBezTo>
                  <a:cubicBezTo>
                    <a:pt x="9894" y="12864"/>
                    <a:pt x="10370" y="12902"/>
                    <a:pt x="10847" y="12902"/>
                  </a:cubicBezTo>
                  <a:cubicBezTo>
                    <a:pt x="10966" y="12902"/>
                    <a:pt x="11085" y="12900"/>
                    <a:pt x="11204" y="12895"/>
                  </a:cubicBezTo>
                  <a:cubicBezTo>
                    <a:pt x="11442" y="12752"/>
                    <a:pt x="11680" y="12609"/>
                    <a:pt x="11906" y="12455"/>
                  </a:cubicBezTo>
                  <a:lnTo>
                    <a:pt x="11906" y="12455"/>
                  </a:lnTo>
                  <a:cubicBezTo>
                    <a:pt x="11560" y="12498"/>
                    <a:pt x="11213" y="12520"/>
                    <a:pt x="10865" y="12520"/>
                  </a:cubicBezTo>
                  <a:cubicBezTo>
                    <a:pt x="10364" y="12520"/>
                    <a:pt x="9863" y="12475"/>
                    <a:pt x="9370" y="12383"/>
                  </a:cubicBezTo>
                  <a:cubicBezTo>
                    <a:pt x="8454" y="12217"/>
                    <a:pt x="7584" y="11883"/>
                    <a:pt x="6691" y="11645"/>
                  </a:cubicBezTo>
                  <a:cubicBezTo>
                    <a:pt x="8120" y="10693"/>
                    <a:pt x="9501" y="9692"/>
                    <a:pt x="10835" y="8621"/>
                  </a:cubicBezTo>
                  <a:cubicBezTo>
                    <a:pt x="11583" y="8786"/>
                    <a:pt x="12340" y="8872"/>
                    <a:pt x="13092" y="8872"/>
                  </a:cubicBezTo>
                  <a:cubicBezTo>
                    <a:pt x="13260" y="8872"/>
                    <a:pt x="13429" y="8868"/>
                    <a:pt x="13597" y="8859"/>
                  </a:cubicBezTo>
                  <a:cubicBezTo>
                    <a:pt x="14371" y="8835"/>
                    <a:pt x="15145" y="8764"/>
                    <a:pt x="15895" y="8621"/>
                  </a:cubicBezTo>
                  <a:cubicBezTo>
                    <a:pt x="16014" y="8466"/>
                    <a:pt x="16133" y="8299"/>
                    <a:pt x="16240" y="8145"/>
                  </a:cubicBezTo>
                  <a:lnTo>
                    <a:pt x="16240" y="8145"/>
                  </a:lnTo>
                  <a:cubicBezTo>
                    <a:pt x="15359" y="8335"/>
                    <a:pt x="14466" y="8430"/>
                    <a:pt x="13573" y="8430"/>
                  </a:cubicBezTo>
                  <a:cubicBezTo>
                    <a:pt x="12823" y="8407"/>
                    <a:pt x="12073" y="8347"/>
                    <a:pt x="11323" y="8228"/>
                  </a:cubicBezTo>
                  <a:cubicBezTo>
                    <a:pt x="11680" y="7942"/>
                    <a:pt x="12025" y="7645"/>
                    <a:pt x="12371" y="7347"/>
                  </a:cubicBezTo>
                  <a:cubicBezTo>
                    <a:pt x="13287" y="6561"/>
                    <a:pt x="14192" y="5740"/>
                    <a:pt x="15073" y="4894"/>
                  </a:cubicBezTo>
                  <a:cubicBezTo>
                    <a:pt x="15216" y="4906"/>
                    <a:pt x="15371" y="4918"/>
                    <a:pt x="15514" y="4918"/>
                  </a:cubicBezTo>
                  <a:cubicBezTo>
                    <a:pt x="15603" y="4924"/>
                    <a:pt x="15695" y="4927"/>
                    <a:pt x="15788" y="4927"/>
                  </a:cubicBezTo>
                  <a:cubicBezTo>
                    <a:pt x="15880" y="4927"/>
                    <a:pt x="15972" y="4924"/>
                    <a:pt x="16062" y="4918"/>
                  </a:cubicBezTo>
                  <a:cubicBezTo>
                    <a:pt x="16419" y="4906"/>
                    <a:pt x="16776" y="4882"/>
                    <a:pt x="17133" y="4823"/>
                  </a:cubicBezTo>
                  <a:cubicBezTo>
                    <a:pt x="17467" y="4775"/>
                    <a:pt x="17800" y="4716"/>
                    <a:pt x="18133" y="4656"/>
                  </a:cubicBezTo>
                  <a:cubicBezTo>
                    <a:pt x="18193" y="4501"/>
                    <a:pt x="18240" y="4370"/>
                    <a:pt x="18300" y="4227"/>
                  </a:cubicBezTo>
                  <a:lnTo>
                    <a:pt x="18300" y="4227"/>
                  </a:lnTo>
                  <a:cubicBezTo>
                    <a:pt x="17883" y="4299"/>
                    <a:pt x="17467" y="4347"/>
                    <a:pt x="17038" y="4370"/>
                  </a:cubicBezTo>
                  <a:cubicBezTo>
                    <a:pt x="16681" y="4382"/>
                    <a:pt x="16324" y="4394"/>
                    <a:pt x="15954" y="4406"/>
                  </a:cubicBezTo>
                  <a:lnTo>
                    <a:pt x="15562" y="4406"/>
                  </a:lnTo>
                  <a:cubicBezTo>
                    <a:pt x="15704" y="4263"/>
                    <a:pt x="15859" y="4120"/>
                    <a:pt x="16002" y="3977"/>
                  </a:cubicBezTo>
                  <a:cubicBezTo>
                    <a:pt x="17133" y="2846"/>
                    <a:pt x="18205" y="1656"/>
                    <a:pt x="19252" y="453"/>
                  </a:cubicBezTo>
                  <a:cubicBezTo>
                    <a:pt x="19276" y="298"/>
                    <a:pt x="19288" y="156"/>
                    <a:pt x="193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9"/>
          <p:cNvSpPr/>
          <p:nvPr/>
        </p:nvSpPr>
        <p:spPr>
          <a:xfrm flipH="1">
            <a:off x="7531767" y="4838037"/>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flipH="1">
            <a:off x="7120960" y="289705"/>
            <a:ext cx="249037" cy="249037"/>
          </a:xfrm>
          <a:custGeom>
            <a:avLst/>
            <a:gdLst/>
            <a:ahLst/>
            <a:cxnLst/>
            <a:rect l="l" t="t" r="r" b="b"/>
            <a:pathLst>
              <a:path w="6395" h="6395" extrusionOk="0">
                <a:moveTo>
                  <a:pt x="1870" y="1"/>
                </a:moveTo>
                <a:lnTo>
                  <a:pt x="1870" y="1882"/>
                </a:lnTo>
                <a:lnTo>
                  <a:pt x="1" y="1882"/>
                </a:lnTo>
                <a:lnTo>
                  <a:pt x="1" y="4513"/>
                </a:lnTo>
                <a:lnTo>
                  <a:pt x="1870" y="4513"/>
                </a:lnTo>
                <a:lnTo>
                  <a:pt x="1870" y="6394"/>
                </a:lnTo>
                <a:lnTo>
                  <a:pt x="4513" y="6394"/>
                </a:lnTo>
                <a:lnTo>
                  <a:pt x="4513" y="4513"/>
                </a:lnTo>
                <a:lnTo>
                  <a:pt x="6395" y="4513"/>
                </a:lnTo>
                <a:lnTo>
                  <a:pt x="6395" y="1882"/>
                </a:lnTo>
                <a:lnTo>
                  <a:pt x="4513" y="1882"/>
                </a:lnTo>
                <a:lnTo>
                  <a:pt x="45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flipH="1">
            <a:off x="7904153" y="213511"/>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flipH="1">
            <a:off x="8712578" y="4901475"/>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flipH="1">
            <a:off x="8842842" y="3260735"/>
            <a:ext cx="100666" cy="86219"/>
          </a:xfrm>
          <a:custGeom>
            <a:avLst/>
            <a:gdLst/>
            <a:ahLst/>
            <a:cxnLst/>
            <a:rect l="l" t="t" r="r" b="b"/>
            <a:pathLst>
              <a:path w="2585" h="2214" extrusionOk="0">
                <a:moveTo>
                  <a:pt x="1110" y="1"/>
                </a:moveTo>
                <a:cubicBezTo>
                  <a:pt x="542" y="1"/>
                  <a:pt x="1" y="440"/>
                  <a:pt x="1" y="1106"/>
                </a:cubicBezTo>
                <a:cubicBezTo>
                  <a:pt x="1" y="1713"/>
                  <a:pt x="489" y="2213"/>
                  <a:pt x="1108" y="2213"/>
                </a:cubicBezTo>
                <a:cubicBezTo>
                  <a:pt x="2084" y="2213"/>
                  <a:pt x="2584" y="1022"/>
                  <a:pt x="1894" y="332"/>
                </a:cubicBezTo>
                <a:cubicBezTo>
                  <a:pt x="1665" y="103"/>
                  <a:pt x="1384" y="1"/>
                  <a:pt x="1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flipH="1">
            <a:off x="8832003" y="1614836"/>
            <a:ext cx="106702" cy="91359"/>
          </a:xfrm>
          <a:custGeom>
            <a:avLst/>
            <a:gdLst/>
            <a:ahLst/>
            <a:cxnLst/>
            <a:rect l="l" t="t" r="r" b="b"/>
            <a:pathLst>
              <a:path w="2740" h="2346" extrusionOk="0">
                <a:moveTo>
                  <a:pt x="1182" y="0"/>
                </a:moveTo>
                <a:cubicBezTo>
                  <a:pt x="579" y="0"/>
                  <a:pt x="1" y="470"/>
                  <a:pt x="1" y="1179"/>
                </a:cubicBezTo>
                <a:cubicBezTo>
                  <a:pt x="1" y="1822"/>
                  <a:pt x="525" y="2346"/>
                  <a:pt x="1180" y="2346"/>
                </a:cubicBezTo>
                <a:cubicBezTo>
                  <a:pt x="2216" y="2346"/>
                  <a:pt x="2739" y="1084"/>
                  <a:pt x="2001" y="346"/>
                </a:cubicBezTo>
                <a:cubicBezTo>
                  <a:pt x="1763" y="107"/>
                  <a:pt x="1470"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9"/>
          <p:cNvSpPr/>
          <p:nvPr/>
        </p:nvSpPr>
        <p:spPr>
          <a:xfrm>
            <a:off x="8516996" y="4170213"/>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txBox="1">
            <a:spLocks noGrp="1"/>
          </p:cNvSpPr>
          <p:nvPr>
            <p:ph type="subTitle" idx="1"/>
          </p:nvPr>
        </p:nvSpPr>
        <p:spPr>
          <a:xfrm>
            <a:off x="720000" y="2462025"/>
            <a:ext cx="4259100" cy="1354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400"/>
              <a:buNone/>
              <a:defRPr>
                <a:solidFill>
                  <a:schemeClr val="lt2"/>
                </a:solidFill>
              </a:defRPr>
            </a:lvl1pPr>
            <a:lvl2pPr lvl="1" algn="ctr" rtl="0">
              <a:lnSpc>
                <a:spcPct val="100000"/>
              </a:lnSpc>
              <a:spcBef>
                <a:spcPts val="0"/>
              </a:spcBef>
              <a:spcAft>
                <a:spcPts val="0"/>
              </a:spcAft>
              <a:buClr>
                <a:schemeClr val="lt2"/>
              </a:buClr>
              <a:buSzPts val="1400"/>
              <a:buNone/>
              <a:defRPr>
                <a:solidFill>
                  <a:schemeClr val="lt2"/>
                </a:solidFill>
              </a:defRPr>
            </a:lvl2pPr>
            <a:lvl3pPr lvl="2" algn="ctr" rtl="0">
              <a:lnSpc>
                <a:spcPct val="100000"/>
              </a:lnSpc>
              <a:spcBef>
                <a:spcPts val="0"/>
              </a:spcBef>
              <a:spcAft>
                <a:spcPts val="0"/>
              </a:spcAft>
              <a:buClr>
                <a:schemeClr val="lt2"/>
              </a:buClr>
              <a:buSzPts val="1400"/>
              <a:buNone/>
              <a:defRPr>
                <a:solidFill>
                  <a:schemeClr val="lt2"/>
                </a:solidFill>
              </a:defRPr>
            </a:lvl3pPr>
            <a:lvl4pPr lvl="3" algn="ctr" rtl="0">
              <a:lnSpc>
                <a:spcPct val="100000"/>
              </a:lnSpc>
              <a:spcBef>
                <a:spcPts val="0"/>
              </a:spcBef>
              <a:spcAft>
                <a:spcPts val="0"/>
              </a:spcAft>
              <a:buClr>
                <a:schemeClr val="lt2"/>
              </a:buClr>
              <a:buSzPts val="1400"/>
              <a:buNone/>
              <a:defRPr>
                <a:solidFill>
                  <a:schemeClr val="lt2"/>
                </a:solidFill>
              </a:defRPr>
            </a:lvl4pPr>
            <a:lvl5pPr lvl="4" algn="ctr" rtl="0">
              <a:lnSpc>
                <a:spcPct val="100000"/>
              </a:lnSpc>
              <a:spcBef>
                <a:spcPts val="0"/>
              </a:spcBef>
              <a:spcAft>
                <a:spcPts val="0"/>
              </a:spcAft>
              <a:buClr>
                <a:schemeClr val="lt2"/>
              </a:buClr>
              <a:buSzPts val="1400"/>
              <a:buNone/>
              <a:defRPr>
                <a:solidFill>
                  <a:schemeClr val="lt2"/>
                </a:solidFill>
              </a:defRPr>
            </a:lvl5pPr>
            <a:lvl6pPr lvl="5" algn="ctr" rtl="0">
              <a:lnSpc>
                <a:spcPct val="100000"/>
              </a:lnSpc>
              <a:spcBef>
                <a:spcPts val="0"/>
              </a:spcBef>
              <a:spcAft>
                <a:spcPts val="0"/>
              </a:spcAft>
              <a:buClr>
                <a:schemeClr val="lt2"/>
              </a:buClr>
              <a:buSzPts val="1400"/>
              <a:buNone/>
              <a:defRPr>
                <a:solidFill>
                  <a:schemeClr val="lt2"/>
                </a:solidFill>
              </a:defRPr>
            </a:lvl6pPr>
            <a:lvl7pPr lvl="6" algn="ctr" rtl="0">
              <a:lnSpc>
                <a:spcPct val="100000"/>
              </a:lnSpc>
              <a:spcBef>
                <a:spcPts val="0"/>
              </a:spcBef>
              <a:spcAft>
                <a:spcPts val="0"/>
              </a:spcAft>
              <a:buClr>
                <a:schemeClr val="lt2"/>
              </a:buClr>
              <a:buSzPts val="1400"/>
              <a:buNone/>
              <a:defRPr>
                <a:solidFill>
                  <a:schemeClr val="lt2"/>
                </a:solidFill>
              </a:defRPr>
            </a:lvl7pPr>
            <a:lvl8pPr lvl="7" algn="ctr" rtl="0">
              <a:lnSpc>
                <a:spcPct val="100000"/>
              </a:lnSpc>
              <a:spcBef>
                <a:spcPts val="0"/>
              </a:spcBef>
              <a:spcAft>
                <a:spcPts val="0"/>
              </a:spcAft>
              <a:buClr>
                <a:schemeClr val="lt2"/>
              </a:buClr>
              <a:buSzPts val="1400"/>
              <a:buNone/>
              <a:defRPr>
                <a:solidFill>
                  <a:schemeClr val="lt2"/>
                </a:solidFill>
              </a:defRPr>
            </a:lvl8pPr>
            <a:lvl9pPr lvl="8" algn="ctr" rtl="0">
              <a:lnSpc>
                <a:spcPct val="100000"/>
              </a:lnSpc>
              <a:spcBef>
                <a:spcPts val="0"/>
              </a:spcBef>
              <a:spcAft>
                <a:spcPts val="0"/>
              </a:spcAft>
              <a:buClr>
                <a:schemeClr val="lt2"/>
              </a:buClr>
              <a:buSzPts val="1400"/>
              <a:buNone/>
              <a:defRPr>
                <a:solidFill>
                  <a:schemeClr val="lt2"/>
                </a:solidFill>
              </a:defRPr>
            </a:lvl9pPr>
          </a:lstStyle>
          <a:p>
            <a:endParaRPr/>
          </a:p>
        </p:txBody>
      </p:sp>
      <p:sp>
        <p:nvSpPr>
          <p:cNvPr id="256" name="Google Shape;256;p9"/>
          <p:cNvSpPr txBox="1">
            <a:spLocks noGrp="1"/>
          </p:cNvSpPr>
          <p:nvPr>
            <p:ph type="title"/>
          </p:nvPr>
        </p:nvSpPr>
        <p:spPr>
          <a:xfrm>
            <a:off x="715100" y="1784500"/>
            <a:ext cx="4867500" cy="482700"/>
          </a:xfrm>
          <a:prstGeom prst="rect">
            <a:avLst/>
          </a:prstGeom>
        </p:spPr>
        <p:txBody>
          <a:bodyPr spcFirstLastPara="1" wrap="square" lIns="91425" tIns="0" rIns="91425" bIns="91425" anchor="t" anchorCtr="0">
            <a:noAutofit/>
          </a:bodyPr>
          <a:lstStyle>
            <a:lvl1pPr lvl="0" rtl="0">
              <a:spcBef>
                <a:spcPts val="0"/>
              </a:spcBef>
              <a:spcAft>
                <a:spcPts val="0"/>
              </a:spcAft>
              <a:buSzPts val="3500"/>
              <a:buFont typeface="Raleway Black"/>
              <a:buNone/>
              <a:defRPr sz="4000">
                <a:latin typeface="Raleway Black"/>
                <a:ea typeface="Raleway Black"/>
                <a:cs typeface="Raleway Black"/>
                <a:sym typeface="Raleway Black"/>
              </a:defRPr>
            </a:lvl1pPr>
            <a:lvl2pPr lvl="1" rtl="0">
              <a:spcBef>
                <a:spcPts val="0"/>
              </a:spcBef>
              <a:spcAft>
                <a:spcPts val="0"/>
              </a:spcAft>
              <a:buSzPts val="3500"/>
              <a:buFont typeface="Raleway Black"/>
              <a:buNone/>
              <a:defRPr sz="3500">
                <a:latin typeface="Raleway Black"/>
                <a:ea typeface="Raleway Black"/>
                <a:cs typeface="Raleway Black"/>
                <a:sym typeface="Raleway Black"/>
              </a:defRPr>
            </a:lvl2pPr>
            <a:lvl3pPr lvl="2" rtl="0">
              <a:spcBef>
                <a:spcPts val="0"/>
              </a:spcBef>
              <a:spcAft>
                <a:spcPts val="0"/>
              </a:spcAft>
              <a:buSzPts val="3500"/>
              <a:buFont typeface="Raleway Black"/>
              <a:buNone/>
              <a:defRPr sz="3500">
                <a:latin typeface="Raleway Black"/>
                <a:ea typeface="Raleway Black"/>
                <a:cs typeface="Raleway Black"/>
                <a:sym typeface="Raleway Black"/>
              </a:defRPr>
            </a:lvl3pPr>
            <a:lvl4pPr lvl="3" rtl="0">
              <a:spcBef>
                <a:spcPts val="0"/>
              </a:spcBef>
              <a:spcAft>
                <a:spcPts val="0"/>
              </a:spcAft>
              <a:buSzPts val="3500"/>
              <a:buFont typeface="Raleway Black"/>
              <a:buNone/>
              <a:defRPr sz="3500">
                <a:latin typeface="Raleway Black"/>
                <a:ea typeface="Raleway Black"/>
                <a:cs typeface="Raleway Black"/>
                <a:sym typeface="Raleway Black"/>
              </a:defRPr>
            </a:lvl4pPr>
            <a:lvl5pPr lvl="4" rtl="0">
              <a:spcBef>
                <a:spcPts val="0"/>
              </a:spcBef>
              <a:spcAft>
                <a:spcPts val="0"/>
              </a:spcAft>
              <a:buSzPts val="3500"/>
              <a:buFont typeface="Raleway Black"/>
              <a:buNone/>
              <a:defRPr sz="3500">
                <a:latin typeface="Raleway Black"/>
                <a:ea typeface="Raleway Black"/>
                <a:cs typeface="Raleway Black"/>
                <a:sym typeface="Raleway Black"/>
              </a:defRPr>
            </a:lvl5pPr>
            <a:lvl6pPr lvl="5" rtl="0">
              <a:spcBef>
                <a:spcPts val="0"/>
              </a:spcBef>
              <a:spcAft>
                <a:spcPts val="0"/>
              </a:spcAft>
              <a:buSzPts val="3500"/>
              <a:buFont typeface="Raleway Black"/>
              <a:buNone/>
              <a:defRPr sz="3500">
                <a:latin typeface="Raleway Black"/>
                <a:ea typeface="Raleway Black"/>
                <a:cs typeface="Raleway Black"/>
                <a:sym typeface="Raleway Black"/>
              </a:defRPr>
            </a:lvl6pPr>
            <a:lvl7pPr lvl="6" rtl="0">
              <a:spcBef>
                <a:spcPts val="0"/>
              </a:spcBef>
              <a:spcAft>
                <a:spcPts val="0"/>
              </a:spcAft>
              <a:buSzPts val="3500"/>
              <a:buFont typeface="Raleway Black"/>
              <a:buNone/>
              <a:defRPr sz="3500">
                <a:latin typeface="Raleway Black"/>
                <a:ea typeface="Raleway Black"/>
                <a:cs typeface="Raleway Black"/>
                <a:sym typeface="Raleway Black"/>
              </a:defRPr>
            </a:lvl7pPr>
            <a:lvl8pPr lvl="7" rtl="0">
              <a:spcBef>
                <a:spcPts val="0"/>
              </a:spcBef>
              <a:spcAft>
                <a:spcPts val="0"/>
              </a:spcAft>
              <a:buSzPts val="3500"/>
              <a:buFont typeface="Raleway Black"/>
              <a:buNone/>
              <a:defRPr sz="3500">
                <a:latin typeface="Raleway Black"/>
                <a:ea typeface="Raleway Black"/>
                <a:cs typeface="Raleway Black"/>
                <a:sym typeface="Raleway Black"/>
              </a:defRPr>
            </a:lvl8pPr>
            <a:lvl9pPr lvl="8" rtl="0">
              <a:spcBef>
                <a:spcPts val="0"/>
              </a:spcBef>
              <a:spcAft>
                <a:spcPts val="0"/>
              </a:spcAft>
              <a:buSzPts val="3500"/>
              <a:buFont typeface="Raleway Black"/>
              <a:buNone/>
              <a:defRPr sz="3500">
                <a:latin typeface="Raleway Black"/>
                <a:ea typeface="Raleway Black"/>
                <a:cs typeface="Raleway Black"/>
                <a:sym typeface="Raleway Black"/>
              </a:defRPr>
            </a:lvl9pPr>
          </a:lstStyle>
          <a:p>
            <a:endParaRPr/>
          </a:p>
        </p:txBody>
      </p:sp>
      <p:sp>
        <p:nvSpPr>
          <p:cNvPr id="257" name="Google Shape;257;p9"/>
          <p:cNvSpPr/>
          <p:nvPr/>
        </p:nvSpPr>
        <p:spPr>
          <a:xfrm>
            <a:off x="447073" y="4021523"/>
            <a:ext cx="255541" cy="255073"/>
          </a:xfrm>
          <a:custGeom>
            <a:avLst/>
            <a:gdLst/>
            <a:ahLst/>
            <a:cxnLst/>
            <a:rect l="l" t="t" r="r" b="b"/>
            <a:pathLst>
              <a:path w="6562" h="6550" extrusionOk="0">
                <a:moveTo>
                  <a:pt x="1918" y="1"/>
                </a:moveTo>
                <a:lnTo>
                  <a:pt x="1918" y="1918"/>
                </a:lnTo>
                <a:lnTo>
                  <a:pt x="1" y="1918"/>
                </a:lnTo>
                <a:lnTo>
                  <a:pt x="1" y="4632"/>
                </a:lnTo>
                <a:lnTo>
                  <a:pt x="1918" y="4632"/>
                </a:lnTo>
                <a:lnTo>
                  <a:pt x="1918" y="6549"/>
                </a:lnTo>
                <a:lnTo>
                  <a:pt x="4632" y="6549"/>
                </a:lnTo>
                <a:lnTo>
                  <a:pt x="4632" y="4632"/>
                </a:lnTo>
                <a:lnTo>
                  <a:pt x="6561" y="4632"/>
                </a:lnTo>
                <a:lnTo>
                  <a:pt x="6561" y="1918"/>
                </a:lnTo>
                <a:lnTo>
                  <a:pt x="4632" y="1918"/>
                </a:lnTo>
                <a:lnTo>
                  <a:pt x="4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1056805" y="4838037"/>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277398" y="4901475"/>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447073" y="4021523"/>
            <a:ext cx="255541" cy="255073"/>
          </a:xfrm>
          <a:custGeom>
            <a:avLst/>
            <a:gdLst/>
            <a:ahLst/>
            <a:cxnLst/>
            <a:rect l="l" t="t" r="r" b="b"/>
            <a:pathLst>
              <a:path w="6562" h="6550" extrusionOk="0">
                <a:moveTo>
                  <a:pt x="1918" y="1"/>
                </a:moveTo>
                <a:lnTo>
                  <a:pt x="1918" y="1918"/>
                </a:lnTo>
                <a:lnTo>
                  <a:pt x="1" y="1918"/>
                </a:lnTo>
                <a:lnTo>
                  <a:pt x="1" y="4632"/>
                </a:lnTo>
                <a:lnTo>
                  <a:pt x="1918" y="4632"/>
                </a:lnTo>
                <a:lnTo>
                  <a:pt x="1918" y="6549"/>
                </a:lnTo>
                <a:lnTo>
                  <a:pt x="4632" y="6549"/>
                </a:lnTo>
                <a:lnTo>
                  <a:pt x="4632" y="4632"/>
                </a:lnTo>
                <a:lnTo>
                  <a:pt x="6561" y="4632"/>
                </a:lnTo>
                <a:lnTo>
                  <a:pt x="6561" y="1918"/>
                </a:lnTo>
                <a:lnTo>
                  <a:pt x="4632" y="1918"/>
                </a:lnTo>
                <a:lnTo>
                  <a:pt x="46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1056805" y="4838037"/>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277398" y="4901475"/>
            <a:ext cx="144671" cy="123915"/>
          </a:xfrm>
          <a:custGeom>
            <a:avLst/>
            <a:gdLst/>
            <a:ahLst/>
            <a:cxnLst/>
            <a:rect l="l" t="t" r="r" b="b"/>
            <a:pathLst>
              <a:path w="3715" h="3182" extrusionOk="0">
                <a:moveTo>
                  <a:pt x="1606" y="0"/>
                </a:moveTo>
                <a:cubicBezTo>
                  <a:pt x="787" y="0"/>
                  <a:pt x="0" y="638"/>
                  <a:pt x="0" y="1598"/>
                </a:cubicBezTo>
                <a:cubicBezTo>
                  <a:pt x="0" y="2467"/>
                  <a:pt x="714" y="3182"/>
                  <a:pt x="1596" y="3182"/>
                </a:cubicBezTo>
                <a:cubicBezTo>
                  <a:pt x="3000" y="3182"/>
                  <a:pt x="3715" y="1467"/>
                  <a:pt x="2715" y="467"/>
                </a:cubicBezTo>
                <a:cubicBezTo>
                  <a:pt x="2392" y="145"/>
                  <a:pt x="1996" y="0"/>
                  <a:pt x="16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2"/>
        </a:solidFill>
        <a:effectLst/>
      </p:bgPr>
    </p:bg>
    <p:spTree>
      <p:nvGrpSpPr>
        <p:cNvPr id="1" name="Shape 263"/>
        <p:cNvGrpSpPr/>
        <p:nvPr/>
      </p:nvGrpSpPr>
      <p:grpSpPr>
        <a:xfrm>
          <a:off x="0" y="0"/>
          <a:ext cx="0" cy="0"/>
          <a:chOff x="0" y="0"/>
          <a:chExt cx="0" cy="0"/>
        </a:xfrm>
      </p:grpSpPr>
      <p:sp>
        <p:nvSpPr>
          <p:cNvPr id="264" name="Google Shape;264;p10"/>
          <p:cNvSpPr txBox="1">
            <a:spLocks noGrp="1"/>
          </p:cNvSpPr>
          <p:nvPr>
            <p:ph type="title"/>
          </p:nvPr>
        </p:nvSpPr>
        <p:spPr>
          <a:xfrm>
            <a:off x="1081600" y="2084475"/>
            <a:ext cx="3362100" cy="2041200"/>
          </a:xfrm>
          <a:prstGeom prst="rect">
            <a:avLst/>
          </a:prstGeom>
        </p:spPr>
        <p:txBody>
          <a:bodyPr spcFirstLastPara="1" wrap="square" lIns="91425" tIns="0" rIns="91425" bIns="91425" anchor="ctr" anchorCtr="0">
            <a:noAutofit/>
          </a:bodyPr>
          <a:lstStyle>
            <a:lvl1pPr lvl="0" rtl="0">
              <a:spcBef>
                <a:spcPts val="0"/>
              </a:spcBef>
              <a:spcAft>
                <a:spcPts val="0"/>
              </a:spcAft>
              <a:buSzPts val="3500"/>
              <a:buNone/>
              <a:defRPr>
                <a:solidFill>
                  <a:schemeClr val="dk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26" Type="http://schemas.openxmlformats.org/officeDocument/2006/relationships/slideLayout" Target="../slideLayouts/slideLayout26.xml" /><Relationship Id="rId3" Type="http://schemas.openxmlformats.org/officeDocument/2006/relationships/slideLayout" Target="../slideLayouts/slideLayout3.xml" /><Relationship Id="rId21" Type="http://schemas.openxmlformats.org/officeDocument/2006/relationships/slideLayout" Target="../slideLayouts/slideLayout21.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5" Type="http://schemas.openxmlformats.org/officeDocument/2006/relationships/slideLayout" Target="../slideLayouts/slideLayout25.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slideLayout" Target="../slideLayouts/slideLayout20.xml" /><Relationship Id="rId29" Type="http://schemas.openxmlformats.org/officeDocument/2006/relationships/slideLayout" Target="../slideLayouts/slideLayout29.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24" Type="http://schemas.openxmlformats.org/officeDocument/2006/relationships/slideLayout" Target="../slideLayouts/slideLayout24.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23" Type="http://schemas.openxmlformats.org/officeDocument/2006/relationships/slideLayout" Target="../slideLayouts/slideLayout23.xml" /><Relationship Id="rId28" Type="http://schemas.openxmlformats.org/officeDocument/2006/relationships/slideLayout" Target="../slideLayouts/slideLayout28.xml" /><Relationship Id="rId10" Type="http://schemas.openxmlformats.org/officeDocument/2006/relationships/slideLayout" Target="../slideLayouts/slideLayout10.xml" /><Relationship Id="rId19" Type="http://schemas.openxmlformats.org/officeDocument/2006/relationships/slideLayout" Target="../slideLayouts/slideLayout19.xml" /><Relationship Id="rId31"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slideLayout" Target="../slideLayouts/slideLayout22.xml" /><Relationship Id="rId27" Type="http://schemas.openxmlformats.org/officeDocument/2006/relationships/slideLayout" Target="../slideLayouts/slideLayout27.xml" /><Relationship Id="rId30" Type="http://schemas.openxmlformats.org/officeDocument/2006/relationships/slideLayout" Target="../slideLayouts/slideLayout30.xml" /></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 /><Relationship Id="rId2" Type="http://schemas.openxmlformats.org/officeDocument/2006/relationships/slideLayout" Target="../slideLayouts/slideLayout32.xml" /><Relationship Id="rId1" Type="http://schemas.openxmlformats.org/officeDocument/2006/relationships/slideLayout" Target="../slideLayouts/slideLayout3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482700"/>
          </a:xfrm>
          <a:prstGeom prst="rect">
            <a:avLst/>
          </a:prstGeom>
          <a:noFill/>
          <a:ln>
            <a:noFill/>
          </a:ln>
        </p:spPr>
        <p:txBody>
          <a:bodyPr spcFirstLastPara="1" wrap="square" lIns="91425" tIns="0" rIns="91425" bIns="91425" anchor="t" anchorCtr="0">
            <a:noAutofit/>
          </a:bodyPr>
          <a:lstStyle>
            <a:lvl1pPr lvl="0"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1pPr>
            <a:lvl2pPr lvl="1"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2pPr>
            <a:lvl3pPr lvl="2"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3pPr>
            <a:lvl4pPr lvl="3"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4pPr>
            <a:lvl5pPr lvl="4"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5pPr>
            <a:lvl6pPr lvl="5"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6pPr>
            <a:lvl7pPr lvl="6"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7pPr>
            <a:lvl8pPr lvl="7"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8pPr>
            <a:lvl9pPr lvl="8" rtl="0">
              <a:spcBef>
                <a:spcPts val="0"/>
              </a:spcBef>
              <a:spcAft>
                <a:spcPts val="0"/>
              </a:spcAft>
              <a:buClr>
                <a:schemeClr val="dk1"/>
              </a:buClr>
              <a:buSzPts val="3500"/>
              <a:buFont typeface="Raleway Black"/>
              <a:buNone/>
              <a:defRPr sz="3500">
                <a:solidFill>
                  <a:schemeClr val="dk1"/>
                </a:solidFill>
                <a:latin typeface="Raleway Black"/>
                <a:ea typeface="Raleway Black"/>
                <a:cs typeface="Raleway Black"/>
                <a:sym typeface="Raleway Black"/>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Nunito"/>
              <a:buChar char="●"/>
              <a:defRPr>
                <a:solidFill>
                  <a:schemeClr val="lt2"/>
                </a:solidFill>
                <a:latin typeface="Nunito"/>
                <a:ea typeface="Nunito"/>
                <a:cs typeface="Nunito"/>
                <a:sym typeface="Nunito"/>
              </a:defRPr>
            </a:lvl1pPr>
            <a:lvl2pPr marL="914400" lvl="1" indent="-317500">
              <a:lnSpc>
                <a:spcPct val="100000"/>
              </a:lnSpc>
              <a:spcBef>
                <a:spcPts val="1600"/>
              </a:spcBef>
              <a:spcAft>
                <a:spcPts val="0"/>
              </a:spcAft>
              <a:buClr>
                <a:schemeClr val="lt2"/>
              </a:buClr>
              <a:buSzPts val="1400"/>
              <a:buFont typeface="Nunito"/>
              <a:buChar char="○"/>
              <a:defRPr>
                <a:solidFill>
                  <a:schemeClr val="lt2"/>
                </a:solidFill>
                <a:latin typeface="Nunito"/>
                <a:ea typeface="Nunito"/>
                <a:cs typeface="Nunito"/>
                <a:sym typeface="Nunito"/>
              </a:defRPr>
            </a:lvl2pPr>
            <a:lvl3pPr marL="1371600" lvl="2" indent="-317500">
              <a:lnSpc>
                <a:spcPct val="100000"/>
              </a:lnSpc>
              <a:spcBef>
                <a:spcPts val="1600"/>
              </a:spcBef>
              <a:spcAft>
                <a:spcPts val="0"/>
              </a:spcAft>
              <a:buClr>
                <a:schemeClr val="lt2"/>
              </a:buClr>
              <a:buSzPts val="1400"/>
              <a:buFont typeface="Nunito"/>
              <a:buChar char="■"/>
              <a:defRPr>
                <a:solidFill>
                  <a:schemeClr val="lt2"/>
                </a:solidFill>
                <a:latin typeface="Nunito"/>
                <a:ea typeface="Nunito"/>
                <a:cs typeface="Nunito"/>
                <a:sym typeface="Nunito"/>
              </a:defRPr>
            </a:lvl3pPr>
            <a:lvl4pPr marL="1828800" lvl="3" indent="-317500">
              <a:lnSpc>
                <a:spcPct val="100000"/>
              </a:lnSpc>
              <a:spcBef>
                <a:spcPts val="1600"/>
              </a:spcBef>
              <a:spcAft>
                <a:spcPts val="0"/>
              </a:spcAft>
              <a:buClr>
                <a:schemeClr val="lt2"/>
              </a:buClr>
              <a:buSzPts val="1400"/>
              <a:buFont typeface="Nunito"/>
              <a:buChar char="●"/>
              <a:defRPr>
                <a:solidFill>
                  <a:schemeClr val="lt2"/>
                </a:solidFill>
                <a:latin typeface="Nunito"/>
                <a:ea typeface="Nunito"/>
                <a:cs typeface="Nunito"/>
                <a:sym typeface="Nunito"/>
              </a:defRPr>
            </a:lvl4pPr>
            <a:lvl5pPr marL="2286000" lvl="4" indent="-317500">
              <a:lnSpc>
                <a:spcPct val="100000"/>
              </a:lnSpc>
              <a:spcBef>
                <a:spcPts val="1600"/>
              </a:spcBef>
              <a:spcAft>
                <a:spcPts val="0"/>
              </a:spcAft>
              <a:buClr>
                <a:schemeClr val="lt2"/>
              </a:buClr>
              <a:buSzPts val="1400"/>
              <a:buFont typeface="Nunito"/>
              <a:buChar char="○"/>
              <a:defRPr>
                <a:solidFill>
                  <a:schemeClr val="lt2"/>
                </a:solidFill>
                <a:latin typeface="Nunito"/>
                <a:ea typeface="Nunito"/>
                <a:cs typeface="Nunito"/>
                <a:sym typeface="Nunito"/>
              </a:defRPr>
            </a:lvl5pPr>
            <a:lvl6pPr marL="2743200" lvl="5" indent="-317500">
              <a:lnSpc>
                <a:spcPct val="100000"/>
              </a:lnSpc>
              <a:spcBef>
                <a:spcPts val="1600"/>
              </a:spcBef>
              <a:spcAft>
                <a:spcPts val="0"/>
              </a:spcAft>
              <a:buClr>
                <a:schemeClr val="lt2"/>
              </a:buClr>
              <a:buSzPts val="1400"/>
              <a:buFont typeface="Nunito"/>
              <a:buChar char="■"/>
              <a:defRPr>
                <a:solidFill>
                  <a:schemeClr val="lt2"/>
                </a:solidFill>
                <a:latin typeface="Nunito"/>
                <a:ea typeface="Nunito"/>
                <a:cs typeface="Nunito"/>
                <a:sym typeface="Nunito"/>
              </a:defRPr>
            </a:lvl6pPr>
            <a:lvl7pPr marL="3200400" lvl="6" indent="-317500">
              <a:lnSpc>
                <a:spcPct val="100000"/>
              </a:lnSpc>
              <a:spcBef>
                <a:spcPts val="1600"/>
              </a:spcBef>
              <a:spcAft>
                <a:spcPts val="0"/>
              </a:spcAft>
              <a:buClr>
                <a:schemeClr val="lt2"/>
              </a:buClr>
              <a:buSzPts val="1400"/>
              <a:buFont typeface="Nunito"/>
              <a:buChar char="●"/>
              <a:defRPr>
                <a:solidFill>
                  <a:schemeClr val="lt2"/>
                </a:solidFill>
                <a:latin typeface="Nunito"/>
                <a:ea typeface="Nunito"/>
                <a:cs typeface="Nunito"/>
                <a:sym typeface="Nunito"/>
              </a:defRPr>
            </a:lvl7pPr>
            <a:lvl8pPr marL="3657600" lvl="7" indent="-317500">
              <a:lnSpc>
                <a:spcPct val="100000"/>
              </a:lnSpc>
              <a:spcBef>
                <a:spcPts val="1600"/>
              </a:spcBef>
              <a:spcAft>
                <a:spcPts val="0"/>
              </a:spcAft>
              <a:buClr>
                <a:schemeClr val="lt2"/>
              </a:buClr>
              <a:buSzPts val="1400"/>
              <a:buFont typeface="Nunito"/>
              <a:buChar char="○"/>
              <a:defRPr>
                <a:solidFill>
                  <a:schemeClr val="lt2"/>
                </a:solidFill>
                <a:latin typeface="Nunito"/>
                <a:ea typeface="Nunito"/>
                <a:cs typeface="Nunito"/>
                <a:sym typeface="Nunito"/>
              </a:defRPr>
            </a:lvl8pPr>
            <a:lvl9pPr marL="4114800" lvl="8" indent="-317500">
              <a:lnSpc>
                <a:spcPct val="100000"/>
              </a:lnSpc>
              <a:spcBef>
                <a:spcPts val="1600"/>
              </a:spcBef>
              <a:spcAft>
                <a:spcPts val="1600"/>
              </a:spcAft>
              <a:buClr>
                <a:schemeClr val="lt2"/>
              </a:buClr>
              <a:buSzPts val="1400"/>
              <a:buFont typeface="Nunito"/>
              <a:buChar char="■"/>
              <a:defRPr>
                <a:solidFill>
                  <a:schemeClr val="lt2"/>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058"/>
        <p:cNvGrpSpPr/>
        <p:nvPr/>
      </p:nvGrpSpPr>
      <p:grpSpPr>
        <a:xfrm>
          <a:off x="0" y="0"/>
          <a:ext cx="0" cy="0"/>
          <a:chOff x="0" y="0"/>
          <a:chExt cx="0" cy="0"/>
        </a:xfrm>
      </p:grpSpPr>
      <p:sp>
        <p:nvSpPr>
          <p:cNvPr id="1059" name="Google Shape;1059;p32"/>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060" name="Google Shape;1060;p32"/>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2.xml"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4.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8.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grpSp>
        <p:nvGrpSpPr>
          <p:cNvPr id="1068" name="Google Shape;1068;p35"/>
          <p:cNvGrpSpPr/>
          <p:nvPr/>
        </p:nvGrpSpPr>
        <p:grpSpPr>
          <a:xfrm>
            <a:off x="6388868" y="1981472"/>
            <a:ext cx="1744030" cy="3113073"/>
            <a:chOff x="-5170825" y="2821088"/>
            <a:chExt cx="1081700" cy="1930825"/>
          </a:xfrm>
        </p:grpSpPr>
        <p:sp>
          <p:nvSpPr>
            <p:cNvPr id="1069" name="Google Shape;1069;p35"/>
            <p:cNvSpPr/>
            <p:nvPr/>
          </p:nvSpPr>
          <p:spPr>
            <a:xfrm>
              <a:off x="-4354950" y="3040913"/>
              <a:ext cx="65500" cy="172900"/>
            </a:xfrm>
            <a:custGeom>
              <a:avLst/>
              <a:gdLst/>
              <a:ahLst/>
              <a:cxnLst/>
              <a:rect l="l" t="t" r="r" b="b"/>
              <a:pathLst>
                <a:path w="2620" h="6916" extrusionOk="0">
                  <a:moveTo>
                    <a:pt x="2467" y="0"/>
                  </a:moveTo>
                  <a:cubicBezTo>
                    <a:pt x="2443" y="0"/>
                    <a:pt x="2415" y="11"/>
                    <a:pt x="2382" y="34"/>
                  </a:cubicBezTo>
                  <a:cubicBezTo>
                    <a:pt x="2227" y="129"/>
                    <a:pt x="2108" y="558"/>
                    <a:pt x="2060" y="701"/>
                  </a:cubicBezTo>
                  <a:cubicBezTo>
                    <a:pt x="1977" y="927"/>
                    <a:pt x="1917" y="1153"/>
                    <a:pt x="1846" y="1380"/>
                  </a:cubicBezTo>
                  <a:cubicBezTo>
                    <a:pt x="1691" y="1903"/>
                    <a:pt x="1560" y="2427"/>
                    <a:pt x="1394" y="2939"/>
                  </a:cubicBezTo>
                  <a:cubicBezTo>
                    <a:pt x="953" y="4261"/>
                    <a:pt x="548" y="5618"/>
                    <a:pt x="1" y="6916"/>
                  </a:cubicBezTo>
                  <a:cubicBezTo>
                    <a:pt x="560" y="6297"/>
                    <a:pt x="1215" y="5749"/>
                    <a:pt x="1917" y="5285"/>
                  </a:cubicBezTo>
                  <a:cubicBezTo>
                    <a:pt x="2025" y="4916"/>
                    <a:pt x="2156" y="4559"/>
                    <a:pt x="2251" y="4189"/>
                  </a:cubicBezTo>
                  <a:cubicBezTo>
                    <a:pt x="2382" y="3689"/>
                    <a:pt x="2501" y="3189"/>
                    <a:pt x="2620" y="2677"/>
                  </a:cubicBezTo>
                  <a:cubicBezTo>
                    <a:pt x="2620" y="2201"/>
                    <a:pt x="2620" y="1725"/>
                    <a:pt x="2608" y="1237"/>
                  </a:cubicBezTo>
                  <a:cubicBezTo>
                    <a:pt x="2596" y="951"/>
                    <a:pt x="2608" y="665"/>
                    <a:pt x="2584" y="379"/>
                  </a:cubicBezTo>
                  <a:cubicBezTo>
                    <a:pt x="2584" y="260"/>
                    <a:pt x="2584" y="0"/>
                    <a:pt x="2467" y="0"/>
                  </a:cubicBezTo>
                  <a:close/>
                </a:path>
              </a:pathLst>
            </a:custGeom>
            <a:solidFill>
              <a:srgbClr val="E09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5"/>
            <p:cNvSpPr/>
            <p:nvPr/>
          </p:nvSpPr>
          <p:spPr>
            <a:xfrm>
              <a:off x="-4239750" y="2839488"/>
              <a:ext cx="111050" cy="300525"/>
            </a:xfrm>
            <a:custGeom>
              <a:avLst/>
              <a:gdLst/>
              <a:ahLst/>
              <a:cxnLst/>
              <a:rect l="l" t="t" r="r" b="b"/>
              <a:pathLst>
                <a:path w="4442" h="12021" extrusionOk="0">
                  <a:moveTo>
                    <a:pt x="3897" y="0"/>
                  </a:moveTo>
                  <a:cubicBezTo>
                    <a:pt x="3594" y="0"/>
                    <a:pt x="3254" y="131"/>
                    <a:pt x="3072" y="293"/>
                  </a:cubicBezTo>
                  <a:cubicBezTo>
                    <a:pt x="2584" y="709"/>
                    <a:pt x="2358" y="1459"/>
                    <a:pt x="2143" y="2043"/>
                  </a:cubicBezTo>
                  <a:cubicBezTo>
                    <a:pt x="1715" y="3233"/>
                    <a:pt x="1512" y="4531"/>
                    <a:pt x="1215" y="5769"/>
                  </a:cubicBezTo>
                  <a:cubicBezTo>
                    <a:pt x="917" y="7008"/>
                    <a:pt x="679" y="8306"/>
                    <a:pt x="465" y="9579"/>
                  </a:cubicBezTo>
                  <a:cubicBezTo>
                    <a:pt x="357" y="10211"/>
                    <a:pt x="238" y="10853"/>
                    <a:pt x="107" y="11484"/>
                  </a:cubicBezTo>
                  <a:cubicBezTo>
                    <a:pt x="72" y="11663"/>
                    <a:pt x="36" y="11842"/>
                    <a:pt x="0" y="12020"/>
                  </a:cubicBezTo>
                  <a:cubicBezTo>
                    <a:pt x="119" y="11937"/>
                    <a:pt x="238" y="11854"/>
                    <a:pt x="346" y="11758"/>
                  </a:cubicBezTo>
                  <a:cubicBezTo>
                    <a:pt x="500" y="11604"/>
                    <a:pt x="643" y="11437"/>
                    <a:pt x="750" y="11258"/>
                  </a:cubicBezTo>
                  <a:lnTo>
                    <a:pt x="2465" y="4626"/>
                  </a:lnTo>
                  <a:lnTo>
                    <a:pt x="3024" y="2436"/>
                  </a:lnTo>
                  <a:cubicBezTo>
                    <a:pt x="3179" y="1852"/>
                    <a:pt x="3310" y="1245"/>
                    <a:pt x="3691" y="769"/>
                  </a:cubicBezTo>
                  <a:cubicBezTo>
                    <a:pt x="3882" y="543"/>
                    <a:pt x="4144" y="364"/>
                    <a:pt x="4441" y="281"/>
                  </a:cubicBezTo>
                  <a:cubicBezTo>
                    <a:pt x="4343" y="78"/>
                    <a:pt x="4131" y="0"/>
                    <a:pt x="3897" y="0"/>
                  </a:cubicBezTo>
                  <a:close/>
                </a:path>
              </a:pathLst>
            </a:custGeom>
            <a:solidFill>
              <a:srgbClr val="E09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5"/>
            <p:cNvSpPr/>
            <p:nvPr/>
          </p:nvSpPr>
          <p:spPr>
            <a:xfrm>
              <a:off x="-4286775" y="2928638"/>
              <a:ext cx="71750" cy="232800"/>
            </a:xfrm>
            <a:custGeom>
              <a:avLst/>
              <a:gdLst/>
              <a:ahLst/>
              <a:cxnLst/>
              <a:rect l="l" t="t" r="r" b="b"/>
              <a:pathLst>
                <a:path w="2870" h="9312" extrusionOk="0">
                  <a:moveTo>
                    <a:pt x="2870" y="1"/>
                  </a:moveTo>
                  <a:lnTo>
                    <a:pt x="2870" y="1"/>
                  </a:lnTo>
                  <a:cubicBezTo>
                    <a:pt x="2227" y="441"/>
                    <a:pt x="2024" y="1263"/>
                    <a:pt x="1810" y="2013"/>
                  </a:cubicBezTo>
                  <a:cubicBezTo>
                    <a:pt x="1548" y="2965"/>
                    <a:pt x="1381" y="3918"/>
                    <a:pt x="1191" y="4894"/>
                  </a:cubicBezTo>
                  <a:cubicBezTo>
                    <a:pt x="1024" y="5823"/>
                    <a:pt x="798" y="6752"/>
                    <a:pt x="524" y="7668"/>
                  </a:cubicBezTo>
                  <a:cubicBezTo>
                    <a:pt x="357" y="8204"/>
                    <a:pt x="191" y="8764"/>
                    <a:pt x="0" y="9312"/>
                  </a:cubicBezTo>
                  <a:lnTo>
                    <a:pt x="214" y="9204"/>
                  </a:lnTo>
                  <a:cubicBezTo>
                    <a:pt x="488" y="9061"/>
                    <a:pt x="798" y="8954"/>
                    <a:pt x="1095" y="8835"/>
                  </a:cubicBezTo>
                  <a:cubicBezTo>
                    <a:pt x="1203" y="8478"/>
                    <a:pt x="1334" y="8121"/>
                    <a:pt x="1429" y="7764"/>
                  </a:cubicBezTo>
                  <a:cubicBezTo>
                    <a:pt x="1572" y="7180"/>
                    <a:pt x="1715" y="6597"/>
                    <a:pt x="1822" y="6013"/>
                  </a:cubicBezTo>
                  <a:cubicBezTo>
                    <a:pt x="2060" y="4823"/>
                    <a:pt x="2203" y="3632"/>
                    <a:pt x="2369" y="2442"/>
                  </a:cubicBezTo>
                  <a:cubicBezTo>
                    <a:pt x="2477" y="1608"/>
                    <a:pt x="2643" y="799"/>
                    <a:pt x="2870" y="1"/>
                  </a:cubicBezTo>
                  <a:close/>
                </a:path>
              </a:pathLst>
            </a:custGeom>
            <a:solidFill>
              <a:srgbClr val="E09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5"/>
            <p:cNvSpPr/>
            <p:nvPr/>
          </p:nvSpPr>
          <p:spPr>
            <a:xfrm>
              <a:off x="-5150575" y="2863463"/>
              <a:ext cx="1043475" cy="1871300"/>
            </a:xfrm>
            <a:custGeom>
              <a:avLst/>
              <a:gdLst/>
              <a:ahLst/>
              <a:cxnLst/>
              <a:rect l="l" t="t" r="r" b="b"/>
              <a:pathLst>
                <a:path w="41739" h="74852" extrusionOk="0">
                  <a:moveTo>
                    <a:pt x="38884" y="10959"/>
                  </a:moveTo>
                  <a:cubicBezTo>
                    <a:pt x="38938" y="10959"/>
                    <a:pt x="38986" y="11016"/>
                    <a:pt x="38946" y="11073"/>
                  </a:cubicBezTo>
                  <a:lnTo>
                    <a:pt x="38731" y="11430"/>
                  </a:lnTo>
                  <a:cubicBezTo>
                    <a:pt x="38716" y="11453"/>
                    <a:pt x="38695" y="11467"/>
                    <a:pt x="38673" y="11467"/>
                  </a:cubicBezTo>
                  <a:cubicBezTo>
                    <a:pt x="38661" y="11467"/>
                    <a:pt x="38649" y="11463"/>
                    <a:pt x="38636" y="11454"/>
                  </a:cubicBezTo>
                  <a:cubicBezTo>
                    <a:pt x="38588" y="11442"/>
                    <a:pt x="38576" y="11395"/>
                    <a:pt x="38600" y="11359"/>
                  </a:cubicBezTo>
                  <a:lnTo>
                    <a:pt x="38815" y="11002"/>
                  </a:lnTo>
                  <a:cubicBezTo>
                    <a:pt x="38833" y="10972"/>
                    <a:pt x="38859" y="10959"/>
                    <a:pt x="38884" y="10959"/>
                  </a:cubicBezTo>
                  <a:close/>
                  <a:moveTo>
                    <a:pt x="38228" y="10797"/>
                  </a:moveTo>
                  <a:cubicBezTo>
                    <a:pt x="38287" y="10797"/>
                    <a:pt x="38348" y="10847"/>
                    <a:pt x="38326" y="10918"/>
                  </a:cubicBezTo>
                  <a:cubicBezTo>
                    <a:pt x="38231" y="11252"/>
                    <a:pt x="38124" y="11585"/>
                    <a:pt x="38029" y="11919"/>
                  </a:cubicBezTo>
                  <a:cubicBezTo>
                    <a:pt x="38010" y="11951"/>
                    <a:pt x="37979" y="11965"/>
                    <a:pt x="37949" y="11965"/>
                  </a:cubicBezTo>
                  <a:cubicBezTo>
                    <a:pt x="37901" y="11965"/>
                    <a:pt x="37855" y="11929"/>
                    <a:pt x="37862" y="11871"/>
                  </a:cubicBezTo>
                  <a:cubicBezTo>
                    <a:pt x="37945" y="11538"/>
                    <a:pt x="38041" y="11204"/>
                    <a:pt x="38136" y="10871"/>
                  </a:cubicBezTo>
                  <a:cubicBezTo>
                    <a:pt x="38150" y="10819"/>
                    <a:pt x="38189" y="10797"/>
                    <a:pt x="38228" y="10797"/>
                  </a:cubicBezTo>
                  <a:close/>
                  <a:moveTo>
                    <a:pt x="28753" y="19214"/>
                  </a:moveTo>
                  <a:cubicBezTo>
                    <a:pt x="28761" y="19214"/>
                    <a:pt x="28769" y="19215"/>
                    <a:pt x="28778" y="19217"/>
                  </a:cubicBezTo>
                  <a:cubicBezTo>
                    <a:pt x="28801" y="19229"/>
                    <a:pt x="28813" y="19241"/>
                    <a:pt x="28825" y="19265"/>
                  </a:cubicBezTo>
                  <a:cubicBezTo>
                    <a:pt x="28837" y="19277"/>
                    <a:pt x="28837" y="19300"/>
                    <a:pt x="28837" y="19324"/>
                  </a:cubicBezTo>
                  <a:cubicBezTo>
                    <a:pt x="28789" y="19443"/>
                    <a:pt x="28742" y="19562"/>
                    <a:pt x="28682" y="19681"/>
                  </a:cubicBezTo>
                  <a:cubicBezTo>
                    <a:pt x="28682" y="19705"/>
                    <a:pt x="28670" y="19717"/>
                    <a:pt x="28647" y="19729"/>
                  </a:cubicBezTo>
                  <a:cubicBezTo>
                    <a:pt x="28623" y="19741"/>
                    <a:pt x="28611" y="19741"/>
                    <a:pt x="28587" y="19741"/>
                  </a:cubicBezTo>
                  <a:cubicBezTo>
                    <a:pt x="28539" y="19729"/>
                    <a:pt x="28516" y="19681"/>
                    <a:pt x="28528" y="19634"/>
                  </a:cubicBezTo>
                  <a:cubicBezTo>
                    <a:pt x="28563" y="19515"/>
                    <a:pt x="28611" y="19396"/>
                    <a:pt x="28670" y="19277"/>
                  </a:cubicBezTo>
                  <a:cubicBezTo>
                    <a:pt x="28680" y="19237"/>
                    <a:pt x="28715" y="19214"/>
                    <a:pt x="28753" y="19214"/>
                  </a:cubicBezTo>
                  <a:close/>
                  <a:moveTo>
                    <a:pt x="28381" y="18834"/>
                  </a:moveTo>
                  <a:cubicBezTo>
                    <a:pt x="28462" y="18834"/>
                    <a:pt x="28542" y="18919"/>
                    <a:pt x="28492" y="19003"/>
                  </a:cubicBezTo>
                  <a:cubicBezTo>
                    <a:pt x="28230" y="19408"/>
                    <a:pt x="27980" y="19824"/>
                    <a:pt x="27694" y="20229"/>
                  </a:cubicBezTo>
                  <a:cubicBezTo>
                    <a:pt x="27676" y="20262"/>
                    <a:pt x="27648" y="20276"/>
                    <a:pt x="27621" y="20276"/>
                  </a:cubicBezTo>
                  <a:cubicBezTo>
                    <a:pt x="27559" y="20276"/>
                    <a:pt x="27498" y="20208"/>
                    <a:pt x="27539" y="20134"/>
                  </a:cubicBezTo>
                  <a:cubicBezTo>
                    <a:pt x="27777" y="19705"/>
                    <a:pt x="28039" y="19300"/>
                    <a:pt x="28289" y="18884"/>
                  </a:cubicBezTo>
                  <a:cubicBezTo>
                    <a:pt x="28314" y="18849"/>
                    <a:pt x="28347" y="18834"/>
                    <a:pt x="28381" y="18834"/>
                  </a:cubicBezTo>
                  <a:close/>
                  <a:moveTo>
                    <a:pt x="27878" y="26821"/>
                  </a:moveTo>
                  <a:cubicBezTo>
                    <a:pt x="27953" y="26821"/>
                    <a:pt x="28029" y="26898"/>
                    <a:pt x="27980" y="26980"/>
                  </a:cubicBezTo>
                  <a:cubicBezTo>
                    <a:pt x="27885" y="27170"/>
                    <a:pt x="27789" y="27361"/>
                    <a:pt x="27682" y="27551"/>
                  </a:cubicBezTo>
                  <a:cubicBezTo>
                    <a:pt x="27660" y="27584"/>
                    <a:pt x="27630" y="27598"/>
                    <a:pt x="27599" y="27598"/>
                  </a:cubicBezTo>
                  <a:cubicBezTo>
                    <a:pt x="27530" y="27598"/>
                    <a:pt x="27462" y="27527"/>
                    <a:pt x="27504" y="27444"/>
                  </a:cubicBezTo>
                  <a:lnTo>
                    <a:pt x="27516" y="27444"/>
                  </a:lnTo>
                  <a:cubicBezTo>
                    <a:pt x="27599" y="27254"/>
                    <a:pt x="27694" y="27063"/>
                    <a:pt x="27789" y="26873"/>
                  </a:cubicBezTo>
                  <a:cubicBezTo>
                    <a:pt x="27811" y="26836"/>
                    <a:pt x="27845" y="26821"/>
                    <a:pt x="27878" y="26821"/>
                  </a:cubicBezTo>
                  <a:close/>
                  <a:moveTo>
                    <a:pt x="27086" y="26905"/>
                  </a:moveTo>
                  <a:cubicBezTo>
                    <a:pt x="27094" y="26905"/>
                    <a:pt x="27103" y="26906"/>
                    <a:pt x="27111" y="26908"/>
                  </a:cubicBezTo>
                  <a:cubicBezTo>
                    <a:pt x="27158" y="26920"/>
                    <a:pt x="27182" y="26968"/>
                    <a:pt x="27170" y="27016"/>
                  </a:cubicBezTo>
                  <a:cubicBezTo>
                    <a:pt x="27075" y="27278"/>
                    <a:pt x="26968" y="27539"/>
                    <a:pt x="26873" y="27801"/>
                  </a:cubicBezTo>
                  <a:cubicBezTo>
                    <a:pt x="26863" y="27841"/>
                    <a:pt x="26836" y="27864"/>
                    <a:pt x="26801" y="27864"/>
                  </a:cubicBezTo>
                  <a:cubicBezTo>
                    <a:pt x="26793" y="27864"/>
                    <a:pt x="26785" y="27863"/>
                    <a:pt x="26777" y="27861"/>
                  </a:cubicBezTo>
                  <a:cubicBezTo>
                    <a:pt x="26730" y="27849"/>
                    <a:pt x="26706" y="27801"/>
                    <a:pt x="26718" y="27766"/>
                  </a:cubicBezTo>
                  <a:cubicBezTo>
                    <a:pt x="26813" y="27492"/>
                    <a:pt x="26908" y="27230"/>
                    <a:pt x="27004" y="26968"/>
                  </a:cubicBezTo>
                  <a:cubicBezTo>
                    <a:pt x="27013" y="26929"/>
                    <a:pt x="27048" y="26905"/>
                    <a:pt x="27086" y="26905"/>
                  </a:cubicBezTo>
                  <a:close/>
                  <a:moveTo>
                    <a:pt x="9362" y="28149"/>
                  </a:moveTo>
                  <a:cubicBezTo>
                    <a:pt x="9453" y="28149"/>
                    <a:pt x="9534" y="28274"/>
                    <a:pt x="9454" y="28373"/>
                  </a:cubicBezTo>
                  <a:cubicBezTo>
                    <a:pt x="8787" y="29230"/>
                    <a:pt x="8227" y="30147"/>
                    <a:pt x="7775" y="31135"/>
                  </a:cubicBezTo>
                  <a:cubicBezTo>
                    <a:pt x="7763" y="31166"/>
                    <a:pt x="7737" y="31180"/>
                    <a:pt x="7709" y="31180"/>
                  </a:cubicBezTo>
                  <a:cubicBezTo>
                    <a:pt x="7652" y="31180"/>
                    <a:pt x="7584" y="31124"/>
                    <a:pt x="7608" y="31052"/>
                  </a:cubicBezTo>
                  <a:cubicBezTo>
                    <a:pt x="8025" y="30028"/>
                    <a:pt x="8585" y="29063"/>
                    <a:pt x="9275" y="28194"/>
                  </a:cubicBezTo>
                  <a:cubicBezTo>
                    <a:pt x="9302" y="28162"/>
                    <a:pt x="9332" y="28149"/>
                    <a:pt x="9362" y="28149"/>
                  </a:cubicBezTo>
                  <a:close/>
                  <a:moveTo>
                    <a:pt x="9621" y="29495"/>
                  </a:moveTo>
                  <a:cubicBezTo>
                    <a:pt x="9697" y="29495"/>
                    <a:pt x="9775" y="29571"/>
                    <a:pt x="9716" y="29647"/>
                  </a:cubicBezTo>
                  <a:cubicBezTo>
                    <a:pt x="9358" y="30183"/>
                    <a:pt x="9061" y="30766"/>
                    <a:pt x="8835" y="31373"/>
                  </a:cubicBezTo>
                  <a:cubicBezTo>
                    <a:pt x="8821" y="31415"/>
                    <a:pt x="8786" y="31434"/>
                    <a:pt x="8752" y="31434"/>
                  </a:cubicBezTo>
                  <a:cubicBezTo>
                    <a:pt x="8699" y="31434"/>
                    <a:pt x="8646" y="31391"/>
                    <a:pt x="8668" y="31326"/>
                  </a:cubicBezTo>
                  <a:cubicBezTo>
                    <a:pt x="8870" y="30683"/>
                    <a:pt x="9156" y="30087"/>
                    <a:pt x="9537" y="29540"/>
                  </a:cubicBezTo>
                  <a:cubicBezTo>
                    <a:pt x="9558" y="29508"/>
                    <a:pt x="9589" y="29495"/>
                    <a:pt x="9621" y="29495"/>
                  </a:cubicBezTo>
                  <a:close/>
                  <a:moveTo>
                    <a:pt x="6951" y="32836"/>
                  </a:moveTo>
                  <a:cubicBezTo>
                    <a:pt x="7034" y="32836"/>
                    <a:pt x="7122" y="32929"/>
                    <a:pt x="7072" y="33028"/>
                  </a:cubicBezTo>
                  <a:cubicBezTo>
                    <a:pt x="6799" y="33659"/>
                    <a:pt x="6525" y="34290"/>
                    <a:pt x="6227" y="34909"/>
                  </a:cubicBezTo>
                  <a:cubicBezTo>
                    <a:pt x="6207" y="34950"/>
                    <a:pt x="6171" y="34967"/>
                    <a:pt x="6135" y="34967"/>
                  </a:cubicBezTo>
                  <a:cubicBezTo>
                    <a:pt x="6065" y="34967"/>
                    <a:pt x="5993" y="34904"/>
                    <a:pt x="6025" y="34826"/>
                  </a:cubicBezTo>
                  <a:cubicBezTo>
                    <a:pt x="6299" y="34183"/>
                    <a:pt x="6584" y="33540"/>
                    <a:pt x="6858" y="32897"/>
                  </a:cubicBezTo>
                  <a:cubicBezTo>
                    <a:pt x="6880" y="32854"/>
                    <a:pt x="6915" y="32836"/>
                    <a:pt x="6951" y="32836"/>
                  </a:cubicBezTo>
                  <a:close/>
                  <a:moveTo>
                    <a:pt x="13645" y="43339"/>
                  </a:moveTo>
                  <a:cubicBezTo>
                    <a:pt x="13752" y="43351"/>
                    <a:pt x="13740" y="43494"/>
                    <a:pt x="13645" y="43494"/>
                  </a:cubicBezTo>
                  <a:cubicBezTo>
                    <a:pt x="13549" y="43494"/>
                    <a:pt x="13549" y="43339"/>
                    <a:pt x="13645" y="43339"/>
                  </a:cubicBezTo>
                  <a:close/>
                  <a:moveTo>
                    <a:pt x="14806" y="42794"/>
                  </a:moveTo>
                  <a:cubicBezTo>
                    <a:pt x="14862" y="42794"/>
                    <a:pt x="14919" y="42833"/>
                    <a:pt x="14919" y="42910"/>
                  </a:cubicBezTo>
                  <a:cubicBezTo>
                    <a:pt x="14871" y="43256"/>
                    <a:pt x="14835" y="43613"/>
                    <a:pt x="14776" y="43958"/>
                  </a:cubicBezTo>
                  <a:cubicBezTo>
                    <a:pt x="14765" y="44010"/>
                    <a:pt x="14723" y="44033"/>
                    <a:pt x="14680" y="44033"/>
                  </a:cubicBezTo>
                  <a:cubicBezTo>
                    <a:pt x="14624" y="44033"/>
                    <a:pt x="14567" y="43995"/>
                    <a:pt x="14573" y="43934"/>
                  </a:cubicBezTo>
                  <a:cubicBezTo>
                    <a:pt x="14609" y="43589"/>
                    <a:pt x="14645" y="43244"/>
                    <a:pt x="14692" y="42910"/>
                  </a:cubicBezTo>
                  <a:cubicBezTo>
                    <a:pt x="14692" y="42833"/>
                    <a:pt x="14749" y="42794"/>
                    <a:pt x="14806" y="42794"/>
                  </a:cubicBezTo>
                  <a:close/>
                  <a:moveTo>
                    <a:pt x="4462" y="43781"/>
                  </a:moveTo>
                  <a:cubicBezTo>
                    <a:pt x="4527" y="43781"/>
                    <a:pt x="4598" y="43837"/>
                    <a:pt x="4584" y="43922"/>
                  </a:cubicBezTo>
                  <a:cubicBezTo>
                    <a:pt x="4465" y="44542"/>
                    <a:pt x="4358" y="45173"/>
                    <a:pt x="4251" y="45792"/>
                  </a:cubicBezTo>
                  <a:cubicBezTo>
                    <a:pt x="3882" y="48018"/>
                    <a:pt x="3584" y="50257"/>
                    <a:pt x="3334" y="52507"/>
                  </a:cubicBezTo>
                  <a:cubicBezTo>
                    <a:pt x="3328" y="52560"/>
                    <a:pt x="3280" y="52587"/>
                    <a:pt x="3236" y="52587"/>
                  </a:cubicBezTo>
                  <a:cubicBezTo>
                    <a:pt x="3191" y="52587"/>
                    <a:pt x="3149" y="52560"/>
                    <a:pt x="3155" y="52507"/>
                  </a:cubicBezTo>
                  <a:cubicBezTo>
                    <a:pt x="3215" y="51864"/>
                    <a:pt x="3286" y="51221"/>
                    <a:pt x="3358" y="50578"/>
                  </a:cubicBezTo>
                  <a:cubicBezTo>
                    <a:pt x="3620" y="48328"/>
                    <a:pt x="3953" y="46089"/>
                    <a:pt x="4370" y="43863"/>
                  </a:cubicBezTo>
                  <a:cubicBezTo>
                    <a:pt x="4379" y="43806"/>
                    <a:pt x="4419" y="43781"/>
                    <a:pt x="4462" y="43781"/>
                  </a:cubicBezTo>
                  <a:close/>
                  <a:moveTo>
                    <a:pt x="2962" y="55977"/>
                  </a:moveTo>
                  <a:cubicBezTo>
                    <a:pt x="3022" y="55977"/>
                    <a:pt x="3086" y="56025"/>
                    <a:pt x="3072" y="56103"/>
                  </a:cubicBezTo>
                  <a:cubicBezTo>
                    <a:pt x="2929" y="57019"/>
                    <a:pt x="2786" y="57924"/>
                    <a:pt x="2631" y="58829"/>
                  </a:cubicBezTo>
                  <a:cubicBezTo>
                    <a:pt x="2627" y="58878"/>
                    <a:pt x="2595" y="58899"/>
                    <a:pt x="2561" y="58899"/>
                  </a:cubicBezTo>
                  <a:cubicBezTo>
                    <a:pt x="2513" y="58899"/>
                    <a:pt x="2458" y="58856"/>
                    <a:pt x="2465" y="58793"/>
                  </a:cubicBezTo>
                  <a:cubicBezTo>
                    <a:pt x="2596" y="57877"/>
                    <a:pt x="2727" y="56960"/>
                    <a:pt x="2870" y="56055"/>
                  </a:cubicBezTo>
                  <a:cubicBezTo>
                    <a:pt x="2879" y="56001"/>
                    <a:pt x="2919" y="55977"/>
                    <a:pt x="2962" y="55977"/>
                  </a:cubicBezTo>
                  <a:close/>
                  <a:moveTo>
                    <a:pt x="2578" y="59972"/>
                  </a:moveTo>
                  <a:cubicBezTo>
                    <a:pt x="2631" y="59972"/>
                    <a:pt x="2679" y="60008"/>
                    <a:pt x="2667" y="60079"/>
                  </a:cubicBezTo>
                  <a:cubicBezTo>
                    <a:pt x="2596" y="60710"/>
                    <a:pt x="2536" y="61341"/>
                    <a:pt x="2453" y="61960"/>
                  </a:cubicBezTo>
                  <a:cubicBezTo>
                    <a:pt x="2441" y="62021"/>
                    <a:pt x="2388" y="62054"/>
                    <a:pt x="2341" y="62054"/>
                  </a:cubicBezTo>
                  <a:cubicBezTo>
                    <a:pt x="2296" y="62054"/>
                    <a:pt x="2257" y="62024"/>
                    <a:pt x="2262" y="61960"/>
                  </a:cubicBezTo>
                  <a:cubicBezTo>
                    <a:pt x="2322" y="61329"/>
                    <a:pt x="2393" y="60710"/>
                    <a:pt x="2453" y="60079"/>
                  </a:cubicBezTo>
                  <a:cubicBezTo>
                    <a:pt x="2465" y="60008"/>
                    <a:pt x="2524" y="59972"/>
                    <a:pt x="2578" y="59972"/>
                  </a:cubicBezTo>
                  <a:close/>
                  <a:moveTo>
                    <a:pt x="41267" y="0"/>
                  </a:moveTo>
                  <a:cubicBezTo>
                    <a:pt x="41179" y="0"/>
                    <a:pt x="41076" y="29"/>
                    <a:pt x="40958" y="96"/>
                  </a:cubicBezTo>
                  <a:cubicBezTo>
                    <a:pt x="40458" y="369"/>
                    <a:pt x="40350" y="1108"/>
                    <a:pt x="40219" y="1608"/>
                  </a:cubicBezTo>
                  <a:lnTo>
                    <a:pt x="39719" y="3572"/>
                  </a:lnTo>
                  <a:lnTo>
                    <a:pt x="37445" y="12371"/>
                  </a:lnTo>
                  <a:cubicBezTo>
                    <a:pt x="37803" y="12704"/>
                    <a:pt x="37981" y="13181"/>
                    <a:pt x="37910" y="13669"/>
                  </a:cubicBezTo>
                  <a:cubicBezTo>
                    <a:pt x="37838" y="14074"/>
                    <a:pt x="37695" y="14466"/>
                    <a:pt x="37481" y="14824"/>
                  </a:cubicBezTo>
                  <a:cubicBezTo>
                    <a:pt x="37219" y="15371"/>
                    <a:pt x="36993" y="15943"/>
                    <a:pt x="36695" y="16479"/>
                  </a:cubicBezTo>
                  <a:cubicBezTo>
                    <a:pt x="36326" y="17122"/>
                    <a:pt x="35921" y="17764"/>
                    <a:pt x="35505" y="18384"/>
                  </a:cubicBezTo>
                  <a:cubicBezTo>
                    <a:pt x="34755" y="19515"/>
                    <a:pt x="33909" y="20586"/>
                    <a:pt x="32980" y="21586"/>
                  </a:cubicBezTo>
                  <a:cubicBezTo>
                    <a:pt x="32457" y="22277"/>
                    <a:pt x="31945" y="23087"/>
                    <a:pt x="31183" y="23539"/>
                  </a:cubicBezTo>
                  <a:cubicBezTo>
                    <a:pt x="30552" y="24039"/>
                    <a:pt x="29909" y="24515"/>
                    <a:pt x="29254" y="24968"/>
                  </a:cubicBezTo>
                  <a:lnTo>
                    <a:pt x="29123" y="25063"/>
                  </a:lnTo>
                  <a:cubicBezTo>
                    <a:pt x="28730" y="25349"/>
                    <a:pt x="28325" y="25634"/>
                    <a:pt x="27908" y="25896"/>
                  </a:cubicBezTo>
                  <a:cubicBezTo>
                    <a:pt x="27480" y="26313"/>
                    <a:pt x="26980" y="26658"/>
                    <a:pt x="26515" y="27028"/>
                  </a:cubicBezTo>
                  <a:cubicBezTo>
                    <a:pt x="26206" y="27278"/>
                    <a:pt x="25896" y="27539"/>
                    <a:pt x="25575" y="27790"/>
                  </a:cubicBezTo>
                  <a:cubicBezTo>
                    <a:pt x="25360" y="27956"/>
                    <a:pt x="25110" y="28194"/>
                    <a:pt x="24837" y="28218"/>
                  </a:cubicBezTo>
                  <a:cubicBezTo>
                    <a:pt x="24823" y="28219"/>
                    <a:pt x="24809" y="28220"/>
                    <a:pt x="24795" y="28220"/>
                  </a:cubicBezTo>
                  <a:cubicBezTo>
                    <a:pt x="24643" y="28220"/>
                    <a:pt x="24494" y="28160"/>
                    <a:pt x="24396" y="28040"/>
                  </a:cubicBezTo>
                  <a:cubicBezTo>
                    <a:pt x="23956" y="27861"/>
                    <a:pt x="24051" y="27266"/>
                    <a:pt x="24289" y="26944"/>
                  </a:cubicBezTo>
                  <a:cubicBezTo>
                    <a:pt x="24551" y="26551"/>
                    <a:pt x="24968" y="26277"/>
                    <a:pt x="25432" y="26194"/>
                  </a:cubicBezTo>
                  <a:lnTo>
                    <a:pt x="25456" y="26194"/>
                  </a:lnTo>
                  <a:cubicBezTo>
                    <a:pt x="25765" y="26027"/>
                    <a:pt x="26134" y="25896"/>
                    <a:pt x="26432" y="25754"/>
                  </a:cubicBezTo>
                  <a:cubicBezTo>
                    <a:pt x="26932" y="25492"/>
                    <a:pt x="27420" y="25218"/>
                    <a:pt x="27897" y="24932"/>
                  </a:cubicBezTo>
                  <a:cubicBezTo>
                    <a:pt x="28182" y="24765"/>
                    <a:pt x="28468" y="24587"/>
                    <a:pt x="28742" y="24408"/>
                  </a:cubicBezTo>
                  <a:cubicBezTo>
                    <a:pt x="28980" y="24241"/>
                    <a:pt x="29206" y="24063"/>
                    <a:pt x="29432" y="23872"/>
                  </a:cubicBezTo>
                  <a:cubicBezTo>
                    <a:pt x="29980" y="23408"/>
                    <a:pt x="30492" y="22908"/>
                    <a:pt x="31040" y="22456"/>
                  </a:cubicBezTo>
                  <a:cubicBezTo>
                    <a:pt x="31385" y="22182"/>
                    <a:pt x="31718" y="21908"/>
                    <a:pt x="32028" y="21610"/>
                  </a:cubicBezTo>
                  <a:cubicBezTo>
                    <a:pt x="32123" y="21491"/>
                    <a:pt x="32207" y="21372"/>
                    <a:pt x="32290" y="21253"/>
                  </a:cubicBezTo>
                  <a:cubicBezTo>
                    <a:pt x="32826" y="20539"/>
                    <a:pt x="33326" y="19812"/>
                    <a:pt x="33862" y="19086"/>
                  </a:cubicBezTo>
                  <a:cubicBezTo>
                    <a:pt x="34409" y="18324"/>
                    <a:pt x="35005" y="17586"/>
                    <a:pt x="35517" y="16800"/>
                  </a:cubicBezTo>
                  <a:cubicBezTo>
                    <a:pt x="36017" y="16050"/>
                    <a:pt x="36398" y="15264"/>
                    <a:pt x="36826" y="14478"/>
                  </a:cubicBezTo>
                  <a:cubicBezTo>
                    <a:pt x="37005" y="14145"/>
                    <a:pt x="37243" y="13716"/>
                    <a:pt x="37171" y="13323"/>
                  </a:cubicBezTo>
                  <a:cubicBezTo>
                    <a:pt x="37088" y="12835"/>
                    <a:pt x="36540" y="12692"/>
                    <a:pt x="36124" y="12657"/>
                  </a:cubicBezTo>
                  <a:cubicBezTo>
                    <a:pt x="36081" y="12654"/>
                    <a:pt x="36038" y="12653"/>
                    <a:pt x="35995" y="12653"/>
                  </a:cubicBezTo>
                  <a:cubicBezTo>
                    <a:pt x="35245" y="12653"/>
                    <a:pt x="34541" y="13038"/>
                    <a:pt x="33933" y="13466"/>
                  </a:cubicBezTo>
                  <a:cubicBezTo>
                    <a:pt x="32469" y="14502"/>
                    <a:pt x="31195" y="15812"/>
                    <a:pt x="29944" y="17086"/>
                  </a:cubicBezTo>
                  <a:cubicBezTo>
                    <a:pt x="29290" y="17741"/>
                    <a:pt x="28575" y="18324"/>
                    <a:pt x="27801" y="18824"/>
                  </a:cubicBezTo>
                  <a:cubicBezTo>
                    <a:pt x="27182" y="19229"/>
                    <a:pt x="26503" y="19598"/>
                    <a:pt x="25777" y="19777"/>
                  </a:cubicBezTo>
                  <a:cubicBezTo>
                    <a:pt x="22384" y="21098"/>
                    <a:pt x="18991" y="22456"/>
                    <a:pt x="15693" y="23991"/>
                  </a:cubicBezTo>
                  <a:cubicBezTo>
                    <a:pt x="13883" y="24837"/>
                    <a:pt x="12085" y="25742"/>
                    <a:pt x="10359" y="26754"/>
                  </a:cubicBezTo>
                  <a:cubicBezTo>
                    <a:pt x="9561" y="27218"/>
                    <a:pt x="8787" y="27718"/>
                    <a:pt x="8132" y="28385"/>
                  </a:cubicBezTo>
                  <a:cubicBezTo>
                    <a:pt x="7513" y="29016"/>
                    <a:pt x="7001" y="29754"/>
                    <a:pt x="6608" y="30552"/>
                  </a:cubicBezTo>
                  <a:cubicBezTo>
                    <a:pt x="6120" y="31504"/>
                    <a:pt x="5703" y="32481"/>
                    <a:pt x="5358" y="33493"/>
                  </a:cubicBezTo>
                  <a:cubicBezTo>
                    <a:pt x="5167" y="34005"/>
                    <a:pt x="4989" y="34528"/>
                    <a:pt x="4834" y="35052"/>
                  </a:cubicBezTo>
                  <a:cubicBezTo>
                    <a:pt x="4691" y="35493"/>
                    <a:pt x="4584" y="35945"/>
                    <a:pt x="4417" y="36362"/>
                  </a:cubicBezTo>
                  <a:cubicBezTo>
                    <a:pt x="4441" y="36433"/>
                    <a:pt x="4441" y="36505"/>
                    <a:pt x="4417" y="36564"/>
                  </a:cubicBezTo>
                  <a:cubicBezTo>
                    <a:pt x="3167" y="41291"/>
                    <a:pt x="2834" y="46220"/>
                    <a:pt x="2346" y="51066"/>
                  </a:cubicBezTo>
                  <a:cubicBezTo>
                    <a:pt x="1834" y="56055"/>
                    <a:pt x="1334" y="61044"/>
                    <a:pt x="846" y="66032"/>
                  </a:cubicBezTo>
                  <a:lnTo>
                    <a:pt x="0" y="74402"/>
                  </a:lnTo>
                  <a:cubicBezTo>
                    <a:pt x="1238" y="74617"/>
                    <a:pt x="2500" y="74760"/>
                    <a:pt x="3763" y="74831"/>
                  </a:cubicBezTo>
                  <a:cubicBezTo>
                    <a:pt x="4044" y="74844"/>
                    <a:pt x="4326" y="74851"/>
                    <a:pt x="4608" y="74851"/>
                  </a:cubicBezTo>
                  <a:cubicBezTo>
                    <a:pt x="5579" y="74851"/>
                    <a:pt x="6553" y="74771"/>
                    <a:pt x="7513" y="74605"/>
                  </a:cubicBezTo>
                  <a:cubicBezTo>
                    <a:pt x="8370" y="74450"/>
                    <a:pt x="9228" y="74236"/>
                    <a:pt x="10061" y="73950"/>
                  </a:cubicBezTo>
                  <a:cubicBezTo>
                    <a:pt x="10406" y="73831"/>
                    <a:pt x="10740" y="73712"/>
                    <a:pt x="11085" y="73581"/>
                  </a:cubicBezTo>
                  <a:cubicBezTo>
                    <a:pt x="12216" y="73128"/>
                    <a:pt x="13347" y="72640"/>
                    <a:pt x="14442" y="72093"/>
                  </a:cubicBezTo>
                  <a:cubicBezTo>
                    <a:pt x="14371" y="71128"/>
                    <a:pt x="14395" y="70152"/>
                    <a:pt x="14383" y="69187"/>
                  </a:cubicBezTo>
                  <a:cubicBezTo>
                    <a:pt x="14383" y="68211"/>
                    <a:pt x="14383" y="67223"/>
                    <a:pt x="14383" y="66235"/>
                  </a:cubicBezTo>
                  <a:cubicBezTo>
                    <a:pt x="14383" y="64270"/>
                    <a:pt x="14395" y="62306"/>
                    <a:pt x="14442" y="60329"/>
                  </a:cubicBezTo>
                  <a:cubicBezTo>
                    <a:pt x="14514" y="56495"/>
                    <a:pt x="14585" y="52650"/>
                    <a:pt x="14943" y="48828"/>
                  </a:cubicBezTo>
                  <a:cubicBezTo>
                    <a:pt x="15097" y="47089"/>
                    <a:pt x="15335" y="45351"/>
                    <a:pt x="15669" y="43637"/>
                  </a:cubicBezTo>
                  <a:cubicBezTo>
                    <a:pt x="15633" y="43577"/>
                    <a:pt x="15609" y="43506"/>
                    <a:pt x="15621" y="43434"/>
                  </a:cubicBezTo>
                  <a:cubicBezTo>
                    <a:pt x="15669" y="42565"/>
                    <a:pt x="16109" y="41851"/>
                    <a:pt x="16586" y="41148"/>
                  </a:cubicBezTo>
                  <a:cubicBezTo>
                    <a:pt x="17098" y="40410"/>
                    <a:pt x="17729" y="39767"/>
                    <a:pt x="18455" y="39243"/>
                  </a:cubicBezTo>
                  <a:cubicBezTo>
                    <a:pt x="20074" y="38029"/>
                    <a:pt x="21920" y="37112"/>
                    <a:pt x="23646" y="36041"/>
                  </a:cubicBezTo>
                  <a:cubicBezTo>
                    <a:pt x="25396" y="34957"/>
                    <a:pt x="27099" y="33778"/>
                    <a:pt x="28730" y="32516"/>
                  </a:cubicBezTo>
                  <a:cubicBezTo>
                    <a:pt x="30313" y="31278"/>
                    <a:pt x="31837" y="29980"/>
                    <a:pt x="33445" y="28790"/>
                  </a:cubicBezTo>
                  <a:cubicBezTo>
                    <a:pt x="34338" y="28135"/>
                    <a:pt x="35207" y="27456"/>
                    <a:pt x="36148" y="26849"/>
                  </a:cubicBezTo>
                  <a:cubicBezTo>
                    <a:pt x="36779" y="26456"/>
                    <a:pt x="37338" y="25956"/>
                    <a:pt x="37791" y="25373"/>
                  </a:cubicBezTo>
                  <a:cubicBezTo>
                    <a:pt x="38660" y="23134"/>
                    <a:pt x="39041" y="20801"/>
                    <a:pt x="39457" y="18455"/>
                  </a:cubicBezTo>
                  <a:cubicBezTo>
                    <a:pt x="39577" y="17800"/>
                    <a:pt x="39708" y="17157"/>
                    <a:pt x="39862" y="16514"/>
                  </a:cubicBezTo>
                  <a:cubicBezTo>
                    <a:pt x="40005" y="15931"/>
                    <a:pt x="40148" y="15359"/>
                    <a:pt x="40315" y="14788"/>
                  </a:cubicBezTo>
                  <a:cubicBezTo>
                    <a:pt x="40493" y="14193"/>
                    <a:pt x="40636" y="13573"/>
                    <a:pt x="40755" y="12954"/>
                  </a:cubicBezTo>
                  <a:cubicBezTo>
                    <a:pt x="40862" y="12300"/>
                    <a:pt x="40910" y="11597"/>
                    <a:pt x="40958" y="10930"/>
                  </a:cubicBezTo>
                  <a:cubicBezTo>
                    <a:pt x="41172" y="8228"/>
                    <a:pt x="41339" y="5525"/>
                    <a:pt x="41565" y="2834"/>
                  </a:cubicBezTo>
                  <a:cubicBezTo>
                    <a:pt x="41613" y="2179"/>
                    <a:pt x="41708" y="1524"/>
                    <a:pt x="41720" y="870"/>
                  </a:cubicBezTo>
                  <a:cubicBezTo>
                    <a:pt x="41739" y="469"/>
                    <a:pt x="41620" y="0"/>
                    <a:pt x="41267" y="0"/>
                  </a:cubicBezTo>
                  <a:close/>
                </a:path>
              </a:pathLst>
            </a:custGeom>
            <a:solidFill>
              <a:srgbClr val="F1CC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5"/>
            <p:cNvSpPr/>
            <p:nvPr/>
          </p:nvSpPr>
          <p:spPr>
            <a:xfrm>
              <a:off x="-5170825" y="2821088"/>
              <a:ext cx="1081700" cy="1930825"/>
            </a:xfrm>
            <a:custGeom>
              <a:avLst/>
              <a:gdLst/>
              <a:ahLst/>
              <a:cxnLst/>
              <a:rect l="l" t="t" r="r" b="b"/>
              <a:pathLst>
                <a:path w="43268" h="77233" extrusionOk="0">
                  <a:moveTo>
                    <a:pt x="41140" y="736"/>
                  </a:moveTo>
                  <a:cubicBezTo>
                    <a:pt x="41374" y="736"/>
                    <a:pt x="41586" y="814"/>
                    <a:pt x="41684" y="1017"/>
                  </a:cubicBezTo>
                  <a:cubicBezTo>
                    <a:pt x="41387" y="1100"/>
                    <a:pt x="41125" y="1279"/>
                    <a:pt x="40934" y="1505"/>
                  </a:cubicBezTo>
                  <a:cubicBezTo>
                    <a:pt x="40553" y="1981"/>
                    <a:pt x="40422" y="2588"/>
                    <a:pt x="40267" y="3172"/>
                  </a:cubicBezTo>
                  <a:lnTo>
                    <a:pt x="39708" y="5362"/>
                  </a:lnTo>
                  <a:lnTo>
                    <a:pt x="37993" y="11994"/>
                  </a:lnTo>
                  <a:cubicBezTo>
                    <a:pt x="37874" y="12173"/>
                    <a:pt x="37743" y="12340"/>
                    <a:pt x="37589" y="12494"/>
                  </a:cubicBezTo>
                  <a:cubicBezTo>
                    <a:pt x="37481" y="12590"/>
                    <a:pt x="37362" y="12673"/>
                    <a:pt x="37243" y="12756"/>
                  </a:cubicBezTo>
                  <a:cubicBezTo>
                    <a:pt x="37279" y="12578"/>
                    <a:pt x="37315" y="12399"/>
                    <a:pt x="37350" y="12220"/>
                  </a:cubicBezTo>
                  <a:cubicBezTo>
                    <a:pt x="37481" y="11589"/>
                    <a:pt x="37600" y="10947"/>
                    <a:pt x="37708" y="10304"/>
                  </a:cubicBezTo>
                  <a:cubicBezTo>
                    <a:pt x="37922" y="9030"/>
                    <a:pt x="38160" y="7768"/>
                    <a:pt x="38458" y="6505"/>
                  </a:cubicBezTo>
                  <a:cubicBezTo>
                    <a:pt x="38755" y="5267"/>
                    <a:pt x="38958" y="3981"/>
                    <a:pt x="39386" y="2779"/>
                  </a:cubicBezTo>
                  <a:cubicBezTo>
                    <a:pt x="39601" y="2195"/>
                    <a:pt x="39839" y="1445"/>
                    <a:pt x="40315" y="1029"/>
                  </a:cubicBezTo>
                  <a:cubicBezTo>
                    <a:pt x="40497" y="867"/>
                    <a:pt x="40837" y="736"/>
                    <a:pt x="41140" y="736"/>
                  </a:cubicBezTo>
                  <a:close/>
                  <a:moveTo>
                    <a:pt x="38232" y="4303"/>
                  </a:moveTo>
                  <a:lnTo>
                    <a:pt x="38232" y="4303"/>
                  </a:lnTo>
                  <a:cubicBezTo>
                    <a:pt x="38005" y="5101"/>
                    <a:pt x="37839" y="5910"/>
                    <a:pt x="37731" y="6744"/>
                  </a:cubicBezTo>
                  <a:cubicBezTo>
                    <a:pt x="37565" y="7934"/>
                    <a:pt x="37422" y="9125"/>
                    <a:pt x="37184" y="10315"/>
                  </a:cubicBezTo>
                  <a:cubicBezTo>
                    <a:pt x="37065" y="10911"/>
                    <a:pt x="36946" y="11494"/>
                    <a:pt x="36791" y="12066"/>
                  </a:cubicBezTo>
                  <a:cubicBezTo>
                    <a:pt x="36696" y="12423"/>
                    <a:pt x="36565" y="12780"/>
                    <a:pt x="36446" y="13137"/>
                  </a:cubicBezTo>
                  <a:cubicBezTo>
                    <a:pt x="36148" y="13256"/>
                    <a:pt x="35850" y="13363"/>
                    <a:pt x="35588" y="13494"/>
                  </a:cubicBezTo>
                  <a:lnTo>
                    <a:pt x="35362" y="13614"/>
                  </a:lnTo>
                  <a:cubicBezTo>
                    <a:pt x="35565" y="13066"/>
                    <a:pt x="35719" y="12494"/>
                    <a:pt x="35886" y="11970"/>
                  </a:cubicBezTo>
                  <a:cubicBezTo>
                    <a:pt x="36160" y="11054"/>
                    <a:pt x="36386" y="10137"/>
                    <a:pt x="36553" y="9196"/>
                  </a:cubicBezTo>
                  <a:cubicBezTo>
                    <a:pt x="36743" y="8232"/>
                    <a:pt x="36910" y="7267"/>
                    <a:pt x="37172" y="6327"/>
                  </a:cubicBezTo>
                  <a:cubicBezTo>
                    <a:pt x="37386" y="5577"/>
                    <a:pt x="37589" y="4743"/>
                    <a:pt x="38232" y="4303"/>
                  </a:cubicBezTo>
                  <a:close/>
                  <a:moveTo>
                    <a:pt x="35091" y="8797"/>
                  </a:moveTo>
                  <a:cubicBezTo>
                    <a:pt x="35216" y="8797"/>
                    <a:pt x="35209" y="9054"/>
                    <a:pt x="35219" y="9184"/>
                  </a:cubicBezTo>
                  <a:cubicBezTo>
                    <a:pt x="35231" y="9470"/>
                    <a:pt x="35219" y="9756"/>
                    <a:pt x="35231" y="10042"/>
                  </a:cubicBezTo>
                  <a:cubicBezTo>
                    <a:pt x="35243" y="10518"/>
                    <a:pt x="35255" y="10994"/>
                    <a:pt x="35255" y="11482"/>
                  </a:cubicBezTo>
                  <a:cubicBezTo>
                    <a:pt x="35136" y="11982"/>
                    <a:pt x="35017" y="12482"/>
                    <a:pt x="34874" y="12982"/>
                  </a:cubicBezTo>
                  <a:cubicBezTo>
                    <a:pt x="34779" y="13352"/>
                    <a:pt x="34648" y="13721"/>
                    <a:pt x="34541" y="14090"/>
                  </a:cubicBezTo>
                  <a:cubicBezTo>
                    <a:pt x="33838" y="14542"/>
                    <a:pt x="33183" y="15090"/>
                    <a:pt x="32624" y="15709"/>
                  </a:cubicBezTo>
                  <a:cubicBezTo>
                    <a:pt x="33171" y="14411"/>
                    <a:pt x="33588" y="13054"/>
                    <a:pt x="34029" y="11732"/>
                  </a:cubicBezTo>
                  <a:lnTo>
                    <a:pt x="34029" y="11744"/>
                  </a:lnTo>
                  <a:cubicBezTo>
                    <a:pt x="34195" y="11232"/>
                    <a:pt x="34326" y="10696"/>
                    <a:pt x="34469" y="10185"/>
                  </a:cubicBezTo>
                  <a:cubicBezTo>
                    <a:pt x="34541" y="9946"/>
                    <a:pt x="34612" y="9720"/>
                    <a:pt x="34683" y="9494"/>
                  </a:cubicBezTo>
                  <a:cubicBezTo>
                    <a:pt x="34743" y="9351"/>
                    <a:pt x="34862" y="8922"/>
                    <a:pt x="35005" y="8827"/>
                  </a:cubicBezTo>
                  <a:cubicBezTo>
                    <a:pt x="35039" y="8806"/>
                    <a:pt x="35067" y="8797"/>
                    <a:pt x="35091" y="8797"/>
                  </a:cubicBezTo>
                  <a:close/>
                  <a:moveTo>
                    <a:pt x="42071" y="1695"/>
                  </a:moveTo>
                  <a:cubicBezTo>
                    <a:pt x="42431" y="1695"/>
                    <a:pt x="42551" y="2164"/>
                    <a:pt x="42542" y="2565"/>
                  </a:cubicBezTo>
                  <a:cubicBezTo>
                    <a:pt x="42530" y="3219"/>
                    <a:pt x="42434" y="3874"/>
                    <a:pt x="42375" y="4529"/>
                  </a:cubicBezTo>
                  <a:cubicBezTo>
                    <a:pt x="42161" y="7232"/>
                    <a:pt x="41982" y="9934"/>
                    <a:pt x="41780" y="12625"/>
                  </a:cubicBezTo>
                  <a:cubicBezTo>
                    <a:pt x="41720" y="13304"/>
                    <a:pt x="41684" y="13995"/>
                    <a:pt x="41577" y="14661"/>
                  </a:cubicBezTo>
                  <a:cubicBezTo>
                    <a:pt x="41458" y="15280"/>
                    <a:pt x="41303" y="15888"/>
                    <a:pt x="41125" y="16495"/>
                  </a:cubicBezTo>
                  <a:cubicBezTo>
                    <a:pt x="40791" y="17697"/>
                    <a:pt x="40494" y="18912"/>
                    <a:pt x="40279" y="20150"/>
                  </a:cubicBezTo>
                  <a:cubicBezTo>
                    <a:pt x="39863" y="22496"/>
                    <a:pt x="39482" y="24841"/>
                    <a:pt x="38601" y="27068"/>
                  </a:cubicBezTo>
                  <a:cubicBezTo>
                    <a:pt x="38148" y="27663"/>
                    <a:pt x="37600" y="28163"/>
                    <a:pt x="36969" y="28544"/>
                  </a:cubicBezTo>
                  <a:cubicBezTo>
                    <a:pt x="36029" y="29151"/>
                    <a:pt x="35160" y="29830"/>
                    <a:pt x="34267" y="30497"/>
                  </a:cubicBezTo>
                  <a:cubicBezTo>
                    <a:pt x="32659" y="31687"/>
                    <a:pt x="31123" y="32985"/>
                    <a:pt x="29552" y="34211"/>
                  </a:cubicBezTo>
                  <a:cubicBezTo>
                    <a:pt x="27921" y="35485"/>
                    <a:pt x="26218" y="36664"/>
                    <a:pt x="24456" y="37747"/>
                  </a:cubicBezTo>
                  <a:cubicBezTo>
                    <a:pt x="22741" y="38807"/>
                    <a:pt x="20884" y="39724"/>
                    <a:pt x="19265" y="40938"/>
                  </a:cubicBezTo>
                  <a:cubicBezTo>
                    <a:pt x="18539" y="41462"/>
                    <a:pt x="17919" y="42105"/>
                    <a:pt x="17407" y="42843"/>
                  </a:cubicBezTo>
                  <a:cubicBezTo>
                    <a:pt x="16931" y="43558"/>
                    <a:pt x="16479" y="44260"/>
                    <a:pt x="16431" y="45129"/>
                  </a:cubicBezTo>
                  <a:cubicBezTo>
                    <a:pt x="16431" y="45201"/>
                    <a:pt x="16443" y="45272"/>
                    <a:pt x="16491" y="45332"/>
                  </a:cubicBezTo>
                  <a:cubicBezTo>
                    <a:pt x="16157" y="47046"/>
                    <a:pt x="15919" y="48784"/>
                    <a:pt x="15764" y="50523"/>
                  </a:cubicBezTo>
                  <a:cubicBezTo>
                    <a:pt x="15407" y="54345"/>
                    <a:pt x="15336" y="58202"/>
                    <a:pt x="15252" y="62036"/>
                  </a:cubicBezTo>
                  <a:cubicBezTo>
                    <a:pt x="15217" y="64001"/>
                    <a:pt x="15193" y="65965"/>
                    <a:pt x="15193" y="67930"/>
                  </a:cubicBezTo>
                  <a:cubicBezTo>
                    <a:pt x="15193" y="68918"/>
                    <a:pt x="15193" y="69894"/>
                    <a:pt x="15205" y="70882"/>
                  </a:cubicBezTo>
                  <a:cubicBezTo>
                    <a:pt x="15205" y="71847"/>
                    <a:pt x="15181" y="72823"/>
                    <a:pt x="15252" y="73776"/>
                  </a:cubicBezTo>
                  <a:cubicBezTo>
                    <a:pt x="14157" y="74323"/>
                    <a:pt x="13038" y="74823"/>
                    <a:pt x="11895" y="75264"/>
                  </a:cubicBezTo>
                  <a:cubicBezTo>
                    <a:pt x="10740" y="75728"/>
                    <a:pt x="9549" y="76074"/>
                    <a:pt x="8323" y="76300"/>
                  </a:cubicBezTo>
                  <a:cubicBezTo>
                    <a:pt x="7363" y="76466"/>
                    <a:pt x="6396" y="76546"/>
                    <a:pt x="5423" y="76546"/>
                  </a:cubicBezTo>
                  <a:cubicBezTo>
                    <a:pt x="5140" y="76546"/>
                    <a:pt x="4856" y="76539"/>
                    <a:pt x="4573" y="76526"/>
                  </a:cubicBezTo>
                  <a:cubicBezTo>
                    <a:pt x="3310" y="76455"/>
                    <a:pt x="2060" y="76312"/>
                    <a:pt x="810" y="76097"/>
                  </a:cubicBezTo>
                  <a:lnTo>
                    <a:pt x="1656" y="67727"/>
                  </a:lnTo>
                  <a:lnTo>
                    <a:pt x="3156" y="52761"/>
                  </a:lnTo>
                  <a:cubicBezTo>
                    <a:pt x="3644" y="47915"/>
                    <a:pt x="3977" y="42998"/>
                    <a:pt x="5227" y="38259"/>
                  </a:cubicBezTo>
                  <a:cubicBezTo>
                    <a:pt x="5251" y="38200"/>
                    <a:pt x="5251" y="38128"/>
                    <a:pt x="5227" y="38069"/>
                  </a:cubicBezTo>
                  <a:cubicBezTo>
                    <a:pt x="5394" y="37640"/>
                    <a:pt x="5501" y="37188"/>
                    <a:pt x="5644" y="36759"/>
                  </a:cubicBezTo>
                  <a:cubicBezTo>
                    <a:pt x="5799" y="36235"/>
                    <a:pt x="5977" y="35711"/>
                    <a:pt x="6168" y="35188"/>
                  </a:cubicBezTo>
                  <a:cubicBezTo>
                    <a:pt x="6513" y="34176"/>
                    <a:pt x="6930" y="33187"/>
                    <a:pt x="7406" y="32235"/>
                  </a:cubicBezTo>
                  <a:cubicBezTo>
                    <a:pt x="7799" y="31437"/>
                    <a:pt x="8311" y="30699"/>
                    <a:pt x="8930" y="30068"/>
                  </a:cubicBezTo>
                  <a:cubicBezTo>
                    <a:pt x="9573" y="29401"/>
                    <a:pt x="10359" y="28901"/>
                    <a:pt x="11157" y="28437"/>
                  </a:cubicBezTo>
                  <a:cubicBezTo>
                    <a:pt x="12883" y="27425"/>
                    <a:pt x="14681" y="26520"/>
                    <a:pt x="16491" y="25675"/>
                  </a:cubicBezTo>
                  <a:cubicBezTo>
                    <a:pt x="19789" y="24139"/>
                    <a:pt x="23182" y="22781"/>
                    <a:pt x="26575" y="21460"/>
                  </a:cubicBezTo>
                  <a:cubicBezTo>
                    <a:pt x="27302" y="21281"/>
                    <a:pt x="27980" y="20912"/>
                    <a:pt x="28599" y="20507"/>
                  </a:cubicBezTo>
                  <a:cubicBezTo>
                    <a:pt x="29373" y="20007"/>
                    <a:pt x="30088" y="19424"/>
                    <a:pt x="30742" y="18769"/>
                  </a:cubicBezTo>
                  <a:cubicBezTo>
                    <a:pt x="32005" y="17495"/>
                    <a:pt x="33267" y="16185"/>
                    <a:pt x="34743" y="15149"/>
                  </a:cubicBezTo>
                  <a:cubicBezTo>
                    <a:pt x="35340" y="14721"/>
                    <a:pt x="36044" y="14336"/>
                    <a:pt x="36793" y="14336"/>
                  </a:cubicBezTo>
                  <a:cubicBezTo>
                    <a:pt x="36836" y="14336"/>
                    <a:pt x="36879" y="14337"/>
                    <a:pt x="36922" y="14340"/>
                  </a:cubicBezTo>
                  <a:cubicBezTo>
                    <a:pt x="37350" y="14376"/>
                    <a:pt x="37886" y="14518"/>
                    <a:pt x="37970" y="15007"/>
                  </a:cubicBezTo>
                  <a:cubicBezTo>
                    <a:pt x="38041" y="15399"/>
                    <a:pt x="37803" y="15828"/>
                    <a:pt x="37624" y="16161"/>
                  </a:cubicBezTo>
                  <a:cubicBezTo>
                    <a:pt x="37208" y="16947"/>
                    <a:pt x="36815" y="17745"/>
                    <a:pt x="36327" y="18483"/>
                  </a:cubicBezTo>
                  <a:cubicBezTo>
                    <a:pt x="35803" y="19269"/>
                    <a:pt x="35207" y="20007"/>
                    <a:pt x="34660" y="20769"/>
                  </a:cubicBezTo>
                  <a:cubicBezTo>
                    <a:pt x="34136" y="21495"/>
                    <a:pt x="33624" y="22222"/>
                    <a:pt x="33088" y="22936"/>
                  </a:cubicBezTo>
                  <a:cubicBezTo>
                    <a:pt x="33005" y="23055"/>
                    <a:pt x="32921" y="23174"/>
                    <a:pt x="32826" y="23293"/>
                  </a:cubicBezTo>
                  <a:cubicBezTo>
                    <a:pt x="32517" y="23591"/>
                    <a:pt x="32183" y="23865"/>
                    <a:pt x="31850" y="24139"/>
                  </a:cubicBezTo>
                  <a:cubicBezTo>
                    <a:pt x="31290" y="24591"/>
                    <a:pt x="30778" y="25103"/>
                    <a:pt x="30231" y="25555"/>
                  </a:cubicBezTo>
                  <a:cubicBezTo>
                    <a:pt x="30004" y="25746"/>
                    <a:pt x="29778" y="25925"/>
                    <a:pt x="29552" y="26091"/>
                  </a:cubicBezTo>
                  <a:cubicBezTo>
                    <a:pt x="29266" y="26270"/>
                    <a:pt x="28980" y="26448"/>
                    <a:pt x="28695" y="26615"/>
                  </a:cubicBezTo>
                  <a:cubicBezTo>
                    <a:pt x="28218" y="26901"/>
                    <a:pt x="27730" y="27175"/>
                    <a:pt x="27230" y="27437"/>
                  </a:cubicBezTo>
                  <a:cubicBezTo>
                    <a:pt x="26932" y="27580"/>
                    <a:pt x="26575" y="27710"/>
                    <a:pt x="26254" y="27877"/>
                  </a:cubicBezTo>
                  <a:lnTo>
                    <a:pt x="26230" y="27877"/>
                  </a:lnTo>
                  <a:cubicBezTo>
                    <a:pt x="25766" y="27961"/>
                    <a:pt x="25361" y="28234"/>
                    <a:pt x="25087" y="28627"/>
                  </a:cubicBezTo>
                  <a:cubicBezTo>
                    <a:pt x="24849" y="28949"/>
                    <a:pt x="24754" y="29544"/>
                    <a:pt x="25194" y="29723"/>
                  </a:cubicBezTo>
                  <a:cubicBezTo>
                    <a:pt x="25292" y="29843"/>
                    <a:pt x="25441" y="29903"/>
                    <a:pt x="25593" y="29903"/>
                  </a:cubicBezTo>
                  <a:cubicBezTo>
                    <a:pt x="25607" y="29903"/>
                    <a:pt x="25621" y="29902"/>
                    <a:pt x="25635" y="29901"/>
                  </a:cubicBezTo>
                  <a:cubicBezTo>
                    <a:pt x="25920" y="29877"/>
                    <a:pt x="26170" y="29639"/>
                    <a:pt x="26373" y="29473"/>
                  </a:cubicBezTo>
                  <a:cubicBezTo>
                    <a:pt x="26694" y="29223"/>
                    <a:pt x="27004" y="28961"/>
                    <a:pt x="27325" y="28711"/>
                  </a:cubicBezTo>
                  <a:cubicBezTo>
                    <a:pt x="27790" y="28342"/>
                    <a:pt x="28290" y="27984"/>
                    <a:pt x="28718" y="27580"/>
                  </a:cubicBezTo>
                  <a:cubicBezTo>
                    <a:pt x="29135" y="27318"/>
                    <a:pt x="29528" y="27032"/>
                    <a:pt x="29933" y="26746"/>
                  </a:cubicBezTo>
                  <a:lnTo>
                    <a:pt x="30052" y="26651"/>
                  </a:lnTo>
                  <a:cubicBezTo>
                    <a:pt x="30719" y="26198"/>
                    <a:pt x="31362" y="25722"/>
                    <a:pt x="31993" y="25222"/>
                  </a:cubicBezTo>
                  <a:cubicBezTo>
                    <a:pt x="32755" y="24782"/>
                    <a:pt x="33267" y="23960"/>
                    <a:pt x="33779" y="23269"/>
                  </a:cubicBezTo>
                  <a:cubicBezTo>
                    <a:pt x="34707" y="22269"/>
                    <a:pt x="35553" y="21198"/>
                    <a:pt x="36315" y="20067"/>
                  </a:cubicBezTo>
                  <a:cubicBezTo>
                    <a:pt x="36731" y="19448"/>
                    <a:pt x="37124" y="18817"/>
                    <a:pt x="37493" y="18162"/>
                  </a:cubicBezTo>
                  <a:cubicBezTo>
                    <a:pt x="37791" y="17626"/>
                    <a:pt x="38029" y="17054"/>
                    <a:pt x="38279" y="16507"/>
                  </a:cubicBezTo>
                  <a:cubicBezTo>
                    <a:pt x="38493" y="16150"/>
                    <a:pt x="38636" y="15769"/>
                    <a:pt x="38708" y="15364"/>
                  </a:cubicBezTo>
                  <a:cubicBezTo>
                    <a:pt x="38779" y="14876"/>
                    <a:pt x="38613" y="14399"/>
                    <a:pt x="38243" y="14066"/>
                  </a:cubicBezTo>
                  <a:lnTo>
                    <a:pt x="40518" y="5267"/>
                  </a:lnTo>
                  <a:lnTo>
                    <a:pt x="41029" y="3291"/>
                  </a:lnTo>
                  <a:cubicBezTo>
                    <a:pt x="41160" y="2803"/>
                    <a:pt x="41256" y="2064"/>
                    <a:pt x="41756" y="1791"/>
                  </a:cubicBezTo>
                  <a:cubicBezTo>
                    <a:pt x="41877" y="1724"/>
                    <a:pt x="41981" y="1695"/>
                    <a:pt x="42071" y="1695"/>
                  </a:cubicBezTo>
                  <a:close/>
                  <a:moveTo>
                    <a:pt x="41262" y="1"/>
                  </a:moveTo>
                  <a:cubicBezTo>
                    <a:pt x="40861" y="1"/>
                    <a:pt x="40452" y="185"/>
                    <a:pt x="40148" y="433"/>
                  </a:cubicBezTo>
                  <a:cubicBezTo>
                    <a:pt x="39291" y="1136"/>
                    <a:pt x="38982" y="2338"/>
                    <a:pt x="38577" y="3327"/>
                  </a:cubicBezTo>
                  <a:cubicBezTo>
                    <a:pt x="38529" y="3327"/>
                    <a:pt x="38470" y="3338"/>
                    <a:pt x="38434" y="3350"/>
                  </a:cubicBezTo>
                  <a:cubicBezTo>
                    <a:pt x="37541" y="3672"/>
                    <a:pt x="37172" y="4517"/>
                    <a:pt x="36910" y="5362"/>
                  </a:cubicBezTo>
                  <a:cubicBezTo>
                    <a:pt x="36612" y="6363"/>
                    <a:pt x="36398" y="7375"/>
                    <a:pt x="36088" y="8375"/>
                  </a:cubicBezTo>
                  <a:cubicBezTo>
                    <a:pt x="36041" y="8518"/>
                    <a:pt x="35993" y="8661"/>
                    <a:pt x="35957" y="8803"/>
                  </a:cubicBezTo>
                  <a:cubicBezTo>
                    <a:pt x="35922" y="8577"/>
                    <a:pt x="35815" y="8363"/>
                    <a:pt x="35648" y="8208"/>
                  </a:cubicBezTo>
                  <a:cubicBezTo>
                    <a:pt x="35524" y="8103"/>
                    <a:pt x="35392" y="8059"/>
                    <a:pt x="35260" y="8059"/>
                  </a:cubicBezTo>
                  <a:cubicBezTo>
                    <a:pt x="34974" y="8059"/>
                    <a:pt x="34689" y="8265"/>
                    <a:pt x="34493" y="8494"/>
                  </a:cubicBezTo>
                  <a:cubicBezTo>
                    <a:pt x="34148" y="8911"/>
                    <a:pt x="33981" y="9482"/>
                    <a:pt x="33874" y="10006"/>
                  </a:cubicBezTo>
                  <a:cubicBezTo>
                    <a:pt x="33648" y="11280"/>
                    <a:pt x="33302" y="12530"/>
                    <a:pt x="32862" y="13744"/>
                  </a:cubicBezTo>
                  <a:cubicBezTo>
                    <a:pt x="32386" y="15030"/>
                    <a:pt x="31743" y="16245"/>
                    <a:pt x="31195" y="17495"/>
                  </a:cubicBezTo>
                  <a:cubicBezTo>
                    <a:pt x="31028" y="17662"/>
                    <a:pt x="30850" y="17816"/>
                    <a:pt x="30671" y="17971"/>
                  </a:cubicBezTo>
                  <a:cubicBezTo>
                    <a:pt x="29969" y="18602"/>
                    <a:pt x="29218" y="19174"/>
                    <a:pt x="28445" y="19709"/>
                  </a:cubicBezTo>
                  <a:cubicBezTo>
                    <a:pt x="27754" y="20162"/>
                    <a:pt x="27016" y="20483"/>
                    <a:pt x="26278" y="20829"/>
                  </a:cubicBezTo>
                  <a:cubicBezTo>
                    <a:pt x="24468" y="21519"/>
                    <a:pt x="22646" y="22198"/>
                    <a:pt x="20848" y="22936"/>
                  </a:cubicBezTo>
                  <a:cubicBezTo>
                    <a:pt x="18931" y="23722"/>
                    <a:pt x="17038" y="24555"/>
                    <a:pt x="15169" y="25448"/>
                  </a:cubicBezTo>
                  <a:cubicBezTo>
                    <a:pt x="13359" y="26329"/>
                    <a:pt x="11514" y="27222"/>
                    <a:pt x="9835" y="28342"/>
                  </a:cubicBezTo>
                  <a:cubicBezTo>
                    <a:pt x="8263" y="29401"/>
                    <a:pt x="7180" y="30842"/>
                    <a:pt x="6394" y="32556"/>
                  </a:cubicBezTo>
                  <a:cubicBezTo>
                    <a:pt x="5989" y="33437"/>
                    <a:pt x="5656" y="34354"/>
                    <a:pt x="5323" y="35271"/>
                  </a:cubicBezTo>
                  <a:cubicBezTo>
                    <a:pt x="5025" y="36128"/>
                    <a:pt x="4620" y="37069"/>
                    <a:pt x="4513" y="37986"/>
                  </a:cubicBezTo>
                  <a:cubicBezTo>
                    <a:pt x="4501" y="38009"/>
                    <a:pt x="4501" y="38033"/>
                    <a:pt x="4489" y="38057"/>
                  </a:cubicBezTo>
                  <a:cubicBezTo>
                    <a:pt x="3787" y="40724"/>
                    <a:pt x="3382" y="43451"/>
                    <a:pt x="3072" y="46189"/>
                  </a:cubicBezTo>
                  <a:cubicBezTo>
                    <a:pt x="2513" y="51118"/>
                    <a:pt x="2060" y="56071"/>
                    <a:pt x="1560" y="61024"/>
                  </a:cubicBezTo>
                  <a:lnTo>
                    <a:pt x="36" y="76133"/>
                  </a:lnTo>
                  <a:cubicBezTo>
                    <a:pt x="1" y="76300"/>
                    <a:pt x="120" y="76466"/>
                    <a:pt x="286" y="76490"/>
                  </a:cubicBezTo>
                  <a:cubicBezTo>
                    <a:pt x="298" y="76633"/>
                    <a:pt x="405" y="76740"/>
                    <a:pt x="536" y="76776"/>
                  </a:cubicBezTo>
                  <a:cubicBezTo>
                    <a:pt x="1649" y="77105"/>
                    <a:pt x="2812" y="77233"/>
                    <a:pt x="3982" y="77233"/>
                  </a:cubicBezTo>
                  <a:cubicBezTo>
                    <a:pt x="5440" y="77233"/>
                    <a:pt x="6911" y="77034"/>
                    <a:pt x="8311" y="76776"/>
                  </a:cubicBezTo>
                  <a:cubicBezTo>
                    <a:pt x="9621" y="76538"/>
                    <a:pt x="10919" y="76228"/>
                    <a:pt x="12193" y="75847"/>
                  </a:cubicBezTo>
                  <a:cubicBezTo>
                    <a:pt x="13455" y="75454"/>
                    <a:pt x="14681" y="74942"/>
                    <a:pt x="15848" y="74335"/>
                  </a:cubicBezTo>
                  <a:cubicBezTo>
                    <a:pt x="16038" y="74240"/>
                    <a:pt x="16110" y="73990"/>
                    <a:pt x="15979" y="73823"/>
                  </a:cubicBezTo>
                  <a:cubicBezTo>
                    <a:pt x="16026" y="72716"/>
                    <a:pt x="15967" y="71597"/>
                    <a:pt x="15955" y="70490"/>
                  </a:cubicBezTo>
                  <a:cubicBezTo>
                    <a:pt x="15955" y="69430"/>
                    <a:pt x="15955" y="68370"/>
                    <a:pt x="15955" y="67311"/>
                  </a:cubicBezTo>
                  <a:cubicBezTo>
                    <a:pt x="15967" y="63441"/>
                    <a:pt x="16038" y="59560"/>
                    <a:pt x="16205" y="55690"/>
                  </a:cubicBezTo>
                  <a:cubicBezTo>
                    <a:pt x="16348" y="51868"/>
                    <a:pt x="16645" y="48046"/>
                    <a:pt x="17407" y="44296"/>
                  </a:cubicBezTo>
                  <a:cubicBezTo>
                    <a:pt x="17407" y="44260"/>
                    <a:pt x="17407" y="44224"/>
                    <a:pt x="17407" y="44189"/>
                  </a:cubicBezTo>
                  <a:cubicBezTo>
                    <a:pt x="17455" y="44058"/>
                    <a:pt x="17515" y="43927"/>
                    <a:pt x="17574" y="43796"/>
                  </a:cubicBezTo>
                  <a:cubicBezTo>
                    <a:pt x="17812" y="43343"/>
                    <a:pt x="18122" y="42939"/>
                    <a:pt x="18503" y="42593"/>
                  </a:cubicBezTo>
                  <a:cubicBezTo>
                    <a:pt x="19277" y="41855"/>
                    <a:pt x="20134" y="41200"/>
                    <a:pt x="21063" y="40653"/>
                  </a:cubicBezTo>
                  <a:cubicBezTo>
                    <a:pt x="22813" y="39593"/>
                    <a:pt x="24611" y="38569"/>
                    <a:pt x="26325" y="37450"/>
                  </a:cubicBezTo>
                  <a:cubicBezTo>
                    <a:pt x="28004" y="36331"/>
                    <a:pt x="29635" y="35140"/>
                    <a:pt x="31195" y="33866"/>
                  </a:cubicBezTo>
                  <a:cubicBezTo>
                    <a:pt x="32743" y="32604"/>
                    <a:pt x="34255" y="31235"/>
                    <a:pt x="35922" y="30127"/>
                  </a:cubicBezTo>
                  <a:cubicBezTo>
                    <a:pt x="36708" y="29604"/>
                    <a:pt x="37565" y="29127"/>
                    <a:pt x="38291" y="28520"/>
                  </a:cubicBezTo>
                  <a:cubicBezTo>
                    <a:pt x="38565" y="28294"/>
                    <a:pt x="38803" y="28032"/>
                    <a:pt x="38994" y="27746"/>
                  </a:cubicBezTo>
                  <a:cubicBezTo>
                    <a:pt x="39077" y="27722"/>
                    <a:pt x="39148" y="27663"/>
                    <a:pt x="39184" y="27580"/>
                  </a:cubicBezTo>
                  <a:cubicBezTo>
                    <a:pt x="40470" y="24817"/>
                    <a:pt x="40756" y="21698"/>
                    <a:pt x="41268" y="18733"/>
                  </a:cubicBezTo>
                  <a:cubicBezTo>
                    <a:pt x="41506" y="17376"/>
                    <a:pt x="41887" y="16078"/>
                    <a:pt x="42220" y="14756"/>
                  </a:cubicBezTo>
                  <a:cubicBezTo>
                    <a:pt x="42565" y="13352"/>
                    <a:pt x="42601" y="11911"/>
                    <a:pt x="42708" y="10470"/>
                  </a:cubicBezTo>
                  <a:cubicBezTo>
                    <a:pt x="42815" y="9006"/>
                    <a:pt x="42911" y="7541"/>
                    <a:pt x="43018" y="6065"/>
                  </a:cubicBezTo>
                  <a:cubicBezTo>
                    <a:pt x="43077" y="5327"/>
                    <a:pt x="43125" y="4577"/>
                    <a:pt x="43173" y="3838"/>
                  </a:cubicBezTo>
                  <a:cubicBezTo>
                    <a:pt x="43196" y="3446"/>
                    <a:pt x="43208" y="3065"/>
                    <a:pt x="43232" y="2672"/>
                  </a:cubicBezTo>
                  <a:cubicBezTo>
                    <a:pt x="43268" y="2422"/>
                    <a:pt x="43268" y="2160"/>
                    <a:pt x="43232" y="1898"/>
                  </a:cubicBezTo>
                  <a:cubicBezTo>
                    <a:pt x="43173" y="1481"/>
                    <a:pt x="42875" y="1136"/>
                    <a:pt x="42470" y="1017"/>
                  </a:cubicBezTo>
                  <a:cubicBezTo>
                    <a:pt x="42375" y="564"/>
                    <a:pt x="42053" y="207"/>
                    <a:pt x="41613" y="52"/>
                  </a:cubicBezTo>
                  <a:cubicBezTo>
                    <a:pt x="41499" y="17"/>
                    <a:pt x="41381" y="1"/>
                    <a:pt x="41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5"/>
            <p:cNvSpPr/>
            <p:nvPr/>
          </p:nvSpPr>
          <p:spPr>
            <a:xfrm>
              <a:off x="-4463125" y="3334413"/>
              <a:ext cx="26100" cy="35975"/>
            </a:xfrm>
            <a:custGeom>
              <a:avLst/>
              <a:gdLst/>
              <a:ahLst/>
              <a:cxnLst/>
              <a:rect l="l" t="t" r="r" b="b"/>
              <a:pathLst>
                <a:path w="1044" h="1439" extrusionOk="0">
                  <a:moveTo>
                    <a:pt x="893" y="0"/>
                  </a:moveTo>
                  <a:cubicBezTo>
                    <a:pt x="859" y="0"/>
                    <a:pt x="825" y="17"/>
                    <a:pt x="803" y="58"/>
                  </a:cubicBezTo>
                  <a:cubicBezTo>
                    <a:pt x="541" y="462"/>
                    <a:pt x="279" y="867"/>
                    <a:pt x="41" y="1296"/>
                  </a:cubicBezTo>
                  <a:cubicBezTo>
                    <a:pt x="0" y="1370"/>
                    <a:pt x="61" y="1438"/>
                    <a:pt x="123" y="1438"/>
                  </a:cubicBezTo>
                  <a:cubicBezTo>
                    <a:pt x="150" y="1438"/>
                    <a:pt x="178" y="1424"/>
                    <a:pt x="196" y="1391"/>
                  </a:cubicBezTo>
                  <a:cubicBezTo>
                    <a:pt x="482" y="986"/>
                    <a:pt x="732" y="581"/>
                    <a:pt x="994" y="165"/>
                  </a:cubicBezTo>
                  <a:cubicBezTo>
                    <a:pt x="1043" y="83"/>
                    <a:pt x="968" y="0"/>
                    <a:pt x="893"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5"/>
            <p:cNvSpPr/>
            <p:nvPr/>
          </p:nvSpPr>
          <p:spPr>
            <a:xfrm>
              <a:off x="-4437700" y="3344088"/>
              <a:ext cx="8075" cy="12900"/>
            </a:xfrm>
            <a:custGeom>
              <a:avLst/>
              <a:gdLst/>
              <a:ahLst/>
              <a:cxnLst/>
              <a:rect l="l" t="t" r="r" b="b"/>
              <a:pathLst>
                <a:path w="323" h="516" extrusionOk="0">
                  <a:moveTo>
                    <a:pt x="233" y="1"/>
                  </a:moveTo>
                  <a:cubicBezTo>
                    <a:pt x="200" y="1"/>
                    <a:pt x="168" y="19"/>
                    <a:pt x="155" y="52"/>
                  </a:cubicBezTo>
                  <a:cubicBezTo>
                    <a:pt x="108" y="171"/>
                    <a:pt x="60" y="290"/>
                    <a:pt x="13" y="409"/>
                  </a:cubicBezTo>
                  <a:cubicBezTo>
                    <a:pt x="1" y="456"/>
                    <a:pt x="24" y="504"/>
                    <a:pt x="72" y="516"/>
                  </a:cubicBezTo>
                  <a:cubicBezTo>
                    <a:pt x="84" y="516"/>
                    <a:pt x="108" y="516"/>
                    <a:pt x="132" y="504"/>
                  </a:cubicBezTo>
                  <a:cubicBezTo>
                    <a:pt x="144" y="492"/>
                    <a:pt x="155" y="480"/>
                    <a:pt x="167" y="456"/>
                  </a:cubicBezTo>
                  <a:cubicBezTo>
                    <a:pt x="215" y="337"/>
                    <a:pt x="263" y="218"/>
                    <a:pt x="310" y="99"/>
                  </a:cubicBezTo>
                  <a:cubicBezTo>
                    <a:pt x="322" y="75"/>
                    <a:pt x="322" y="52"/>
                    <a:pt x="310" y="40"/>
                  </a:cubicBezTo>
                  <a:cubicBezTo>
                    <a:pt x="289" y="13"/>
                    <a:pt x="260" y="1"/>
                    <a:pt x="233"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5"/>
            <p:cNvSpPr/>
            <p:nvPr/>
          </p:nvSpPr>
          <p:spPr>
            <a:xfrm>
              <a:off x="-4204375" y="3134063"/>
              <a:ext cx="11975" cy="29125"/>
            </a:xfrm>
            <a:custGeom>
              <a:avLst/>
              <a:gdLst/>
              <a:ahLst/>
              <a:cxnLst/>
              <a:rect l="l" t="t" r="r" b="b"/>
              <a:pathLst>
                <a:path w="479" h="1165" extrusionOk="0">
                  <a:moveTo>
                    <a:pt x="380" y="0"/>
                  </a:moveTo>
                  <a:cubicBezTo>
                    <a:pt x="349" y="0"/>
                    <a:pt x="318" y="14"/>
                    <a:pt x="300" y="47"/>
                  </a:cubicBezTo>
                  <a:cubicBezTo>
                    <a:pt x="193" y="380"/>
                    <a:pt x="109" y="714"/>
                    <a:pt x="14" y="1059"/>
                  </a:cubicBezTo>
                  <a:cubicBezTo>
                    <a:pt x="0" y="1122"/>
                    <a:pt x="48" y="1164"/>
                    <a:pt x="97" y="1164"/>
                  </a:cubicBezTo>
                  <a:cubicBezTo>
                    <a:pt x="131" y="1164"/>
                    <a:pt x="166" y="1144"/>
                    <a:pt x="181" y="1095"/>
                  </a:cubicBezTo>
                  <a:cubicBezTo>
                    <a:pt x="288" y="761"/>
                    <a:pt x="383" y="428"/>
                    <a:pt x="478" y="94"/>
                  </a:cubicBezTo>
                  <a:cubicBezTo>
                    <a:pt x="478" y="36"/>
                    <a:pt x="429" y="0"/>
                    <a:pt x="380"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5"/>
            <p:cNvSpPr/>
            <p:nvPr/>
          </p:nvSpPr>
          <p:spPr>
            <a:xfrm>
              <a:off x="-4186175" y="3137488"/>
              <a:ext cx="9850" cy="12650"/>
            </a:xfrm>
            <a:custGeom>
              <a:avLst/>
              <a:gdLst/>
              <a:ahLst/>
              <a:cxnLst/>
              <a:rect l="l" t="t" r="r" b="b"/>
              <a:pathLst>
                <a:path w="394" h="506" extrusionOk="0">
                  <a:moveTo>
                    <a:pt x="315" y="0"/>
                  </a:moveTo>
                  <a:cubicBezTo>
                    <a:pt x="286" y="0"/>
                    <a:pt x="256" y="11"/>
                    <a:pt x="239" y="29"/>
                  </a:cubicBezTo>
                  <a:lnTo>
                    <a:pt x="24" y="398"/>
                  </a:lnTo>
                  <a:cubicBezTo>
                    <a:pt x="0" y="434"/>
                    <a:pt x="12" y="481"/>
                    <a:pt x="48" y="493"/>
                  </a:cubicBezTo>
                  <a:cubicBezTo>
                    <a:pt x="61" y="502"/>
                    <a:pt x="75" y="506"/>
                    <a:pt x="89" y="506"/>
                  </a:cubicBezTo>
                  <a:cubicBezTo>
                    <a:pt x="115" y="506"/>
                    <a:pt x="140" y="492"/>
                    <a:pt x="155" y="469"/>
                  </a:cubicBezTo>
                  <a:lnTo>
                    <a:pt x="370" y="112"/>
                  </a:lnTo>
                  <a:cubicBezTo>
                    <a:pt x="393" y="76"/>
                    <a:pt x="381" y="29"/>
                    <a:pt x="346" y="5"/>
                  </a:cubicBezTo>
                  <a:cubicBezTo>
                    <a:pt x="336" y="2"/>
                    <a:pt x="326" y="0"/>
                    <a:pt x="315"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5"/>
            <p:cNvSpPr/>
            <p:nvPr/>
          </p:nvSpPr>
          <p:spPr>
            <a:xfrm>
              <a:off x="-4482950" y="3536088"/>
              <a:ext cx="11950" cy="23975"/>
            </a:xfrm>
            <a:custGeom>
              <a:avLst/>
              <a:gdLst/>
              <a:ahLst/>
              <a:cxnLst/>
              <a:rect l="l" t="t" r="r" b="b"/>
              <a:pathLst>
                <a:path w="478" h="959" extrusionOk="0">
                  <a:moveTo>
                    <a:pt x="381" y="0"/>
                  </a:moveTo>
                  <a:cubicBezTo>
                    <a:pt x="343" y="0"/>
                    <a:pt x="308" y="24"/>
                    <a:pt x="299" y="63"/>
                  </a:cubicBezTo>
                  <a:cubicBezTo>
                    <a:pt x="203" y="325"/>
                    <a:pt x="108" y="587"/>
                    <a:pt x="13" y="861"/>
                  </a:cubicBezTo>
                  <a:cubicBezTo>
                    <a:pt x="1" y="896"/>
                    <a:pt x="25" y="944"/>
                    <a:pt x="72" y="956"/>
                  </a:cubicBezTo>
                  <a:cubicBezTo>
                    <a:pt x="78" y="958"/>
                    <a:pt x="85" y="959"/>
                    <a:pt x="92" y="959"/>
                  </a:cubicBezTo>
                  <a:cubicBezTo>
                    <a:pt x="123" y="959"/>
                    <a:pt x="158" y="936"/>
                    <a:pt x="168" y="896"/>
                  </a:cubicBezTo>
                  <a:cubicBezTo>
                    <a:pt x="263" y="634"/>
                    <a:pt x="370" y="373"/>
                    <a:pt x="465" y="111"/>
                  </a:cubicBezTo>
                  <a:cubicBezTo>
                    <a:pt x="477" y="63"/>
                    <a:pt x="453" y="15"/>
                    <a:pt x="406" y="3"/>
                  </a:cubicBezTo>
                  <a:cubicBezTo>
                    <a:pt x="398" y="1"/>
                    <a:pt x="389" y="0"/>
                    <a:pt x="381"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5"/>
            <p:cNvSpPr/>
            <p:nvPr/>
          </p:nvSpPr>
          <p:spPr>
            <a:xfrm>
              <a:off x="-4464025" y="3533863"/>
              <a:ext cx="13550" cy="19550"/>
            </a:xfrm>
            <a:custGeom>
              <a:avLst/>
              <a:gdLst/>
              <a:ahLst/>
              <a:cxnLst/>
              <a:rect l="l" t="t" r="r" b="b"/>
              <a:pathLst>
                <a:path w="542" h="782" extrusionOk="0">
                  <a:moveTo>
                    <a:pt x="410" y="1"/>
                  </a:moveTo>
                  <a:cubicBezTo>
                    <a:pt x="376" y="1"/>
                    <a:pt x="342" y="20"/>
                    <a:pt x="327" y="57"/>
                  </a:cubicBezTo>
                  <a:cubicBezTo>
                    <a:pt x="232" y="247"/>
                    <a:pt x="137" y="438"/>
                    <a:pt x="42" y="628"/>
                  </a:cubicBezTo>
                  <a:cubicBezTo>
                    <a:pt x="0" y="711"/>
                    <a:pt x="68" y="782"/>
                    <a:pt x="137" y="782"/>
                  </a:cubicBezTo>
                  <a:cubicBezTo>
                    <a:pt x="168" y="782"/>
                    <a:pt x="198" y="768"/>
                    <a:pt x="220" y="735"/>
                  </a:cubicBezTo>
                  <a:cubicBezTo>
                    <a:pt x="315" y="545"/>
                    <a:pt x="411" y="354"/>
                    <a:pt x="518" y="164"/>
                  </a:cubicBezTo>
                  <a:cubicBezTo>
                    <a:pt x="542" y="104"/>
                    <a:pt x="530" y="45"/>
                    <a:pt x="470" y="21"/>
                  </a:cubicBezTo>
                  <a:cubicBezTo>
                    <a:pt x="452" y="8"/>
                    <a:pt x="431" y="1"/>
                    <a:pt x="410"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5"/>
            <p:cNvSpPr/>
            <p:nvPr/>
          </p:nvSpPr>
          <p:spPr>
            <a:xfrm>
              <a:off x="-4961175" y="3567163"/>
              <a:ext cx="48975" cy="75800"/>
            </a:xfrm>
            <a:custGeom>
              <a:avLst/>
              <a:gdLst/>
              <a:ahLst/>
              <a:cxnLst/>
              <a:rect l="l" t="t" r="r" b="b"/>
              <a:pathLst>
                <a:path w="1959" h="3032" extrusionOk="0">
                  <a:moveTo>
                    <a:pt x="1786" y="1"/>
                  </a:moveTo>
                  <a:cubicBezTo>
                    <a:pt x="1756" y="1"/>
                    <a:pt x="1726" y="14"/>
                    <a:pt x="1699" y="46"/>
                  </a:cubicBezTo>
                  <a:cubicBezTo>
                    <a:pt x="1009" y="915"/>
                    <a:pt x="449" y="1880"/>
                    <a:pt x="32" y="2904"/>
                  </a:cubicBezTo>
                  <a:cubicBezTo>
                    <a:pt x="0" y="2976"/>
                    <a:pt x="70" y="3032"/>
                    <a:pt x="131" y="3032"/>
                  </a:cubicBezTo>
                  <a:cubicBezTo>
                    <a:pt x="160" y="3032"/>
                    <a:pt x="187" y="3018"/>
                    <a:pt x="199" y="2987"/>
                  </a:cubicBezTo>
                  <a:cubicBezTo>
                    <a:pt x="651" y="1999"/>
                    <a:pt x="1211" y="1070"/>
                    <a:pt x="1878" y="225"/>
                  </a:cubicBezTo>
                  <a:cubicBezTo>
                    <a:pt x="1958" y="126"/>
                    <a:pt x="1877" y="1"/>
                    <a:pt x="1786"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5"/>
            <p:cNvSpPr/>
            <p:nvPr/>
          </p:nvSpPr>
          <p:spPr>
            <a:xfrm>
              <a:off x="-4934425" y="3600838"/>
              <a:ext cx="28225" cy="48575"/>
            </a:xfrm>
            <a:custGeom>
              <a:avLst/>
              <a:gdLst/>
              <a:ahLst/>
              <a:cxnLst/>
              <a:rect l="l" t="t" r="r" b="b"/>
              <a:pathLst>
                <a:path w="1129" h="1943" extrusionOk="0">
                  <a:moveTo>
                    <a:pt x="974" y="1"/>
                  </a:moveTo>
                  <a:cubicBezTo>
                    <a:pt x="942" y="1"/>
                    <a:pt x="912" y="14"/>
                    <a:pt x="891" y="45"/>
                  </a:cubicBezTo>
                  <a:cubicBezTo>
                    <a:pt x="510" y="592"/>
                    <a:pt x="224" y="1200"/>
                    <a:pt x="22" y="1831"/>
                  </a:cubicBezTo>
                  <a:cubicBezTo>
                    <a:pt x="1" y="1901"/>
                    <a:pt x="50" y="1942"/>
                    <a:pt x="102" y="1942"/>
                  </a:cubicBezTo>
                  <a:cubicBezTo>
                    <a:pt x="137" y="1942"/>
                    <a:pt x="174" y="1922"/>
                    <a:pt x="189" y="1878"/>
                  </a:cubicBezTo>
                  <a:cubicBezTo>
                    <a:pt x="415" y="1271"/>
                    <a:pt x="712" y="700"/>
                    <a:pt x="1070" y="164"/>
                  </a:cubicBezTo>
                  <a:cubicBezTo>
                    <a:pt x="1129" y="79"/>
                    <a:pt x="1050" y="1"/>
                    <a:pt x="974"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5"/>
            <p:cNvSpPr/>
            <p:nvPr/>
          </p:nvSpPr>
          <p:spPr>
            <a:xfrm>
              <a:off x="-5000775" y="3684338"/>
              <a:ext cx="28350" cy="53125"/>
            </a:xfrm>
            <a:custGeom>
              <a:avLst/>
              <a:gdLst/>
              <a:ahLst/>
              <a:cxnLst/>
              <a:rect l="l" t="t" r="r" b="b"/>
              <a:pathLst>
                <a:path w="1134" h="2125" extrusionOk="0">
                  <a:moveTo>
                    <a:pt x="964" y="1"/>
                  </a:moveTo>
                  <a:cubicBezTo>
                    <a:pt x="929" y="1"/>
                    <a:pt x="896" y="19"/>
                    <a:pt x="878" y="62"/>
                  </a:cubicBezTo>
                  <a:cubicBezTo>
                    <a:pt x="592" y="705"/>
                    <a:pt x="307" y="1336"/>
                    <a:pt x="33" y="1991"/>
                  </a:cubicBezTo>
                  <a:cubicBezTo>
                    <a:pt x="1" y="2063"/>
                    <a:pt x="82" y="2124"/>
                    <a:pt x="152" y="2124"/>
                  </a:cubicBezTo>
                  <a:cubicBezTo>
                    <a:pt x="187" y="2124"/>
                    <a:pt x="219" y="2110"/>
                    <a:pt x="235" y="2074"/>
                  </a:cubicBezTo>
                  <a:cubicBezTo>
                    <a:pt x="533" y="1455"/>
                    <a:pt x="807" y="812"/>
                    <a:pt x="1092" y="193"/>
                  </a:cubicBezTo>
                  <a:cubicBezTo>
                    <a:pt x="1134" y="94"/>
                    <a:pt x="1043" y="1"/>
                    <a:pt x="964"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5"/>
            <p:cNvSpPr/>
            <p:nvPr/>
          </p:nvSpPr>
          <p:spPr>
            <a:xfrm>
              <a:off x="-5071850" y="3957963"/>
              <a:ext cx="36125" cy="220200"/>
            </a:xfrm>
            <a:custGeom>
              <a:avLst/>
              <a:gdLst/>
              <a:ahLst/>
              <a:cxnLst/>
              <a:rect l="l" t="t" r="r" b="b"/>
              <a:pathLst>
                <a:path w="1445" h="8808" extrusionOk="0">
                  <a:moveTo>
                    <a:pt x="1310" y="1"/>
                  </a:moveTo>
                  <a:cubicBezTo>
                    <a:pt x="1266" y="1"/>
                    <a:pt x="1223" y="26"/>
                    <a:pt x="1209" y="83"/>
                  </a:cubicBezTo>
                  <a:cubicBezTo>
                    <a:pt x="804" y="2309"/>
                    <a:pt x="471" y="4548"/>
                    <a:pt x="209" y="6798"/>
                  </a:cubicBezTo>
                  <a:cubicBezTo>
                    <a:pt x="137" y="7441"/>
                    <a:pt x="66" y="8084"/>
                    <a:pt x="6" y="8727"/>
                  </a:cubicBezTo>
                  <a:cubicBezTo>
                    <a:pt x="0" y="8780"/>
                    <a:pt x="42" y="8807"/>
                    <a:pt x="87" y="8807"/>
                  </a:cubicBezTo>
                  <a:cubicBezTo>
                    <a:pt x="131" y="8807"/>
                    <a:pt x="179" y="8780"/>
                    <a:pt x="185" y="8727"/>
                  </a:cubicBezTo>
                  <a:cubicBezTo>
                    <a:pt x="435" y="6477"/>
                    <a:pt x="733" y="4238"/>
                    <a:pt x="1102" y="2012"/>
                  </a:cubicBezTo>
                  <a:cubicBezTo>
                    <a:pt x="1197" y="1393"/>
                    <a:pt x="1304" y="762"/>
                    <a:pt x="1423" y="142"/>
                  </a:cubicBezTo>
                  <a:cubicBezTo>
                    <a:pt x="1445" y="57"/>
                    <a:pt x="1376" y="1"/>
                    <a:pt x="1310"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5"/>
            <p:cNvSpPr/>
            <p:nvPr/>
          </p:nvSpPr>
          <p:spPr>
            <a:xfrm>
              <a:off x="-5089150" y="4262888"/>
              <a:ext cx="15725" cy="73050"/>
            </a:xfrm>
            <a:custGeom>
              <a:avLst/>
              <a:gdLst/>
              <a:ahLst/>
              <a:cxnLst/>
              <a:rect l="l" t="t" r="r" b="b"/>
              <a:pathLst>
                <a:path w="629" h="2922" extrusionOk="0">
                  <a:moveTo>
                    <a:pt x="505" y="0"/>
                  </a:moveTo>
                  <a:cubicBezTo>
                    <a:pt x="462" y="0"/>
                    <a:pt x="422" y="24"/>
                    <a:pt x="413" y="78"/>
                  </a:cubicBezTo>
                  <a:cubicBezTo>
                    <a:pt x="270" y="983"/>
                    <a:pt x="139" y="1900"/>
                    <a:pt x="8" y="2816"/>
                  </a:cubicBezTo>
                  <a:cubicBezTo>
                    <a:pt x="1" y="2879"/>
                    <a:pt x="56" y="2922"/>
                    <a:pt x="104" y="2922"/>
                  </a:cubicBezTo>
                  <a:cubicBezTo>
                    <a:pt x="138" y="2922"/>
                    <a:pt x="170" y="2901"/>
                    <a:pt x="174" y="2852"/>
                  </a:cubicBezTo>
                  <a:cubicBezTo>
                    <a:pt x="329" y="1947"/>
                    <a:pt x="472" y="1042"/>
                    <a:pt x="615" y="126"/>
                  </a:cubicBezTo>
                  <a:cubicBezTo>
                    <a:pt x="629" y="48"/>
                    <a:pt x="565" y="0"/>
                    <a:pt x="505"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5"/>
            <p:cNvSpPr/>
            <p:nvPr/>
          </p:nvSpPr>
          <p:spPr>
            <a:xfrm>
              <a:off x="-5094175" y="4362763"/>
              <a:ext cx="10600" cy="52075"/>
            </a:xfrm>
            <a:custGeom>
              <a:avLst/>
              <a:gdLst/>
              <a:ahLst/>
              <a:cxnLst/>
              <a:rect l="l" t="t" r="r" b="b"/>
              <a:pathLst>
                <a:path w="424" h="2083" extrusionOk="0">
                  <a:moveTo>
                    <a:pt x="323" y="0"/>
                  </a:moveTo>
                  <a:cubicBezTo>
                    <a:pt x="271" y="0"/>
                    <a:pt x="215" y="36"/>
                    <a:pt x="209" y="107"/>
                  </a:cubicBezTo>
                  <a:cubicBezTo>
                    <a:pt x="137" y="726"/>
                    <a:pt x="66" y="1357"/>
                    <a:pt x="6" y="1988"/>
                  </a:cubicBezTo>
                  <a:cubicBezTo>
                    <a:pt x="1" y="2052"/>
                    <a:pt x="40" y="2082"/>
                    <a:pt x="85" y="2082"/>
                  </a:cubicBezTo>
                  <a:cubicBezTo>
                    <a:pt x="132" y="2082"/>
                    <a:pt x="185" y="2049"/>
                    <a:pt x="197" y="1988"/>
                  </a:cubicBezTo>
                  <a:cubicBezTo>
                    <a:pt x="280" y="1369"/>
                    <a:pt x="340" y="738"/>
                    <a:pt x="411" y="107"/>
                  </a:cubicBezTo>
                  <a:cubicBezTo>
                    <a:pt x="423" y="36"/>
                    <a:pt x="375" y="0"/>
                    <a:pt x="323"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5"/>
            <p:cNvSpPr/>
            <p:nvPr/>
          </p:nvSpPr>
          <p:spPr>
            <a:xfrm>
              <a:off x="-4786425" y="3933238"/>
              <a:ext cx="8825" cy="31150"/>
            </a:xfrm>
            <a:custGeom>
              <a:avLst/>
              <a:gdLst/>
              <a:ahLst/>
              <a:cxnLst/>
              <a:rect l="l" t="t" r="r" b="b"/>
              <a:pathLst>
                <a:path w="353" h="1246" extrusionOk="0">
                  <a:moveTo>
                    <a:pt x="234" y="0"/>
                  </a:moveTo>
                  <a:cubicBezTo>
                    <a:pt x="174" y="12"/>
                    <a:pt x="126" y="60"/>
                    <a:pt x="126" y="119"/>
                  </a:cubicBezTo>
                  <a:cubicBezTo>
                    <a:pt x="79" y="465"/>
                    <a:pt x="43" y="798"/>
                    <a:pt x="7" y="1143"/>
                  </a:cubicBezTo>
                  <a:cubicBezTo>
                    <a:pt x="1" y="1209"/>
                    <a:pt x="55" y="1245"/>
                    <a:pt x="110" y="1245"/>
                  </a:cubicBezTo>
                  <a:cubicBezTo>
                    <a:pt x="155" y="1245"/>
                    <a:pt x="199" y="1221"/>
                    <a:pt x="210" y="1167"/>
                  </a:cubicBezTo>
                  <a:cubicBezTo>
                    <a:pt x="257" y="822"/>
                    <a:pt x="305" y="465"/>
                    <a:pt x="353" y="119"/>
                  </a:cubicBezTo>
                  <a:cubicBezTo>
                    <a:pt x="353" y="48"/>
                    <a:pt x="293" y="0"/>
                    <a:pt x="234"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5"/>
            <p:cNvSpPr/>
            <p:nvPr/>
          </p:nvSpPr>
          <p:spPr>
            <a:xfrm>
              <a:off x="-4812150" y="3947213"/>
              <a:ext cx="5075" cy="3900"/>
            </a:xfrm>
            <a:custGeom>
              <a:avLst/>
              <a:gdLst/>
              <a:ahLst/>
              <a:cxnLst/>
              <a:rect l="l" t="t" r="r" b="b"/>
              <a:pathLst>
                <a:path w="203" h="156" extrusionOk="0">
                  <a:moveTo>
                    <a:pt x="108" y="1"/>
                  </a:moveTo>
                  <a:cubicBezTo>
                    <a:pt x="1" y="1"/>
                    <a:pt x="1" y="156"/>
                    <a:pt x="108" y="156"/>
                  </a:cubicBezTo>
                  <a:cubicBezTo>
                    <a:pt x="203" y="156"/>
                    <a:pt x="203" y="1"/>
                    <a:pt x="108"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5"/>
            <p:cNvSpPr/>
            <p:nvPr/>
          </p:nvSpPr>
          <p:spPr>
            <a:xfrm>
              <a:off x="-4902625" y="3276313"/>
              <a:ext cx="748325" cy="1435900"/>
            </a:xfrm>
            <a:custGeom>
              <a:avLst/>
              <a:gdLst/>
              <a:ahLst/>
              <a:cxnLst/>
              <a:rect l="l" t="t" r="r" b="b"/>
              <a:pathLst>
                <a:path w="29933" h="57436" extrusionOk="0">
                  <a:moveTo>
                    <a:pt x="3727" y="26825"/>
                  </a:moveTo>
                  <a:cubicBezTo>
                    <a:pt x="3822" y="26825"/>
                    <a:pt x="3822" y="26980"/>
                    <a:pt x="3727" y="26980"/>
                  </a:cubicBezTo>
                  <a:cubicBezTo>
                    <a:pt x="3620" y="26980"/>
                    <a:pt x="3620" y="26825"/>
                    <a:pt x="3727" y="26825"/>
                  </a:cubicBezTo>
                  <a:close/>
                  <a:moveTo>
                    <a:pt x="4876" y="26280"/>
                  </a:moveTo>
                  <a:cubicBezTo>
                    <a:pt x="4932" y="26280"/>
                    <a:pt x="4989" y="26319"/>
                    <a:pt x="4989" y="26396"/>
                  </a:cubicBezTo>
                  <a:cubicBezTo>
                    <a:pt x="4953" y="26742"/>
                    <a:pt x="4917" y="27099"/>
                    <a:pt x="4858" y="27444"/>
                  </a:cubicBezTo>
                  <a:lnTo>
                    <a:pt x="4846" y="27444"/>
                  </a:lnTo>
                  <a:cubicBezTo>
                    <a:pt x="4841" y="27498"/>
                    <a:pt x="4797" y="27522"/>
                    <a:pt x="4751" y="27522"/>
                  </a:cubicBezTo>
                  <a:cubicBezTo>
                    <a:pt x="4695" y="27522"/>
                    <a:pt x="4637" y="27486"/>
                    <a:pt x="4644" y="27420"/>
                  </a:cubicBezTo>
                  <a:cubicBezTo>
                    <a:pt x="4679" y="27075"/>
                    <a:pt x="4727" y="26742"/>
                    <a:pt x="4763" y="26396"/>
                  </a:cubicBezTo>
                  <a:cubicBezTo>
                    <a:pt x="4763" y="26319"/>
                    <a:pt x="4819" y="26280"/>
                    <a:pt x="4876" y="26280"/>
                  </a:cubicBezTo>
                  <a:close/>
                  <a:moveTo>
                    <a:pt x="29932" y="0"/>
                  </a:moveTo>
                  <a:lnTo>
                    <a:pt x="29932" y="0"/>
                  </a:lnTo>
                  <a:cubicBezTo>
                    <a:pt x="28099" y="4668"/>
                    <a:pt x="24789" y="10728"/>
                    <a:pt x="19562" y="12978"/>
                  </a:cubicBezTo>
                  <a:cubicBezTo>
                    <a:pt x="10585" y="16836"/>
                    <a:pt x="2215" y="22682"/>
                    <a:pt x="1917" y="27516"/>
                  </a:cubicBezTo>
                  <a:cubicBezTo>
                    <a:pt x="1679" y="31266"/>
                    <a:pt x="0" y="48149"/>
                    <a:pt x="131" y="57436"/>
                  </a:cubicBezTo>
                  <a:cubicBezTo>
                    <a:pt x="476" y="57317"/>
                    <a:pt x="822" y="57198"/>
                    <a:pt x="1155" y="57055"/>
                  </a:cubicBezTo>
                  <a:cubicBezTo>
                    <a:pt x="2298" y="56614"/>
                    <a:pt x="3417" y="56126"/>
                    <a:pt x="4513" y="55567"/>
                  </a:cubicBezTo>
                  <a:cubicBezTo>
                    <a:pt x="4441" y="54614"/>
                    <a:pt x="4465" y="53638"/>
                    <a:pt x="4453" y="52673"/>
                  </a:cubicBezTo>
                  <a:cubicBezTo>
                    <a:pt x="4453" y="51685"/>
                    <a:pt x="4453" y="50709"/>
                    <a:pt x="4453" y="49721"/>
                  </a:cubicBezTo>
                  <a:cubicBezTo>
                    <a:pt x="4453" y="47756"/>
                    <a:pt x="4465" y="45792"/>
                    <a:pt x="4513" y="43815"/>
                  </a:cubicBezTo>
                  <a:cubicBezTo>
                    <a:pt x="4584" y="39981"/>
                    <a:pt x="4655" y="36136"/>
                    <a:pt x="5013" y="32314"/>
                  </a:cubicBezTo>
                  <a:cubicBezTo>
                    <a:pt x="5167" y="30564"/>
                    <a:pt x="5417" y="28837"/>
                    <a:pt x="5739" y="27123"/>
                  </a:cubicBezTo>
                  <a:cubicBezTo>
                    <a:pt x="5703" y="27063"/>
                    <a:pt x="5679" y="26992"/>
                    <a:pt x="5691" y="26920"/>
                  </a:cubicBezTo>
                  <a:cubicBezTo>
                    <a:pt x="5739" y="26039"/>
                    <a:pt x="6179" y="25337"/>
                    <a:pt x="6656" y="24634"/>
                  </a:cubicBezTo>
                  <a:cubicBezTo>
                    <a:pt x="7168" y="23896"/>
                    <a:pt x="7799" y="23253"/>
                    <a:pt x="8525" y="22729"/>
                  </a:cubicBezTo>
                  <a:cubicBezTo>
                    <a:pt x="10144" y="21515"/>
                    <a:pt x="11990" y="20598"/>
                    <a:pt x="13716" y="19527"/>
                  </a:cubicBezTo>
                  <a:cubicBezTo>
                    <a:pt x="15466" y="18443"/>
                    <a:pt x="17169" y="17264"/>
                    <a:pt x="18800" y="16002"/>
                  </a:cubicBezTo>
                  <a:cubicBezTo>
                    <a:pt x="20384" y="14764"/>
                    <a:pt x="21908" y="13466"/>
                    <a:pt x="23515" y="12276"/>
                  </a:cubicBezTo>
                  <a:cubicBezTo>
                    <a:pt x="24408" y="11609"/>
                    <a:pt x="25289" y="10942"/>
                    <a:pt x="26218" y="10335"/>
                  </a:cubicBezTo>
                  <a:cubicBezTo>
                    <a:pt x="26849" y="9942"/>
                    <a:pt x="27408" y="9442"/>
                    <a:pt x="27861" y="8859"/>
                  </a:cubicBezTo>
                  <a:cubicBezTo>
                    <a:pt x="28730" y="6620"/>
                    <a:pt x="29111" y="4287"/>
                    <a:pt x="29528" y="1929"/>
                  </a:cubicBezTo>
                  <a:cubicBezTo>
                    <a:pt x="29647" y="1286"/>
                    <a:pt x="29778" y="643"/>
                    <a:pt x="29932" y="0"/>
                  </a:cubicBezTo>
                  <a:close/>
                </a:path>
              </a:pathLst>
            </a:custGeom>
            <a:solidFill>
              <a:srgbClr val="E09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35"/>
          <p:cNvGrpSpPr/>
          <p:nvPr/>
        </p:nvGrpSpPr>
        <p:grpSpPr>
          <a:xfrm>
            <a:off x="6132280" y="1150511"/>
            <a:ext cx="1498310" cy="1946691"/>
            <a:chOff x="6132280" y="1150511"/>
            <a:chExt cx="1498310" cy="1946691"/>
          </a:xfrm>
        </p:grpSpPr>
        <p:sp>
          <p:nvSpPr>
            <p:cNvPr id="1090" name="Google Shape;1090;p35"/>
            <p:cNvSpPr/>
            <p:nvPr/>
          </p:nvSpPr>
          <p:spPr>
            <a:xfrm>
              <a:off x="6164889" y="2192742"/>
              <a:ext cx="52359" cy="125880"/>
            </a:xfrm>
            <a:custGeom>
              <a:avLst/>
              <a:gdLst/>
              <a:ahLst/>
              <a:cxnLst/>
              <a:rect l="l" t="t" r="r" b="b"/>
              <a:pathLst>
                <a:path w="1299" h="3123" extrusionOk="0">
                  <a:moveTo>
                    <a:pt x="441" y="1"/>
                  </a:moveTo>
                  <a:cubicBezTo>
                    <a:pt x="322" y="25"/>
                    <a:pt x="215" y="96"/>
                    <a:pt x="144" y="191"/>
                  </a:cubicBezTo>
                  <a:cubicBezTo>
                    <a:pt x="60" y="311"/>
                    <a:pt x="13" y="441"/>
                    <a:pt x="1" y="584"/>
                  </a:cubicBezTo>
                  <a:cubicBezTo>
                    <a:pt x="13" y="1239"/>
                    <a:pt x="144" y="1870"/>
                    <a:pt x="405" y="2466"/>
                  </a:cubicBezTo>
                  <a:cubicBezTo>
                    <a:pt x="503" y="2661"/>
                    <a:pt x="778" y="3122"/>
                    <a:pt x="1070" y="3122"/>
                  </a:cubicBezTo>
                  <a:cubicBezTo>
                    <a:pt x="1098" y="3122"/>
                    <a:pt x="1127" y="3118"/>
                    <a:pt x="1156" y="3108"/>
                  </a:cubicBezTo>
                  <a:cubicBezTo>
                    <a:pt x="1215" y="3073"/>
                    <a:pt x="1275" y="2775"/>
                    <a:pt x="1298" y="2620"/>
                  </a:cubicBezTo>
                  <a:cubicBezTo>
                    <a:pt x="1275" y="2608"/>
                    <a:pt x="1263" y="2585"/>
                    <a:pt x="1251" y="2573"/>
                  </a:cubicBezTo>
                  <a:cubicBezTo>
                    <a:pt x="667" y="1823"/>
                    <a:pt x="465" y="930"/>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5"/>
            <p:cNvSpPr/>
            <p:nvPr/>
          </p:nvSpPr>
          <p:spPr>
            <a:xfrm>
              <a:off x="6249373" y="1949446"/>
              <a:ext cx="33616" cy="85452"/>
            </a:xfrm>
            <a:custGeom>
              <a:avLst/>
              <a:gdLst/>
              <a:ahLst/>
              <a:cxnLst/>
              <a:rect l="l" t="t" r="r" b="b"/>
              <a:pathLst>
                <a:path w="834" h="2120" extrusionOk="0">
                  <a:moveTo>
                    <a:pt x="310" y="1"/>
                  </a:moveTo>
                  <a:cubicBezTo>
                    <a:pt x="0" y="667"/>
                    <a:pt x="226" y="1560"/>
                    <a:pt x="667" y="2120"/>
                  </a:cubicBezTo>
                  <a:cubicBezTo>
                    <a:pt x="726" y="2001"/>
                    <a:pt x="762" y="1894"/>
                    <a:pt x="786" y="1775"/>
                  </a:cubicBezTo>
                  <a:cubicBezTo>
                    <a:pt x="834" y="1536"/>
                    <a:pt x="834" y="1298"/>
                    <a:pt x="786" y="1060"/>
                  </a:cubicBezTo>
                  <a:cubicBezTo>
                    <a:pt x="726" y="679"/>
                    <a:pt x="560" y="310"/>
                    <a:pt x="3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5"/>
            <p:cNvSpPr/>
            <p:nvPr/>
          </p:nvSpPr>
          <p:spPr>
            <a:xfrm>
              <a:off x="6262796" y="2175007"/>
              <a:ext cx="319679" cy="892972"/>
            </a:xfrm>
            <a:custGeom>
              <a:avLst/>
              <a:gdLst/>
              <a:ahLst/>
              <a:cxnLst/>
              <a:rect l="l" t="t" r="r" b="b"/>
              <a:pathLst>
                <a:path w="7931" h="22154" extrusionOk="0">
                  <a:moveTo>
                    <a:pt x="992" y="14667"/>
                  </a:moveTo>
                  <a:cubicBezTo>
                    <a:pt x="1133" y="14667"/>
                    <a:pt x="1245" y="14819"/>
                    <a:pt x="1167" y="14955"/>
                  </a:cubicBezTo>
                  <a:cubicBezTo>
                    <a:pt x="1096" y="15074"/>
                    <a:pt x="1013" y="15169"/>
                    <a:pt x="917" y="15252"/>
                  </a:cubicBezTo>
                  <a:cubicBezTo>
                    <a:pt x="869" y="15295"/>
                    <a:pt x="817" y="15313"/>
                    <a:pt x="767" y="15313"/>
                  </a:cubicBezTo>
                  <a:cubicBezTo>
                    <a:pt x="594" y="15313"/>
                    <a:pt x="448" y="15097"/>
                    <a:pt x="596" y="14931"/>
                  </a:cubicBezTo>
                  <a:cubicBezTo>
                    <a:pt x="691" y="14836"/>
                    <a:pt x="786" y="14752"/>
                    <a:pt x="893" y="14681"/>
                  </a:cubicBezTo>
                  <a:lnTo>
                    <a:pt x="893" y="14693"/>
                  </a:lnTo>
                  <a:cubicBezTo>
                    <a:pt x="927" y="14675"/>
                    <a:pt x="960" y="14667"/>
                    <a:pt x="992" y="14667"/>
                  </a:cubicBezTo>
                  <a:close/>
                  <a:moveTo>
                    <a:pt x="1116" y="15472"/>
                  </a:moveTo>
                  <a:cubicBezTo>
                    <a:pt x="1258" y="15472"/>
                    <a:pt x="1373" y="15632"/>
                    <a:pt x="1286" y="15776"/>
                  </a:cubicBezTo>
                  <a:lnTo>
                    <a:pt x="1286" y="15788"/>
                  </a:lnTo>
                  <a:cubicBezTo>
                    <a:pt x="1227" y="15871"/>
                    <a:pt x="1155" y="15955"/>
                    <a:pt x="1072" y="16038"/>
                  </a:cubicBezTo>
                  <a:cubicBezTo>
                    <a:pt x="1030" y="16080"/>
                    <a:pt x="974" y="16101"/>
                    <a:pt x="916" y="16101"/>
                  </a:cubicBezTo>
                  <a:cubicBezTo>
                    <a:pt x="858" y="16101"/>
                    <a:pt x="798" y="16080"/>
                    <a:pt x="751" y="16038"/>
                  </a:cubicBezTo>
                  <a:cubicBezTo>
                    <a:pt x="667" y="15943"/>
                    <a:pt x="667" y="15800"/>
                    <a:pt x="751" y="15717"/>
                  </a:cubicBezTo>
                  <a:cubicBezTo>
                    <a:pt x="834" y="15633"/>
                    <a:pt x="917" y="15562"/>
                    <a:pt x="1013" y="15502"/>
                  </a:cubicBezTo>
                  <a:cubicBezTo>
                    <a:pt x="1047" y="15482"/>
                    <a:pt x="1082" y="15472"/>
                    <a:pt x="1116" y="15472"/>
                  </a:cubicBezTo>
                  <a:close/>
                  <a:moveTo>
                    <a:pt x="6214" y="0"/>
                  </a:moveTo>
                  <a:cubicBezTo>
                    <a:pt x="6096" y="0"/>
                    <a:pt x="5977" y="4"/>
                    <a:pt x="5858" y="12"/>
                  </a:cubicBezTo>
                  <a:cubicBezTo>
                    <a:pt x="5716" y="12"/>
                    <a:pt x="5585" y="36"/>
                    <a:pt x="5454" y="48"/>
                  </a:cubicBezTo>
                  <a:cubicBezTo>
                    <a:pt x="4668" y="191"/>
                    <a:pt x="3906" y="489"/>
                    <a:pt x="3239" y="917"/>
                  </a:cubicBezTo>
                  <a:cubicBezTo>
                    <a:pt x="2489" y="1405"/>
                    <a:pt x="1834" y="2024"/>
                    <a:pt x="1310" y="2751"/>
                  </a:cubicBezTo>
                  <a:cubicBezTo>
                    <a:pt x="715" y="3525"/>
                    <a:pt x="203" y="4418"/>
                    <a:pt x="167" y="5430"/>
                  </a:cubicBezTo>
                  <a:cubicBezTo>
                    <a:pt x="167" y="5465"/>
                    <a:pt x="155" y="5501"/>
                    <a:pt x="131" y="5537"/>
                  </a:cubicBezTo>
                  <a:cubicBezTo>
                    <a:pt x="84" y="6239"/>
                    <a:pt x="72" y="6954"/>
                    <a:pt x="84" y="7656"/>
                  </a:cubicBezTo>
                  <a:cubicBezTo>
                    <a:pt x="84" y="9228"/>
                    <a:pt x="143" y="10799"/>
                    <a:pt x="191" y="12383"/>
                  </a:cubicBezTo>
                  <a:cubicBezTo>
                    <a:pt x="298" y="15598"/>
                    <a:pt x="429" y="18824"/>
                    <a:pt x="596" y="22039"/>
                  </a:cubicBezTo>
                  <a:cubicBezTo>
                    <a:pt x="694" y="22126"/>
                    <a:pt x="845" y="22154"/>
                    <a:pt x="1008" y="22154"/>
                  </a:cubicBezTo>
                  <a:cubicBezTo>
                    <a:pt x="1223" y="22154"/>
                    <a:pt x="1458" y="22107"/>
                    <a:pt x="1620" y="22086"/>
                  </a:cubicBezTo>
                  <a:cubicBezTo>
                    <a:pt x="1977" y="22027"/>
                    <a:pt x="2358" y="21920"/>
                    <a:pt x="2596" y="21634"/>
                  </a:cubicBezTo>
                  <a:cubicBezTo>
                    <a:pt x="2453" y="21015"/>
                    <a:pt x="2441" y="20348"/>
                    <a:pt x="2394" y="19705"/>
                  </a:cubicBezTo>
                  <a:cubicBezTo>
                    <a:pt x="2334" y="19074"/>
                    <a:pt x="2298" y="18431"/>
                    <a:pt x="2275" y="17800"/>
                  </a:cubicBezTo>
                  <a:cubicBezTo>
                    <a:pt x="2215" y="16502"/>
                    <a:pt x="2203" y="15205"/>
                    <a:pt x="2239" y="13907"/>
                  </a:cubicBezTo>
                  <a:cubicBezTo>
                    <a:pt x="1" y="10478"/>
                    <a:pt x="274" y="6073"/>
                    <a:pt x="2929" y="3239"/>
                  </a:cubicBezTo>
                  <a:lnTo>
                    <a:pt x="2965" y="3203"/>
                  </a:lnTo>
                  <a:lnTo>
                    <a:pt x="3013" y="3144"/>
                  </a:lnTo>
                  <a:lnTo>
                    <a:pt x="3084" y="3108"/>
                  </a:lnTo>
                  <a:cubicBezTo>
                    <a:pt x="3120" y="3072"/>
                    <a:pt x="3156" y="3037"/>
                    <a:pt x="3191" y="2989"/>
                  </a:cubicBezTo>
                  <a:cubicBezTo>
                    <a:pt x="3239" y="2941"/>
                    <a:pt x="3299" y="2870"/>
                    <a:pt x="3370" y="2798"/>
                  </a:cubicBezTo>
                  <a:lnTo>
                    <a:pt x="3382" y="2786"/>
                  </a:lnTo>
                  <a:cubicBezTo>
                    <a:pt x="3941" y="2275"/>
                    <a:pt x="4608" y="1894"/>
                    <a:pt x="5335" y="1667"/>
                  </a:cubicBezTo>
                  <a:cubicBezTo>
                    <a:pt x="6037" y="941"/>
                    <a:pt x="6942" y="465"/>
                    <a:pt x="7930" y="274"/>
                  </a:cubicBezTo>
                  <a:cubicBezTo>
                    <a:pt x="7376" y="96"/>
                    <a:pt x="6797" y="0"/>
                    <a:pt x="6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5"/>
            <p:cNvSpPr/>
            <p:nvPr/>
          </p:nvSpPr>
          <p:spPr>
            <a:xfrm>
              <a:off x="6523384" y="2204270"/>
              <a:ext cx="91216" cy="43250"/>
            </a:xfrm>
            <a:custGeom>
              <a:avLst/>
              <a:gdLst/>
              <a:ahLst/>
              <a:cxnLst/>
              <a:rect l="l" t="t" r="r" b="b"/>
              <a:pathLst>
                <a:path w="2263" h="1073" extrusionOk="0">
                  <a:moveTo>
                    <a:pt x="2263" y="1"/>
                  </a:moveTo>
                  <a:lnTo>
                    <a:pt x="2227" y="13"/>
                  </a:lnTo>
                  <a:cubicBezTo>
                    <a:pt x="1441" y="25"/>
                    <a:pt x="667" y="275"/>
                    <a:pt x="1" y="703"/>
                  </a:cubicBezTo>
                  <a:cubicBezTo>
                    <a:pt x="145" y="690"/>
                    <a:pt x="289" y="683"/>
                    <a:pt x="433" y="683"/>
                  </a:cubicBezTo>
                  <a:cubicBezTo>
                    <a:pt x="1061" y="683"/>
                    <a:pt x="1679" y="811"/>
                    <a:pt x="2251" y="1072"/>
                  </a:cubicBezTo>
                  <a:cubicBezTo>
                    <a:pt x="2251" y="715"/>
                    <a:pt x="2251" y="358"/>
                    <a:pt x="2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5"/>
            <p:cNvSpPr/>
            <p:nvPr/>
          </p:nvSpPr>
          <p:spPr>
            <a:xfrm>
              <a:off x="6458610" y="1938402"/>
              <a:ext cx="180013" cy="71546"/>
            </a:xfrm>
            <a:custGeom>
              <a:avLst/>
              <a:gdLst/>
              <a:ahLst/>
              <a:cxnLst/>
              <a:rect l="l" t="t" r="r" b="b"/>
              <a:pathLst>
                <a:path w="4466" h="1775" extrusionOk="0">
                  <a:moveTo>
                    <a:pt x="4310" y="1"/>
                  </a:moveTo>
                  <a:cubicBezTo>
                    <a:pt x="3548" y="155"/>
                    <a:pt x="2786" y="358"/>
                    <a:pt x="2048" y="620"/>
                  </a:cubicBezTo>
                  <a:cubicBezTo>
                    <a:pt x="1310" y="894"/>
                    <a:pt x="619" y="1287"/>
                    <a:pt x="0" y="1775"/>
                  </a:cubicBezTo>
                  <a:cubicBezTo>
                    <a:pt x="643" y="1739"/>
                    <a:pt x="1286" y="1703"/>
                    <a:pt x="1917" y="1656"/>
                  </a:cubicBezTo>
                  <a:cubicBezTo>
                    <a:pt x="2596" y="1608"/>
                    <a:pt x="3775" y="1656"/>
                    <a:pt x="4394" y="1167"/>
                  </a:cubicBezTo>
                  <a:cubicBezTo>
                    <a:pt x="4465" y="786"/>
                    <a:pt x="4441" y="382"/>
                    <a:pt x="4310" y="13"/>
                  </a:cubicBezTo>
                  <a:lnTo>
                    <a:pt x="43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5"/>
            <p:cNvSpPr/>
            <p:nvPr/>
          </p:nvSpPr>
          <p:spPr>
            <a:xfrm>
              <a:off x="6283433" y="1840011"/>
              <a:ext cx="283200" cy="188679"/>
            </a:xfrm>
            <a:custGeom>
              <a:avLst/>
              <a:gdLst/>
              <a:ahLst/>
              <a:cxnLst/>
              <a:rect l="l" t="t" r="r" b="b"/>
              <a:pathLst>
                <a:path w="7026" h="4681" extrusionOk="0">
                  <a:moveTo>
                    <a:pt x="2167" y="3039"/>
                  </a:moveTo>
                  <a:cubicBezTo>
                    <a:pt x="2234" y="3039"/>
                    <a:pt x="2301" y="3074"/>
                    <a:pt x="2334" y="3132"/>
                  </a:cubicBezTo>
                  <a:cubicBezTo>
                    <a:pt x="2358" y="3180"/>
                    <a:pt x="2370" y="3227"/>
                    <a:pt x="2358" y="3275"/>
                  </a:cubicBezTo>
                  <a:cubicBezTo>
                    <a:pt x="2334" y="3323"/>
                    <a:pt x="2310" y="3370"/>
                    <a:pt x="2263" y="3394"/>
                  </a:cubicBezTo>
                  <a:lnTo>
                    <a:pt x="2108" y="3501"/>
                  </a:lnTo>
                  <a:cubicBezTo>
                    <a:pt x="2075" y="3520"/>
                    <a:pt x="2042" y="3528"/>
                    <a:pt x="2012" y="3528"/>
                  </a:cubicBezTo>
                  <a:cubicBezTo>
                    <a:pt x="1847" y="3528"/>
                    <a:pt x="1746" y="3289"/>
                    <a:pt x="1917" y="3168"/>
                  </a:cubicBezTo>
                  <a:lnTo>
                    <a:pt x="2084" y="3061"/>
                  </a:lnTo>
                  <a:cubicBezTo>
                    <a:pt x="2110" y="3046"/>
                    <a:pt x="2138" y="3039"/>
                    <a:pt x="2167" y="3039"/>
                  </a:cubicBezTo>
                  <a:close/>
                  <a:moveTo>
                    <a:pt x="1090" y="3275"/>
                  </a:moveTo>
                  <a:lnTo>
                    <a:pt x="1090" y="3275"/>
                  </a:lnTo>
                  <a:cubicBezTo>
                    <a:pt x="1310" y="3281"/>
                    <a:pt x="1308" y="3608"/>
                    <a:pt x="1084" y="3608"/>
                  </a:cubicBezTo>
                  <a:cubicBezTo>
                    <a:pt x="872" y="3597"/>
                    <a:pt x="870" y="3281"/>
                    <a:pt x="1090" y="3275"/>
                  </a:cubicBezTo>
                  <a:close/>
                  <a:moveTo>
                    <a:pt x="6739" y="1"/>
                  </a:moveTo>
                  <a:cubicBezTo>
                    <a:pt x="6347" y="358"/>
                    <a:pt x="5954" y="703"/>
                    <a:pt x="5549" y="1025"/>
                  </a:cubicBezTo>
                  <a:cubicBezTo>
                    <a:pt x="4965" y="1477"/>
                    <a:pt x="4334" y="1858"/>
                    <a:pt x="3656" y="2132"/>
                  </a:cubicBezTo>
                  <a:cubicBezTo>
                    <a:pt x="2813" y="2488"/>
                    <a:pt x="1913" y="2673"/>
                    <a:pt x="1007" y="2673"/>
                  </a:cubicBezTo>
                  <a:cubicBezTo>
                    <a:pt x="672" y="2673"/>
                    <a:pt x="335" y="2648"/>
                    <a:pt x="0" y="2596"/>
                  </a:cubicBezTo>
                  <a:lnTo>
                    <a:pt x="0" y="2596"/>
                  </a:lnTo>
                  <a:cubicBezTo>
                    <a:pt x="227" y="2918"/>
                    <a:pt x="393" y="3299"/>
                    <a:pt x="477" y="3692"/>
                  </a:cubicBezTo>
                  <a:cubicBezTo>
                    <a:pt x="477" y="3739"/>
                    <a:pt x="489" y="3775"/>
                    <a:pt x="501" y="3823"/>
                  </a:cubicBezTo>
                  <a:cubicBezTo>
                    <a:pt x="548" y="4109"/>
                    <a:pt x="560" y="4394"/>
                    <a:pt x="548" y="4680"/>
                  </a:cubicBezTo>
                  <a:cubicBezTo>
                    <a:pt x="679" y="4632"/>
                    <a:pt x="822" y="4585"/>
                    <a:pt x="965" y="4549"/>
                  </a:cubicBezTo>
                  <a:cubicBezTo>
                    <a:pt x="1334" y="4442"/>
                    <a:pt x="1691" y="4335"/>
                    <a:pt x="2060" y="4228"/>
                  </a:cubicBezTo>
                  <a:cubicBezTo>
                    <a:pt x="2394" y="4120"/>
                    <a:pt x="2727" y="4025"/>
                    <a:pt x="3072" y="3954"/>
                  </a:cubicBezTo>
                  <a:cubicBezTo>
                    <a:pt x="3287" y="3930"/>
                    <a:pt x="3513" y="3859"/>
                    <a:pt x="3715" y="3775"/>
                  </a:cubicBezTo>
                  <a:cubicBezTo>
                    <a:pt x="4227" y="3335"/>
                    <a:pt x="4799" y="2954"/>
                    <a:pt x="5406" y="2656"/>
                  </a:cubicBezTo>
                  <a:cubicBezTo>
                    <a:pt x="5358" y="2585"/>
                    <a:pt x="5334" y="2501"/>
                    <a:pt x="5323" y="2418"/>
                  </a:cubicBezTo>
                  <a:cubicBezTo>
                    <a:pt x="5323" y="2335"/>
                    <a:pt x="5370" y="2251"/>
                    <a:pt x="5442" y="2204"/>
                  </a:cubicBezTo>
                  <a:cubicBezTo>
                    <a:pt x="5870" y="2001"/>
                    <a:pt x="6216" y="1573"/>
                    <a:pt x="6537" y="1239"/>
                  </a:cubicBezTo>
                  <a:cubicBezTo>
                    <a:pt x="6704" y="1061"/>
                    <a:pt x="6870" y="870"/>
                    <a:pt x="7025" y="680"/>
                  </a:cubicBezTo>
                  <a:cubicBezTo>
                    <a:pt x="7001" y="489"/>
                    <a:pt x="6930" y="310"/>
                    <a:pt x="6835" y="144"/>
                  </a:cubicBezTo>
                  <a:cubicBezTo>
                    <a:pt x="6811" y="96"/>
                    <a:pt x="6775" y="49"/>
                    <a:pt x="67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5"/>
            <p:cNvSpPr/>
            <p:nvPr/>
          </p:nvSpPr>
          <p:spPr>
            <a:xfrm>
              <a:off x="6175449" y="2031512"/>
              <a:ext cx="445398" cy="280298"/>
            </a:xfrm>
            <a:custGeom>
              <a:avLst/>
              <a:gdLst/>
              <a:ahLst/>
              <a:cxnLst/>
              <a:rect l="l" t="t" r="r" b="b"/>
              <a:pathLst>
                <a:path w="11050" h="6954" extrusionOk="0">
                  <a:moveTo>
                    <a:pt x="3600" y="1253"/>
                  </a:moveTo>
                  <a:cubicBezTo>
                    <a:pt x="3667" y="1253"/>
                    <a:pt x="3736" y="1278"/>
                    <a:pt x="3787" y="1322"/>
                  </a:cubicBezTo>
                  <a:cubicBezTo>
                    <a:pt x="3858" y="1417"/>
                    <a:pt x="3882" y="1536"/>
                    <a:pt x="3822" y="1644"/>
                  </a:cubicBezTo>
                  <a:cubicBezTo>
                    <a:pt x="3787" y="1715"/>
                    <a:pt x="3739" y="1774"/>
                    <a:pt x="3703" y="1846"/>
                  </a:cubicBezTo>
                  <a:cubicBezTo>
                    <a:pt x="3692" y="1882"/>
                    <a:pt x="3668" y="1917"/>
                    <a:pt x="3656" y="1953"/>
                  </a:cubicBezTo>
                  <a:cubicBezTo>
                    <a:pt x="3656" y="1964"/>
                    <a:pt x="3614" y="2038"/>
                    <a:pt x="3618" y="2038"/>
                  </a:cubicBezTo>
                  <a:cubicBezTo>
                    <a:pt x="3619" y="2038"/>
                    <a:pt x="3619" y="2037"/>
                    <a:pt x="3620" y="2036"/>
                  </a:cubicBezTo>
                  <a:lnTo>
                    <a:pt x="3620" y="2036"/>
                  </a:lnTo>
                  <a:cubicBezTo>
                    <a:pt x="3569" y="2159"/>
                    <a:pt x="3448" y="2246"/>
                    <a:pt x="3317" y="2246"/>
                  </a:cubicBezTo>
                  <a:cubicBezTo>
                    <a:pt x="3295" y="2246"/>
                    <a:pt x="3273" y="2244"/>
                    <a:pt x="3251" y="2239"/>
                  </a:cubicBezTo>
                  <a:cubicBezTo>
                    <a:pt x="3084" y="2191"/>
                    <a:pt x="3001" y="2025"/>
                    <a:pt x="3049" y="1858"/>
                  </a:cubicBezTo>
                  <a:lnTo>
                    <a:pt x="3049" y="1858"/>
                  </a:lnTo>
                  <a:lnTo>
                    <a:pt x="3037" y="1870"/>
                  </a:lnTo>
                  <a:cubicBezTo>
                    <a:pt x="3120" y="1632"/>
                    <a:pt x="3275" y="1429"/>
                    <a:pt x="3477" y="1286"/>
                  </a:cubicBezTo>
                  <a:cubicBezTo>
                    <a:pt x="3514" y="1263"/>
                    <a:pt x="3557" y="1253"/>
                    <a:pt x="3600" y="1253"/>
                  </a:cubicBezTo>
                  <a:close/>
                  <a:moveTo>
                    <a:pt x="2622" y="1290"/>
                  </a:moveTo>
                  <a:cubicBezTo>
                    <a:pt x="2792" y="1290"/>
                    <a:pt x="2932" y="1503"/>
                    <a:pt x="2787" y="1667"/>
                  </a:cubicBezTo>
                  <a:cubicBezTo>
                    <a:pt x="2668" y="1822"/>
                    <a:pt x="2584" y="1989"/>
                    <a:pt x="2549" y="2167"/>
                  </a:cubicBezTo>
                  <a:cubicBezTo>
                    <a:pt x="2515" y="2297"/>
                    <a:pt x="2418" y="2353"/>
                    <a:pt x="2319" y="2353"/>
                  </a:cubicBezTo>
                  <a:cubicBezTo>
                    <a:pt x="2171" y="2353"/>
                    <a:pt x="2018" y="2229"/>
                    <a:pt x="2060" y="2036"/>
                  </a:cubicBezTo>
                  <a:cubicBezTo>
                    <a:pt x="2120" y="1774"/>
                    <a:pt x="2263" y="1536"/>
                    <a:pt x="2465" y="1358"/>
                  </a:cubicBezTo>
                  <a:cubicBezTo>
                    <a:pt x="2515" y="1310"/>
                    <a:pt x="2570" y="1290"/>
                    <a:pt x="2622" y="1290"/>
                  </a:cubicBezTo>
                  <a:close/>
                  <a:moveTo>
                    <a:pt x="10240" y="0"/>
                  </a:moveTo>
                  <a:cubicBezTo>
                    <a:pt x="9740" y="72"/>
                    <a:pt x="9204" y="84"/>
                    <a:pt x="8716" y="120"/>
                  </a:cubicBezTo>
                  <a:cubicBezTo>
                    <a:pt x="7001" y="239"/>
                    <a:pt x="5204" y="251"/>
                    <a:pt x="3525" y="679"/>
                  </a:cubicBezTo>
                  <a:cubicBezTo>
                    <a:pt x="2489" y="941"/>
                    <a:pt x="1441" y="1429"/>
                    <a:pt x="703" y="2227"/>
                  </a:cubicBezTo>
                  <a:cubicBezTo>
                    <a:pt x="786" y="2251"/>
                    <a:pt x="870" y="2298"/>
                    <a:pt x="953" y="2334"/>
                  </a:cubicBezTo>
                  <a:cubicBezTo>
                    <a:pt x="1727" y="2739"/>
                    <a:pt x="2203" y="3572"/>
                    <a:pt x="2429" y="4394"/>
                  </a:cubicBezTo>
                  <a:cubicBezTo>
                    <a:pt x="2465" y="4537"/>
                    <a:pt x="2347" y="4632"/>
                    <a:pt x="2234" y="4632"/>
                  </a:cubicBezTo>
                  <a:cubicBezTo>
                    <a:pt x="2158" y="4632"/>
                    <a:pt x="2084" y="4589"/>
                    <a:pt x="2060" y="4489"/>
                  </a:cubicBezTo>
                  <a:cubicBezTo>
                    <a:pt x="1906" y="3918"/>
                    <a:pt x="1632" y="3310"/>
                    <a:pt x="1120" y="2965"/>
                  </a:cubicBezTo>
                  <a:cubicBezTo>
                    <a:pt x="941" y="2846"/>
                    <a:pt x="720" y="2745"/>
                    <a:pt x="508" y="2745"/>
                  </a:cubicBezTo>
                  <a:cubicBezTo>
                    <a:pt x="423" y="2745"/>
                    <a:pt x="341" y="2761"/>
                    <a:pt x="263" y="2798"/>
                  </a:cubicBezTo>
                  <a:cubicBezTo>
                    <a:pt x="191" y="2906"/>
                    <a:pt x="120" y="3013"/>
                    <a:pt x="72" y="3120"/>
                  </a:cubicBezTo>
                  <a:cubicBezTo>
                    <a:pt x="48" y="3168"/>
                    <a:pt x="24" y="3227"/>
                    <a:pt x="1" y="3275"/>
                  </a:cubicBezTo>
                  <a:cubicBezTo>
                    <a:pt x="48" y="3267"/>
                    <a:pt x="95" y="3264"/>
                    <a:pt x="142" y="3264"/>
                  </a:cubicBezTo>
                  <a:cubicBezTo>
                    <a:pt x="787" y="3264"/>
                    <a:pt x="1349" y="3924"/>
                    <a:pt x="1560" y="4501"/>
                  </a:cubicBezTo>
                  <a:cubicBezTo>
                    <a:pt x="1596" y="4608"/>
                    <a:pt x="1632" y="4715"/>
                    <a:pt x="1656" y="4822"/>
                  </a:cubicBezTo>
                  <a:cubicBezTo>
                    <a:pt x="1751" y="5192"/>
                    <a:pt x="1798" y="5561"/>
                    <a:pt x="1810" y="5942"/>
                  </a:cubicBezTo>
                  <a:cubicBezTo>
                    <a:pt x="1822" y="6275"/>
                    <a:pt x="1810" y="6620"/>
                    <a:pt x="1763" y="6954"/>
                  </a:cubicBezTo>
                  <a:cubicBezTo>
                    <a:pt x="1882" y="6835"/>
                    <a:pt x="2013" y="6704"/>
                    <a:pt x="2120" y="6573"/>
                  </a:cubicBezTo>
                  <a:cubicBezTo>
                    <a:pt x="2465" y="6216"/>
                    <a:pt x="2787" y="5835"/>
                    <a:pt x="3144" y="5477"/>
                  </a:cubicBezTo>
                  <a:cubicBezTo>
                    <a:pt x="3822" y="4763"/>
                    <a:pt x="4620" y="4168"/>
                    <a:pt x="5501" y="3715"/>
                  </a:cubicBezTo>
                  <a:cubicBezTo>
                    <a:pt x="6394" y="3263"/>
                    <a:pt x="7275" y="2834"/>
                    <a:pt x="8275" y="2691"/>
                  </a:cubicBezTo>
                  <a:cubicBezTo>
                    <a:pt x="8684" y="2631"/>
                    <a:pt x="9102" y="2605"/>
                    <a:pt x="9520" y="2605"/>
                  </a:cubicBezTo>
                  <a:cubicBezTo>
                    <a:pt x="9601" y="2605"/>
                    <a:pt x="9683" y="2606"/>
                    <a:pt x="9764" y="2608"/>
                  </a:cubicBezTo>
                  <a:cubicBezTo>
                    <a:pt x="10097" y="2620"/>
                    <a:pt x="10419" y="2644"/>
                    <a:pt x="10752" y="2715"/>
                  </a:cubicBezTo>
                  <a:cubicBezTo>
                    <a:pt x="10752" y="2691"/>
                    <a:pt x="10752" y="2667"/>
                    <a:pt x="10764" y="2644"/>
                  </a:cubicBezTo>
                  <a:cubicBezTo>
                    <a:pt x="11050" y="1739"/>
                    <a:pt x="10811" y="786"/>
                    <a:pt x="10288" y="12"/>
                  </a:cubicBezTo>
                  <a:lnTo>
                    <a:pt x="10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5"/>
            <p:cNvSpPr/>
            <p:nvPr/>
          </p:nvSpPr>
          <p:spPr>
            <a:xfrm>
              <a:off x="6300725" y="1185256"/>
              <a:ext cx="1294838" cy="1741768"/>
            </a:xfrm>
            <a:custGeom>
              <a:avLst/>
              <a:gdLst/>
              <a:ahLst/>
              <a:cxnLst/>
              <a:rect l="l" t="t" r="r" b="b"/>
              <a:pathLst>
                <a:path w="32124" h="43212" extrusionOk="0">
                  <a:moveTo>
                    <a:pt x="11299" y="1148"/>
                  </a:moveTo>
                  <a:cubicBezTo>
                    <a:pt x="11478" y="1172"/>
                    <a:pt x="11668" y="1338"/>
                    <a:pt x="11597" y="1529"/>
                  </a:cubicBezTo>
                  <a:cubicBezTo>
                    <a:pt x="11502" y="1731"/>
                    <a:pt x="11335" y="1910"/>
                    <a:pt x="11132" y="2005"/>
                  </a:cubicBezTo>
                  <a:lnTo>
                    <a:pt x="10597" y="2350"/>
                  </a:lnTo>
                  <a:cubicBezTo>
                    <a:pt x="10528" y="2392"/>
                    <a:pt x="10461" y="2410"/>
                    <a:pt x="10399" y="2410"/>
                  </a:cubicBezTo>
                  <a:cubicBezTo>
                    <a:pt x="10067" y="2410"/>
                    <a:pt x="9851" y="1904"/>
                    <a:pt x="10192" y="1684"/>
                  </a:cubicBezTo>
                  <a:lnTo>
                    <a:pt x="10216" y="1684"/>
                  </a:lnTo>
                  <a:lnTo>
                    <a:pt x="10716" y="1362"/>
                  </a:lnTo>
                  <a:cubicBezTo>
                    <a:pt x="10882" y="1231"/>
                    <a:pt x="11097" y="1160"/>
                    <a:pt x="11299" y="1148"/>
                  </a:cubicBezTo>
                  <a:close/>
                  <a:moveTo>
                    <a:pt x="9162" y="2528"/>
                  </a:moveTo>
                  <a:cubicBezTo>
                    <a:pt x="9400" y="2528"/>
                    <a:pt x="9559" y="2816"/>
                    <a:pt x="9442" y="3029"/>
                  </a:cubicBezTo>
                  <a:cubicBezTo>
                    <a:pt x="9299" y="3303"/>
                    <a:pt x="9013" y="3493"/>
                    <a:pt x="8787" y="3708"/>
                  </a:cubicBezTo>
                  <a:lnTo>
                    <a:pt x="8799" y="3708"/>
                  </a:lnTo>
                  <a:cubicBezTo>
                    <a:pt x="8596" y="3910"/>
                    <a:pt x="8394" y="4124"/>
                    <a:pt x="8204" y="4351"/>
                  </a:cubicBezTo>
                  <a:cubicBezTo>
                    <a:pt x="7811" y="4803"/>
                    <a:pt x="7465" y="5303"/>
                    <a:pt x="7156" y="5839"/>
                  </a:cubicBezTo>
                  <a:cubicBezTo>
                    <a:pt x="6560" y="6898"/>
                    <a:pt x="6156" y="8065"/>
                    <a:pt x="5965" y="9280"/>
                  </a:cubicBezTo>
                  <a:cubicBezTo>
                    <a:pt x="5937" y="9473"/>
                    <a:pt x="5803" y="9557"/>
                    <a:pt x="5657" y="9557"/>
                  </a:cubicBezTo>
                  <a:cubicBezTo>
                    <a:pt x="5435" y="9557"/>
                    <a:pt x="5184" y="9365"/>
                    <a:pt x="5227" y="9077"/>
                  </a:cubicBezTo>
                  <a:cubicBezTo>
                    <a:pt x="5429" y="7780"/>
                    <a:pt x="5870" y="6529"/>
                    <a:pt x="6537" y="5398"/>
                  </a:cubicBezTo>
                  <a:cubicBezTo>
                    <a:pt x="6858" y="4827"/>
                    <a:pt x="7239" y="4291"/>
                    <a:pt x="7656" y="3803"/>
                  </a:cubicBezTo>
                  <a:cubicBezTo>
                    <a:pt x="8025" y="3362"/>
                    <a:pt x="8513" y="2731"/>
                    <a:pt x="9073" y="2541"/>
                  </a:cubicBezTo>
                  <a:cubicBezTo>
                    <a:pt x="9103" y="2532"/>
                    <a:pt x="9133" y="2528"/>
                    <a:pt x="9162" y="2528"/>
                  </a:cubicBezTo>
                  <a:close/>
                  <a:moveTo>
                    <a:pt x="3985" y="28186"/>
                  </a:moveTo>
                  <a:cubicBezTo>
                    <a:pt x="4119" y="28186"/>
                    <a:pt x="4253" y="28339"/>
                    <a:pt x="4155" y="28473"/>
                  </a:cubicBezTo>
                  <a:cubicBezTo>
                    <a:pt x="4072" y="28604"/>
                    <a:pt x="3977" y="28723"/>
                    <a:pt x="3893" y="28842"/>
                  </a:cubicBezTo>
                  <a:cubicBezTo>
                    <a:pt x="3854" y="28905"/>
                    <a:pt x="3788" y="28937"/>
                    <a:pt x="3720" y="28937"/>
                  </a:cubicBezTo>
                  <a:cubicBezTo>
                    <a:pt x="3686" y="28937"/>
                    <a:pt x="3651" y="28929"/>
                    <a:pt x="3620" y="28913"/>
                  </a:cubicBezTo>
                  <a:cubicBezTo>
                    <a:pt x="3524" y="28854"/>
                    <a:pt x="3501" y="28735"/>
                    <a:pt x="3548" y="28639"/>
                  </a:cubicBezTo>
                  <a:cubicBezTo>
                    <a:pt x="3655" y="28508"/>
                    <a:pt x="3751" y="28377"/>
                    <a:pt x="3858" y="28246"/>
                  </a:cubicBezTo>
                  <a:cubicBezTo>
                    <a:pt x="3894" y="28204"/>
                    <a:pt x="3940" y="28186"/>
                    <a:pt x="3985" y="28186"/>
                  </a:cubicBezTo>
                  <a:close/>
                  <a:moveTo>
                    <a:pt x="2261" y="30960"/>
                  </a:moveTo>
                  <a:cubicBezTo>
                    <a:pt x="2472" y="30960"/>
                    <a:pt x="2686" y="31132"/>
                    <a:pt x="2608" y="31390"/>
                  </a:cubicBezTo>
                  <a:cubicBezTo>
                    <a:pt x="2072" y="33247"/>
                    <a:pt x="2381" y="35319"/>
                    <a:pt x="3310" y="36997"/>
                  </a:cubicBezTo>
                  <a:cubicBezTo>
                    <a:pt x="3739" y="37759"/>
                    <a:pt x="4286" y="38450"/>
                    <a:pt x="4929" y="39057"/>
                  </a:cubicBezTo>
                  <a:cubicBezTo>
                    <a:pt x="5251" y="39367"/>
                    <a:pt x="5596" y="39653"/>
                    <a:pt x="5953" y="39903"/>
                  </a:cubicBezTo>
                  <a:cubicBezTo>
                    <a:pt x="6287" y="40141"/>
                    <a:pt x="6727" y="40319"/>
                    <a:pt x="7001" y="40617"/>
                  </a:cubicBezTo>
                  <a:cubicBezTo>
                    <a:pt x="7206" y="40844"/>
                    <a:pt x="7039" y="41188"/>
                    <a:pt x="6758" y="41188"/>
                  </a:cubicBezTo>
                  <a:cubicBezTo>
                    <a:pt x="6729" y="41188"/>
                    <a:pt x="6699" y="41184"/>
                    <a:pt x="6668" y="41177"/>
                  </a:cubicBezTo>
                  <a:lnTo>
                    <a:pt x="6680" y="41177"/>
                  </a:lnTo>
                  <a:cubicBezTo>
                    <a:pt x="6227" y="41105"/>
                    <a:pt x="5775" y="40724"/>
                    <a:pt x="5417" y="40462"/>
                  </a:cubicBezTo>
                  <a:cubicBezTo>
                    <a:pt x="5025" y="40164"/>
                    <a:pt x="4644" y="39855"/>
                    <a:pt x="4298" y="39510"/>
                  </a:cubicBezTo>
                  <a:cubicBezTo>
                    <a:pt x="3620" y="38855"/>
                    <a:pt x="3048" y="38105"/>
                    <a:pt x="2596" y="37271"/>
                  </a:cubicBezTo>
                  <a:cubicBezTo>
                    <a:pt x="1596" y="35414"/>
                    <a:pt x="1357" y="33235"/>
                    <a:pt x="1929" y="31211"/>
                  </a:cubicBezTo>
                  <a:cubicBezTo>
                    <a:pt x="1981" y="31035"/>
                    <a:pt x="2120" y="30960"/>
                    <a:pt x="2261" y="30960"/>
                  </a:cubicBezTo>
                  <a:close/>
                  <a:moveTo>
                    <a:pt x="8121" y="40911"/>
                  </a:moveTo>
                  <a:cubicBezTo>
                    <a:pt x="8156" y="40911"/>
                    <a:pt x="8192" y="40916"/>
                    <a:pt x="8227" y="40926"/>
                  </a:cubicBezTo>
                  <a:cubicBezTo>
                    <a:pt x="8465" y="40998"/>
                    <a:pt x="8692" y="41105"/>
                    <a:pt x="8906" y="41236"/>
                  </a:cubicBezTo>
                  <a:cubicBezTo>
                    <a:pt x="9049" y="41331"/>
                    <a:pt x="9108" y="41510"/>
                    <a:pt x="9049" y="41677"/>
                  </a:cubicBezTo>
                  <a:lnTo>
                    <a:pt x="9061" y="41677"/>
                  </a:lnTo>
                  <a:cubicBezTo>
                    <a:pt x="9002" y="41814"/>
                    <a:pt x="8862" y="41903"/>
                    <a:pt x="8721" y="41903"/>
                  </a:cubicBezTo>
                  <a:cubicBezTo>
                    <a:pt x="8691" y="41903"/>
                    <a:pt x="8661" y="41899"/>
                    <a:pt x="8632" y="41891"/>
                  </a:cubicBezTo>
                  <a:cubicBezTo>
                    <a:pt x="8418" y="41843"/>
                    <a:pt x="8215" y="41760"/>
                    <a:pt x="8025" y="41665"/>
                  </a:cubicBezTo>
                  <a:cubicBezTo>
                    <a:pt x="7823" y="41605"/>
                    <a:pt x="7703" y="41391"/>
                    <a:pt x="7763" y="41188"/>
                  </a:cubicBezTo>
                  <a:cubicBezTo>
                    <a:pt x="7802" y="41021"/>
                    <a:pt x="7955" y="40911"/>
                    <a:pt x="8121" y="40911"/>
                  </a:cubicBezTo>
                  <a:close/>
                  <a:moveTo>
                    <a:pt x="15039" y="0"/>
                  </a:moveTo>
                  <a:cubicBezTo>
                    <a:pt x="12490" y="0"/>
                    <a:pt x="10189" y="727"/>
                    <a:pt x="8192" y="2172"/>
                  </a:cubicBezTo>
                  <a:cubicBezTo>
                    <a:pt x="8084" y="2267"/>
                    <a:pt x="7977" y="2350"/>
                    <a:pt x="7858" y="2410"/>
                  </a:cubicBezTo>
                  <a:cubicBezTo>
                    <a:pt x="7787" y="2446"/>
                    <a:pt x="7727" y="2493"/>
                    <a:pt x="7668" y="2541"/>
                  </a:cubicBezTo>
                  <a:lnTo>
                    <a:pt x="7644" y="2565"/>
                  </a:lnTo>
                  <a:cubicBezTo>
                    <a:pt x="5822" y="4148"/>
                    <a:pt x="4679" y="6065"/>
                    <a:pt x="4251" y="8280"/>
                  </a:cubicBezTo>
                  <a:cubicBezTo>
                    <a:pt x="3893" y="10280"/>
                    <a:pt x="4358" y="12328"/>
                    <a:pt x="5537" y="13983"/>
                  </a:cubicBezTo>
                  <a:cubicBezTo>
                    <a:pt x="6275" y="15030"/>
                    <a:pt x="7287" y="15840"/>
                    <a:pt x="8454" y="16340"/>
                  </a:cubicBezTo>
                  <a:cubicBezTo>
                    <a:pt x="8513" y="16346"/>
                    <a:pt x="8572" y="16349"/>
                    <a:pt x="8631" y="16349"/>
                  </a:cubicBezTo>
                  <a:cubicBezTo>
                    <a:pt x="9068" y="16349"/>
                    <a:pt x="9486" y="16195"/>
                    <a:pt x="9811" y="15912"/>
                  </a:cubicBezTo>
                  <a:cubicBezTo>
                    <a:pt x="10394" y="15435"/>
                    <a:pt x="10632" y="14661"/>
                    <a:pt x="10442" y="13935"/>
                  </a:cubicBezTo>
                  <a:cubicBezTo>
                    <a:pt x="10251" y="13530"/>
                    <a:pt x="10120" y="13102"/>
                    <a:pt x="10049" y="12661"/>
                  </a:cubicBezTo>
                  <a:cubicBezTo>
                    <a:pt x="10035" y="12518"/>
                    <a:pt x="10157" y="12423"/>
                    <a:pt x="10265" y="12423"/>
                  </a:cubicBezTo>
                  <a:cubicBezTo>
                    <a:pt x="10338" y="12423"/>
                    <a:pt x="10404" y="12466"/>
                    <a:pt x="10418" y="12566"/>
                  </a:cubicBezTo>
                  <a:cubicBezTo>
                    <a:pt x="10466" y="12983"/>
                    <a:pt x="10609" y="13399"/>
                    <a:pt x="10823" y="13756"/>
                  </a:cubicBezTo>
                  <a:cubicBezTo>
                    <a:pt x="11073" y="14126"/>
                    <a:pt x="11418" y="14340"/>
                    <a:pt x="11740" y="14626"/>
                  </a:cubicBezTo>
                  <a:cubicBezTo>
                    <a:pt x="11894" y="14769"/>
                    <a:pt x="11894" y="15007"/>
                    <a:pt x="11740" y="15161"/>
                  </a:cubicBezTo>
                  <a:cubicBezTo>
                    <a:pt x="9811" y="17078"/>
                    <a:pt x="9049" y="19757"/>
                    <a:pt x="8751" y="22388"/>
                  </a:cubicBezTo>
                  <a:cubicBezTo>
                    <a:pt x="8430" y="25222"/>
                    <a:pt x="8406" y="28139"/>
                    <a:pt x="9049" y="30937"/>
                  </a:cubicBezTo>
                  <a:cubicBezTo>
                    <a:pt x="9121" y="31224"/>
                    <a:pt x="8881" y="31416"/>
                    <a:pt x="8653" y="31416"/>
                  </a:cubicBezTo>
                  <a:cubicBezTo>
                    <a:pt x="8503" y="31416"/>
                    <a:pt x="8358" y="31333"/>
                    <a:pt x="8311" y="31140"/>
                  </a:cubicBezTo>
                  <a:cubicBezTo>
                    <a:pt x="8108" y="30259"/>
                    <a:pt x="7965" y="29366"/>
                    <a:pt x="7882" y="28461"/>
                  </a:cubicBezTo>
                  <a:cubicBezTo>
                    <a:pt x="7537" y="27758"/>
                    <a:pt x="6953" y="27187"/>
                    <a:pt x="6239" y="26853"/>
                  </a:cubicBezTo>
                  <a:cubicBezTo>
                    <a:pt x="6136" y="26846"/>
                    <a:pt x="6034" y="26842"/>
                    <a:pt x="5931" y="26842"/>
                  </a:cubicBezTo>
                  <a:cubicBezTo>
                    <a:pt x="5368" y="26842"/>
                    <a:pt x="4810" y="26953"/>
                    <a:pt x="4286" y="27175"/>
                  </a:cubicBezTo>
                  <a:cubicBezTo>
                    <a:pt x="4251" y="27211"/>
                    <a:pt x="4203" y="27222"/>
                    <a:pt x="4155" y="27234"/>
                  </a:cubicBezTo>
                  <a:cubicBezTo>
                    <a:pt x="3739" y="27425"/>
                    <a:pt x="3358" y="27663"/>
                    <a:pt x="3024" y="27973"/>
                  </a:cubicBezTo>
                  <a:cubicBezTo>
                    <a:pt x="2989" y="28008"/>
                    <a:pt x="2953" y="28044"/>
                    <a:pt x="2917" y="28092"/>
                  </a:cubicBezTo>
                  <a:cubicBezTo>
                    <a:pt x="2834" y="28211"/>
                    <a:pt x="2727" y="28306"/>
                    <a:pt x="2608" y="28389"/>
                  </a:cubicBezTo>
                  <a:cubicBezTo>
                    <a:pt x="131" y="31044"/>
                    <a:pt x="0" y="35223"/>
                    <a:pt x="2274" y="38367"/>
                  </a:cubicBezTo>
                  <a:cubicBezTo>
                    <a:pt x="2441" y="38545"/>
                    <a:pt x="2584" y="38736"/>
                    <a:pt x="2703" y="38962"/>
                  </a:cubicBezTo>
                  <a:cubicBezTo>
                    <a:pt x="3739" y="40272"/>
                    <a:pt x="5084" y="41260"/>
                    <a:pt x="6906" y="42093"/>
                  </a:cubicBezTo>
                  <a:cubicBezTo>
                    <a:pt x="8084" y="42653"/>
                    <a:pt x="9382" y="42986"/>
                    <a:pt x="11001" y="43153"/>
                  </a:cubicBezTo>
                  <a:cubicBezTo>
                    <a:pt x="11476" y="43192"/>
                    <a:pt x="11950" y="43211"/>
                    <a:pt x="12422" y="43211"/>
                  </a:cubicBezTo>
                  <a:cubicBezTo>
                    <a:pt x="16555" y="43211"/>
                    <a:pt x="20598" y="41728"/>
                    <a:pt x="23932" y="38950"/>
                  </a:cubicBezTo>
                  <a:cubicBezTo>
                    <a:pt x="24098" y="38795"/>
                    <a:pt x="24277" y="38640"/>
                    <a:pt x="24467" y="38510"/>
                  </a:cubicBezTo>
                  <a:cubicBezTo>
                    <a:pt x="24622" y="38379"/>
                    <a:pt x="24789" y="38248"/>
                    <a:pt x="24932" y="38105"/>
                  </a:cubicBezTo>
                  <a:cubicBezTo>
                    <a:pt x="26158" y="36914"/>
                    <a:pt x="27265" y="35593"/>
                    <a:pt x="28242" y="34188"/>
                  </a:cubicBezTo>
                  <a:lnTo>
                    <a:pt x="28944" y="33021"/>
                  </a:lnTo>
                  <a:cubicBezTo>
                    <a:pt x="29004" y="32902"/>
                    <a:pt x="29075" y="32783"/>
                    <a:pt x="29135" y="32664"/>
                  </a:cubicBezTo>
                  <a:cubicBezTo>
                    <a:pt x="30313" y="30425"/>
                    <a:pt x="31159" y="28032"/>
                    <a:pt x="31635" y="25556"/>
                  </a:cubicBezTo>
                  <a:lnTo>
                    <a:pt x="31695" y="25210"/>
                  </a:lnTo>
                  <a:cubicBezTo>
                    <a:pt x="31826" y="24329"/>
                    <a:pt x="31956" y="23496"/>
                    <a:pt x="32016" y="22615"/>
                  </a:cubicBezTo>
                  <a:cubicBezTo>
                    <a:pt x="32099" y="21365"/>
                    <a:pt x="32123" y="20126"/>
                    <a:pt x="32064" y="18876"/>
                  </a:cubicBezTo>
                  <a:cubicBezTo>
                    <a:pt x="32052" y="18257"/>
                    <a:pt x="32028" y="17614"/>
                    <a:pt x="32028" y="16983"/>
                  </a:cubicBezTo>
                  <a:cubicBezTo>
                    <a:pt x="32016" y="16531"/>
                    <a:pt x="31968" y="16078"/>
                    <a:pt x="31885" y="15638"/>
                  </a:cubicBezTo>
                  <a:cubicBezTo>
                    <a:pt x="31147" y="11244"/>
                    <a:pt x="28920" y="7375"/>
                    <a:pt x="25277" y="4136"/>
                  </a:cubicBezTo>
                  <a:cubicBezTo>
                    <a:pt x="24301" y="3315"/>
                    <a:pt x="23277" y="2577"/>
                    <a:pt x="22193" y="1898"/>
                  </a:cubicBezTo>
                  <a:cubicBezTo>
                    <a:pt x="21086" y="1255"/>
                    <a:pt x="19895" y="779"/>
                    <a:pt x="18657" y="469"/>
                  </a:cubicBezTo>
                  <a:cubicBezTo>
                    <a:pt x="17943" y="291"/>
                    <a:pt x="17217" y="160"/>
                    <a:pt x="16490" y="76"/>
                  </a:cubicBezTo>
                  <a:cubicBezTo>
                    <a:pt x="15998" y="26"/>
                    <a:pt x="15514" y="0"/>
                    <a:pt x="150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5"/>
            <p:cNvSpPr/>
            <p:nvPr/>
          </p:nvSpPr>
          <p:spPr>
            <a:xfrm>
              <a:off x="6132280" y="1150511"/>
              <a:ext cx="1498310" cy="1946691"/>
            </a:xfrm>
            <a:custGeom>
              <a:avLst/>
              <a:gdLst/>
              <a:ahLst/>
              <a:cxnLst/>
              <a:rect l="l" t="t" r="r" b="b"/>
              <a:pathLst>
                <a:path w="37172" h="48296" extrusionOk="0">
                  <a:moveTo>
                    <a:pt x="11668" y="17690"/>
                  </a:moveTo>
                  <a:cubicBezTo>
                    <a:pt x="12216" y="17988"/>
                    <a:pt x="12811" y="18202"/>
                    <a:pt x="13418" y="18345"/>
                  </a:cubicBezTo>
                  <a:cubicBezTo>
                    <a:pt x="13371" y="18464"/>
                    <a:pt x="13311" y="18583"/>
                    <a:pt x="13275" y="18690"/>
                  </a:cubicBezTo>
                  <a:cubicBezTo>
                    <a:pt x="12085" y="18929"/>
                    <a:pt x="10859" y="19071"/>
                    <a:pt x="9727" y="19512"/>
                  </a:cubicBezTo>
                  <a:lnTo>
                    <a:pt x="9716" y="19500"/>
                  </a:lnTo>
                  <a:cubicBezTo>
                    <a:pt x="9716" y="19488"/>
                    <a:pt x="9704" y="19476"/>
                    <a:pt x="9704" y="19464"/>
                  </a:cubicBezTo>
                  <a:cubicBezTo>
                    <a:pt x="9977" y="19202"/>
                    <a:pt x="10311" y="18988"/>
                    <a:pt x="10597" y="18750"/>
                  </a:cubicBezTo>
                  <a:cubicBezTo>
                    <a:pt x="10966" y="18428"/>
                    <a:pt x="11311" y="18095"/>
                    <a:pt x="11632" y="17738"/>
                  </a:cubicBezTo>
                  <a:cubicBezTo>
                    <a:pt x="11644" y="17714"/>
                    <a:pt x="11656" y="17702"/>
                    <a:pt x="11668" y="17690"/>
                  </a:cubicBezTo>
                  <a:close/>
                  <a:moveTo>
                    <a:pt x="12406" y="19536"/>
                  </a:moveTo>
                  <a:lnTo>
                    <a:pt x="12406" y="19548"/>
                  </a:lnTo>
                  <a:cubicBezTo>
                    <a:pt x="12537" y="19929"/>
                    <a:pt x="12573" y="20333"/>
                    <a:pt x="12490" y="20714"/>
                  </a:cubicBezTo>
                  <a:lnTo>
                    <a:pt x="12478" y="20714"/>
                  </a:lnTo>
                  <a:cubicBezTo>
                    <a:pt x="11871" y="21203"/>
                    <a:pt x="10692" y="21143"/>
                    <a:pt x="10013" y="21191"/>
                  </a:cubicBezTo>
                  <a:cubicBezTo>
                    <a:pt x="9382" y="21238"/>
                    <a:pt x="8739" y="21274"/>
                    <a:pt x="8096" y="21322"/>
                  </a:cubicBezTo>
                  <a:cubicBezTo>
                    <a:pt x="8715" y="20834"/>
                    <a:pt x="9406" y="20441"/>
                    <a:pt x="10144" y="20155"/>
                  </a:cubicBezTo>
                  <a:cubicBezTo>
                    <a:pt x="10882" y="19905"/>
                    <a:pt x="11644" y="19702"/>
                    <a:pt x="12406" y="19536"/>
                  </a:cubicBezTo>
                  <a:close/>
                  <a:moveTo>
                    <a:pt x="10489" y="17107"/>
                  </a:moveTo>
                  <a:cubicBezTo>
                    <a:pt x="10525" y="17155"/>
                    <a:pt x="10561" y="17202"/>
                    <a:pt x="10585" y="17250"/>
                  </a:cubicBezTo>
                  <a:cubicBezTo>
                    <a:pt x="10680" y="17416"/>
                    <a:pt x="10751" y="17595"/>
                    <a:pt x="10775" y="17786"/>
                  </a:cubicBezTo>
                  <a:cubicBezTo>
                    <a:pt x="10608" y="17976"/>
                    <a:pt x="10454" y="18167"/>
                    <a:pt x="10287" y="18345"/>
                  </a:cubicBezTo>
                  <a:cubicBezTo>
                    <a:pt x="9966" y="18679"/>
                    <a:pt x="9620" y="19107"/>
                    <a:pt x="9192" y="19310"/>
                  </a:cubicBezTo>
                  <a:cubicBezTo>
                    <a:pt x="9120" y="19357"/>
                    <a:pt x="9073" y="19441"/>
                    <a:pt x="9073" y="19524"/>
                  </a:cubicBezTo>
                  <a:cubicBezTo>
                    <a:pt x="9073" y="19607"/>
                    <a:pt x="9108" y="19691"/>
                    <a:pt x="9156" y="19762"/>
                  </a:cubicBezTo>
                  <a:cubicBezTo>
                    <a:pt x="8549" y="20060"/>
                    <a:pt x="7977" y="20441"/>
                    <a:pt x="7465" y="20881"/>
                  </a:cubicBezTo>
                  <a:cubicBezTo>
                    <a:pt x="7251" y="20976"/>
                    <a:pt x="7037" y="21036"/>
                    <a:pt x="6810" y="21072"/>
                  </a:cubicBezTo>
                  <a:cubicBezTo>
                    <a:pt x="6465" y="21131"/>
                    <a:pt x="6132" y="21226"/>
                    <a:pt x="5798" y="21334"/>
                  </a:cubicBezTo>
                  <a:cubicBezTo>
                    <a:pt x="5441" y="21441"/>
                    <a:pt x="5072" y="21548"/>
                    <a:pt x="4703" y="21655"/>
                  </a:cubicBezTo>
                  <a:cubicBezTo>
                    <a:pt x="4572" y="21703"/>
                    <a:pt x="4429" y="21738"/>
                    <a:pt x="4298" y="21786"/>
                  </a:cubicBezTo>
                  <a:cubicBezTo>
                    <a:pt x="4310" y="21453"/>
                    <a:pt x="4286" y="21119"/>
                    <a:pt x="4215" y="20798"/>
                  </a:cubicBezTo>
                  <a:cubicBezTo>
                    <a:pt x="4131" y="20405"/>
                    <a:pt x="3977" y="20036"/>
                    <a:pt x="3739" y="19702"/>
                  </a:cubicBezTo>
                  <a:lnTo>
                    <a:pt x="3739" y="19702"/>
                  </a:lnTo>
                  <a:cubicBezTo>
                    <a:pt x="4082" y="19755"/>
                    <a:pt x="4427" y="19782"/>
                    <a:pt x="4771" y="19782"/>
                  </a:cubicBezTo>
                  <a:cubicBezTo>
                    <a:pt x="5668" y="19782"/>
                    <a:pt x="6559" y="19603"/>
                    <a:pt x="7394" y="19250"/>
                  </a:cubicBezTo>
                  <a:cubicBezTo>
                    <a:pt x="8584" y="18762"/>
                    <a:pt x="9561" y="17976"/>
                    <a:pt x="10489" y="17107"/>
                  </a:cubicBezTo>
                  <a:close/>
                  <a:moveTo>
                    <a:pt x="3203" y="19822"/>
                  </a:moveTo>
                  <a:lnTo>
                    <a:pt x="3203" y="19822"/>
                  </a:lnTo>
                  <a:cubicBezTo>
                    <a:pt x="3465" y="20119"/>
                    <a:pt x="3631" y="20488"/>
                    <a:pt x="3691" y="20881"/>
                  </a:cubicBezTo>
                  <a:cubicBezTo>
                    <a:pt x="3739" y="21119"/>
                    <a:pt x="3739" y="21357"/>
                    <a:pt x="3691" y="21596"/>
                  </a:cubicBezTo>
                  <a:cubicBezTo>
                    <a:pt x="3667" y="21703"/>
                    <a:pt x="3620" y="21822"/>
                    <a:pt x="3572" y="21929"/>
                  </a:cubicBezTo>
                  <a:cubicBezTo>
                    <a:pt x="3131" y="21381"/>
                    <a:pt x="2905" y="20488"/>
                    <a:pt x="3203" y="19822"/>
                  </a:cubicBezTo>
                  <a:close/>
                  <a:moveTo>
                    <a:pt x="11966" y="26144"/>
                  </a:moveTo>
                  <a:cubicBezTo>
                    <a:pt x="11954" y="26501"/>
                    <a:pt x="11954" y="26858"/>
                    <a:pt x="11954" y="27215"/>
                  </a:cubicBezTo>
                  <a:cubicBezTo>
                    <a:pt x="11390" y="26957"/>
                    <a:pt x="10779" y="26822"/>
                    <a:pt x="10159" y="26822"/>
                  </a:cubicBezTo>
                  <a:cubicBezTo>
                    <a:pt x="10008" y="26822"/>
                    <a:pt x="9856" y="26830"/>
                    <a:pt x="9704" y="26846"/>
                  </a:cubicBezTo>
                  <a:cubicBezTo>
                    <a:pt x="10370" y="26406"/>
                    <a:pt x="11144" y="26168"/>
                    <a:pt x="11930" y="26144"/>
                  </a:cubicBezTo>
                  <a:close/>
                  <a:moveTo>
                    <a:pt x="11359" y="21846"/>
                  </a:moveTo>
                  <a:lnTo>
                    <a:pt x="11370" y="21857"/>
                  </a:lnTo>
                  <a:cubicBezTo>
                    <a:pt x="11894" y="22631"/>
                    <a:pt x="12121" y="23584"/>
                    <a:pt x="11847" y="24489"/>
                  </a:cubicBezTo>
                  <a:cubicBezTo>
                    <a:pt x="11835" y="24513"/>
                    <a:pt x="11835" y="24536"/>
                    <a:pt x="11835" y="24560"/>
                  </a:cubicBezTo>
                  <a:cubicBezTo>
                    <a:pt x="11501" y="24501"/>
                    <a:pt x="11168" y="24465"/>
                    <a:pt x="10835" y="24453"/>
                  </a:cubicBezTo>
                  <a:cubicBezTo>
                    <a:pt x="10755" y="24451"/>
                    <a:pt x="10676" y="24450"/>
                    <a:pt x="10596" y="24450"/>
                  </a:cubicBezTo>
                  <a:cubicBezTo>
                    <a:pt x="10184" y="24450"/>
                    <a:pt x="9765" y="24477"/>
                    <a:pt x="9346" y="24536"/>
                  </a:cubicBezTo>
                  <a:cubicBezTo>
                    <a:pt x="8358" y="24679"/>
                    <a:pt x="7465" y="25108"/>
                    <a:pt x="6584" y="25560"/>
                  </a:cubicBezTo>
                  <a:cubicBezTo>
                    <a:pt x="5703" y="26025"/>
                    <a:pt x="4905" y="26620"/>
                    <a:pt x="4215" y="27322"/>
                  </a:cubicBezTo>
                  <a:cubicBezTo>
                    <a:pt x="3858" y="27692"/>
                    <a:pt x="3536" y="28073"/>
                    <a:pt x="3203" y="28442"/>
                  </a:cubicBezTo>
                  <a:lnTo>
                    <a:pt x="3191" y="28430"/>
                  </a:lnTo>
                  <a:cubicBezTo>
                    <a:pt x="3084" y="28561"/>
                    <a:pt x="2965" y="28692"/>
                    <a:pt x="2834" y="28811"/>
                  </a:cubicBezTo>
                  <a:cubicBezTo>
                    <a:pt x="2881" y="28477"/>
                    <a:pt x="2905" y="28132"/>
                    <a:pt x="2881" y="27799"/>
                  </a:cubicBezTo>
                  <a:cubicBezTo>
                    <a:pt x="2881" y="27299"/>
                    <a:pt x="2798" y="26822"/>
                    <a:pt x="2643" y="26358"/>
                  </a:cubicBezTo>
                  <a:cubicBezTo>
                    <a:pt x="2432" y="25781"/>
                    <a:pt x="1870" y="25121"/>
                    <a:pt x="1225" y="25121"/>
                  </a:cubicBezTo>
                  <a:cubicBezTo>
                    <a:pt x="1178" y="25121"/>
                    <a:pt x="1131" y="25124"/>
                    <a:pt x="1083" y="25132"/>
                  </a:cubicBezTo>
                  <a:cubicBezTo>
                    <a:pt x="1095" y="25084"/>
                    <a:pt x="1119" y="25036"/>
                    <a:pt x="1143" y="24977"/>
                  </a:cubicBezTo>
                  <a:cubicBezTo>
                    <a:pt x="1203" y="24870"/>
                    <a:pt x="1262" y="24751"/>
                    <a:pt x="1334" y="24655"/>
                  </a:cubicBezTo>
                  <a:cubicBezTo>
                    <a:pt x="1416" y="24614"/>
                    <a:pt x="1502" y="24597"/>
                    <a:pt x="1589" y="24597"/>
                  </a:cubicBezTo>
                  <a:cubicBezTo>
                    <a:pt x="1803" y="24597"/>
                    <a:pt x="2021" y="24703"/>
                    <a:pt x="2191" y="24822"/>
                  </a:cubicBezTo>
                  <a:cubicBezTo>
                    <a:pt x="2703" y="25167"/>
                    <a:pt x="2977" y="25775"/>
                    <a:pt x="3131" y="26346"/>
                  </a:cubicBezTo>
                  <a:cubicBezTo>
                    <a:pt x="3165" y="26436"/>
                    <a:pt x="3238" y="26475"/>
                    <a:pt x="3310" y="26475"/>
                  </a:cubicBezTo>
                  <a:cubicBezTo>
                    <a:pt x="3420" y="26475"/>
                    <a:pt x="3529" y="26387"/>
                    <a:pt x="3500" y="26251"/>
                  </a:cubicBezTo>
                  <a:cubicBezTo>
                    <a:pt x="3286" y="25417"/>
                    <a:pt x="2810" y="24596"/>
                    <a:pt x="2036" y="24191"/>
                  </a:cubicBezTo>
                  <a:cubicBezTo>
                    <a:pt x="1953" y="24143"/>
                    <a:pt x="1869" y="24108"/>
                    <a:pt x="1786" y="24072"/>
                  </a:cubicBezTo>
                  <a:cubicBezTo>
                    <a:pt x="2524" y="23286"/>
                    <a:pt x="3560" y="22798"/>
                    <a:pt x="4608" y="22524"/>
                  </a:cubicBezTo>
                  <a:cubicBezTo>
                    <a:pt x="6287" y="22108"/>
                    <a:pt x="8072" y="22096"/>
                    <a:pt x="9799" y="21977"/>
                  </a:cubicBezTo>
                  <a:cubicBezTo>
                    <a:pt x="10299" y="21941"/>
                    <a:pt x="10835" y="21929"/>
                    <a:pt x="11359" y="21846"/>
                  </a:cubicBezTo>
                  <a:close/>
                  <a:moveTo>
                    <a:pt x="1274" y="25858"/>
                  </a:moveTo>
                  <a:cubicBezTo>
                    <a:pt x="1286" y="26787"/>
                    <a:pt x="1488" y="27680"/>
                    <a:pt x="2072" y="28430"/>
                  </a:cubicBezTo>
                  <a:cubicBezTo>
                    <a:pt x="2084" y="28454"/>
                    <a:pt x="2107" y="28465"/>
                    <a:pt x="2131" y="28489"/>
                  </a:cubicBezTo>
                  <a:cubicBezTo>
                    <a:pt x="2084" y="28632"/>
                    <a:pt x="2036" y="28930"/>
                    <a:pt x="1965" y="28965"/>
                  </a:cubicBezTo>
                  <a:lnTo>
                    <a:pt x="1965" y="28954"/>
                  </a:lnTo>
                  <a:cubicBezTo>
                    <a:pt x="1933" y="28965"/>
                    <a:pt x="1901" y="28971"/>
                    <a:pt x="1870" y="28971"/>
                  </a:cubicBezTo>
                  <a:cubicBezTo>
                    <a:pt x="1582" y="28971"/>
                    <a:pt x="1312" y="28516"/>
                    <a:pt x="1226" y="28323"/>
                  </a:cubicBezTo>
                  <a:cubicBezTo>
                    <a:pt x="964" y="27727"/>
                    <a:pt x="833" y="27096"/>
                    <a:pt x="822" y="26441"/>
                  </a:cubicBezTo>
                  <a:cubicBezTo>
                    <a:pt x="833" y="26310"/>
                    <a:pt x="881" y="26168"/>
                    <a:pt x="976" y="26060"/>
                  </a:cubicBezTo>
                  <a:cubicBezTo>
                    <a:pt x="1036" y="25953"/>
                    <a:pt x="1143" y="25882"/>
                    <a:pt x="1274" y="25858"/>
                  </a:cubicBezTo>
                  <a:close/>
                  <a:moveTo>
                    <a:pt x="19251" y="839"/>
                  </a:moveTo>
                  <a:cubicBezTo>
                    <a:pt x="19723" y="839"/>
                    <a:pt x="20204" y="864"/>
                    <a:pt x="20693" y="914"/>
                  </a:cubicBezTo>
                  <a:cubicBezTo>
                    <a:pt x="22848" y="1164"/>
                    <a:pt x="24705" y="1760"/>
                    <a:pt x="26396" y="2736"/>
                  </a:cubicBezTo>
                  <a:cubicBezTo>
                    <a:pt x="27468" y="3415"/>
                    <a:pt x="28492" y="4165"/>
                    <a:pt x="29468" y="4974"/>
                  </a:cubicBezTo>
                  <a:cubicBezTo>
                    <a:pt x="33123" y="8213"/>
                    <a:pt x="35338" y="12094"/>
                    <a:pt x="36076" y="16488"/>
                  </a:cubicBezTo>
                  <a:cubicBezTo>
                    <a:pt x="36159" y="16928"/>
                    <a:pt x="36207" y="17369"/>
                    <a:pt x="36219" y="17821"/>
                  </a:cubicBezTo>
                  <a:cubicBezTo>
                    <a:pt x="36219" y="18452"/>
                    <a:pt x="36243" y="19095"/>
                    <a:pt x="36255" y="19714"/>
                  </a:cubicBezTo>
                  <a:cubicBezTo>
                    <a:pt x="36314" y="20965"/>
                    <a:pt x="36302" y="22215"/>
                    <a:pt x="36219" y="23453"/>
                  </a:cubicBezTo>
                  <a:cubicBezTo>
                    <a:pt x="36147" y="24334"/>
                    <a:pt x="36016" y="25167"/>
                    <a:pt x="35885" y="26048"/>
                  </a:cubicBezTo>
                  <a:lnTo>
                    <a:pt x="35826" y="26394"/>
                  </a:lnTo>
                  <a:cubicBezTo>
                    <a:pt x="35326" y="29013"/>
                    <a:pt x="34421" y="31525"/>
                    <a:pt x="33135" y="33859"/>
                  </a:cubicBezTo>
                  <a:lnTo>
                    <a:pt x="32445" y="35026"/>
                  </a:lnTo>
                  <a:cubicBezTo>
                    <a:pt x="31456" y="36431"/>
                    <a:pt x="30349" y="37752"/>
                    <a:pt x="29123" y="38955"/>
                  </a:cubicBezTo>
                  <a:cubicBezTo>
                    <a:pt x="28980" y="39086"/>
                    <a:pt x="28813" y="39217"/>
                    <a:pt x="28658" y="39348"/>
                  </a:cubicBezTo>
                  <a:cubicBezTo>
                    <a:pt x="28468" y="39479"/>
                    <a:pt x="28289" y="39633"/>
                    <a:pt x="28123" y="39788"/>
                  </a:cubicBezTo>
                  <a:cubicBezTo>
                    <a:pt x="24778" y="42566"/>
                    <a:pt x="20744" y="44050"/>
                    <a:pt x="16613" y="44050"/>
                  </a:cubicBezTo>
                  <a:cubicBezTo>
                    <a:pt x="16140" y="44050"/>
                    <a:pt x="15667" y="44030"/>
                    <a:pt x="15192" y="43991"/>
                  </a:cubicBezTo>
                  <a:cubicBezTo>
                    <a:pt x="13573" y="43824"/>
                    <a:pt x="12275" y="43491"/>
                    <a:pt x="11109" y="42943"/>
                  </a:cubicBezTo>
                  <a:cubicBezTo>
                    <a:pt x="9275" y="42110"/>
                    <a:pt x="7930" y="41110"/>
                    <a:pt x="6894" y="39800"/>
                  </a:cubicBezTo>
                  <a:cubicBezTo>
                    <a:pt x="6775" y="39586"/>
                    <a:pt x="6632" y="39383"/>
                    <a:pt x="6465" y="39205"/>
                  </a:cubicBezTo>
                  <a:cubicBezTo>
                    <a:pt x="4191" y="36074"/>
                    <a:pt x="4334" y="31894"/>
                    <a:pt x="6798" y="29227"/>
                  </a:cubicBezTo>
                  <a:cubicBezTo>
                    <a:pt x="6918" y="29156"/>
                    <a:pt x="7025" y="29049"/>
                    <a:pt x="7108" y="28930"/>
                  </a:cubicBezTo>
                  <a:cubicBezTo>
                    <a:pt x="7144" y="28894"/>
                    <a:pt x="7179" y="28846"/>
                    <a:pt x="7215" y="28811"/>
                  </a:cubicBezTo>
                  <a:cubicBezTo>
                    <a:pt x="7549" y="28513"/>
                    <a:pt x="7930" y="28263"/>
                    <a:pt x="8346" y="28073"/>
                  </a:cubicBezTo>
                  <a:cubicBezTo>
                    <a:pt x="8394" y="28061"/>
                    <a:pt x="8442" y="28049"/>
                    <a:pt x="8477" y="28013"/>
                  </a:cubicBezTo>
                  <a:cubicBezTo>
                    <a:pt x="9001" y="27791"/>
                    <a:pt x="9559" y="27681"/>
                    <a:pt x="10130" y="27681"/>
                  </a:cubicBezTo>
                  <a:cubicBezTo>
                    <a:pt x="10233" y="27681"/>
                    <a:pt x="10337" y="27684"/>
                    <a:pt x="10442" y="27692"/>
                  </a:cubicBezTo>
                  <a:cubicBezTo>
                    <a:pt x="11156" y="28025"/>
                    <a:pt x="11728" y="28596"/>
                    <a:pt x="12073" y="29299"/>
                  </a:cubicBezTo>
                  <a:cubicBezTo>
                    <a:pt x="12156" y="30204"/>
                    <a:pt x="12299" y="31097"/>
                    <a:pt x="12502" y="31978"/>
                  </a:cubicBezTo>
                  <a:cubicBezTo>
                    <a:pt x="12549" y="32173"/>
                    <a:pt x="12696" y="32258"/>
                    <a:pt x="12848" y="32258"/>
                  </a:cubicBezTo>
                  <a:cubicBezTo>
                    <a:pt x="13076" y="32258"/>
                    <a:pt x="13316" y="32068"/>
                    <a:pt x="13252" y="31775"/>
                  </a:cubicBezTo>
                  <a:cubicBezTo>
                    <a:pt x="12609" y="28989"/>
                    <a:pt x="12621" y="26060"/>
                    <a:pt x="12942" y="23227"/>
                  </a:cubicBezTo>
                  <a:cubicBezTo>
                    <a:pt x="13240" y="20595"/>
                    <a:pt x="14014" y="17917"/>
                    <a:pt x="15942" y="16000"/>
                  </a:cubicBezTo>
                  <a:cubicBezTo>
                    <a:pt x="16085" y="15845"/>
                    <a:pt x="16085" y="15607"/>
                    <a:pt x="15942" y="15464"/>
                  </a:cubicBezTo>
                  <a:cubicBezTo>
                    <a:pt x="15609" y="15178"/>
                    <a:pt x="15264" y="14964"/>
                    <a:pt x="15026" y="14595"/>
                  </a:cubicBezTo>
                  <a:cubicBezTo>
                    <a:pt x="14799" y="14237"/>
                    <a:pt x="14657" y="13821"/>
                    <a:pt x="14609" y="13404"/>
                  </a:cubicBezTo>
                  <a:cubicBezTo>
                    <a:pt x="14595" y="13308"/>
                    <a:pt x="14528" y="13266"/>
                    <a:pt x="14456" y="13266"/>
                  </a:cubicBezTo>
                  <a:cubicBezTo>
                    <a:pt x="14349" y="13266"/>
                    <a:pt x="14230" y="13357"/>
                    <a:pt x="14252" y="13499"/>
                  </a:cubicBezTo>
                  <a:cubicBezTo>
                    <a:pt x="14323" y="13940"/>
                    <a:pt x="14442" y="14368"/>
                    <a:pt x="14633" y="14773"/>
                  </a:cubicBezTo>
                  <a:cubicBezTo>
                    <a:pt x="14835" y="15500"/>
                    <a:pt x="14585" y="16273"/>
                    <a:pt x="14002" y="16750"/>
                  </a:cubicBezTo>
                  <a:cubicBezTo>
                    <a:pt x="13677" y="17033"/>
                    <a:pt x="13259" y="17187"/>
                    <a:pt x="12830" y="17187"/>
                  </a:cubicBezTo>
                  <a:cubicBezTo>
                    <a:pt x="12772" y="17187"/>
                    <a:pt x="12714" y="17184"/>
                    <a:pt x="12656" y="17178"/>
                  </a:cubicBezTo>
                  <a:cubicBezTo>
                    <a:pt x="11478" y="16690"/>
                    <a:pt x="10466" y="15869"/>
                    <a:pt x="9727" y="14821"/>
                  </a:cubicBezTo>
                  <a:cubicBezTo>
                    <a:pt x="8549" y="13178"/>
                    <a:pt x="8084" y="11118"/>
                    <a:pt x="8453" y="9118"/>
                  </a:cubicBezTo>
                  <a:cubicBezTo>
                    <a:pt x="8882" y="6915"/>
                    <a:pt x="10013" y="4986"/>
                    <a:pt x="11835" y="3403"/>
                  </a:cubicBezTo>
                  <a:lnTo>
                    <a:pt x="11859" y="3379"/>
                  </a:lnTo>
                  <a:cubicBezTo>
                    <a:pt x="11918" y="3331"/>
                    <a:pt x="11990" y="3284"/>
                    <a:pt x="12049" y="3248"/>
                  </a:cubicBezTo>
                  <a:cubicBezTo>
                    <a:pt x="12168" y="3189"/>
                    <a:pt x="12275" y="3105"/>
                    <a:pt x="12383" y="3022"/>
                  </a:cubicBezTo>
                  <a:cubicBezTo>
                    <a:pt x="14383" y="1574"/>
                    <a:pt x="16690" y="839"/>
                    <a:pt x="19251" y="839"/>
                  </a:cubicBezTo>
                  <a:close/>
                  <a:moveTo>
                    <a:pt x="9503" y="25401"/>
                  </a:moveTo>
                  <a:cubicBezTo>
                    <a:pt x="10070" y="25401"/>
                    <a:pt x="10640" y="25493"/>
                    <a:pt x="11192" y="25679"/>
                  </a:cubicBezTo>
                  <a:cubicBezTo>
                    <a:pt x="10204" y="25858"/>
                    <a:pt x="9287" y="26346"/>
                    <a:pt x="8584" y="27072"/>
                  </a:cubicBezTo>
                  <a:cubicBezTo>
                    <a:pt x="7858" y="27299"/>
                    <a:pt x="7191" y="27680"/>
                    <a:pt x="6632" y="28192"/>
                  </a:cubicBezTo>
                  <a:lnTo>
                    <a:pt x="6608" y="28203"/>
                  </a:lnTo>
                  <a:cubicBezTo>
                    <a:pt x="6548" y="28263"/>
                    <a:pt x="6489" y="28334"/>
                    <a:pt x="6441" y="28394"/>
                  </a:cubicBezTo>
                  <a:cubicBezTo>
                    <a:pt x="6406" y="28442"/>
                    <a:pt x="6370" y="28477"/>
                    <a:pt x="6334" y="28513"/>
                  </a:cubicBezTo>
                  <a:lnTo>
                    <a:pt x="6263" y="28549"/>
                  </a:lnTo>
                  <a:lnTo>
                    <a:pt x="6203" y="28608"/>
                  </a:lnTo>
                  <a:cubicBezTo>
                    <a:pt x="3524" y="31442"/>
                    <a:pt x="3250" y="35871"/>
                    <a:pt x="5477" y="39312"/>
                  </a:cubicBezTo>
                  <a:cubicBezTo>
                    <a:pt x="5441" y="40610"/>
                    <a:pt x="5453" y="41908"/>
                    <a:pt x="5513" y="43205"/>
                  </a:cubicBezTo>
                  <a:cubicBezTo>
                    <a:pt x="5536" y="43836"/>
                    <a:pt x="5584" y="44479"/>
                    <a:pt x="5632" y="45110"/>
                  </a:cubicBezTo>
                  <a:cubicBezTo>
                    <a:pt x="5679" y="45753"/>
                    <a:pt x="5703" y="46420"/>
                    <a:pt x="5846" y="47039"/>
                  </a:cubicBezTo>
                  <a:cubicBezTo>
                    <a:pt x="5608" y="47337"/>
                    <a:pt x="5227" y="47444"/>
                    <a:pt x="4870" y="47492"/>
                  </a:cubicBezTo>
                  <a:lnTo>
                    <a:pt x="4870" y="47480"/>
                  </a:lnTo>
                  <a:cubicBezTo>
                    <a:pt x="4712" y="47507"/>
                    <a:pt x="4472" y="47558"/>
                    <a:pt x="4254" y="47558"/>
                  </a:cubicBezTo>
                  <a:cubicBezTo>
                    <a:pt x="4092" y="47558"/>
                    <a:pt x="3942" y="47530"/>
                    <a:pt x="3846" y="47444"/>
                  </a:cubicBezTo>
                  <a:cubicBezTo>
                    <a:pt x="3679" y="44229"/>
                    <a:pt x="3548" y="41003"/>
                    <a:pt x="3441" y="37776"/>
                  </a:cubicBezTo>
                  <a:cubicBezTo>
                    <a:pt x="3393" y="36204"/>
                    <a:pt x="3334" y="34633"/>
                    <a:pt x="3334" y="33049"/>
                  </a:cubicBezTo>
                  <a:cubicBezTo>
                    <a:pt x="3334" y="32359"/>
                    <a:pt x="3334" y="31644"/>
                    <a:pt x="3381" y="30930"/>
                  </a:cubicBezTo>
                  <a:cubicBezTo>
                    <a:pt x="3405" y="30906"/>
                    <a:pt x="3417" y="30859"/>
                    <a:pt x="3417" y="30823"/>
                  </a:cubicBezTo>
                  <a:cubicBezTo>
                    <a:pt x="3453" y="29835"/>
                    <a:pt x="3977" y="28930"/>
                    <a:pt x="4548" y="28156"/>
                  </a:cubicBezTo>
                  <a:cubicBezTo>
                    <a:pt x="5084" y="27430"/>
                    <a:pt x="5739" y="26810"/>
                    <a:pt x="6489" y="26334"/>
                  </a:cubicBezTo>
                  <a:cubicBezTo>
                    <a:pt x="7389" y="25721"/>
                    <a:pt x="8441" y="25401"/>
                    <a:pt x="9503" y="25401"/>
                  </a:cubicBezTo>
                  <a:close/>
                  <a:moveTo>
                    <a:pt x="19234" y="1"/>
                  </a:moveTo>
                  <a:cubicBezTo>
                    <a:pt x="16477" y="1"/>
                    <a:pt x="14000" y="795"/>
                    <a:pt x="11847" y="2355"/>
                  </a:cubicBezTo>
                  <a:lnTo>
                    <a:pt x="11823" y="2379"/>
                  </a:lnTo>
                  <a:lnTo>
                    <a:pt x="11799" y="2403"/>
                  </a:lnTo>
                  <a:cubicBezTo>
                    <a:pt x="11740" y="2450"/>
                    <a:pt x="11668" y="2498"/>
                    <a:pt x="11597" y="2534"/>
                  </a:cubicBezTo>
                  <a:cubicBezTo>
                    <a:pt x="11478" y="2605"/>
                    <a:pt x="11359" y="2688"/>
                    <a:pt x="11251" y="2784"/>
                  </a:cubicBezTo>
                  <a:cubicBezTo>
                    <a:pt x="9287" y="4498"/>
                    <a:pt x="8061" y="6582"/>
                    <a:pt x="7596" y="8975"/>
                  </a:cubicBezTo>
                  <a:cubicBezTo>
                    <a:pt x="7191" y="11201"/>
                    <a:pt x="7703" y="13499"/>
                    <a:pt x="9025" y="15345"/>
                  </a:cubicBezTo>
                  <a:cubicBezTo>
                    <a:pt x="9358" y="15821"/>
                    <a:pt x="9751" y="16262"/>
                    <a:pt x="10192" y="16643"/>
                  </a:cubicBezTo>
                  <a:cubicBezTo>
                    <a:pt x="10180" y="16654"/>
                    <a:pt x="10180" y="16666"/>
                    <a:pt x="10192" y="16678"/>
                  </a:cubicBezTo>
                  <a:cubicBezTo>
                    <a:pt x="8675" y="17984"/>
                    <a:pt x="6733" y="18995"/>
                    <a:pt x="4740" y="18995"/>
                  </a:cubicBezTo>
                  <a:cubicBezTo>
                    <a:pt x="4260" y="18995"/>
                    <a:pt x="3778" y="18936"/>
                    <a:pt x="3298" y="18809"/>
                  </a:cubicBezTo>
                  <a:cubicBezTo>
                    <a:pt x="3264" y="18800"/>
                    <a:pt x="3229" y="18795"/>
                    <a:pt x="3194" y="18795"/>
                  </a:cubicBezTo>
                  <a:cubicBezTo>
                    <a:pt x="3062" y="18795"/>
                    <a:pt x="2936" y="18865"/>
                    <a:pt x="2869" y="18988"/>
                  </a:cubicBezTo>
                  <a:cubicBezTo>
                    <a:pt x="2322" y="20095"/>
                    <a:pt x="2191" y="21322"/>
                    <a:pt x="2917" y="22334"/>
                  </a:cubicBezTo>
                  <a:cubicBezTo>
                    <a:pt x="2215" y="22655"/>
                    <a:pt x="1584" y="23131"/>
                    <a:pt x="1083" y="23715"/>
                  </a:cubicBezTo>
                  <a:cubicBezTo>
                    <a:pt x="488" y="24393"/>
                    <a:pt x="131" y="25251"/>
                    <a:pt x="60" y="26144"/>
                  </a:cubicBezTo>
                  <a:cubicBezTo>
                    <a:pt x="0" y="27060"/>
                    <a:pt x="191" y="28180"/>
                    <a:pt x="702" y="28954"/>
                  </a:cubicBezTo>
                  <a:cubicBezTo>
                    <a:pt x="964" y="29346"/>
                    <a:pt x="1381" y="29632"/>
                    <a:pt x="1845" y="29727"/>
                  </a:cubicBezTo>
                  <a:cubicBezTo>
                    <a:pt x="1896" y="29840"/>
                    <a:pt x="2000" y="29899"/>
                    <a:pt x="2118" y="29899"/>
                  </a:cubicBezTo>
                  <a:cubicBezTo>
                    <a:pt x="2138" y="29899"/>
                    <a:pt x="2158" y="29898"/>
                    <a:pt x="2179" y="29894"/>
                  </a:cubicBezTo>
                  <a:cubicBezTo>
                    <a:pt x="2441" y="29847"/>
                    <a:pt x="2703" y="29763"/>
                    <a:pt x="2941" y="29632"/>
                  </a:cubicBezTo>
                  <a:lnTo>
                    <a:pt x="2941" y="29632"/>
                  </a:lnTo>
                  <a:cubicBezTo>
                    <a:pt x="2691" y="30716"/>
                    <a:pt x="2560" y="31811"/>
                    <a:pt x="2572" y="32906"/>
                  </a:cubicBezTo>
                  <a:cubicBezTo>
                    <a:pt x="2572" y="34478"/>
                    <a:pt x="2631" y="36062"/>
                    <a:pt x="2679" y="37633"/>
                  </a:cubicBezTo>
                  <a:cubicBezTo>
                    <a:pt x="2774" y="40907"/>
                    <a:pt x="2905" y="44182"/>
                    <a:pt x="3084" y="47468"/>
                  </a:cubicBezTo>
                  <a:cubicBezTo>
                    <a:pt x="3084" y="47527"/>
                    <a:pt x="3096" y="47599"/>
                    <a:pt x="3131" y="47646"/>
                  </a:cubicBezTo>
                  <a:cubicBezTo>
                    <a:pt x="3113" y="48183"/>
                    <a:pt x="3808" y="48295"/>
                    <a:pt x="4336" y="48295"/>
                  </a:cubicBezTo>
                  <a:cubicBezTo>
                    <a:pt x="4475" y="48295"/>
                    <a:pt x="4603" y="48287"/>
                    <a:pt x="4703" y="48277"/>
                  </a:cubicBezTo>
                  <a:cubicBezTo>
                    <a:pt x="5429" y="48206"/>
                    <a:pt x="6096" y="47992"/>
                    <a:pt x="6548" y="47384"/>
                  </a:cubicBezTo>
                  <a:cubicBezTo>
                    <a:pt x="6632" y="47277"/>
                    <a:pt x="6644" y="47122"/>
                    <a:pt x="6560" y="47015"/>
                  </a:cubicBezTo>
                  <a:cubicBezTo>
                    <a:pt x="6560" y="46992"/>
                    <a:pt x="6560" y="46956"/>
                    <a:pt x="6560" y="46944"/>
                  </a:cubicBezTo>
                  <a:cubicBezTo>
                    <a:pt x="6560" y="46277"/>
                    <a:pt x="6441" y="45610"/>
                    <a:pt x="6382" y="44956"/>
                  </a:cubicBezTo>
                  <a:cubicBezTo>
                    <a:pt x="6334" y="44348"/>
                    <a:pt x="6298" y="43729"/>
                    <a:pt x="6275" y="43122"/>
                  </a:cubicBezTo>
                  <a:cubicBezTo>
                    <a:pt x="6239" y="42205"/>
                    <a:pt x="6215" y="41277"/>
                    <a:pt x="6227" y="40360"/>
                  </a:cubicBezTo>
                  <a:lnTo>
                    <a:pt x="6227" y="40360"/>
                  </a:lnTo>
                  <a:cubicBezTo>
                    <a:pt x="7370" y="41777"/>
                    <a:pt x="8799" y="42836"/>
                    <a:pt x="10739" y="43729"/>
                  </a:cubicBezTo>
                  <a:cubicBezTo>
                    <a:pt x="12002" y="44325"/>
                    <a:pt x="13383" y="44682"/>
                    <a:pt x="15109" y="44860"/>
                  </a:cubicBezTo>
                  <a:lnTo>
                    <a:pt x="15121" y="44860"/>
                  </a:lnTo>
                  <a:cubicBezTo>
                    <a:pt x="15621" y="44908"/>
                    <a:pt x="16109" y="44920"/>
                    <a:pt x="16609" y="44920"/>
                  </a:cubicBezTo>
                  <a:cubicBezTo>
                    <a:pt x="20955" y="44920"/>
                    <a:pt x="25194" y="43360"/>
                    <a:pt x="28694" y="40455"/>
                  </a:cubicBezTo>
                  <a:lnTo>
                    <a:pt x="28718" y="40419"/>
                  </a:lnTo>
                  <a:cubicBezTo>
                    <a:pt x="28873" y="40276"/>
                    <a:pt x="29027" y="40145"/>
                    <a:pt x="29194" y="40026"/>
                  </a:cubicBezTo>
                  <a:cubicBezTo>
                    <a:pt x="29385" y="39883"/>
                    <a:pt x="29563" y="39729"/>
                    <a:pt x="29742" y="39562"/>
                  </a:cubicBezTo>
                  <a:cubicBezTo>
                    <a:pt x="31004" y="38324"/>
                    <a:pt x="32159" y="36955"/>
                    <a:pt x="33159" y="35502"/>
                  </a:cubicBezTo>
                  <a:lnTo>
                    <a:pt x="33183" y="35478"/>
                  </a:lnTo>
                  <a:lnTo>
                    <a:pt x="33897" y="34288"/>
                  </a:lnTo>
                  <a:cubicBezTo>
                    <a:pt x="35219" y="31871"/>
                    <a:pt x="36159" y="29263"/>
                    <a:pt x="36683" y="26560"/>
                  </a:cubicBezTo>
                  <a:lnTo>
                    <a:pt x="36683" y="26537"/>
                  </a:lnTo>
                  <a:lnTo>
                    <a:pt x="36743" y="26179"/>
                  </a:lnTo>
                  <a:cubicBezTo>
                    <a:pt x="36874" y="25286"/>
                    <a:pt x="37005" y="24441"/>
                    <a:pt x="37076" y="23524"/>
                  </a:cubicBezTo>
                  <a:cubicBezTo>
                    <a:pt x="37159" y="22250"/>
                    <a:pt x="37171" y="20988"/>
                    <a:pt x="37112" y="19714"/>
                  </a:cubicBezTo>
                  <a:cubicBezTo>
                    <a:pt x="37100" y="19095"/>
                    <a:pt x="37076" y="18464"/>
                    <a:pt x="37076" y="17845"/>
                  </a:cubicBezTo>
                  <a:cubicBezTo>
                    <a:pt x="37064" y="17345"/>
                    <a:pt x="37005" y="16845"/>
                    <a:pt x="36921" y="16357"/>
                  </a:cubicBezTo>
                  <a:cubicBezTo>
                    <a:pt x="36147" y="11761"/>
                    <a:pt x="33838" y="7725"/>
                    <a:pt x="30028" y="4343"/>
                  </a:cubicBezTo>
                  <a:cubicBezTo>
                    <a:pt x="29016" y="3498"/>
                    <a:pt x="27956" y="2724"/>
                    <a:pt x="26837" y="2034"/>
                  </a:cubicBezTo>
                  <a:lnTo>
                    <a:pt x="26825" y="2022"/>
                  </a:lnTo>
                  <a:cubicBezTo>
                    <a:pt x="25039" y="974"/>
                    <a:pt x="23062" y="343"/>
                    <a:pt x="20776" y="81"/>
                  </a:cubicBezTo>
                  <a:cubicBezTo>
                    <a:pt x="20253" y="28"/>
                    <a:pt x="19739" y="1"/>
                    <a:pt x="19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5"/>
            <p:cNvSpPr/>
            <p:nvPr/>
          </p:nvSpPr>
          <p:spPr>
            <a:xfrm>
              <a:off x="6509155" y="1287113"/>
              <a:ext cx="176910" cy="283362"/>
            </a:xfrm>
            <a:custGeom>
              <a:avLst/>
              <a:gdLst/>
              <a:ahLst/>
              <a:cxnLst/>
              <a:rect l="l" t="t" r="r" b="b"/>
              <a:pathLst>
                <a:path w="4389" h="7030" extrusionOk="0">
                  <a:moveTo>
                    <a:pt x="3991" y="1"/>
                  </a:moveTo>
                  <a:cubicBezTo>
                    <a:pt x="3962" y="1"/>
                    <a:pt x="3932" y="5"/>
                    <a:pt x="3902" y="14"/>
                  </a:cubicBezTo>
                  <a:cubicBezTo>
                    <a:pt x="3342" y="204"/>
                    <a:pt x="2854" y="835"/>
                    <a:pt x="2485" y="1276"/>
                  </a:cubicBezTo>
                  <a:cubicBezTo>
                    <a:pt x="2056" y="1764"/>
                    <a:pt x="1687" y="2300"/>
                    <a:pt x="1354" y="2859"/>
                  </a:cubicBezTo>
                  <a:cubicBezTo>
                    <a:pt x="699" y="4002"/>
                    <a:pt x="246" y="5253"/>
                    <a:pt x="44" y="6550"/>
                  </a:cubicBezTo>
                  <a:cubicBezTo>
                    <a:pt x="1" y="6838"/>
                    <a:pt x="252" y="7030"/>
                    <a:pt x="477" y="7030"/>
                  </a:cubicBezTo>
                  <a:cubicBezTo>
                    <a:pt x="625" y="7030"/>
                    <a:pt x="761" y="6946"/>
                    <a:pt x="794" y="6753"/>
                  </a:cubicBezTo>
                  <a:cubicBezTo>
                    <a:pt x="973" y="5538"/>
                    <a:pt x="1389" y="4371"/>
                    <a:pt x="1985" y="3300"/>
                  </a:cubicBezTo>
                  <a:cubicBezTo>
                    <a:pt x="2294" y="2776"/>
                    <a:pt x="2640" y="2276"/>
                    <a:pt x="3033" y="1812"/>
                  </a:cubicBezTo>
                  <a:cubicBezTo>
                    <a:pt x="3223" y="1597"/>
                    <a:pt x="3414" y="1383"/>
                    <a:pt x="3628" y="1181"/>
                  </a:cubicBezTo>
                  <a:cubicBezTo>
                    <a:pt x="3854" y="966"/>
                    <a:pt x="4128" y="776"/>
                    <a:pt x="4283" y="502"/>
                  </a:cubicBezTo>
                  <a:cubicBezTo>
                    <a:pt x="4389" y="289"/>
                    <a:pt x="4229" y="1"/>
                    <a:pt x="3991"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5"/>
            <p:cNvSpPr/>
            <p:nvPr/>
          </p:nvSpPr>
          <p:spPr>
            <a:xfrm>
              <a:off x="6697875" y="1231489"/>
              <a:ext cx="72715" cy="50949"/>
            </a:xfrm>
            <a:custGeom>
              <a:avLst/>
              <a:gdLst/>
              <a:ahLst/>
              <a:cxnLst/>
              <a:rect l="l" t="t" r="r" b="b"/>
              <a:pathLst>
                <a:path w="1804" h="1264" extrusionOk="0">
                  <a:moveTo>
                    <a:pt x="1434" y="1"/>
                  </a:moveTo>
                  <a:cubicBezTo>
                    <a:pt x="1232" y="13"/>
                    <a:pt x="1018" y="84"/>
                    <a:pt x="851" y="215"/>
                  </a:cubicBezTo>
                  <a:lnTo>
                    <a:pt x="351" y="537"/>
                  </a:lnTo>
                  <a:cubicBezTo>
                    <a:pt x="0" y="757"/>
                    <a:pt x="214" y="1263"/>
                    <a:pt x="538" y="1263"/>
                  </a:cubicBezTo>
                  <a:cubicBezTo>
                    <a:pt x="600" y="1263"/>
                    <a:pt x="665" y="1245"/>
                    <a:pt x="732" y="1203"/>
                  </a:cubicBezTo>
                  <a:lnTo>
                    <a:pt x="1268" y="858"/>
                  </a:lnTo>
                  <a:cubicBezTo>
                    <a:pt x="1470" y="763"/>
                    <a:pt x="1637" y="596"/>
                    <a:pt x="1732" y="382"/>
                  </a:cubicBezTo>
                  <a:cubicBezTo>
                    <a:pt x="1803" y="191"/>
                    <a:pt x="1613" y="25"/>
                    <a:pt x="1434"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5"/>
            <p:cNvSpPr/>
            <p:nvPr/>
          </p:nvSpPr>
          <p:spPr>
            <a:xfrm>
              <a:off x="6354939" y="2433176"/>
              <a:ext cx="236686" cy="412265"/>
            </a:xfrm>
            <a:custGeom>
              <a:avLst/>
              <a:gdLst/>
              <a:ahLst/>
              <a:cxnLst/>
              <a:rect l="l" t="t" r="r" b="b"/>
              <a:pathLst>
                <a:path w="5872" h="10228" extrusionOk="0">
                  <a:moveTo>
                    <a:pt x="907" y="0"/>
                  </a:moveTo>
                  <a:cubicBezTo>
                    <a:pt x="768" y="0"/>
                    <a:pt x="631" y="75"/>
                    <a:pt x="584" y="251"/>
                  </a:cubicBezTo>
                  <a:cubicBezTo>
                    <a:pt x="1" y="2275"/>
                    <a:pt x="251" y="4454"/>
                    <a:pt x="1251" y="6311"/>
                  </a:cubicBezTo>
                  <a:cubicBezTo>
                    <a:pt x="1703" y="7133"/>
                    <a:pt x="2275" y="7895"/>
                    <a:pt x="2953" y="8550"/>
                  </a:cubicBezTo>
                  <a:cubicBezTo>
                    <a:pt x="3299" y="8895"/>
                    <a:pt x="3680" y="9204"/>
                    <a:pt x="4072" y="9490"/>
                  </a:cubicBezTo>
                  <a:cubicBezTo>
                    <a:pt x="4430" y="9752"/>
                    <a:pt x="4882" y="10145"/>
                    <a:pt x="5335" y="10217"/>
                  </a:cubicBezTo>
                  <a:cubicBezTo>
                    <a:pt x="5364" y="10224"/>
                    <a:pt x="5394" y="10228"/>
                    <a:pt x="5422" y="10228"/>
                  </a:cubicBezTo>
                  <a:cubicBezTo>
                    <a:pt x="5696" y="10228"/>
                    <a:pt x="5872" y="9884"/>
                    <a:pt x="5656" y="9657"/>
                  </a:cubicBezTo>
                  <a:cubicBezTo>
                    <a:pt x="5382" y="9359"/>
                    <a:pt x="4942" y="9181"/>
                    <a:pt x="4608" y="8943"/>
                  </a:cubicBezTo>
                  <a:cubicBezTo>
                    <a:pt x="4239" y="8693"/>
                    <a:pt x="3894" y="8407"/>
                    <a:pt x="3572" y="8097"/>
                  </a:cubicBezTo>
                  <a:cubicBezTo>
                    <a:pt x="2941" y="7502"/>
                    <a:pt x="2394" y="6799"/>
                    <a:pt x="1965" y="6037"/>
                  </a:cubicBezTo>
                  <a:cubicBezTo>
                    <a:pt x="1036" y="4359"/>
                    <a:pt x="727" y="2287"/>
                    <a:pt x="1263" y="430"/>
                  </a:cubicBezTo>
                  <a:cubicBezTo>
                    <a:pt x="1334" y="172"/>
                    <a:pt x="1117" y="0"/>
                    <a:pt x="907"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5"/>
            <p:cNvSpPr/>
            <p:nvPr/>
          </p:nvSpPr>
          <p:spPr>
            <a:xfrm>
              <a:off x="6610730" y="2834276"/>
              <a:ext cx="62114" cy="40066"/>
            </a:xfrm>
            <a:custGeom>
              <a:avLst/>
              <a:gdLst/>
              <a:ahLst/>
              <a:cxnLst/>
              <a:rect l="l" t="t" r="r" b="b"/>
              <a:pathLst>
                <a:path w="1541" h="994" extrusionOk="0">
                  <a:moveTo>
                    <a:pt x="418" y="0"/>
                  </a:moveTo>
                  <a:cubicBezTo>
                    <a:pt x="252" y="0"/>
                    <a:pt x="99" y="110"/>
                    <a:pt x="60" y="277"/>
                  </a:cubicBezTo>
                  <a:cubicBezTo>
                    <a:pt x="1" y="480"/>
                    <a:pt x="120" y="694"/>
                    <a:pt x="322" y="754"/>
                  </a:cubicBezTo>
                  <a:cubicBezTo>
                    <a:pt x="513" y="849"/>
                    <a:pt x="715" y="932"/>
                    <a:pt x="929" y="980"/>
                  </a:cubicBezTo>
                  <a:cubicBezTo>
                    <a:pt x="964" y="989"/>
                    <a:pt x="998" y="993"/>
                    <a:pt x="1030" y="993"/>
                  </a:cubicBezTo>
                  <a:cubicBezTo>
                    <a:pt x="1371" y="993"/>
                    <a:pt x="1540" y="510"/>
                    <a:pt x="1203" y="325"/>
                  </a:cubicBezTo>
                  <a:cubicBezTo>
                    <a:pt x="989" y="194"/>
                    <a:pt x="763" y="87"/>
                    <a:pt x="524" y="15"/>
                  </a:cubicBezTo>
                  <a:cubicBezTo>
                    <a:pt x="489" y="5"/>
                    <a:pt x="453" y="0"/>
                    <a:pt x="418"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5"/>
            <p:cNvSpPr/>
            <p:nvPr/>
          </p:nvSpPr>
          <p:spPr>
            <a:xfrm>
              <a:off x="6441801" y="2321363"/>
              <a:ext cx="30513" cy="30271"/>
            </a:xfrm>
            <a:custGeom>
              <a:avLst/>
              <a:gdLst/>
              <a:ahLst/>
              <a:cxnLst/>
              <a:rect l="l" t="t" r="r" b="b"/>
              <a:pathLst>
                <a:path w="757" h="751" extrusionOk="0">
                  <a:moveTo>
                    <a:pt x="490" y="0"/>
                  </a:moveTo>
                  <a:cubicBezTo>
                    <a:pt x="446" y="0"/>
                    <a:pt x="403" y="18"/>
                    <a:pt x="370" y="60"/>
                  </a:cubicBezTo>
                  <a:cubicBezTo>
                    <a:pt x="251" y="191"/>
                    <a:pt x="155" y="322"/>
                    <a:pt x="48" y="453"/>
                  </a:cubicBezTo>
                  <a:cubicBezTo>
                    <a:pt x="1" y="549"/>
                    <a:pt x="24" y="668"/>
                    <a:pt x="120" y="727"/>
                  </a:cubicBezTo>
                  <a:cubicBezTo>
                    <a:pt x="151" y="743"/>
                    <a:pt x="186" y="751"/>
                    <a:pt x="220" y="751"/>
                  </a:cubicBezTo>
                  <a:cubicBezTo>
                    <a:pt x="288" y="751"/>
                    <a:pt x="354" y="719"/>
                    <a:pt x="393" y="656"/>
                  </a:cubicBezTo>
                  <a:cubicBezTo>
                    <a:pt x="489" y="537"/>
                    <a:pt x="572" y="418"/>
                    <a:pt x="667" y="287"/>
                  </a:cubicBezTo>
                  <a:cubicBezTo>
                    <a:pt x="756" y="153"/>
                    <a:pt x="620" y="0"/>
                    <a:pt x="490"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5"/>
            <p:cNvSpPr/>
            <p:nvPr/>
          </p:nvSpPr>
          <p:spPr>
            <a:xfrm>
              <a:off x="6256467" y="2083469"/>
              <a:ext cx="36922" cy="42887"/>
            </a:xfrm>
            <a:custGeom>
              <a:avLst/>
              <a:gdLst/>
              <a:ahLst/>
              <a:cxnLst/>
              <a:rect l="l" t="t" r="r" b="b"/>
              <a:pathLst>
                <a:path w="916" h="1064" extrusionOk="0">
                  <a:moveTo>
                    <a:pt x="601" y="1"/>
                  </a:moveTo>
                  <a:cubicBezTo>
                    <a:pt x="553" y="1"/>
                    <a:pt x="502" y="18"/>
                    <a:pt x="455" y="57"/>
                  </a:cubicBezTo>
                  <a:cubicBezTo>
                    <a:pt x="253" y="235"/>
                    <a:pt x="110" y="485"/>
                    <a:pt x="50" y="747"/>
                  </a:cubicBezTo>
                  <a:cubicBezTo>
                    <a:pt x="1" y="940"/>
                    <a:pt x="155" y="1064"/>
                    <a:pt x="305" y="1064"/>
                  </a:cubicBezTo>
                  <a:cubicBezTo>
                    <a:pt x="406" y="1064"/>
                    <a:pt x="505" y="1008"/>
                    <a:pt x="539" y="878"/>
                  </a:cubicBezTo>
                  <a:cubicBezTo>
                    <a:pt x="574" y="700"/>
                    <a:pt x="658" y="521"/>
                    <a:pt x="777" y="378"/>
                  </a:cubicBezTo>
                  <a:cubicBezTo>
                    <a:pt x="916" y="211"/>
                    <a:pt x="773"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5"/>
            <p:cNvSpPr/>
            <p:nvPr/>
          </p:nvSpPr>
          <p:spPr>
            <a:xfrm>
              <a:off x="6296372" y="2081977"/>
              <a:ext cx="35551" cy="39824"/>
            </a:xfrm>
            <a:custGeom>
              <a:avLst/>
              <a:gdLst/>
              <a:ahLst/>
              <a:cxnLst/>
              <a:rect l="l" t="t" r="r" b="b"/>
              <a:pathLst>
                <a:path w="882" h="988" extrusionOk="0">
                  <a:moveTo>
                    <a:pt x="600" y="1"/>
                  </a:moveTo>
                  <a:cubicBezTo>
                    <a:pt x="557" y="1"/>
                    <a:pt x="514" y="11"/>
                    <a:pt x="477" y="34"/>
                  </a:cubicBezTo>
                  <a:cubicBezTo>
                    <a:pt x="275" y="177"/>
                    <a:pt x="120" y="380"/>
                    <a:pt x="49" y="606"/>
                  </a:cubicBezTo>
                  <a:cubicBezTo>
                    <a:pt x="1" y="773"/>
                    <a:pt x="96" y="939"/>
                    <a:pt x="251" y="975"/>
                  </a:cubicBezTo>
                  <a:cubicBezTo>
                    <a:pt x="278" y="983"/>
                    <a:pt x="306" y="987"/>
                    <a:pt x="333" y="987"/>
                  </a:cubicBezTo>
                  <a:cubicBezTo>
                    <a:pt x="459" y="987"/>
                    <a:pt x="577" y="903"/>
                    <a:pt x="618" y="779"/>
                  </a:cubicBezTo>
                  <a:lnTo>
                    <a:pt x="618" y="779"/>
                  </a:lnTo>
                  <a:cubicBezTo>
                    <a:pt x="618" y="780"/>
                    <a:pt x="618" y="780"/>
                    <a:pt x="618" y="780"/>
                  </a:cubicBezTo>
                  <a:cubicBezTo>
                    <a:pt x="619" y="780"/>
                    <a:pt x="646" y="711"/>
                    <a:pt x="656" y="701"/>
                  </a:cubicBezTo>
                  <a:cubicBezTo>
                    <a:pt x="668" y="665"/>
                    <a:pt x="692" y="630"/>
                    <a:pt x="703" y="594"/>
                  </a:cubicBezTo>
                  <a:cubicBezTo>
                    <a:pt x="739" y="522"/>
                    <a:pt x="787" y="463"/>
                    <a:pt x="822" y="380"/>
                  </a:cubicBezTo>
                  <a:cubicBezTo>
                    <a:pt x="882" y="284"/>
                    <a:pt x="870" y="153"/>
                    <a:pt x="787" y="70"/>
                  </a:cubicBezTo>
                  <a:cubicBezTo>
                    <a:pt x="736" y="26"/>
                    <a:pt x="667" y="1"/>
                    <a:pt x="6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5"/>
            <p:cNvSpPr/>
            <p:nvPr/>
          </p:nvSpPr>
          <p:spPr>
            <a:xfrm>
              <a:off x="6318460" y="1972018"/>
              <a:ext cx="17816" cy="13463"/>
            </a:xfrm>
            <a:custGeom>
              <a:avLst/>
              <a:gdLst/>
              <a:ahLst/>
              <a:cxnLst/>
              <a:rect l="l" t="t" r="r" b="b"/>
              <a:pathLst>
                <a:path w="442" h="334" extrusionOk="0">
                  <a:moveTo>
                    <a:pt x="227" y="0"/>
                  </a:moveTo>
                  <a:cubicBezTo>
                    <a:pt x="1" y="0"/>
                    <a:pt x="1" y="333"/>
                    <a:pt x="227" y="333"/>
                  </a:cubicBezTo>
                  <a:cubicBezTo>
                    <a:pt x="441" y="333"/>
                    <a:pt x="441" y="0"/>
                    <a:pt x="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5"/>
            <p:cNvSpPr/>
            <p:nvPr/>
          </p:nvSpPr>
          <p:spPr>
            <a:xfrm>
              <a:off x="6352319" y="1962304"/>
              <a:ext cx="27288" cy="20355"/>
            </a:xfrm>
            <a:custGeom>
              <a:avLst/>
              <a:gdLst/>
              <a:ahLst/>
              <a:cxnLst/>
              <a:rect l="l" t="t" r="r" b="b"/>
              <a:pathLst>
                <a:path w="677" h="505" extrusionOk="0">
                  <a:moveTo>
                    <a:pt x="468" y="1"/>
                  </a:moveTo>
                  <a:cubicBezTo>
                    <a:pt x="437" y="1"/>
                    <a:pt x="406" y="9"/>
                    <a:pt x="375" y="27"/>
                  </a:cubicBezTo>
                  <a:lnTo>
                    <a:pt x="208" y="134"/>
                  </a:lnTo>
                  <a:cubicBezTo>
                    <a:pt x="1" y="233"/>
                    <a:pt x="114" y="505"/>
                    <a:pt x="288" y="505"/>
                  </a:cubicBezTo>
                  <a:cubicBezTo>
                    <a:pt x="323" y="505"/>
                    <a:pt x="361" y="493"/>
                    <a:pt x="399" y="467"/>
                  </a:cubicBezTo>
                  <a:lnTo>
                    <a:pt x="554" y="348"/>
                  </a:lnTo>
                  <a:cubicBezTo>
                    <a:pt x="601" y="324"/>
                    <a:pt x="625" y="289"/>
                    <a:pt x="649" y="241"/>
                  </a:cubicBezTo>
                  <a:cubicBezTo>
                    <a:pt x="677" y="110"/>
                    <a:pt x="580" y="1"/>
                    <a:pt x="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5"/>
            <p:cNvSpPr/>
            <p:nvPr/>
          </p:nvSpPr>
          <p:spPr>
            <a:xfrm>
              <a:off x="6279483" y="2765875"/>
              <a:ext cx="33173" cy="27167"/>
            </a:xfrm>
            <a:custGeom>
              <a:avLst/>
              <a:gdLst/>
              <a:ahLst/>
              <a:cxnLst/>
              <a:rect l="l" t="t" r="r" b="b"/>
              <a:pathLst>
                <a:path w="823" h="674" extrusionOk="0">
                  <a:moveTo>
                    <a:pt x="571" y="1"/>
                  </a:moveTo>
                  <a:cubicBezTo>
                    <a:pt x="542" y="1"/>
                    <a:pt x="511" y="7"/>
                    <a:pt x="479" y="22"/>
                  </a:cubicBezTo>
                  <a:cubicBezTo>
                    <a:pt x="372" y="93"/>
                    <a:pt x="265" y="177"/>
                    <a:pt x="182" y="272"/>
                  </a:cubicBezTo>
                  <a:cubicBezTo>
                    <a:pt x="1" y="435"/>
                    <a:pt x="157" y="674"/>
                    <a:pt x="337" y="674"/>
                  </a:cubicBezTo>
                  <a:cubicBezTo>
                    <a:pt x="393" y="674"/>
                    <a:pt x="452" y="650"/>
                    <a:pt x="503" y="593"/>
                  </a:cubicBezTo>
                  <a:cubicBezTo>
                    <a:pt x="599" y="510"/>
                    <a:pt x="682" y="403"/>
                    <a:pt x="753" y="296"/>
                  </a:cubicBezTo>
                  <a:cubicBezTo>
                    <a:pt x="822" y="148"/>
                    <a:pt x="712" y="1"/>
                    <a:pt x="571"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5"/>
            <p:cNvSpPr/>
            <p:nvPr/>
          </p:nvSpPr>
          <p:spPr>
            <a:xfrm>
              <a:off x="6286416" y="2798645"/>
              <a:ext cx="30150" cy="25192"/>
            </a:xfrm>
            <a:custGeom>
              <a:avLst/>
              <a:gdLst/>
              <a:ahLst/>
              <a:cxnLst/>
              <a:rect l="l" t="t" r="r" b="b"/>
              <a:pathLst>
                <a:path w="748" h="625" extrusionOk="0">
                  <a:moveTo>
                    <a:pt x="529" y="1"/>
                  </a:moveTo>
                  <a:cubicBezTo>
                    <a:pt x="492" y="1"/>
                    <a:pt x="456" y="10"/>
                    <a:pt x="427" y="30"/>
                  </a:cubicBezTo>
                  <a:cubicBezTo>
                    <a:pt x="331" y="90"/>
                    <a:pt x="248" y="161"/>
                    <a:pt x="165" y="233"/>
                  </a:cubicBezTo>
                  <a:cubicBezTo>
                    <a:pt x="0" y="397"/>
                    <a:pt x="151" y="625"/>
                    <a:pt x="327" y="625"/>
                  </a:cubicBezTo>
                  <a:cubicBezTo>
                    <a:pt x="381" y="625"/>
                    <a:pt x="436" y="604"/>
                    <a:pt x="486" y="554"/>
                  </a:cubicBezTo>
                  <a:cubicBezTo>
                    <a:pt x="569" y="483"/>
                    <a:pt x="641" y="399"/>
                    <a:pt x="700" y="304"/>
                  </a:cubicBezTo>
                  <a:cubicBezTo>
                    <a:pt x="748" y="221"/>
                    <a:pt x="736" y="126"/>
                    <a:pt x="665" y="54"/>
                  </a:cubicBezTo>
                  <a:cubicBezTo>
                    <a:pt x="630" y="19"/>
                    <a:pt x="579" y="1"/>
                    <a:pt x="529"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5"/>
            <p:cNvSpPr/>
            <p:nvPr/>
          </p:nvSpPr>
          <p:spPr>
            <a:xfrm>
              <a:off x="6242158" y="2031512"/>
              <a:ext cx="378689" cy="280782"/>
            </a:xfrm>
            <a:custGeom>
              <a:avLst/>
              <a:gdLst/>
              <a:ahLst/>
              <a:cxnLst/>
              <a:rect l="l" t="t" r="r" b="b"/>
              <a:pathLst>
                <a:path w="9395" h="6966" extrusionOk="0">
                  <a:moveTo>
                    <a:pt x="8573" y="0"/>
                  </a:moveTo>
                  <a:cubicBezTo>
                    <a:pt x="8740" y="358"/>
                    <a:pt x="8752" y="762"/>
                    <a:pt x="8633" y="1132"/>
                  </a:cubicBezTo>
                  <a:cubicBezTo>
                    <a:pt x="8454" y="1560"/>
                    <a:pt x="8025" y="1846"/>
                    <a:pt x="7585" y="1989"/>
                  </a:cubicBezTo>
                  <a:cubicBezTo>
                    <a:pt x="7144" y="2132"/>
                    <a:pt x="6668" y="2155"/>
                    <a:pt x="6204" y="2215"/>
                  </a:cubicBezTo>
                  <a:cubicBezTo>
                    <a:pt x="4418" y="2441"/>
                    <a:pt x="2739" y="3215"/>
                    <a:pt x="1394" y="4418"/>
                  </a:cubicBezTo>
                  <a:cubicBezTo>
                    <a:pt x="1106" y="4673"/>
                    <a:pt x="771" y="4966"/>
                    <a:pt x="406" y="4966"/>
                  </a:cubicBezTo>
                  <a:cubicBezTo>
                    <a:pt x="363" y="4966"/>
                    <a:pt x="319" y="4962"/>
                    <a:pt x="274" y="4953"/>
                  </a:cubicBezTo>
                  <a:cubicBezTo>
                    <a:pt x="179" y="4930"/>
                    <a:pt x="84" y="4882"/>
                    <a:pt x="1" y="4834"/>
                  </a:cubicBezTo>
                  <a:lnTo>
                    <a:pt x="1" y="4834"/>
                  </a:lnTo>
                  <a:cubicBezTo>
                    <a:pt x="96" y="5192"/>
                    <a:pt x="143" y="5573"/>
                    <a:pt x="155" y="5942"/>
                  </a:cubicBezTo>
                  <a:cubicBezTo>
                    <a:pt x="167" y="6287"/>
                    <a:pt x="155" y="6620"/>
                    <a:pt x="108" y="6966"/>
                  </a:cubicBezTo>
                  <a:cubicBezTo>
                    <a:pt x="239" y="6835"/>
                    <a:pt x="358" y="6704"/>
                    <a:pt x="465" y="6585"/>
                  </a:cubicBezTo>
                  <a:cubicBezTo>
                    <a:pt x="810" y="6227"/>
                    <a:pt x="1132" y="5835"/>
                    <a:pt x="1489" y="5477"/>
                  </a:cubicBezTo>
                  <a:cubicBezTo>
                    <a:pt x="2179" y="4763"/>
                    <a:pt x="2965" y="4168"/>
                    <a:pt x="3846" y="3715"/>
                  </a:cubicBezTo>
                  <a:cubicBezTo>
                    <a:pt x="4727" y="3251"/>
                    <a:pt x="5620" y="2834"/>
                    <a:pt x="6620" y="2691"/>
                  </a:cubicBezTo>
                  <a:cubicBezTo>
                    <a:pt x="7007" y="2635"/>
                    <a:pt x="7400" y="2601"/>
                    <a:pt x="7796" y="2601"/>
                  </a:cubicBezTo>
                  <a:cubicBezTo>
                    <a:pt x="7900" y="2601"/>
                    <a:pt x="8004" y="2603"/>
                    <a:pt x="8109" y="2608"/>
                  </a:cubicBezTo>
                  <a:cubicBezTo>
                    <a:pt x="8442" y="2620"/>
                    <a:pt x="8764" y="2644"/>
                    <a:pt x="9097" y="2703"/>
                  </a:cubicBezTo>
                  <a:cubicBezTo>
                    <a:pt x="9097" y="2691"/>
                    <a:pt x="9097" y="2667"/>
                    <a:pt x="9109" y="2644"/>
                  </a:cubicBezTo>
                  <a:cubicBezTo>
                    <a:pt x="9395" y="1739"/>
                    <a:pt x="9156" y="786"/>
                    <a:pt x="8621" y="24"/>
                  </a:cubicBezTo>
                  <a:lnTo>
                    <a:pt x="8609" y="0"/>
                  </a:lnTo>
                  <a:close/>
                </a:path>
              </a:pathLst>
            </a:custGeom>
            <a:solidFill>
              <a:srgbClr val="51344B">
                <a:alpha val="4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5"/>
            <p:cNvSpPr/>
            <p:nvPr/>
          </p:nvSpPr>
          <p:spPr>
            <a:xfrm>
              <a:off x="6303103" y="1840011"/>
              <a:ext cx="263530" cy="188679"/>
            </a:xfrm>
            <a:custGeom>
              <a:avLst/>
              <a:gdLst/>
              <a:ahLst/>
              <a:cxnLst/>
              <a:rect l="l" t="t" r="r" b="b"/>
              <a:pathLst>
                <a:path w="6538" h="4681" extrusionOk="0">
                  <a:moveTo>
                    <a:pt x="6240" y="1"/>
                  </a:moveTo>
                  <a:cubicBezTo>
                    <a:pt x="5859" y="358"/>
                    <a:pt x="5466" y="703"/>
                    <a:pt x="5049" y="1025"/>
                  </a:cubicBezTo>
                  <a:cubicBezTo>
                    <a:pt x="4263" y="2656"/>
                    <a:pt x="2691" y="3775"/>
                    <a:pt x="882" y="3978"/>
                  </a:cubicBezTo>
                  <a:cubicBezTo>
                    <a:pt x="803" y="3995"/>
                    <a:pt x="721" y="4003"/>
                    <a:pt x="638" y="4003"/>
                  </a:cubicBezTo>
                  <a:cubicBezTo>
                    <a:pt x="496" y="4003"/>
                    <a:pt x="351" y="3980"/>
                    <a:pt x="215" y="3942"/>
                  </a:cubicBezTo>
                  <a:cubicBezTo>
                    <a:pt x="132" y="3918"/>
                    <a:pt x="60" y="3870"/>
                    <a:pt x="1" y="3823"/>
                  </a:cubicBezTo>
                  <a:lnTo>
                    <a:pt x="1" y="3823"/>
                  </a:lnTo>
                  <a:cubicBezTo>
                    <a:pt x="48" y="4109"/>
                    <a:pt x="72" y="4394"/>
                    <a:pt x="60" y="4680"/>
                  </a:cubicBezTo>
                  <a:cubicBezTo>
                    <a:pt x="191" y="4632"/>
                    <a:pt x="334" y="4585"/>
                    <a:pt x="465" y="4549"/>
                  </a:cubicBezTo>
                  <a:cubicBezTo>
                    <a:pt x="834" y="4442"/>
                    <a:pt x="1203" y="4335"/>
                    <a:pt x="1560" y="4228"/>
                  </a:cubicBezTo>
                  <a:cubicBezTo>
                    <a:pt x="1894" y="4120"/>
                    <a:pt x="2227" y="4025"/>
                    <a:pt x="2572" y="3954"/>
                  </a:cubicBezTo>
                  <a:cubicBezTo>
                    <a:pt x="2799" y="3930"/>
                    <a:pt x="3013" y="3870"/>
                    <a:pt x="3227" y="3775"/>
                  </a:cubicBezTo>
                  <a:cubicBezTo>
                    <a:pt x="3739" y="3335"/>
                    <a:pt x="4311" y="2954"/>
                    <a:pt x="4918" y="2644"/>
                  </a:cubicBezTo>
                  <a:cubicBezTo>
                    <a:pt x="4870" y="2585"/>
                    <a:pt x="4835" y="2501"/>
                    <a:pt x="4835" y="2418"/>
                  </a:cubicBezTo>
                  <a:cubicBezTo>
                    <a:pt x="4835" y="2335"/>
                    <a:pt x="4882" y="2251"/>
                    <a:pt x="4954" y="2204"/>
                  </a:cubicBezTo>
                  <a:cubicBezTo>
                    <a:pt x="5382" y="2001"/>
                    <a:pt x="5728" y="1573"/>
                    <a:pt x="6049" y="1239"/>
                  </a:cubicBezTo>
                  <a:cubicBezTo>
                    <a:pt x="6216" y="1061"/>
                    <a:pt x="6370" y="870"/>
                    <a:pt x="6537" y="680"/>
                  </a:cubicBezTo>
                  <a:cubicBezTo>
                    <a:pt x="6501" y="489"/>
                    <a:pt x="6442" y="310"/>
                    <a:pt x="6347" y="144"/>
                  </a:cubicBezTo>
                  <a:cubicBezTo>
                    <a:pt x="6311" y="96"/>
                    <a:pt x="6275" y="49"/>
                    <a:pt x="6240" y="1"/>
                  </a:cubicBezTo>
                  <a:close/>
                </a:path>
              </a:pathLst>
            </a:custGeom>
            <a:solidFill>
              <a:srgbClr val="51344B">
                <a:alpha val="4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5"/>
            <p:cNvSpPr/>
            <p:nvPr/>
          </p:nvSpPr>
          <p:spPr>
            <a:xfrm>
              <a:off x="6381340" y="2174967"/>
              <a:ext cx="201578" cy="130153"/>
            </a:xfrm>
            <a:custGeom>
              <a:avLst/>
              <a:gdLst/>
              <a:ahLst/>
              <a:cxnLst/>
              <a:rect l="l" t="t" r="r" b="b"/>
              <a:pathLst>
                <a:path w="5001" h="3229" extrusionOk="0">
                  <a:moveTo>
                    <a:pt x="3295" y="0"/>
                  </a:moveTo>
                  <a:cubicBezTo>
                    <a:pt x="3165" y="0"/>
                    <a:pt x="3035" y="5"/>
                    <a:pt x="2905" y="13"/>
                  </a:cubicBezTo>
                  <a:cubicBezTo>
                    <a:pt x="2775" y="25"/>
                    <a:pt x="2644" y="37"/>
                    <a:pt x="2501" y="61"/>
                  </a:cubicBezTo>
                  <a:cubicBezTo>
                    <a:pt x="2644" y="192"/>
                    <a:pt x="2691" y="394"/>
                    <a:pt x="2632" y="585"/>
                  </a:cubicBezTo>
                  <a:cubicBezTo>
                    <a:pt x="2548" y="811"/>
                    <a:pt x="2322" y="942"/>
                    <a:pt x="2120" y="1073"/>
                  </a:cubicBezTo>
                  <a:cubicBezTo>
                    <a:pt x="1262" y="1621"/>
                    <a:pt x="536" y="2359"/>
                    <a:pt x="0" y="3228"/>
                  </a:cubicBezTo>
                  <a:lnTo>
                    <a:pt x="24" y="3192"/>
                  </a:lnTo>
                  <a:lnTo>
                    <a:pt x="84" y="3133"/>
                  </a:lnTo>
                  <a:lnTo>
                    <a:pt x="155" y="3097"/>
                  </a:lnTo>
                  <a:cubicBezTo>
                    <a:pt x="191" y="3061"/>
                    <a:pt x="227" y="3026"/>
                    <a:pt x="262" y="2990"/>
                  </a:cubicBezTo>
                  <a:cubicBezTo>
                    <a:pt x="298" y="2930"/>
                    <a:pt x="358" y="2859"/>
                    <a:pt x="429" y="2787"/>
                  </a:cubicBezTo>
                  <a:lnTo>
                    <a:pt x="453" y="2776"/>
                  </a:lnTo>
                  <a:cubicBezTo>
                    <a:pt x="1012" y="2264"/>
                    <a:pt x="1679" y="1883"/>
                    <a:pt x="2405" y="1656"/>
                  </a:cubicBezTo>
                  <a:cubicBezTo>
                    <a:pt x="3108" y="930"/>
                    <a:pt x="4013" y="454"/>
                    <a:pt x="5001" y="263"/>
                  </a:cubicBezTo>
                  <a:cubicBezTo>
                    <a:pt x="4455" y="88"/>
                    <a:pt x="3878" y="0"/>
                    <a:pt x="3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5"/>
            <p:cNvSpPr/>
            <p:nvPr/>
          </p:nvSpPr>
          <p:spPr>
            <a:xfrm>
              <a:off x="6301209" y="1185256"/>
              <a:ext cx="1174359" cy="1741768"/>
            </a:xfrm>
            <a:custGeom>
              <a:avLst/>
              <a:gdLst/>
              <a:ahLst/>
              <a:cxnLst/>
              <a:rect l="l" t="t" r="r" b="b"/>
              <a:pathLst>
                <a:path w="29135" h="43212" extrusionOk="0">
                  <a:moveTo>
                    <a:pt x="11275" y="1148"/>
                  </a:moveTo>
                  <a:cubicBezTo>
                    <a:pt x="11454" y="1172"/>
                    <a:pt x="11644" y="1338"/>
                    <a:pt x="11561" y="1529"/>
                  </a:cubicBezTo>
                  <a:cubicBezTo>
                    <a:pt x="11478" y="1731"/>
                    <a:pt x="11311" y="1910"/>
                    <a:pt x="11109" y="2005"/>
                  </a:cubicBezTo>
                  <a:lnTo>
                    <a:pt x="10573" y="2350"/>
                  </a:lnTo>
                  <a:cubicBezTo>
                    <a:pt x="10506" y="2392"/>
                    <a:pt x="10441" y="2410"/>
                    <a:pt x="10379" y="2410"/>
                  </a:cubicBezTo>
                  <a:cubicBezTo>
                    <a:pt x="10055" y="2410"/>
                    <a:pt x="9839" y="1904"/>
                    <a:pt x="10180" y="1684"/>
                  </a:cubicBezTo>
                  <a:lnTo>
                    <a:pt x="10692" y="1362"/>
                  </a:lnTo>
                  <a:cubicBezTo>
                    <a:pt x="10859" y="1231"/>
                    <a:pt x="11061" y="1160"/>
                    <a:pt x="11275" y="1148"/>
                  </a:cubicBezTo>
                  <a:close/>
                  <a:moveTo>
                    <a:pt x="9150" y="2528"/>
                  </a:moveTo>
                  <a:cubicBezTo>
                    <a:pt x="9388" y="2528"/>
                    <a:pt x="9547" y="2816"/>
                    <a:pt x="9430" y="3029"/>
                  </a:cubicBezTo>
                  <a:cubicBezTo>
                    <a:pt x="9287" y="3303"/>
                    <a:pt x="9001" y="3493"/>
                    <a:pt x="8775" y="3708"/>
                  </a:cubicBezTo>
                  <a:cubicBezTo>
                    <a:pt x="8573" y="3910"/>
                    <a:pt x="8370" y="4124"/>
                    <a:pt x="8180" y="4351"/>
                  </a:cubicBezTo>
                  <a:cubicBezTo>
                    <a:pt x="7787" y="4803"/>
                    <a:pt x="7441" y="5303"/>
                    <a:pt x="7132" y="5839"/>
                  </a:cubicBezTo>
                  <a:cubicBezTo>
                    <a:pt x="6537" y="6898"/>
                    <a:pt x="6132" y="8065"/>
                    <a:pt x="5941" y="9280"/>
                  </a:cubicBezTo>
                  <a:cubicBezTo>
                    <a:pt x="5913" y="9473"/>
                    <a:pt x="5780" y="9557"/>
                    <a:pt x="5633" y="9557"/>
                  </a:cubicBezTo>
                  <a:cubicBezTo>
                    <a:pt x="5411" y="9557"/>
                    <a:pt x="5160" y="9365"/>
                    <a:pt x="5203" y="9077"/>
                  </a:cubicBezTo>
                  <a:cubicBezTo>
                    <a:pt x="5405" y="7780"/>
                    <a:pt x="5846" y="6529"/>
                    <a:pt x="6513" y="5398"/>
                  </a:cubicBezTo>
                  <a:cubicBezTo>
                    <a:pt x="6834" y="4827"/>
                    <a:pt x="7215" y="4291"/>
                    <a:pt x="7644" y="3803"/>
                  </a:cubicBezTo>
                  <a:cubicBezTo>
                    <a:pt x="8013" y="3362"/>
                    <a:pt x="8501" y="2731"/>
                    <a:pt x="9061" y="2541"/>
                  </a:cubicBezTo>
                  <a:cubicBezTo>
                    <a:pt x="9091" y="2532"/>
                    <a:pt x="9121" y="2528"/>
                    <a:pt x="9150" y="2528"/>
                  </a:cubicBezTo>
                  <a:close/>
                  <a:moveTo>
                    <a:pt x="3973" y="28186"/>
                  </a:moveTo>
                  <a:cubicBezTo>
                    <a:pt x="4107" y="28186"/>
                    <a:pt x="4241" y="28339"/>
                    <a:pt x="4143" y="28473"/>
                  </a:cubicBezTo>
                  <a:cubicBezTo>
                    <a:pt x="4060" y="28592"/>
                    <a:pt x="3965" y="28723"/>
                    <a:pt x="3881" y="28842"/>
                  </a:cubicBezTo>
                  <a:cubicBezTo>
                    <a:pt x="3842" y="28905"/>
                    <a:pt x="3776" y="28937"/>
                    <a:pt x="3708" y="28937"/>
                  </a:cubicBezTo>
                  <a:cubicBezTo>
                    <a:pt x="3674" y="28937"/>
                    <a:pt x="3639" y="28929"/>
                    <a:pt x="3608" y="28913"/>
                  </a:cubicBezTo>
                  <a:cubicBezTo>
                    <a:pt x="3512" y="28854"/>
                    <a:pt x="3489" y="28735"/>
                    <a:pt x="3536" y="28639"/>
                  </a:cubicBezTo>
                  <a:cubicBezTo>
                    <a:pt x="3643" y="28508"/>
                    <a:pt x="3739" y="28377"/>
                    <a:pt x="3846" y="28246"/>
                  </a:cubicBezTo>
                  <a:cubicBezTo>
                    <a:pt x="3882" y="28204"/>
                    <a:pt x="3928" y="28186"/>
                    <a:pt x="3973" y="28186"/>
                  </a:cubicBezTo>
                  <a:close/>
                  <a:moveTo>
                    <a:pt x="2249" y="30960"/>
                  </a:moveTo>
                  <a:cubicBezTo>
                    <a:pt x="2460" y="30960"/>
                    <a:pt x="2674" y="31132"/>
                    <a:pt x="2596" y="31390"/>
                  </a:cubicBezTo>
                  <a:cubicBezTo>
                    <a:pt x="2060" y="33247"/>
                    <a:pt x="2369" y="35319"/>
                    <a:pt x="3298" y="36997"/>
                  </a:cubicBezTo>
                  <a:cubicBezTo>
                    <a:pt x="3727" y="37759"/>
                    <a:pt x="4274" y="38450"/>
                    <a:pt x="4917" y="39057"/>
                  </a:cubicBezTo>
                  <a:cubicBezTo>
                    <a:pt x="5239" y="39367"/>
                    <a:pt x="5584" y="39653"/>
                    <a:pt x="5941" y="39903"/>
                  </a:cubicBezTo>
                  <a:cubicBezTo>
                    <a:pt x="6275" y="40141"/>
                    <a:pt x="6715" y="40319"/>
                    <a:pt x="6989" y="40617"/>
                  </a:cubicBezTo>
                  <a:cubicBezTo>
                    <a:pt x="7194" y="40844"/>
                    <a:pt x="7027" y="41188"/>
                    <a:pt x="6746" y="41188"/>
                  </a:cubicBezTo>
                  <a:cubicBezTo>
                    <a:pt x="6717" y="41188"/>
                    <a:pt x="6687" y="41184"/>
                    <a:pt x="6656" y="41177"/>
                  </a:cubicBezTo>
                  <a:lnTo>
                    <a:pt x="6668" y="41177"/>
                  </a:lnTo>
                  <a:cubicBezTo>
                    <a:pt x="6215" y="41105"/>
                    <a:pt x="5763" y="40712"/>
                    <a:pt x="5405" y="40450"/>
                  </a:cubicBezTo>
                  <a:cubicBezTo>
                    <a:pt x="5013" y="40164"/>
                    <a:pt x="4632" y="39855"/>
                    <a:pt x="4286" y="39510"/>
                  </a:cubicBezTo>
                  <a:cubicBezTo>
                    <a:pt x="3608" y="38855"/>
                    <a:pt x="3036" y="38105"/>
                    <a:pt x="2584" y="37271"/>
                  </a:cubicBezTo>
                  <a:cubicBezTo>
                    <a:pt x="1584" y="35414"/>
                    <a:pt x="1345" y="33235"/>
                    <a:pt x="1917" y="31211"/>
                  </a:cubicBezTo>
                  <a:cubicBezTo>
                    <a:pt x="1969" y="31035"/>
                    <a:pt x="2108" y="30960"/>
                    <a:pt x="2249" y="30960"/>
                  </a:cubicBezTo>
                  <a:close/>
                  <a:moveTo>
                    <a:pt x="8109" y="40911"/>
                  </a:moveTo>
                  <a:cubicBezTo>
                    <a:pt x="8144" y="40911"/>
                    <a:pt x="8180" y="40916"/>
                    <a:pt x="8215" y="40926"/>
                  </a:cubicBezTo>
                  <a:cubicBezTo>
                    <a:pt x="8453" y="40998"/>
                    <a:pt x="8680" y="41105"/>
                    <a:pt x="8894" y="41236"/>
                  </a:cubicBezTo>
                  <a:cubicBezTo>
                    <a:pt x="9037" y="41331"/>
                    <a:pt x="9096" y="41510"/>
                    <a:pt x="9037" y="41677"/>
                  </a:cubicBezTo>
                  <a:lnTo>
                    <a:pt x="9049" y="41677"/>
                  </a:lnTo>
                  <a:cubicBezTo>
                    <a:pt x="8980" y="41814"/>
                    <a:pt x="8846" y="41903"/>
                    <a:pt x="8708" y="41903"/>
                  </a:cubicBezTo>
                  <a:cubicBezTo>
                    <a:pt x="8679" y="41903"/>
                    <a:pt x="8649" y="41899"/>
                    <a:pt x="8620" y="41891"/>
                  </a:cubicBezTo>
                  <a:cubicBezTo>
                    <a:pt x="8406" y="41843"/>
                    <a:pt x="8203" y="41760"/>
                    <a:pt x="8013" y="41665"/>
                  </a:cubicBezTo>
                  <a:cubicBezTo>
                    <a:pt x="7811" y="41605"/>
                    <a:pt x="7691" y="41391"/>
                    <a:pt x="7751" y="41188"/>
                  </a:cubicBezTo>
                  <a:cubicBezTo>
                    <a:pt x="7790" y="41021"/>
                    <a:pt x="7943" y="40911"/>
                    <a:pt x="8109" y="40911"/>
                  </a:cubicBezTo>
                  <a:close/>
                  <a:moveTo>
                    <a:pt x="15035" y="0"/>
                  </a:moveTo>
                  <a:cubicBezTo>
                    <a:pt x="12482" y="0"/>
                    <a:pt x="10189" y="727"/>
                    <a:pt x="8192" y="2172"/>
                  </a:cubicBezTo>
                  <a:cubicBezTo>
                    <a:pt x="8084" y="2267"/>
                    <a:pt x="7977" y="2338"/>
                    <a:pt x="7858" y="2410"/>
                  </a:cubicBezTo>
                  <a:cubicBezTo>
                    <a:pt x="7787" y="2446"/>
                    <a:pt x="7727" y="2493"/>
                    <a:pt x="7668" y="2541"/>
                  </a:cubicBezTo>
                  <a:lnTo>
                    <a:pt x="7644" y="2565"/>
                  </a:lnTo>
                  <a:cubicBezTo>
                    <a:pt x="5822" y="4148"/>
                    <a:pt x="4679" y="6065"/>
                    <a:pt x="4251" y="8280"/>
                  </a:cubicBezTo>
                  <a:cubicBezTo>
                    <a:pt x="3893" y="10268"/>
                    <a:pt x="4358" y="12328"/>
                    <a:pt x="5536" y="13983"/>
                  </a:cubicBezTo>
                  <a:cubicBezTo>
                    <a:pt x="6275" y="15019"/>
                    <a:pt x="7287" y="15840"/>
                    <a:pt x="8453" y="16340"/>
                  </a:cubicBezTo>
                  <a:cubicBezTo>
                    <a:pt x="8513" y="16346"/>
                    <a:pt x="8572" y="16349"/>
                    <a:pt x="8631" y="16349"/>
                  </a:cubicBezTo>
                  <a:cubicBezTo>
                    <a:pt x="9068" y="16349"/>
                    <a:pt x="9486" y="16195"/>
                    <a:pt x="9811" y="15912"/>
                  </a:cubicBezTo>
                  <a:cubicBezTo>
                    <a:pt x="10394" y="15435"/>
                    <a:pt x="10632" y="14661"/>
                    <a:pt x="10442" y="13935"/>
                  </a:cubicBezTo>
                  <a:cubicBezTo>
                    <a:pt x="10251" y="13530"/>
                    <a:pt x="10120" y="13102"/>
                    <a:pt x="10049" y="12661"/>
                  </a:cubicBezTo>
                  <a:cubicBezTo>
                    <a:pt x="10027" y="12516"/>
                    <a:pt x="10155" y="12420"/>
                    <a:pt x="10266" y="12420"/>
                  </a:cubicBezTo>
                  <a:cubicBezTo>
                    <a:pt x="10339" y="12420"/>
                    <a:pt x="10404" y="12460"/>
                    <a:pt x="10418" y="12554"/>
                  </a:cubicBezTo>
                  <a:cubicBezTo>
                    <a:pt x="10466" y="12983"/>
                    <a:pt x="10608" y="13387"/>
                    <a:pt x="10823" y="13756"/>
                  </a:cubicBezTo>
                  <a:cubicBezTo>
                    <a:pt x="11073" y="14126"/>
                    <a:pt x="11418" y="14340"/>
                    <a:pt x="11740" y="14626"/>
                  </a:cubicBezTo>
                  <a:cubicBezTo>
                    <a:pt x="11894" y="14769"/>
                    <a:pt x="11894" y="15007"/>
                    <a:pt x="11740" y="15161"/>
                  </a:cubicBezTo>
                  <a:cubicBezTo>
                    <a:pt x="9811" y="17066"/>
                    <a:pt x="9049" y="19757"/>
                    <a:pt x="8751" y="22388"/>
                  </a:cubicBezTo>
                  <a:cubicBezTo>
                    <a:pt x="8430" y="25222"/>
                    <a:pt x="8406" y="28139"/>
                    <a:pt x="9049" y="30937"/>
                  </a:cubicBezTo>
                  <a:cubicBezTo>
                    <a:pt x="9121" y="31224"/>
                    <a:pt x="8881" y="31416"/>
                    <a:pt x="8653" y="31416"/>
                  </a:cubicBezTo>
                  <a:cubicBezTo>
                    <a:pt x="8503" y="31416"/>
                    <a:pt x="8358" y="31333"/>
                    <a:pt x="8311" y="31140"/>
                  </a:cubicBezTo>
                  <a:cubicBezTo>
                    <a:pt x="8108" y="30259"/>
                    <a:pt x="7965" y="29366"/>
                    <a:pt x="7882" y="28461"/>
                  </a:cubicBezTo>
                  <a:cubicBezTo>
                    <a:pt x="7537" y="27746"/>
                    <a:pt x="6953" y="27187"/>
                    <a:pt x="6239" y="26853"/>
                  </a:cubicBezTo>
                  <a:cubicBezTo>
                    <a:pt x="6136" y="26846"/>
                    <a:pt x="6034" y="26842"/>
                    <a:pt x="5931" y="26842"/>
                  </a:cubicBezTo>
                  <a:cubicBezTo>
                    <a:pt x="5368" y="26842"/>
                    <a:pt x="4810" y="26953"/>
                    <a:pt x="4286" y="27175"/>
                  </a:cubicBezTo>
                  <a:cubicBezTo>
                    <a:pt x="4251" y="27211"/>
                    <a:pt x="4203" y="27222"/>
                    <a:pt x="4155" y="27234"/>
                  </a:cubicBezTo>
                  <a:cubicBezTo>
                    <a:pt x="3739" y="27413"/>
                    <a:pt x="3358" y="27663"/>
                    <a:pt x="3024" y="27973"/>
                  </a:cubicBezTo>
                  <a:cubicBezTo>
                    <a:pt x="2988" y="28008"/>
                    <a:pt x="2953" y="28044"/>
                    <a:pt x="2917" y="28092"/>
                  </a:cubicBezTo>
                  <a:cubicBezTo>
                    <a:pt x="2834" y="28211"/>
                    <a:pt x="2727" y="28306"/>
                    <a:pt x="2607" y="28389"/>
                  </a:cubicBezTo>
                  <a:cubicBezTo>
                    <a:pt x="131" y="31044"/>
                    <a:pt x="0" y="35223"/>
                    <a:pt x="2274" y="38367"/>
                  </a:cubicBezTo>
                  <a:cubicBezTo>
                    <a:pt x="2441" y="38545"/>
                    <a:pt x="2584" y="38736"/>
                    <a:pt x="2703" y="38962"/>
                  </a:cubicBezTo>
                  <a:cubicBezTo>
                    <a:pt x="3739" y="40272"/>
                    <a:pt x="5084" y="41260"/>
                    <a:pt x="6906" y="42093"/>
                  </a:cubicBezTo>
                  <a:cubicBezTo>
                    <a:pt x="8084" y="42653"/>
                    <a:pt x="9382" y="42986"/>
                    <a:pt x="11001" y="43153"/>
                  </a:cubicBezTo>
                  <a:cubicBezTo>
                    <a:pt x="11476" y="43192"/>
                    <a:pt x="11950" y="43211"/>
                    <a:pt x="12422" y="43211"/>
                  </a:cubicBezTo>
                  <a:cubicBezTo>
                    <a:pt x="16555" y="43211"/>
                    <a:pt x="20598" y="41728"/>
                    <a:pt x="23932" y="38950"/>
                  </a:cubicBezTo>
                  <a:cubicBezTo>
                    <a:pt x="24098" y="38795"/>
                    <a:pt x="24277" y="38640"/>
                    <a:pt x="24467" y="38510"/>
                  </a:cubicBezTo>
                  <a:cubicBezTo>
                    <a:pt x="24622" y="38379"/>
                    <a:pt x="24789" y="38248"/>
                    <a:pt x="24932" y="38105"/>
                  </a:cubicBezTo>
                  <a:cubicBezTo>
                    <a:pt x="26158" y="36902"/>
                    <a:pt x="27265" y="35593"/>
                    <a:pt x="28242" y="34176"/>
                  </a:cubicBezTo>
                  <a:lnTo>
                    <a:pt x="28944" y="33021"/>
                  </a:lnTo>
                  <a:cubicBezTo>
                    <a:pt x="29004" y="32902"/>
                    <a:pt x="29075" y="32783"/>
                    <a:pt x="29135" y="32664"/>
                  </a:cubicBezTo>
                  <a:lnTo>
                    <a:pt x="29135" y="32664"/>
                  </a:lnTo>
                  <a:cubicBezTo>
                    <a:pt x="27944" y="33557"/>
                    <a:pt x="26658" y="34307"/>
                    <a:pt x="25289" y="34890"/>
                  </a:cubicBezTo>
                  <a:cubicBezTo>
                    <a:pt x="23603" y="35617"/>
                    <a:pt x="21694" y="36053"/>
                    <a:pt x="19843" y="36053"/>
                  </a:cubicBezTo>
                  <a:cubicBezTo>
                    <a:pt x="17509" y="36053"/>
                    <a:pt x="15267" y="35361"/>
                    <a:pt x="13680" y="33688"/>
                  </a:cubicBezTo>
                  <a:cubicBezTo>
                    <a:pt x="12097" y="32009"/>
                    <a:pt x="11430" y="29604"/>
                    <a:pt x="11561" y="27306"/>
                  </a:cubicBezTo>
                  <a:cubicBezTo>
                    <a:pt x="11680" y="24996"/>
                    <a:pt x="12525" y="22793"/>
                    <a:pt x="13609" y="20769"/>
                  </a:cubicBezTo>
                  <a:cubicBezTo>
                    <a:pt x="14752" y="18626"/>
                    <a:pt x="16228" y="16185"/>
                    <a:pt x="15252" y="13959"/>
                  </a:cubicBezTo>
                  <a:cubicBezTo>
                    <a:pt x="14073" y="11316"/>
                    <a:pt x="9954" y="10661"/>
                    <a:pt x="9358" y="7815"/>
                  </a:cubicBezTo>
                  <a:cubicBezTo>
                    <a:pt x="8930" y="5791"/>
                    <a:pt x="10632" y="3958"/>
                    <a:pt x="12383" y="2862"/>
                  </a:cubicBezTo>
                  <a:cubicBezTo>
                    <a:pt x="14299" y="1660"/>
                    <a:pt x="16431" y="850"/>
                    <a:pt x="18657" y="469"/>
                  </a:cubicBezTo>
                  <a:cubicBezTo>
                    <a:pt x="17943" y="291"/>
                    <a:pt x="17216" y="160"/>
                    <a:pt x="16490" y="76"/>
                  </a:cubicBezTo>
                  <a:cubicBezTo>
                    <a:pt x="15996" y="26"/>
                    <a:pt x="15511" y="0"/>
                    <a:pt x="15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4" name="Google Shape;1114;p35"/>
            <p:cNvGrpSpPr/>
            <p:nvPr/>
          </p:nvGrpSpPr>
          <p:grpSpPr>
            <a:xfrm>
              <a:off x="6164966" y="1949523"/>
              <a:ext cx="118100" cy="369175"/>
              <a:chOff x="-5237800" y="2009188"/>
              <a:chExt cx="73250" cy="228975"/>
            </a:xfrm>
          </p:grpSpPr>
          <p:sp>
            <p:nvSpPr>
              <p:cNvPr id="1115" name="Google Shape;1115;p35"/>
              <p:cNvSpPr/>
              <p:nvPr/>
            </p:nvSpPr>
            <p:spPr>
              <a:xfrm>
                <a:off x="-5237800" y="2160088"/>
                <a:ext cx="32475" cy="78075"/>
              </a:xfrm>
              <a:custGeom>
                <a:avLst/>
                <a:gdLst/>
                <a:ahLst/>
                <a:cxnLst/>
                <a:rect l="l" t="t" r="r" b="b"/>
                <a:pathLst>
                  <a:path w="1299" h="3123" extrusionOk="0">
                    <a:moveTo>
                      <a:pt x="441" y="1"/>
                    </a:moveTo>
                    <a:cubicBezTo>
                      <a:pt x="322" y="25"/>
                      <a:pt x="215" y="96"/>
                      <a:pt x="144" y="191"/>
                    </a:cubicBezTo>
                    <a:cubicBezTo>
                      <a:pt x="60" y="311"/>
                      <a:pt x="13" y="441"/>
                      <a:pt x="1" y="584"/>
                    </a:cubicBezTo>
                    <a:cubicBezTo>
                      <a:pt x="13" y="1239"/>
                      <a:pt x="144" y="1870"/>
                      <a:pt x="405" y="2466"/>
                    </a:cubicBezTo>
                    <a:cubicBezTo>
                      <a:pt x="503" y="2661"/>
                      <a:pt x="778" y="3122"/>
                      <a:pt x="1070" y="3122"/>
                    </a:cubicBezTo>
                    <a:cubicBezTo>
                      <a:pt x="1098" y="3122"/>
                      <a:pt x="1127" y="3118"/>
                      <a:pt x="1156" y="3108"/>
                    </a:cubicBezTo>
                    <a:cubicBezTo>
                      <a:pt x="1215" y="3073"/>
                      <a:pt x="1275" y="2775"/>
                      <a:pt x="1298" y="2620"/>
                    </a:cubicBezTo>
                    <a:cubicBezTo>
                      <a:pt x="1275" y="2608"/>
                      <a:pt x="1263" y="2585"/>
                      <a:pt x="1251" y="2573"/>
                    </a:cubicBezTo>
                    <a:cubicBezTo>
                      <a:pt x="667" y="1823"/>
                      <a:pt x="465" y="930"/>
                      <a:pt x="441" y="1"/>
                    </a:cubicBezTo>
                    <a:close/>
                  </a:path>
                </a:pathLst>
              </a:custGeom>
              <a:solidFill>
                <a:srgbClr val="51344B">
                  <a:alpha val="4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5"/>
              <p:cNvSpPr/>
              <p:nvPr/>
            </p:nvSpPr>
            <p:spPr>
              <a:xfrm>
                <a:off x="-5185400" y="2009188"/>
                <a:ext cx="20850" cy="53000"/>
              </a:xfrm>
              <a:custGeom>
                <a:avLst/>
                <a:gdLst/>
                <a:ahLst/>
                <a:cxnLst/>
                <a:rect l="l" t="t" r="r" b="b"/>
                <a:pathLst>
                  <a:path w="834" h="2120" extrusionOk="0">
                    <a:moveTo>
                      <a:pt x="310" y="1"/>
                    </a:moveTo>
                    <a:cubicBezTo>
                      <a:pt x="0" y="667"/>
                      <a:pt x="226" y="1560"/>
                      <a:pt x="667" y="2120"/>
                    </a:cubicBezTo>
                    <a:cubicBezTo>
                      <a:pt x="726" y="2001"/>
                      <a:pt x="762" y="1894"/>
                      <a:pt x="786" y="1775"/>
                    </a:cubicBezTo>
                    <a:cubicBezTo>
                      <a:pt x="834" y="1536"/>
                      <a:pt x="834" y="1298"/>
                      <a:pt x="786" y="1060"/>
                    </a:cubicBezTo>
                    <a:cubicBezTo>
                      <a:pt x="726" y="679"/>
                      <a:pt x="560" y="310"/>
                      <a:pt x="310" y="1"/>
                    </a:cubicBezTo>
                    <a:close/>
                  </a:path>
                </a:pathLst>
              </a:custGeom>
              <a:solidFill>
                <a:srgbClr val="51344B">
                  <a:alpha val="4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17" name="Google Shape;1117;p35"/>
          <p:cNvGrpSpPr/>
          <p:nvPr/>
        </p:nvGrpSpPr>
        <p:grpSpPr>
          <a:xfrm rot="953512">
            <a:off x="4014135" y="3078652"/>
            <a:ext cx="1115731" cy="2293234"/>
            <a:chOff x="5029951" y="5642540"/>
            <a:chExt cx="1115824" cy="2293425"/>
          </a:xfrm>
        </p:grpSpPr>
        <p:sp>
          <p:nvSpPr>
            <p:cNvPr id="1118" name="Google Shape;1118;p35"/>
            <p:cNvSpPr/>
            <p:nvPr/>
          </p:nvSpPr>
          <p:spPr>
            <a:xfrm>
              <a:off x="5029951" y="5642540"/>
              <a:ext cx="211903" cy="477771"/>
            </a:xfrm>
            <a:custGeom>
              <a:avLst/>
              <a:gdLst/>
              <a:ahLst/>
              <a:cxnLst/>
              <a:rect l="l" t="t" r="r" b="b"/>
              <a:pathLst>
                <a:path w="3966" h="8942" extrusionOk="0">
                  <a:moveTo>
                    <a:pt x="500" y="0"/>
                  </a:moveTo>
                  <a:lnTo>
                    <a:pt x="500" y="0"/>
                  </a:lnTo>
                  <a:cubicBezTo>
                    <a:pt x="0" y="3310"/>
                    <a:pt x="1155" y="6644"/>
                    <a:pt x="3596" y="8942"/>
                  </a:cubicBezTo>
                  <a:cubicBezTo>
                    <a:pt x="3965" y="6632"/>
                    <a:pt x="3632" y="4263"/>
                    <a:pt x="2632" y="2143"/>
                  </a:cubicBezTo>
                  <a:cubicBezTo>
                    <a:pt x="2191" y="1203"/>
                    <a:pt x="1512" y="238"/>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5"/>
            <p:cNvSpPr/>
            <p:nvPr/>
          </p:nvSpPr>
          <p:spPr>
            <a:xfrm>
              <a:off x="5049667" y="6159095"/>
              <a:ext cx="282484" cy="335273"/>
            </a:xfrm>
            <a:custGeom>
              <a:avLst/>
              <a:gdLst/>
              <a:ahLst/>
              <a:cxnLst/>
              <a:rect l="l" t="t" r="r" b="b"/>
              <a:pathLst>
                <a:path w="5287" h="6275" extrusionOk="0">
                  <a:moveTo>
                    <a:pt x="0" y="0"/>
                  </a:moveTo>
                  <a:cubicBezTo>
                    <a:pt x="429" y="1369"/>
                    <a:pt x="882" y="2739"/>
                    <a:pt x="1655" y="3941"/>
                  </a:cubicBezTo>
                  <a:cubicBezTo>
                    <a:pt x="2429" y="5144"/>
                    <a:pt x="3584" y="6179"/>
                    <a:pt x="5287" y="6275"/>
                  </a:cubicBezTo>
                  <a:cubicBezTo>
                    <a:pt x="4620" y="3465"/>
                    <a:pt x="2656" y="11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5"/>
            <p:cNvSpPr/>
            <p:nvPr/>
          </p:nvSpPr>
          <p:spPr>
            <a:xfrm>
              <a:off x="5265308" y="5930044"/>
              <a:ext cx="180754" cy="440904"/>
            </a:xfrm>
            <a:custGeom>
              <a:avLst/>
              <a:gdLst/>
              <a:ahLst/>
              <a:cxnLst/>
              <a:rect l="l" t="t" r="r" b="b"/>
              <a:pathLst>
                <a:path w="3383" h="8252" extrusionOk="0">
                  <a:moveTo>
                    <a:pt x="2180" y="1"/>
                  </a:moveTo>
                  <a:lnTo>
                    <a:pt x="2180" y="1"/>
                  </a:lnTo>
                  <a:cubicBezTo>
                    <a:pt x="453" y="2394"/>
                    <a:pt x="1" y="5466"/>
                    <a:pt x="965" y="8252"/>
                  </a:cubicBezTo>
                  <a:cubicBezTo>
                    <a:pt x="2906" y="5966"/>
                    <a:pt x="3382" y="2763"/>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5"/>
            <p:cNvSpPr/>
            <p:nvPr/>
          </p:nvSpPr>
          <p:spPr>
            <a:xfrm>
              <a:off x="5341017" y="6399528"/>
              <a:ext cx="222696" cy="398267"/>
            </a:xfrm>
            <a:custGeom>
              <a:avLst/>
              <a:gdLst/>
              <a:ahLst/>
              <a:cxnLst/>
              <a:rect l="l" t="t" r="r" b="b"/>
              <a:pathLst>
                <a:path w="4168" h="7454" extrusionOk="0">
                  <a:moveTo>
                    <a:pt x="3370" y="1"/>
                  </a:moveTo>
                  <a:cubicBezTo>
                    <a:pt x="1096" y="1763"/>
                    <a:pt x="1" y="4632"/>
                    <a:pt x="501" y="7454"/>
                  </a:cubicBezTo>
                  <a:cubicBezTo>
                    <a:pt x="3001" y="5882"/>
                    <a:pt x="4168" y="2846"/>
                    <a:pt x="3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5"/>
            <p:cNvSpPr/>
            <p:nvPr/>
          </p:nvSpPr>
          <p:spPr>
            <a:xfrm>
              <a:off x="5113301" y="6606941"/>
              <a:ext cx="251335" cy="342273"/>
            </a:xfrm>
            <a:custGeom>
              <a:avLst/>
              <a:gdLst/>
              <a:ahLst/>
              <a:cxnLst/>
              <a:rect l="l" t="t" r="r" b="b"/>
              <a:pathLst>
                <a:path w="4704" h="6406" extrusionOk="0">
                  <a:moveTo>
                    <a:pt x="0" y="0"/>
                  </a:moveTo>
                  <a:cubicBezTo>
                    <a:pt x="0" y="1417"/>
                    <a:pt x="441" y="2786"/>
                    <a:pt x="1274" y="3929"/>
                  </a:cubicBezTo>
                  <a:cubicBezTo>
                    <a:pt x="2131" y="5096"/>
                    <a:pt x="3334" y="5953"/>
                    <a:pt x="4703" y="6406"/>
                  </a:cubicBezTo>
                  <a:cubicBezTo>
                    <a:pt x="4227" y="3655"/>
                    <a:pt x="2477" y="128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5"/>
            <p:cNvSpPr/>
            <p:nvPr/>
          </p:nvSpPr>
          <p:spPr>
            <a:xfrm>
              <a:off x="5156526" y="6974589"/>
              <a:ext cx="177548" cy="308612"/>
            </a:xfrm>
            <a:custGeom>
              <a:avLst/>
              <a:gdLst/>
              <a:ahLst/>
              <a:cxnLst/>
              <a:rect l="l" t="t" r="r" b="b"/>
              <a:pathLst>
                <a:path w="3323" h="5776" extrusionOk="0">
                  <a:moveTo>
                    <a:pt x="48" y="1"/>
                  </a:moveTo>
                  <a:lnTo>
                    <a:pt x="48" y="1"/>
                  </a:lnTo>
                  <a:cubicBezTo>
                    <a:pt x="1" y="2358"/>
                    <a:pt x="1275" y="4704"/>
                    <a:pt x="3323" y="5775"/>
                  </a:cubicBezTo>
                  <a:cubicBezTo>
                    <a:pt x="3323" y="3406"/>
                    <a:pt x="2084" y="1215"/>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5"/>
            <p:cNvSpPr/>
            <p:nvPr/>
          </p:nvSpPr>
          <p:spPr>
            <a:xfrm>
              <a:off x="5876006" y="6235393"/>
              <a:ext cx="166755" cy="482900"/>
            </a:xfrm>
            <a:custGeom>
              <a:avLst/>
              <a:gdLst/>
              <a:ahLst/>
              <a:cxnLst/>
              <a:rect l="l" t="t" r="r" b="b"/>
              <a:pathLst>
                <a:path w="3121" h="9038" extrusionOk="0">
                  <a:moveTo>
                    <a:pt x="1882" y="1"/>
                  </a:moveTo>
                  <a:lnTo>
                    <a:pt x="1882" y="1"/>
                  </a:lnTo>
                  <a:cubicBezTo>
                    <a:pt x="275" y="2739"/>
                    <a:pt x="1" y="6073"/>
                    <a:pt x="1144" y="9038"/>
                  </a:cubicBezTo>
                  <a:cubicBezTo>
                    <a:pt x="2846" y="6275"/>
                    <a:pt x="3120" y="2835"/>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5"/>
            <p:cNvSpPr/>
            <p:nvPr/>
          </p:nvSpPr>
          <p:spPr>
            <a:xfrm>
              <a:off x="5724587" y="6536948"/>
              <a:ext cx="158473" cy="417342"/>
            </a:xfrm>
            <a:custGeom>
              <a:avLst/>
              <a:gdLst/>
              <a:ahLst/>
              <a:cxnLst/>
              <a:rect l="l" t="t" r="r" b="b"/>
              <a:pathLst>
                <a:path w="2966" h="7811" extrusionOk="0">
                  <a:moveTo>
                    <a:pt x="882" y="0"/>
                  </a:moveTo>
                  <a:lnTo>
                    <a:pt x="882" y="0"/>
                  </a:lnTo>
                  <a:cubicBezTo>
                    <a:pt x="1" y="2644"/>
                    <a:pt x="430" y="5537"/>
                    <a:pt x="2037" y="7811"/>
                  </a:cubicBezTo>
                  <a:cubicBezTo>
                    <a:pt x="2966" y="5084"/>
                    <a:pt x="2489" y="2132"/>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5"/>
            <p:cNvSpPr/>
            <p:nvPr/>
          </p:nvSpPr>
          <p:spPr>
            <a:xfrm>
              <a:off x="5790786" y="6841656"/>
              <a:ext cx="354989" cy="230497"/>
            </a:xfrm>
            <a:custGeom>
              <a:avLst/>
              <a:gdLst/>
              <a:ahLst/>
              <a:cxnLst/>
              <a:rect l="l" t="t" r="r" b="b"/>
              <a:pathLst>
                <a:path w="6644" h="4314" extrusionOk="0">
                  <a:moveTo>
                    <a:pt x="6644" y="0"/>
                  </a:moveTo>
                  <a:lnTo>
                    <a:pt x="6644" y="0"/>
                  </a:lnTo>
                  <a:cubicBezTo>
                    <a:pt x="4025" y="667"/>
                    <a:pt x="1703" y="2156"/>
                    <a:pt x="0" y="4251"/>
                  </a:cubicBezTo>
                  <a:cubicBezTo>
                    <a:pt x="273" y="4293"/>
                    <a:pt x="548" y="4314"/>
                    <a:pt x="821" y="4314"/>
                  </a:cubicBezTo>
                  <a:cubicBezTo>
                    <a:pt x="2025" y="4314"/>
                    <a:pt x="3207" y="3913"/>
                    <a:pt x="4167" y="3156"/>
                  </a:cubicBezTo>
                  <a:cubicBezTo>
                    <a:pt x="5227" y="2334"/>
                    <a:pt x="6025" y="1203"/>
                    <a:pt x="6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5"/>
            <p:cNvSpPr/>
            <p:nvPr/>
          </p:nvSpPr>
          <p:spPr>
            <a:xfrm>
              <a:off x="5592296" y="6893803"/>
              <a:ext cx="143834" cy="380475"/>
            </a:xfrm>
            <a:custGeom>
              <a:avLst/>
              <a:gdLst/>
              <a:ahLst/>
              <a:cxnLst/>
              <a:rect l="l" t="t" r="r" b="b"/>
              <a:pathLst>
                <a:path w="2692" h="7121" extrusionOk="0">
                  <a:moveTo>
                    <a:pt x="989" y="1"/>
                  </a:moveTo>
                  <a:lnTo>
                    <a:pt x="989" y="1"/>
                  </a:lnTo>
                  <a:cubicBezTo>
                    <a:pt x="0" y="2346"/>
                    <a:pt x="298" y="5049"/>
                    <a:pt x="1775" y="7121"/>
                  </a:cubicBezTo>
                  <a:cubicBezTo>
                    <a:pt x="2417" y="5990"/>
                    <a:pt x="2691" y="4680"/>
                    <a:pt x="2548" y="3382"/>
                  </a:cubicBezTo>
                  <a:cubicBezTo>
                    <a:pt x="2394" y="2120"/>
                    <a:pt x="1846" y="929"/>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5"/>
            <p:cNvSpPr/>
            <p:nvPr/>
          </p:nvSpPr>
          <p:spPr>
            <a:xfrm>
              <a:off x="5429443" y="7253864"/>
              <a:ext cx="136834" cy="342967"/>
            </a:xfrm>
            <a:custGeom>
              <a:avLst/>
              <a:gdLst/>
              <a:ahLst/>
              <a:cxnLst/>
              <a:rect l="l" t="t" r="r" b="b"/>
              <a:pathLst>
                <a:path w="2561" h="6419" extrusionOk="0">
                  <a:moveTo>
                    <a:pt x="762" y="1"/>
                  </a:moveTo>
                  <a:lnTo>
                    <a:pt x="762" y="1"/>
                  </a:lnTo>
                  <a:cubicBezTo>
                    <a:pt x="0" y="2132"/>
                    <a:pt x="262" y="4501"/>
                    <a:pt x="1477" y="6418"/>
                  </a:cubicBezTo>
                  <a:cubicBezTo>
                    <a:pt x="2560" y="4335"/>
                    <a:pt x="2286" y="1799"/>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5"/>
            <p:cNvSpPr/>
            <p:nvPr/>
          </p:nvSpPr>
          <p:spPr>
            <a:xfrm>
              <a:off x="5528662" y="7338496"/>
              <a:ext cx="421830" cy="248824"/>
            </a:xfrm>
            <a:custGeom>
              <a:avLst/>
              <a:gdLst/>
              <a:ahLst/>
              <a:cxnLst/>
              <a:rect l="l" t="t" r="r" b="b"/>
              <a:pathLst>
                <a:path w="7895" h="4657" extrusionOk="0">
                  <a:moveTo>
                    <a:pt x="7895" y="0"/>
                  </a:moveTo>
                  <a:lnTo>
                    <a:pt x="7895" y="0"/>
                  </a:lnTo>
                  <a:cubicBezTo>
                    <a:pt x="4835" y="524"/>
                    <a:pt x="2061" y="2084"/>
                    <a:pt x="13" y="4406"/>
                  </a:cubicBezTo>
                  <a:lnTo>
                    <a:pt x="1" y="4406"/>
                  </a:lnTo>
                  <a:cubicBezTo>
                    <a:pt x="473" y="4578"/>
                    <a:pt x="952" y="4656"/>
                    <a:pt x="1428" y="4656"/>
                  </a:cubicBezTo>
                  <a:cubicBezTo>
                    <a:pt x="2557" y="4656"/>
                    <a:pt x="3665" y="4217"/>
                    <a:pt x="4620" y="3572"/>
                  </a:cubicBezTo>
                  <a:cubicBezTo>
                    <a:pt x="5966" y="2655"/>
                    <a:pt x="7014" y="1369"/>
                    <a:pt x="7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5"/>
            <p:cNvSpPr/>
            <p:nvPr/>
          </p:nvSpPr>
          <p:spPr>
            <a:xfrm>
              <a:off x="5172554" y="6061213"/>
              <a:ext cx="781895" cy="1874752"/>
            </a:xfrm>
            <a:custGeom>
              <a:avLst/>
              <a:gdLst/>
              <a:ahLst/>
              <a:cxnLst/>
              <a:rect l="l" t="t" r="r" b="b"/>
              <a:pathLst>
                <a:path w="14634" h="35088" extrusionOk="0">
                  <a:moveTo>
                    <a:pt x="755" y="0"/>
                  </a:moveTo>
                  <a:cubicBezTo>
                    <a:pt x="552" y="0"/>
                    <a:pt x="331" y="219"/>
                    <a:pt x="427" y="475"/>
                  </a:cubicBezTo>
                  <a:cubicBezTo>
                    <a:pt x="1213" y="2630"/>
                    <a:pt x="1808" y="4844"/>
                    <a:pt x="2201" y="7107"/>
                  </a:cubicBezTo>
                  <a:cubicBezTo>
                    <a:pt x="2618" y="9333"/>
                    <a:pt x="2868" y="11583"/>
                    <a:pt x="2975" y="13845"/>
                  </a:cubicBezTo>
                  <a:cubicBezTo>
                    <a:pt x="3142" y="18322"/>
                    <a:pt x="2773" y="22799"/>
                    <a:pt x="1868" y="27192"/>
                  </a:cubicBezTo>
                  <a:cubicBezTo>
                    <a:pt x="1368" y="29657"/>
                    <a:pt x="832" y="32145"/>
                    <a:pt x="82" y="34550"/>
                  </a:cubicBezTo>
                  <a:cubicBezTo>
                    <a:pt x="0" y="34825"/>
                    <a:pt x="214" y="35073"/>
                    <a:pt x="479" y="35073"/>
                  </a:cubicBezTo>
                  <a:cubicBezTo>
                    <a:pt x="524" y="35073"/>
                    <a:pt x="571" y="35066"/>
                    <a:pt x="617" y="35050"/>
                  </a:cubicBezTo>
                  <a:cubicBezTo>
                    <a:pt x="667" y="35075"/>
                    <a:pt x="721" y="35088"/>
                    <a:pt x="774" y="35088"/>
                  </a:cubicBezTo>
                  <a:cubicBezTo>
                    <a:pt x="849" y="35088"/>
                    <a:pt x="924" y="35063"/>
                    <a:pt x="987" y="35015"/>
                  </a:cubicBezTo>
                  <a:cubicBezTo>
                    <a:pt x="2570" y="34038"/>
                    <a:pt x="3785" y="32729"/>
                    <a:pt x="4892" y="31252"/>
                  </a:cubicBezTo>
                  <a:cubicBezTo>
                    <a:pt x="5951" y="29836"/>
                    <a:pt x="6928" y="28371"/>
                    <a:pt x="7833" y="26847"/>
                  </a:cubicBezTo>
                  <a:cubicBezTo>
                    <a:pt x="9666" y="23823"/>
                    <a:pt x="11166" y="20573"/>
                    <a:pt x="12500" y="17298"/>
                  </a:cubicBezTo>
                  <a:cubicBezTo>
                    <a:pt x="13262" y="15429"/>
                    <a:pt x="13952" y="13524"/>
                    <a:pt x="14560" y="11595"/>
                  </a:cubicBezTo>
                  <a:cubicBezTo>
                    <a:pt x="14633" y="11368"/>
                    <a:pt x="14440" y="11208"/>
                    <a:pt x="14253" y="11208"/>
                  </a:cubicBezTo>
                  <a:cubicBezTo>
                    <a:pt x="14136" y="11208"/>
                    <a:pt x="14022" y="11270"/>
                    <a:pt x="13976" y="11417"/>
                  </a:cubicBezTo>
                  <a:lnTo>
                    <a:pt x="13976" y="11405"/>
                  </a:lnTo>
                  <a:cubicBezTo>
                    <a:pt x="12952" y="14738"/>
                    <a:pt x="11643" y="17989"/>
                    <a:pt x="10047" y="21096"/>
                  </a:cubicBezTo>
                  <a:cubicBezTo>
                    <a:pt x="8452" y="24192"/>
                    <a:pt x="6642" y="27169"/>
                    <a:pt x="4630" y="30014"/>
                  </a:cubicBezTo>
                  <a:cubicBezTo>
                    <a:pt x="3654" y="31395"/>
                    <a:pt x="2534" y="32776"/>
                    <a:pt x="1177" y="33800"/>
                  </a:cubicBezTo>
                  <a:cubicBezTo>
                    <a:pt x="1784" y="31967"/>
                    <a:pt x="2308" y="30109"/>
                    <a:pt x="2725" y="28228"/>
                  </a:cubicBezTo>
                  <a:cubicBezTo>
                    <a:pt x="3213" y="25990"/>
                    <a:pt x="3570" y="23728"/>
                    <a:pt x="3796" y="21454"/>
                  </a:cubicBezTo>
                  <a:cubicBezTo>
                    <a:pt x="4237" y="16870"/>
                    <a:pt x="4130" y="12179"/>
                    <a:pt x="3225" y="7642"/>
                  </a:cubicBezTo>
                  <a:cubicBezTo>
                    <a:pt x="2701" y="5094"/>
                    <a:pt x="1951" y="2594"/>
                    <a:pt x="998" y="177"/>
                  </a:cubicBezTo>
                  <a:cubicBezTo>
                    <a:pt x="948" y="52"/>
                    <a:pt x="853"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 name="Google Shape;1131;p35"/>
          <p:cNvGrpSpPr/>
          <p:nvPr/>
        </p:nvGrpSpPr>
        <p:grpSpPr>
          <a:xfrm rot="7042238">
            <a:off x="171959" y="-354798"/>
            <a:ext cx="888592" cy="1418712"/>
            <a:chOff x="7309444" y="6779904"/>
            <a:chExt cx="1501932" cy="2397960"/>
          </a:xfrm>
        </p:grpSpPr>
        <p:sp>
          <p:nvSpPr>
            <p:cNvPr id="1132" name="Google Shape;1132;p35"/>
            <p:cNvSpPr/>
            <p:nvPr/>
          </p:nvSpPr>
          <p:spPr>
            <a:xfrm>
              <a:off x="7309444" y="6779904"/>
              <a:ext cx="1501932" cy="2397960"/>
            </a:xfrm>
            <a:custGeom>
              <a:avLst/>
              <a:gdLst/>
              <a:ahLst/>
              <a:cxnLst/>
              <a:rect l="l" t="t" r="r" b="b"/>
              <a:pathLst>
                <a:path w="17503" h="27945" extrusionOk="0">
                  <a:moveTo>
                    <a:pt x="16609" y="1"/>
                  </a:moveTo>
                  <a:cubicBezTo>
                    <a:pt x="16443" y="108"/>
                    <a:pt x="16276" y="215"/>
                    <a:pt x="16097" y="334"/>
                  </a:cubicBezTo>
                  <a:cubicBezTo>
                    <a:pt x="14335" y="1465"/>
                    <a:pt x="12657" y="2727"/>
                    <a:pt x="11073" y="4120"/>
                  </a:cubicBezTo>
                  <a:cubicBezTo>
                    <a:pt x="10894" y="4263"/>
                    <a:pt x="10716" y="4430"/>
                    <a:pt x="10549" y="4585"/>
                  </a:cubicBezTo>
                  <a:cubicBezTo>
                    <a:pt x="9168" y="5823"/>
                    <a:pt x="7882" y="7145"/>
                    <a:pt x="6680" y="8550"/>
                  </a:cubicBezTo>
                  <a:cubicBezTo>
                    <a:pt x="6501" y="8752"/>
                    <a:pt x="6334" y="8954"/>
                    <a:pt x="6156" y="9157"/>
                  </a:cubicBezTo>
                  <a:lnTo>
                    <a:pt x="6025" y="9312"/>
                  </a:lnTo>
                  <a:cubicBezTo>
                    <a:pt x="4822" y="10764"/>
                    <a:pt x="3751" y="12300"/>
                    <a:pt x="2810" y="13943"/>
                  </a:cubicBezTo>
                  <a:cubicBezTo>
                    <a:pt x="2679" y="14169"/>
                    <a:pt x="2548" y="14419"/>
                    <a:pt x="2417" y="14657"/>
                  </a:cubicBezTo>
                  <a:cubicBezTo>
                    <a:pt x="1846" y="15729"/>
                    <a:pt x="1381" y="16860"/>
                    <a:pt x="1000" y="18015"/>
                  </a:cubicBezTo>
                  <a:cubicBezTo>
                    <a:pt x="834" y="18515"/>
                    <a:pt x="703" y="19027"/>
                    <a:pt x="584" y="19539"/>
                  </a:cubicBezTo>
                  <a:cubicBezTo>
                    <a:pt x="524" y="19801"/>
                    <a:pt x="465" y="20051"/>
                    <a:pt x="429" y="20313"/>
                  </a:cubicBezTo>
                  <a:cubicBezTo>
                    <a:pt x="0" y="22718"/>
                    <a:pt x="84" y="25230"/>
                    <a:pt x="881" y="27528"/>
                  </a:cubicBezTo>
                  <a:lnTo>
                    <a:pt x="869" y="27528"/>
                  </a:lnTo>
                  <a:cubicBezTo>
                    <a:pt x="917" y="27671"/>
                    <a:pt x="976" y="27814"/>
                    <a:pt x="1024" y="27945"/>
                  </a:cubicBezTo>
                  <a:cubicBezTo>
                    <a:pt x="1167" y="27909"/>
                    <a:pt x="1310" y="27873"/>
                    <a:pt x="1441" y="27826"/>
                  </a:cubicBezTo>
                  <a:cubicBezTo>
                    <a:pt x="3405" y="27242"/>
                    <a:pt x="5275" y="26397"/>
                    <a:pt x="7013" y="25302"/>
                  </a:cubicBezTo>
                  <a:cubicBezTo>
                    <a:pt x="7334" y="25099"/>
                    <a:pt x="7644" y="24885"/>
                    <a:pt x="7965" y="24659"/>
                  </a:cubicBezTo>
                  <a:cubicBezTo>
                    <a:pt x="10001" y="23230"/>
                    <a:pt x="11787" y="21480"/>
                    <a:pt x="13252" y="19468"/>
                  </a:cubicBezTo>
                  <a:cubicBezTo>
                    <a:pt x="13466" y="19182"/>
                    <a:pt x="13669" y="18884"/>
                    <a:pt x="13859" y="18587"/>
                  </a:cubicBezTo>
                  <a:cubicBezTo>
                    <a:pt x="14157" y="18146"/>
                    <a:pt x="14419" y="17705"/>
                    <a:pt x="14681" y="17241"/>
                  </a:cubicBezTo>
                  <a:cubicBezTo>
                    <a:pt x="15585" y="15598"/>
                    <a:pt x="16288" y="13848"/>
                    <a:pt x="16764" y="12014"/>
                  </a:cubicBezTo>
                  <a:cubicBezTo>
                    <a:pt x="16824" y="11776"/>
                    <a:pt x="16883" y="11526"/>
                    <a:pt x="16931" y="11276"/>
                  </a:cubicBezTo>
                  <a:cubicBezTo>
                    <a:pt x="17312" y="9597"/>
                    <a:pt x="17502" y="7883"/>
                    <a:pt x="17490" y="6168"/>
                  </a:cubicBezTo>
                  <a:cubicBezTo>
                    <a:pt x="17490" y="5966"/>
                    <a:pt x="17490" y="5764"/>
                    <a:pt x="17490" y="5573"/>
                  </a:cubicBezTo>
                  <a:cubicBezTo>
                    <a:pt x="17443" y="3882"/>
                    <a:pt x="17205" y="2204"/>
                    <a:pt x="16776" y="584"/>
                  </a:cubicBezTo>
                  <a:cubicBezTo>
                    <a:pt x="16728" y="382"/>
                    <a:pt x="16669" y="191"/>
                    <a:pt x="1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5"/>
            <p:cNvSpPr/>
            <p:nvPr/>
          </p:nvSpPr>
          <p:spPr>
            <a:xfrm>
              <a:off x="7346171" y="6779904"/>
              <a:ext cx="1465206" cy="2397960"/>
            </a:xfrm>
            <a:custGeom>
              <a:avLst/>
              <a:gdLst/>
              <a:ahLst/>
              <a:cxnLst/>
              <a:rect l="l" t="t" r="r" b="b"/>
              <a:pathLst>
                <a:path w="17075" h="27945" extrusionOk="0">
                  <a:moveTo>
                    <a:pt x="16193" y="1"/>
                  </a:moveTo>
                  <a:cubicBezTo>
                    <a:pt x="16015" y="108"/>
                    <a:pt x="15848" y="215"/>
                    <a:pt x="15681" y="334"/>
                  </a:cubicBezTo>
                  <a:cubicBezTo>
                    <a:pt x="14907" y="2525"/>
                    <a:pt x="14122" y="4716"/>
                    <a:pt x="13229" y="6859"/>
                  </a:cubicBezTo>
                  <a:cubicBezTo>
                    <a:pt x="12955" y="7514"/>
                    <a:pt x="12669" y="8169"/>
                    <a:pt x="12371" y="8835"/>
                  </a:cubicBezTo>
                  <a:cubicBezTo>
                    <a:pt x="12121" y="7966"/>
                    <a:pt x="11848" y="7121"/>
                    <a:pt x="11514" y="6287"/>
                  </a:cubicBezTo>
                  <a:cubicBezTo>
                    <a:pt x="11336" y="5811"/>
                    <a:pt x="11133" y="5347"/>
                    <a:pt x="10955" y="4871"/>
                  </a:cubicBezTo>
                  <a:cubicBezTo>
                    <a:pt x="10859" y="4632"/>
                    <a:pt x="10764" y="4371"/>
                    <a:pt x="10657" y="4109"/>
                  </a:cubicBezTo>
                  <a:cubicBezTo>
                    <a:pt x="10478" y="4263"/>
                    <a:pt x="10300" y="4430"/>
                    <a:pt x="10121" y="4585"/>
                  </a:cubicBezTo>
                  <a:cubicBezTo>
                    <a:pt x="10204" y="4728"/>
                    <a:pt x="10288" y="4894"/>
                    <a:pt x="10371" y="5049"/>
                  </a:cubicBezTo>
                  <a:cubicBezTo>
                    <a:pt x="10597" y="5502"/>
                    <a:pt x="10800" y="5966"/>
                    <a:pt x="10978" y="6454"/>
                  </a:cubicBezTo>
                  <a:cubicBezTo>
                    <a:pt x="11336" y="7407"/>
                    <a:pt x="11645" y="8395"/>
                    <a:pt x="11907" y="9383"/>
                  </a:cubicBezTo>
                  <a:cubicBezTo>
                    <a:pt x="11931" y="9454"/>
                    <a:pt x="11978" y="9526"/>
                    <a:pt x="12038" y="9562"/>
                  </a:cubicBezTo>
                  <a:cubicBezTo>
                    <a:pt x="11014" y="11776"/>
                    <a:pt x="9895" y="13931"/>
                    <a:pt x="8669" y="16039"/>
                  </a:cubicBezTo>
                  <a:cubicBezTo>
                    <a:pt x="8347" y="14765"/>
                    <a:pt x="7978" y="13491"/>
                    <a:pt x="7561" y="12229"/>
                  </a:cubicBezTo>
                  <a:cubicBezTo>
                    <a:pt x="7335" y="11538"/>
                    <a:pt x="7109" y="10836"/>
                    <a:pt x="6871" y="10133"/>
                  </a:cubicBezTo>
                  <a:cubicBezTo>
                    <a:pt x="6680" y="9609"/>
                    <a:pt x="6514" y="9050"/>
                    <a:pt x="6252" y="8550"/>
                  </a:cubicBezTo>
                  <a:cubicBezTo>
                    <a:pt x="6073" y="8752"/>
                    <a:pt x="5906" y="8954"/>
                    <a:pt x="5728" y="9157"/>
                  </a:cubicBezTo>
                  <a:cubicBezTo>
                    <a:pt x="5894" y="9585"/>
                    <a:pt x="6109" y="10014"/>
                    <a:pt x="6275" y="10431"/>
                  </a:cubicBezTo>
                  <a:cubicBezTo>
                    <a:pt x="6549" y="11098"/>
                    <a:pt x="6823" y="11776"/>
                    <a:pt x="7061" y="12467"/>
                  </a:cubicBezTo>
                  <a:cubicBezTo>
                    <a:pt x="7514" y="13836"/>
                    <a:pt x="7907" y="15229"/>
                    <a:pt x="8252" y="16622"/>
                  </a:cubicBezTo>
                  <a:cubicBezTo>
                    <a:pt x="8264" y="16646"/>
                    <a:pt x="8276" y="16670"/>
                    <a:pt x="8288" y="16693"/>
                  </a:cubicBezTo>
                  <a:cubicBezTo>
                    <a:pt x="7978" y="17205"/>
                    <a:pt x="7668" y="17729"/>
                    <a:pt x="7347" y="18241"/>
                  </a:cubicBezTo>
                  <a:cubicBezTo>
                    <a:pt x="6597" y="19432"/>
                    <a:pt x="5823" y="20611"/>
                    <a:pt x="5001" y="21754"/>
                  </a:cubicBezTo>
                  <a:cubicBezTo>
                    <a:pt x="4656" y="20396"/>
                    <a:pt x="4263" y="19039"/>
                    <a:pt x="3811" y="17705"/>
                  </a:cubicBezTo>
                  <a:cubicBezTo>
                    <a:pt x="3561" y="16979"/>
                    <a:pt x="3311" y="16265"/>
                    <a:pt x="3025" y="15562"/>
                  </a:cubicBezTo>
                  <a:cubicBezTo>
                    <a:pt x="2823" y="15038"/>
                    <a:pt x="2632" y="14455"/>
                    <a:pt x="2370" y="13931"/>
                  </a:cubicBezTo>
                  <a:cubicBezTo>
                    <a:pt x="2239" y="14169"/>
                    <a:pt x="2108" y="14419"/>
                    <a:pt x="1977" y="14657"/>
                  </a:cubicBezTo>
                  <a:cubicBezTo>
                    <a:pt x="2132" y="15038"/>
                    <a:pt x="2287" y="15419"/>
                    <a:pt x="2430" y="15789"/>
                  </a:cubicBezTo>
                  <a:cubicBezTo>
                    <a:pt x="2680" y="16491"/>
                    <a:pt x="2918" y="17194"/>
                    <a:pt x="3144" y="17908"/>
                  </a:cubicBezTo>
                  <a:cubicBezTo>
                    <a:pt x="3608" y="19337"/>
                    <a:pt x="4013" y="20777"/>
                    <a:pt x="4370" y="22242"/>
                  </a:cubicBezTo>
                  <a:cubicBezTo>
                    <a:pt x="4394" y="22313"/>
                    <a:pt x="4442" y="22385"/>
                    <a:pt x="4501" y="22444"/>
                  </a:cubicBezTo>
                  <a:cubicBezTo>
                    <a:pt x="4228" y="22813"/>
                    <a:pt x="3954" y="23182"/>
                    <a:pt x="3680" y="23551"/>
                  </a:cubicBezTo>
                  <a:cubicBezTo>
                    <a:pt x="3346" y="23980"/>
                    <a:pt x="3013" y="24397"/>
                    <a:pt x="2680" y="24814"/>
                  </a:cubicBezTo>
                  <a:cubicBezTo>
                    <a:pt x="2561" y="24623"/>
                    <a:pt x="2465" y="24433"/>
                    <a:pt x="2382" y="24218"/>
                  </a:cubicBezTo>
                  <a:cubicBezTo>
                    <a:pt x="2215" y="23885"/>
                    <a:pt x="2061" y="23551"/>
                    <a:pt x="1894" y="23206"/>
                  </a:cubicBezTo>
                  <a:cubicBezTo>
                    <a:pt x="1310" y="21992"/>
                    <a:pt x="727" y="20765"/>
                    <a:pt x="144" y="19551"/>
                  </a:cubicBezTo>
                  <a:cubicBezTo>
                    <a:pt x="96" y="19801"/>
                    <a:pt x="37" y="20051"/>
                    <a:pt x="1" y="20313"/>
                  </a:cubicBezTo>
                  <a:cubicBezTo>
                    <a:pt x="358" y="21075"/>
                    <a:pt x="715" y="21849"/>
                    <a:pt x="1060" y="22611"/>
                  </a:cubicBezTo>
                  <a:cubicBezTo>
                    <a:pt x="1322" y="23182"/>
                    <a:pt x="1584" y="23754"/>
                    <a:pt x="1846" y="24325"/>
                  </a:cubicBezTo>
                  <a:cubicBezTo>
                    <a:pt x="1977" y="24599"/>
                    <a:pt x="2084" y="25028"/>
                    <a:pt x="2299" y="25290"/>
                  </a:cubicBezTo>
                  <a:cubicBezTo>
                    <a:pt x="1680" y="26028"/>
                    <a:pt x="1049" y="26778"/>
                    <a:pt x="441" y="27528"/>
                  </a:cubicBezTo>
                  <a:cubicBezTo>
                    <a:pt x="489" y="27671"/>
                    <a:pt x="537" y="27814"/>
                    <a:pt x="596" y="27945"/>
                  </a:cubicBezTo>
                  <a:cubicBezTo>
                    <a:pt x="727" y="27909"/>
                    <a:pt x="870" y="27873"/>
                    <a:pt x="1013" y="27826"/>
                  </a:cubicBezTo>
                  <a:cubicBezTo>
                    <a:pt x="1668" y="27100"/>
                    <a:pt x="2287" y="26326"/>
                    <a:pt x="2894" y="25552"/>
                  </a:cubicBezTo>
                  <a:cubicBezTo>
                    <a:pt x="3049" y="25552"/>
                    <a:pt x="3192" y="25540"/>
                    <a:pt x="3335" y="25540"/>
                  </a:cubicBezTo>
                  <a:cubicBezTo>
                    <a:pt x="3632" y="25528"/>
                    <a:pt x="3918" y="25516"/>
                    <a:pt x="4216" y="25504"/>
                  </a:cubicBezTo>
                  <a:cubicBezTo>
                    <a:pt x="4775" y="25468"/>
                    <a:pt x="5335" y="25433"/>
                    <a:pt x="5906" y="25373"/>
                  </a:cubicBezTo>
                  <a:lnTo>
                    <a:pt x="6573" y="25290"/>
                  </a:lnTo>
                  <a:cubicBezTo>
                    <a:pt x="6895" y="25087"/>
                    <a:pt x="7216" y="24885"/>
                    <a:pt x="7526" y="24659"/>
                  </a:cubicBezTo>
                  <a:lnTo>
                    <a:pt x="7526" y="24659"/>
                  </a:lnTo>
                  <a:cubicBezTo>
                    <a:pt x="6704" y="24778"/>
                    <a:pt x="5882" y="24873"/>
                    <a:pt x="5061" y="24933"/>
                  </a:cubicBezTo>
                  <a:cubicBezTo>
                    <a:pt x="4680" y="24956"/>
                    <a:pt x="4287" y="24968"/>
                    <a:pt x="3906" y="24980"/>
                  </a:cubicBezTo>
                  <a:cubicBezTo>
                    <a:pt x="3716" y="24980"/>
                    <a:pt x="3501" y="25016"/>
                    <a:pt x="3299" y="25016"/>
                  </a:cubicBezTo>
                  <a:cubicBezTo>
                    <a:pt x="3751" y="24421"/>
                    <a:pt x="4192" y="23825"/>
                    <a:pt x="4632" y="23230"/>
                  </a:cubicBezTo>
                  <a:cubicBezTo>
                    <a:pt x="5228" y="22432"/>
                    <a:pt x="5799" y="21611"/>
                    <a:pt x="6359" y="20789"/>
                  </a:cubicBezTo>
                  <a:cubicBezTo>
                    <a:pt x="6394" y="20801"/>
                    <a:pt x="6430" y="20813"/>
                    <a:pt x="6466" y="20813"/>
                  </a:cubicBezTo>
                  <a:cubicBezTo>
                    <a:pt x="7847" y="20813"/>
                    <a:pt x="9300" y="20539"/>
                    <a:pt x="10621" y="20218"/>
                  </a:cubicBezTo>
                  <a:cubicBezTo>
                    <a:pt x="11371" y="20027"/>
                    <a:pt x="12109" y="19777"/>
                    <a:pt x="12812" y="19468"/>
                  </a:cubicBezTo>
                  <a:cubicBezTo>
                    <a:pt x="13026" y="19182"/>
                    <a:pt x="13229" y="18884"/>
                    <a:pt x="13431" y="18587"/>
                  </a:cubicBezTo>
                  <a:lnTo>
                    <a:pt x="13431" y="18587"/>
                  </a:lnTo>
                  <a:cubicBezTo>
                    <a:pt x="12467" y="19134"/>
                    <a:pt x="11431" y="19527"/>
                    <a:pt x="10347" y="19741"/>
                  </a:cubicBezTo>
                  <a:cubicBezTo>
                    <a:pt x="9169" y="20003"/>
                    <a:pt x="7966" y="20015"/>
                    <a:pt x="6775" y="20182"/>
                  </a:cubicBezTo>
                  <a:cubicBezTo>
                    <a:pt x="8014" y="18348"/>
                    <a:pt x="9192" y="16455"/>
                    <a:pt x="10264" y="14515"/>
                  </a:cubicBezTo>
                  <a:cubicBezTo>
                    <a:pt x="11455" y="14348"/>
                    <a:pt x="12610" y="13931"/>
                    <a:pt x="13693" y="13443"/>
                  </a:cubicBezTo>
                  <a:cubicBezTo>
                    <a:pt x="14610" y="13038"/>
                    <a:pt x="15491" y="12562"/>
                    <a:pt x="16324" y="12026"/>
                  </a:cubicBezTo>
                  <a:cubicBezTo>
                    <a:pt x="16396" y="11776"/>
                    <a:pt x="16455" y="11538"/>
                    <a:pt x="16503" y="11276"/>
                  </a:cubicBezTo>
                  <a:lnTo>
                    <a:pt x="16503" y="11276"/>
                  </a:lnTo>
                  <a:cubicBezTo>
                    <a:pt x="15550" y="11943"/>
                    <a:pt x="14526" y="12491"/>
                    <a:pt x="13455" y="12931"/>
                  </a:cubicBezTo>
                  <a:cubicBezTo>
                    <a:pt x="12538" y="13276"/>
                    <a:pt x="11609" y="13574"/>
                    <a:pt x="10669" y="13800"/>
                  </a:cubicBezTo>
                  <a:cubicBezTo>
                    <a:pt x="10943" y="13276"/>
                    <a:pt x="11216" y="12753"/>
                    <a:pt x="11490" y="12229"/>
                  </a:cubicBezTo>
                  <a:cubicBezTo>
                    <a:pt x="12205" y="10812"/>
                    <a:pt x="12883" y="9395"/>
                    <a:pt x="13514" y="7954"/>
                  </a:cubicBezTo>
                  <a:cubicBezTo>
                    <a:pt x="13705" y="7895"/>
                    <a:pt x="13883" y="7835"/>
                    <a:pt x="14062" y="7764"/>
                  </a:cubicBezTo>
                  <a:cubicBezTo>
                    <a:pt x="14288" y="7692"/>
                    <a:pt x="14515" y="7597"/>
                    <a:pt x="14717" y="7502"/>
                  </a:cubicBezTo>
                  <a:cubicBezTo>
                    <a:pt x="15146" y="7311"/>
                    <a:pt x="15562" y="7097"/>
                    <a:pt x="15967" y="6859"/>
                  </a:cubicBezTo>
                  <a:cubicBezTo>
                    <a:pt x="16336" y="6633"/>
                    <a:pt x="16705" y="6406"/>
                    <a:pt x="17074" y="6168"/>
                  </a:cubicBezTo>
                  <a:cubicBezTo>
                    <a:pt x="17074" y="5966"/>
                    <a:pt x="17074" y="5764"/>
                    <a:pt x="17062" y="5573"/>
                  </a:cubicBezTo>
                  <a:cubicBezTo>
                    <a:pt x="16598" y="5859"/>
                    <a:pt x="16122" y="6121"/>
                    <a:pt x="15622" y="6359"/>
                  </a:cubicBezTo>
                  <a:cubicBezTo>
                    <a:pt x="15205" y="6561"/>
                    <a:pt x="14776" y="6752"/>
                    <a:pt x="14348" y="6942"/>
                  </a:cubicBezTo>
                  <a:cubicBezTo>
                    <a:pt x="14193" y="7014"/>
                    <a:pt x="14026" y="7073"/>
                    <a:pt x="13872" y="7145"/>
                  </a:cubicBezTo>
                  <a:cubicBezTo>
                    <a:pt x="13967" y="6895"/>
                    <a:pt x="14086" y="6657"/>
                    <a:pt x="14181" y="6406"/>
                  </a:cubicBezTo>
                  <a:cubicBezTo>
                    <a:pt x="14991" y="4490"/>
                    <a:pt x="15669" y="2537"/>
                    <a:pt x="16348" y="572"/>
                  </a:cubicBezTo>
                  <a:cubicBezTo>
                    <a:pt x="16300" y="382"/>
                    <a:pt x="16241" y="191"/>
                    <a:pt x="16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35"/>
          <p:cNvGrpSpPr/>
          <p:nvPr/>
        </p:nvGrpSpPr>
        <p:grpSpPr>
          <a:xfrm>
            <a:off x="7794789" y="3706899"/>
            <a:ext cx="888543" cy="1418633"/>
            <a:chOff x="7309444" y="6779904"/>
            <a:chExt cx="1501932" cy="2397960"/>
          </a:xfrm>
        </p:grpSpPr>
        <p:sp>
          <p:nvSpPr>
            <p:cNvPr id="1135" name="Google Shape;1135;p35"/>
            <p:cNvSpPr/>
            <p:nvPr/>
          </p:nvSpPr>
          <p:spPr>
            <a:xfrm>
              <a:off x="7309444" y="6779904"/>
              <a:ext cx="1501932" cy="2397960"/>
            </a:xfrm>
            <a:custGeom>
              <a:avLst/>
              <a:gdLst/>
              <a:ahLst/>
              <a:cxnLst/>
              <a:rect l="l" t="t" r="r" b="b"/>
              <a:pathLst>
                <a:path w="17503" h="27945" extrusionOk="0">
                  <a:moveTo>
                    <a:pt x="16609" y="1"/>
                  </a:moveTo>
                  <a:cubicBezTo>
                    <a:pt x="16443" y="108"/>
                    <a:pt x="16276" y="215"/>
                    <a:pt x="16097" y="334"/>
                  </a:cubicBezTo>
                  <a:cubicBezTo>
                    <a:pt x="14335" y="1465"/>
                    <a:pt x="12657" y="2727"/>
                    <a:pt x="11073" y="4120"/>
                  </a:cubicBezTo>
                  <a:cubicBezTo>
                    <a:pt x="10894" y="4263"/>
                    <a:pt x="10716" y="4430"/>
                    <a:pt x="10549" y="4585"/>
                  </a:cubicBezTo>
                  <a:cubicBezTo>
                    <a:pt x="9168" y="5823"/>
                    <a:pt x="7882" y="7145"/>
                    <a:pt x="6680" y="8550"/>
                  </a:cubicBezTo>
                  <a:cubicBezTo>
                    <a:pt x="6501" y="8752"/>
                    <a:pt x="6334" y="8954"/>
                    <a:pt x="6156" y="9157"/>
                  </a:cubicBezTo>
                  <a:lnTo>
                    <a:pt x="6025" y="9312"/>
                  </a:lnTo>
                  <a:cubicBezTo>
                    <a:pt x="4822" y="10764"/>
                    <a:pt x="3751" y="12300"/>
                    <a:pt x="2810" y="13943"/>
                  </a:cubicBezTo>
                  <a:cubicBezTo>
                    <a:pt x="2679" y="14169"/>
                    <a:pt x="2548" y="14419"/>
                    <a:pt x="2417" y="14657"/>
                  </a:cubicBezTo>
                  <a:cubicBezTo>
                    <a:pt x="1846" y="15729"/>
                    <a:pt x="1381" y="16860"/>
                    <a:pt x="1000" y="18015"/>
                  </a:cubicBezTo>
                  <a:cubicBezTo>
                    <a:pt x="834" y="18515"/>
                    <a:pt x="703" y="19027"/>
                    <a:pt x="584" y="19539"/>
                  </a:cubicBezTo>
                  <a:cubicBezTo>
                    <a:pt x="524" y="19801"/>
                    <a:pt x="465" y="20051"/>
                    <a:pt x="429" y="20313"/>
                  </a:cubicBezTo>
                  <a:cubicBezTo>
                    <a:pt x="0" y="22718"/>
                    <a:pt x="84" y="25230"/>
                    <a:pt x="881" y="27528"/>
                  </a:cubicBezTo>
                  <a:lnTo>
                    <a:pt x="869" y="27528"/>
                  </a:lnTo>
                  <a:cubicBezTo>
                    <a:pt x="917" y="27671"/>
                    <a:pt x="976" y="27814"/>
                    <a:pt x="1024" y="27945"/>
                  </a:cubicBezTo>
                  <a:cubicBezTo>
                    <a:pt x="1167" y="27909"/>
                    <a:pt x="1310" y="27873"/>
                    <a:pt x="1441" y="27826"/>
                  </a:cubicBezTo>
                  <a:cubicBezTo>
                    <a:pt x="3405" y="27242"/>
                    <a:pt x="5275" y="26397"/>
                    <a:pt x="7013" y="25302"/>
                  </a:cubicBezTo>
                  <a:cubicBezTo>
                    <a:pt x="7334" y="25099"/>
                    <a:pt x="7644" y="24885"/>
                    <a:pt x="7965" y="24659"/>
                  </a:cubicBezTo>
                  <a:cubicBezTo>
                    <a:pt x="10001" y="23230"/>
                    <a:pt x="11787" y="21480"/>
                    <a:pt x="13252" y="19468"/>
                  </a:cubicBezTo>
                  <a:cubicBezTo>
                    <a:pt x="13466" y="19182"/>
                    <a:pt x="13669" y="18884"/>
                    <a:pt x="13859" y="18587"/>
                  </a:cubicBezTo>
                  <a:cubicBezTo>
                    <a:pt x="14157" y="18146"/>
                    <a:pt x="14419" y="17705"/>
                    <a:pt x="14681" y="17241"/>
                  </a:cubicBezTo>
                  <a:cubicBezTo>
                    <a:pt x="15585" y="15598"/>
                    <a:pt x="16288" y="13848"/>
                    <a:pt x="16764" y="12014"/>
                  </a:cubicBezTo>
                  <a:cubicBezTo>
                    <a:pt x="16824" y="11776"/>
                    <a:pt x="16883" y="11526"/>
                    <a:pt x="16931" y="11276"/>
                  </a:cubicBezTo>
                  <a:cubicBezTo>
                    <a:pt x="17312" y="9597"/>
                    <a:pt x="17502" y="7883"/>
                    <a:pt x="17490" y="6168"/>
                  </a:cubicBezTo>
                  <a:cubicBezTo>
                    <a:pt x="17490" y="5966"/>
                    <a:pt x="17490" y="5764"/>
                    <a:pt x="17490" y="5573"/>
                  </a:cubicBezTo>
                  <a:cubicBezTo>
                    <a:pt x="17443" y="3882"/>
                    <a:pt x="17205" y="2204"/>
                    <a:pt x="16776" y="584"/>
                  </a:cubicBezTo>
                  <a:cubicBezTo>
                    <a:pt x="16728" y="382"/>
                    <a:pt x="16669" y="191"/>
                    <a:pt x="1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5"/>
            <p:cNvSpPr/>
            <p:nvPr/>
          </p:nvSpPr>
          <p:spPr>
            <a:xfrm>
              <a:off x="7346171" y="6779904"/>
              <a:ext cx="1465206" cy="2397960"/>
            </a:xfrm>
            <a:custGeom>
              <a:avLst/>
              <a:gdLst/>
              <a:ahLst/>
              <a:cxnLst/>
              <a:rect l="l" t="t" r="r" b="b"/>
              <a:pathLst>
                <a:path w="17075" h="27945" extrusionOk="0">
                  <a:moveTo>
                    <a:pt x="16193" y="1"/>
                  </a:moveTo>
                  <a:cubicBezTo>
                    <a:pt x="16015" y="108"/>
                    <a:pt x="15848" y="215"/>
                    <a:pt x="15681" y="334"/>
                  </a:cubicBezTo>
                  <a:cubicBezTo>
                    <a:pt x="14907" y="2525"/>
                    <a:pt x="14122" y="4716"/>
                    <a:pt x="13229" y="6859"/>
                  </a:cubicBezTo>
                  <a:cubicBezTo>
                    <a:pt x="12955" y="7514"/>
                    <a:pt x="12669" y="8169"/>
                    <a:pt x="12371" y="8835"/>
                  </a:cubicBezTo>
                  <a:cubicBezTo>
                    <a:pt x="12121" y="7966"/>
                    <a:pt x="11848" y="7121"/>
                    <a:pt x="11514" y="6287"/>
                  </a:cubicBezTo>
                  <a:cubicBezTo>
                    <a:pt x="11336" y="5811"/>
                    <a:pt x="11133" y="5347"/>
                    <a:pt x="10955" y="4871"/>
                  </a:cubicBezTo>
                  <a:cubicBezTo>
                    <a:pt x="10859" y="4632"/>
                    <a:pt x="10764" y="4371"/>
                    <a:pt x="10657" y="4109"/>
                  </a:cubicBezTo>
                  <a:cubicBezTo>
                    <a:pt x="10478" y="4263"/>
                    <a:pt x="10300" y="4430"/>
                    <a:pt x="10121" y="4585"/>
                  </a:cubicBezTo>
                  <a:cubicBezTo>
                    <a:pt x="10204" y="4728"/>
                    <a:pt x="10288" y="4894"/>
                    <a:pt x="10371" y="5049"/>
                  </a:cubicBezTo>
                  <a:cubicBezTo>
                    <a:pt x="10597" y="5502"/>
                    <a:pt x="10800" y="5966"/>
                    <a:pt x="10978" y="6454"/>
                  </a:cubicBezTo>
                  <a:cubicBezTo>
                    <a:pt x="11336" y="7407"/>
                    <a:pt x="11645" y="8395"/>
                    <a:pt x="11907" y="9383"/>
                  </a:cubicBezTo>
                  <a:cubicBezTo>
                    <a:pt x="11931" y="9454"/>
                    <a:pt x="11978" y="9526"/>
                    <a:pt x="12038" y="9562"/>
                  </a:cubicBezTo>
                  <a:cubicBezTo>
                    <a:pt x="11014" y="11776"/>
                    <a:pt x="9895" y="13931"/>
                    <a:pt x="8669" y="16039"/>
                  </a:cubicBezTo>
                  <a:cubicBezTo>
                    <a:pt x="8347" y="14765"/>
                    <a:pt x="7978" y="13491"/>
                    <a:pt x="7561" y="12229"/>
                  </a:cubicBezTo>
                  <a:cubicBezTo>
                    <a:pt x="7335" y="11538"/>
                    <a:pt x="7109" y="10836"/>
                    <a:pt x="6871" y="10133"/>
                  </a:cubicBezTo>
                  <a:cubicBezTo>
                    <a:pt x="6680" y="9609"/>
                    <a:pt x="6514" y="9050"/>
                    <a:pt x="6252" y="8550"/>
                  </a:cubicBezTo>
                  <a:cubicBezTo>
                    <a:pt x="6073" y="8752"/>
                    <a:pt x="5906" y="8954"/>
                    <a:pt x="5728" y="9157"/>
                  </a:cubicBezTo>
                  <a:cubicBezTo>
                    <a:pt x="5894" y="9585"/>
                    <a:pt x="6109" y="10014"/>
                    <a:pt x="6275" y="10431"/>
                  </a:cubicBezTo>
                  <a:cubicBezTo>
                    <a:pt x="6549" y="11098"/>
                    <a:pt x="6823" y="11776"/>
                    <a:pt x="7061" y="12467"/>
                  </a:cubicBezTo>
                  <a:cubicBezTo>
                    <a:pt x="7514" y="13836"/>
                    <a:pt x="7907" y="15229"/>
                    <a:pt x="8252" y="16622"/>
                  </a:cubicBezTo>
                  <a:cubicBezTo>
                    <a:pt x="8264" y="16646"/>
                    <a:pt x="8276" y="16670"/>
                    <a:pt x="8288" y="16693"/>
                  </a:cubicBezTo>
                  <a:cubicBezTo>
                    <a:pt x="7978" y="17205"/>
                    <a:pt x="7668" y="17729"/>
                    <a:pt x="7347" y="18241"/>
                  </a:cubicBezTo>
                  <a:cubicBezTo>
                    <a:pt x="6597" y="19432"/>
                    <a:pt x="5823" y="20611"/>
                    <a:pt x="5001" y="21754"/>
                  </a:cubicBezTo>
                  <a:cubicBezTo>
                    <a:pt x="4656" y="20396"/>
                    <a:pt x="4263" y="19039"/>
                    <a:pt x="3811" y="17705"/>
                  </a:cubicBezTo>
                  <a:cubicBezTo>
                    <a:pt x="3561" y="16979"/>
                    <a:pt x="3311" y="16265"/>
                    <a:pt x="3025" y="15562"/>
                  </a:cubicBezTo>
                  <a:cubicBezTo>
                    <a:pt x="2823" y="15038"/>
                    <a:pt x="2632" y="14455"/>
                    <a:pt x="2370" y="13931"/>
                  </a:cubicBezTo>
                  <a:cubicBezTo>
                    <a:pt x="2239" y="14169"/>
                    <a:pt x="2108" y="14419"/>
                    <a:pt x="1977" y="14657"/>
                  </a:cubicBezTo>
                  <a:cubicBezTo>
                    <a:pt x="2132" y="15038"/>
                    <a:pt x="2287" y="15419"/>
                    <a:pt x="2430" y="15789"/>
                  </a:cubicBezTo>
                  <a:cubicBezTo>
                    <a:pt x="2680" y="16491"/>
                    <a:pt x="2918" y="17194"/>
                    <a:pt x="3144" y="17908"/>
                  </a:cubicBezTo>
                  <a:cubicBezTo>
                    <a:pt x="3608" y="19337"/>
                    <a:pt x="4013" y="20777"/>
                    <a:pt x="4370" y="22242"/>
                  </a:cubicBezTo>
                  <a:cubicBezTo>
                    <a:pt x="4394" y="22313"/>
                    <a:pt x="4442" y="22385"/>
                    <a:pt x="4501" y="22444"/>
                  </a:cubicBezTo>
                  <a:cubicBezTo>
                    <a:pt x="4228" y="22813"/>
                    <a:pt x="3954" y="23182"/>
                    <a:pt x="3680" y="23551"/>
                  </a:cubicBezTo>
                  <a:cubicBezTo>
                    <a:pt x="3346" y="23980"/>
                    <a:pt x="3013" y="24397"/>
                    <a:pt x="2680" y="24814"/>
                  </a:cubicBezTo>
                  <a:cubicBezTo>
                    <a:pt x="2561" y="24623"/>
                    <a:pt x="2465" y="24433"/>
                    <a:pt x="2382" y="24218"/>
                  </a:cubicBezTo>
                  <a:cubicBezTo>
                    <a:pt x="2215" y="23885"/>
                    <a:pt x="2061" y="23551"/>
                    <a:pt x="1894" y="23206"/>
                  </a:cubicBezTo>
                  <a:cubicBezTo>
                    <a:pt x="1310" y="21992"/>
                    <a:pt x="727" y="20765"/>
                    <a:pt x="144" y="19551"/>
                  </a:cubicBezTo>
                  <a:cubicBezTo>
                    <a:pt x="96" y="19801"/>
                    <a:pt x="37" y="20051"/>
                    <a:pt x="1" y="20313"/>
                  </a:cubicBezTo>
                  <a:cubicBezTo>
                    <a:pt x="358" y="21075"/>
                    <a:pt x="715" y="21849"/>
                    <a:pt x="1060" y="22611"/>
                  </a:cubicBezTo>
                  <a:cubicBezTo>
                    <a:pt x="1322" y="23182"/>
                    <a:pt x="1584" y="23754"/>
                    <a:pt x="1846" y="24325"/>
                  </a:cubicBezTo>
                  <a:cubicBezTo>
                    <a:pt x="1977" y="24599"/>
                    <a:pt x="2084" y="25028"/>
                    <a:pt x="2299" y="25290"/>
                  </a:cubicBezTo>
                  <a:cubicBezTo>
                    <a:pt x="1680" y="26028"/>
                    <a:pt x="1049" y="26778"/>
                    <a:pt x="441" y="27528"/>
                  </a:cubicBezTo>
                  <a:cubicBezTo>
                    <a:pt x="489" y="27671"/>
                    <a:pt x="537" y="27814"/>
                    <a:pt x="596" y="27945"/>
                  </a:cubicBezTo>
                  <a:cubicBezTo>
                    <a:pt x="727" y="27909"/>
                    <a:pt x="870" y="27873"/>
                    <a:pt x="1013" y="27826"/>
                  </a:cubicBezTo>
                  <a:cubicBezTo>
                    <a:pt x="1668" y="27100"/>
                    <a:pt x="2287" y="26326"/>
                    <a:pt x="2894" y="25552"/>
                  </a:cubicBezTo>
                  <a:cubicBezTo>
                    <a:pt x="3049" y="25552"/>
                    <a:pt x="3192" y="25540"/>
                    <a:pt x="3335" y="25540"/>
                  </a:cubicBezTo>
                  <a:cubicBezTo>
                    <a:pt x="3632" y="25528"/>
                    <a:pt x="3918" y="25516"/>
                    <a:pt x="4216" y="25504"/>
                  </a:cubicBezTo>
                  <a:cubicBezTo>
                    <a:pt x="4775" y="25468"/>
                    <a:pt x="5335" y="25433"/>
                    <a:pt x="5906" y="25373"/>
                  </a:cubicBezTo>
                  <a:lnTo>
                    <a:pt x="6573" y="25290"/>
                  </a:lnTo>
                  <a:cubicBezTo>
                    <a:pt x="6895" y="25087"/>
                    <a:pt x="7216" y="24885"/>
                    <a:pt x="7526" y="24659"/>
                  </a:cubicBezTo>
                  <a:lnTo>
                    <a:pt x="7526" y="24659"/>
                  </a:lnTo>
                  <a:cubicBezTo>
                    <a:pt x="6704" y="24778"/>
                    <a:pt x="5882" y="24873"/>
                    <a:pt x="5061" y="24933"/>
                  </a:cubicBezTo>
                  <a:cubicBezTo>
                    <a:pt x="4680" y="24956"/>
                    <a:pt x="4287" y="24968"/>
                    <a:pt x="3906" y="24980"/>
                  </a:cubicBezTo>
                  <a:cubicBezTo>
                    <a:pt x="3716" y="24980"/>
                    <a:pt x="3501" y="25016"/>
                    <a:pt x="3299" y="25016"/>
                  </a:cubicBezTo>
                  <a:cubicBezTo>
                    <a:pt x="3751" y="24421"/>
                    <a:pt x="4192" y="23825"/>
                    <a:pt x="4632" y="23230"/>
                  </a:cubicBezTo>
                  <a:cubicBezTo>
                    <a:pt x="5228" y="22432"/>
                    <a:pt x="5799" y="21611"/>
                    <a:pt x="6359" y="20789"/>
                  </a:cubicBezTo>
                  <a:cubicBezTo>
                    <a:pt x="6394" y="20801"/>
                    <a:pt x="6430" y="20813"/>
                    <a:pt x="6466" y="20813"/>
                  </a:cubicBezTo>
                  <a:cubicBezTo>
                    <a:pt x="7847" y="20813"/>
                    <a:pt x="9300" y="20539"/>
                    <a:pt x="10621" y="20218"/>
                  </a:cubicBezTo>
                  <a:cubicBezTo>
                    <a:pt x="11371" y="20027"/>
                    <a:pt x="12109" y="19777"/>
                    <a:pt x="12812" y="19468"/>
                  </a:cubicBezTo>
                  <a:cubicBezTo>
                    <a:pt x="13026" y="19182"/>
                    <a:pt x="13229" y="18884"/>
                    <a:pt x="13431" y="18587"/>
                  </a:cubicBezTo>
                  <a:lnTo>
                    <a:pt x="13431" y="18587"/>
                  </a:lnTo>
                  <a:cubicBezTo>
                    <a:pt x="12467" y="19134"/>
                    <a:pt x="11431" y="19527"/>
                    <a:pt x="10347" y="19741"/>
                  </a:cubicBezTo>
                  <a:cubicBezTo>
                    <a:pt x="9169" y="20003"/>
                    <a:pt x="7966" y="20015"/>
                    <a:pt x="6775" y="20182"/>
                  </a:cubicBezTo>
                  <a:cubicBezTo>
                    <a:pt x="8014" y="18348"/>
                    <a:pt x="9192" y="16455"/>
                    <a:pt x="10264" y="14515"/>
                  </a:cubicBezTo>
                  <a:cubicBezTo>
                    <a:pt x="11455" y="14348"/>
                    <a:pt x="12610" y="13931"/>
                    <a:pt x="13693" y="13443"/>
                  </a:cubicBezTo>
                  <a:cubicBezTo>
                    <a:pt x="14610" y="13038"/>
                    <a:pt x="15491" y="12562"/>
                    <a:pt x="16324" y="12026"/>
                  </a:cubicBezTo>
                  <a:cubicBezTo>
                    <a:pt x="16396" y="11776"/>
                    <a:pt x="16455" y="11538"/>
                    <a:pt x="16503" y="11276"/>
                  </a:cubicBezTo>
                  <a:lnTo>
                    <a:pt x="16503" y="11276"/>
                  </a:lnTo>
                  <a:cubicBezTo>
                    <a:pt x="15550" y="11943"/>
                    <a:pt x="14526" y="12491"/>
                    <a:pt x="13455" y="12931"/>
                  </a:cubicBezTo>
                  <a:cubicBezTo>
                    <a:pt x="12538" y="13276"/>
                    <a:pt x="11609" y="13574"/>
                    <a:pt x="10669" y="13800"/>
                  </a:cubicBezTo>
                  <a:cubicBezTo>
                    <a:pt x="10943" y="13276"/>
                    <a:pt x="11216" y="12753"/>
                    <a:pt x="11490" y="12229"/>
                  </a:cubicBezTo>
                  <a:cubicBezTo>
                    <a:pt x="12205" y="10812"/>
                    <a:pt x="12883" y="9395"/>
                    <a:pt x="13514" y="7954"/>
                  </a:cubicBezTo>
                  <a:cubicBezTo>
                    <a:pt x="13705" y="7895"/>
                    <a:pt x="13883" y="7835"/>
                    <a:pt x="14062" y="7764"/>
                  </a:cubicBezTo>
                  <a:cubicBezTo>
                    <a:pt x="14288" y="7692"/>
                    <a:pt x="14515" y="7597"/>
                    <a:pt x="14717" y="7502"/>
                  </a:cubicBezTo>
                  <a:cubicBezTo>
                    <a:pt x="15146" y="7311"/>
                    <a:pt x="15562" y="7097"/>
                    <a:pt x="15967" y="6859"/>
                  </a:cubicBezTo>
                  <a:cubicBezTo>
                    <a:pt x="16336" y="6633"/>
                    <a:pt x="16705" y="6406"/>
                    <a:pt x="17074" y="6168"/>
                  </a:cubicBezTo>
                  <a:cubicBezTo>
                    <a:pt x="17074" y="5966"/>
                    <a:pt x="17074" y="5764"/>
                    <a:pt x="17062" y="5573"/>
                  </a:cubicBezTo>
                  <a:cubicBezTo>
                    <a:pt x="16598" y="5859"/>
                    <a:pt x="16122" y="6121"/>
                    <a:pt x="15622" y="6359"/>
                  </a:cubicBezTo>
                  <a:cubicBezTo>
                    <a:pt x="15205" y="6561"/>
                    <a:pt x="14776" y="6752"/>
                    <a:pt x="14348" y="6942"/>
                  </a:cubicBezTo>
                  <a:cubicBezTo>
                    <a:pt x="14193" y="7014"/>
                    <a:pt x="14026" y="7073"/>
                    <a:pt x="13872" y="7145"/>
                  </a:cubicBezTo>
                  <a:cubicBezTo>
                    <a:pt x="13967" y="6895"/>
                    <a:pt x="14086" y="6657"/>
                    <a:pt x="14181" y="6406"/>
                  </a:cubicBezTo>
                  <a:cubicBezTo>
                    <a:pt x="14991" y="4490"/>
                    <a:pt x="15669" y="2537"/>
                    <a:pt x="16348" y="572"/>
                  </a:cubicBezTo>
                  <a:cubicBezTo>
                    <a:pt x="16300" y="382"/>
                    <a:pt x="16241" y="191"/>
                    <a:pt x="16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7" name="Google Shape;1137;p35"/>
          <p:cNvGrpSpPr/>
          <p:nvPr/>
        </p:nvGrpSpPr>
        <p:grpSpPr>
          <a:xfrm rot="10800000" flipH="1">
            <a:off x="7928764" y="-221585"/>
            <a:ext cx="1115824" cy="2293425"/>
            <a:chOff x="5029951" y="5642540"/>
            <a:chExt cx="1115824" cy="2293425"/>
          </a:xfrm>
        </p:grpSpPr>
        <p:sp>
          <p:nvSpPr>
            <p:cNvPr id="1138" name="Google Shape;1138;p35"/>
            <p:cNvSpPr/>
            <p:nvPr/>
          </p:nvSpPr>
          <p:spPr>
            <a:xfrm>
              <a:off x="5029951" y="5642540"/>
              <a:ext cx="211903" cy="477771"/>
            </a:xfrm>
            <a:custGeom>
              <a:avLst/>
              <a:gdLst/>
              <a:ahLst/>
              <a:cxnLst/>
              <a:rect l="l" t="t" r="r" b="b"/>
              <a:pathLst>
                <a:path w="3966" h="8942" extrusionOk="0">
                  <a:moveTo>
                    <a:pt x="500" y="0"/>
                  </a:moveTo>
                  <a:lnTo>
                    <a:pt x="500" y="0"/>
                  </a:lnTo>
                  <a:cubicBezTo>
                    <a:pt x="0" y="3310"/>
                    <a:pt x="1155" y="6644"/>
                    <a:pt x="3596" y="8942"/>
                  </a:cubicBezTo>
                  <a:cubicBezTo>
                    <a:pt x="3965" y="6632"/>
                    <a:pt x="3632" y="4263"/>
                    <a:pt x="2632" y="2143"/>
                  </a:cubicBezTo>
                  <a:cubicBezTo>
                    <a:pt x="2191" y="1203"/>
                    <a:pt x="1512" y="238"/>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5"/>
            <p:cNvSpPr/>
            <p:nvPr/>
          </p:nvSpPr>
          <p:spPr>
            <a:xfrm>
              <a:off x="5049667" y="6159095"/>
              <a:ext cx="282484" cy="335273"/>
            </a:xfrm>
            <a:custGeom>
              <a:avLst/>
              <a:gdLst/>
              <a:ahLst/>
              <a:cxnLst/>
              <a:rect l="l" t="t" r="r" b="b"/>
              <a:pathLst>
                <a:path w="5287" h="6275" extrusionOk="0">
                  <a:moveTo>
                    <a:pt x="0" y="0"/>
                  </a:moveTo>
                  <a:cubicBezTo>
                    <a:pt x="429" y="1369"/>
                    <a:pt x="882" y="2739"/>
                    <a:pt x="1655" y="3941"/>
                  </a:cubicBezTo>
                  <a:cubicBezTo>
                    <a:pt x="2429" y="5144"/>
                    <a:pt x="3584" y="6179"/>
                    <a:pt x="5287" y="6275"/>
                  </a:cubicBezTo>
                  <a:cubicBezTo>
                    <a:pt x="4620" y="3465"/>
                    <a:pt x="2656" y="11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5"/>
            <p:cNvSpPr/>
            <p:nvPr/>
          </p:nvSpPr>
          <p:spPr>
            <a:xfrm>
              <a:off x="5265308" y="5930044"/>
              <a:ext cx="180754" cy="440904"/>
            </a:xfrm>
            <a:custGeom>
              <a:avLst/>
              <a:gdLst/>
              <a:ahLst/>
              <a:cxnLst/>
              <a:rect l="l" t="t" r="r" b="b"/>
              <a:pathLst>
                <a:path w="3383" h="8252" extrusionOk="0">
                  <a:moveTo>
                    <a:pt x="2180" y="1"/>
                  </a:moveTo>
                  <a:lnTo>
                    <a:pt x="2180" y="1"/>
                  </a:lnTo>
                  <a:cubicBezTo>
                    <a:pt x="453" y="2394"/>
                    <a:pt x="1" y="5466"/>
                    <a:pt x="965" y="8252"/>
                  </a:cubicBezTo>
                  <a:cubicBezTo>
                    <a:pt x="2906" y="5966"/>
                    <a:pt x="3382" y="2763"/>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5"/>
            <p:cNvSpPr/>
            <p:nvPr/>
          </p:nvSpPr>
          <p:spPr>
            <a:xfrm>
              <a:off x="5341017" y="6399528"/>
              <a:ext cx="222696" cy="398267"/>
            </a:xfrm>
            <a:custGeom>
              <a:avLst/>
              <a:gdLst/>
              <a:ahLst/>
              <a:cxnLst/>
              <a:rect l="l" t="t" r="r" b="b"/>
              <a:pathLst>
                <a:path w="4168" h="7454" extrusionOk="0">
                  <a:moveTo>
                    <a:pt x="3370" y="1"/>
                  </a:moveTo>
                  <a:cubicBezTo>
                    <a:pt x="1096" y="1763"/>
                    <a:pt x="1" y="4632"/>
                    <a:pt x="501" y="7454"/>
                  </a:cubicBezTo>
                  <a:cubicBezTo>
                    <a:pt x="3001" y="5882"/>
                    <a:pt x="4168" y="2846"/>
                    <a:pt x="3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5"/>
            <p:cNvSpPr/>
            <p:nvPr/>
          </p:nvSpPr>
          <p:spPr>
            <a:xfrm>
              <a:off x="5113301" y="6606941"/>
              <a:ext cx="251335" cy="342273"/>
            </a:xfrm>
            <a:custGeom>
              <a:avLst/>
              <a:gdLst/>
              <a:ahLst/>
              <a:cxnLst/>
              <a:rect l="l" t="t" r="r" b="b"/>
              <a:pathLst>
                <a:path w="4704" h="6406" extrusionOk="0">
                  <a:moveTo>
                    <a:pt x="0" y="0"/>
                  </a:moveTo>
                  <a:cubicBezTo>
                    <a:pt x="0" y="1417"/>
                    <a:pt x="441" y="2786"/>
                    <a:pt x="1274" y="3929"/>
                  </a:cubicBezTo>
                  <a:cubicBezTo>
                    <a:pt x="2131" y="5096"/>
                    <a:pt x="3334" y="5953"/>
                    <a:pt x="4703" y="6406"/>
                  </a:cubicBezTo>
                  <a:cubicBezTo>
                    <a:pt x="4227" y="3655"/>
                    <a:pt x="2477" y="128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5"/>
            <p:cNvSpPr/>
            <p:nvPr/>
          </p:nvSpPr>
          <p:spPr>
            <a:xfrm>
              <a:off x="5156526" y="6974589"/>
              <a:ext cx="177548" cy="308612"/>
            </a:xfrm>
            <a:custGeom>
              <a:avLst/>
              <a:gdLst/>
              <a:ahLst/>
              <a:cxnLst/>
              <a:rect l="l" t="t" r="r" b="b"/>
              <a:pathLst>
                <a:path w="3323" h="5776" extrusionOk="0">
                  <a:moveTo>
                    <a:pt x="48" y="1"/>
                  </a:moveTo>
                  <a:lnTo>
                    <a:pt x="48" y="1"/>
                  </a:lnTo>
                  <a:cubicBezTo>
                    <a:pt x="1" y="2358"/>
                    <a:pt x="1275" y="4704"/>
                    <a:pt x="3323" y="5775"/>
                  </a:cubicBezTo>
                  <a:cubicBezTo>
                    <a:pt x="3323" y="3406"/>
                    <a:pt x="2084" y="1215"/>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5"/>
            <p:cNvSpPr/>
            <p:nvPr/>
          </p:nvSpPr>
          <p:spPr>
            <a:xfrm>
              <a:off x="5876006" y="6235393"/>
              <a:ext cx="166755" cy="482900"/>
            </a:xfrm>
            <a:custGeom>
              <a:avLst/>
              <a:gdLst/>
              <a:ahLst/>
              <a:cxnLst/>
              <a:rect l="l" t="t" r="r" b="b"/>
              <a:pathLst>
                <a:path w="3121" h="9038" extrusionOk="0">
                  <a:moveTo>
                    <a:pt x="1882" y="1"/>
                  </a:moveTo>
                  <a:lnTo>
                    <a:pt x="1882" y="1"/>
                  </a:lnTo>
                  <a:cubicBezTo>
                    <a:pt x="275" y="2739"/>
                    <a:pt x="1" y="6073"/>
                    <a:pt x="1144" y="9038"/>
                  </a:cubicBezTo>
                  <a:cubicBezTo>
                    <a:pt x="2846" y="6275"/>
                    <a:pt x="3120" y="2835"/>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5"/>
            <p:cNvSpPr/>
            <p:nvPr/>
          </p:nvSpPr>
          <p:spPr>
            <a:xfrm>
              <a:off x="5724587" y="6536948"/>
              <a:ext cx="158473" cy="417342"/>
            </a:xfrm>
            <a:custGeom>
              <a:avLst/>
              <a:gdLst/>
              <a:ahLst/>
              <a:cxnLst/>
              <a:rect l="l" t="t" r="r" b="b"/>
              <a:pathLst>
                <a:path w="2966" h="7811" extrusionOk="0">
                  <a:moveTo>
                    <a:pt x="882" y="0"/>
                  </a:moveTo>
                  <a:lnTo>
                    <a:pt x="882" y="0"/>
                  </a:lnTo>
                  <a:cubicBezTo>
                    <a:pt x="1" y="2644"/>
                    <a:pt x="430" y="5537"/>
                    <a:pt x="2037" y="7811"/>
                  </a:cubicBezTo>
                  <a:cubicBezTo>
                    <a:pt x="2966" y="5084"/>
                    <a:pt x="2489" y="2132"/>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5"/>
            <p:cNvSpPr/>
            <p:nvPr/>
          </p:nvSpPr>
          <p:spPr>
            <a:xfrm>
              <a:off x="5790786" y="6841656"/>
              <a:ext cx="354989" cy="230497"/>
            </a:xfrm>
            <a:custGeom>
              <a:avLst/>
              <a:gdLst/>
              <a:ahLst/>
              <a:cxnLst/>
              <a:rect l="l" t="t" r="r" b="b"/>
              <a:pathLst>
                <a:path w="6644" h="4314" extrusionOk="0">
                  <a:moveTo>
                    <a:pt x="6644" y="0"/>
                  </a:moveTo>
                  <a:lnTo>
                    <a:pt x="6644" y="0"/>
                  </a:lnTo>
                  <a:cubicBezTo>
                    <a:pt x="4025" y="667"/>
                    <a:pt x="1703" y="2156"/>
                    <a:pt x="0" y="4251"/>
                  </a:cubicBezTo>
                  <a:cubicBezTo>
                    <a:pt x="273" y="4293"/>
                    <a:pt x="548" y="4314"/>
                    <a:pt x="821" y="4314"/>
                  </a:cubicBezTo>
                  <a:cubicBezTo>
                    <a:pt x="2025" y="4314"/>
                    <a:pt x="3207" y="3913"/>
                    <a:pt x="4167" y="3156"/>
                  </a:cubicBezTo>
                  <a:cubicBezTo>
                    <a:pt x="5227" y="2334"/>
                    <a:pt x="6025" y="1203"/>
                    <a:pt x="6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5"/>
            <p:cNvSpPr/>
            <p:nvPr/>
          </p:nvSpPr>
          <p:spPr>
            <a:xfrm>
              <a:off x="5592296" y="6893803"/>
              <a:ext cx="143834" cy="380475"/>
            </a:xfrm>
            <a:custGeom>
              <a:avLst/>
              <a:gdLst/>
              <a:ahLst/>
              <a:cxnLst/>
              <a:rect l="l" t="t" r="r" b="b"/>
              <a:pathLst>
                <a:path w="2692" h="7121" extrusionOk="0">
                  <a:moveTo>
                    <a:pt x="989" y="1"/>
                  </a:moveTo>
                  <a:lnTo>
                    <a:pt x="989" y="1"/>
                  </a:lnTo>
                  <a:cubicBezTo>
                    <a:pt x="0" y="2346"/>
                    <a:pt x="298" y="5049"/>
                    <a:pt x="1775" y="7121"/>
                  </a:cubicBezTo>
                  <a:cubicBezTo>
                    <a:pt x="2417" y="5990"/>
                    <a:pt x="2691" y="4680"/>
                    <a:pt x="2548" y="3382"/>
                  </a:cubicBezTo>
                  <a:cubicBezTo>
                    <a:pt x="2394" y="2120"/>
                    <a:pt x="1846" y="929"/>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5"/>
            <p:cNvSpPr/>
            <p:nvPr/>
          </p:nvSpPr>
          <p:spPr>
            <a:xfrm>
              <a:off x="5429443" y="7253864"/>
              <a:ext cx="136834" cy="342967"/>
            </a:xfrm>
            <a:custGeom>
              <a:avLst/>
              <a:gdLst/>
              <a:ahLst/>
              <a:cxnLst/>
              <a:rect l="l" t="t" r="r" b="b"/>
              <a:pathLst>
                <a:path w="2561" h="6419" extrusionOk="0">
                  <a:moveTo>
                    <a:pt x="762" y="1"/>
                  </a:moveTo>
                  <a:lnTo>
                    <a:pt x="762" y="1"/>
                  </a:lnTo>
                  <a:cubicBezTo>
                    <a:pt x="0" y="2132"/>
                    <a:pt x="262" y="4501"/>
                    <a:pt x="1477" y="6418"/>
                  </a:cubicBezTo>
                  <a:cubicBezTo>
                    <a:pt x="2560" y="4335"/>
                    <a:pt x="2286" y="1799"/>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5"/>
            <p:cNvSpPr/>
            <p:nvPr/>
          </p:nvSpPr>
          <p:spPr>
            <a:xfrm>
              <a:off x="5528662" y="7338496"/>
              <a:ext cx="421830" cy="248824"/>
            </a:xfrm>
            <a:custGeom>
              <a:avLst/>
              <a:gdLst/>
              <a:ahLst/>
              <a:cxnLst/>
              <a:rect l="l" t="t" r="r" b="b"/>
              <a:pathLst>
                <a:path w="7895" h="4657" extrusionOk="0">
                  <a:moveTo>
                    <a:pt x="7895" y="0"/>
                  </a:moveTo>
                  <a:lnTo>
                    <a:pt x="7895" y="0"/>
                  </a:lnTo>
                  <a:cubicBezTo>
                    <a:pt x="4835" y="524"/>
                    <a:pt x="2061" y="2084"/>
                    <a:pt x="13" y="4406"/>
                  </a:cubicBezTo>
                  <a:lnTo>
                    <a:pt x="1" y="4406"/>
                  </a:lnTo>
                  <a:cubicBezTo>
                    <a:pt x="473" y="4578"/>
                    <a:pt x="952" y="4656"/>
                    <a:pt x="1428" y="4656"/>
                  </a:cubicBezTo>
                  <a:cubicBezTo>
                    <a:pt x="2557" y="4656"/>
                    <a:pt x="3665" y="4217"/>
                    <a:pt x="4620" y="3572"/>
                  </a:cubicBezTo>
                  <a:cubicBezTo>
                    <a:pt x="5966" y="2655"/>
                    <a:pt x="7014" y="1369"/>
                    <a:pt x="7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5"/>
            <p:cNvSpPr/>
            <p:nvPr/>
          </p:nvSpPr>
          <p:spPr>
            <a:xfrm>
              <a:off x="5172554" y="6061213"/>
              <a:ext cx="781895" cy="1874752"/>
            </a:xfrm>
            <a:custGeom>
              <a:avLst/>
              <a:gdLst/>
              <a:ahLst/>
              <a:cxnLst/>
              <a:rect l="l" t="t" r="r" b="b"/>
              <a:pathLst>
                <a:path w="14634" h="35088" extrusionOk="0">
                  <a:moveTo>
                    <a:pt x="755" y="0"/>
                  </a:moveTo>
                  <a:cubicBezTo>
                    <a:pt x="552" y="0"/>
                    <a:pt x="331" y="219"/>
                    <a:pt x="427" y="475"/>
                  </a:cubicBezTo>
                  <a:cubicBezTo>
                    <a:pt x="1213" y="2630"/>
                    <a:pt x="1808" y="4844"/>
                    <a:pt x="2201" y="7107"/>
                  </a:cubicBezTo>
                  <a:cubicBezTo>
                    <a:pt x="2618" y="9333"/>
                    <a:pt x="2868" y="11583"/>
                    <a:pt x="2975" y="13845"/>
                  </a:cubicBezTo>
                  <a:cubicBezTo>
                    <a:pt x="3142" y="18322"/>
                    <a:pt x="2773" y="22799"/>
                    <a:pt x="1868" y="27192"/>
                  </a:cubicBezTo>
                  <a:cubicBezTo>
                    <a:pt x="1368" y="29657"/>
                    <a:pt x="832" y="32145"/>
                    <a:pt x="82" y="34550"/>
                  </a:cubicBezTo>
                  <a:cubicBezTo>
                    <a:pt x="0" y="34825"/>
                    <a:pt x="214" y="35073"/>
                    <a:pt x="479" y="35073"/>
                  </a:cubicBezTo>
                  <a:cubicBezTo>
                    <a:pt x="524" y="35073"/>
                    <a:pt x="571" y="35066"/>
                    <a:pt x="617" y="35050"/>
                  </a:cubicBezTo>
                  <a:cubicBezTo>
                    <a:pt x="667" y="35075"/>
                    <a:pt x="721" y="35088"/>
                    <a:pt x="774" y="35088"/>
                  </a:cubicBezTo>
                  <a:cubicBezTo>
                    <a:pt x="849" y="35088"/>
                    <a:pt x="924" y="35063"/>
                    <a:pt x="987" y="35015"/>
                  </a:cubicBezTo>
                  <a:cubicBezTo>
                    <a:pt x="2570" y="34038"/>
                    <a:pt x="3785" y="32729"/>
                    <a:pt x="4892" y="31252"/>
                  </a:cubicBezTo>
                  <a:cubicBezTo>
                    <a:pt x="5951" y="29836"/>
                    <a:pt x="6928" y="28371"/>
                    <a:pt x="7833" y="26847"/>
                  </a:cubicBezTo>
                  <a:cubicBezTo>
                    <a:pt x="9666" y="23823"/>
                    <a:pt x="11166" y="20573"/>
                    <a:pt x="12500" y="17298"/>
                  </a:cubicBezTo>
                  <a:cubicBezTo>
                    <a:pt x="13262" y="15429"/>
                    <a:pt x="13952" y="13524"/>
                    <a:pt x="14560" y="11595"/>
                  </a:cubicBezTo>
                  <a:cubicBezTo>
                    <a:pt x="14633" y="11368"/>
                    <a:pt x="14440" y="11208"/>
                    <a:pt x="14253" y="11208"/>
                  </a:cubicBezTo>
                  <a:cubicBezTo>
                    <a:pt x="14136" y="11208"/>
                    <a:pt x="14022" y="11270"/>
                    <a:pt x="13976" y="11417"/>
                  </a:cubicBezTo>
                  <a:lnTo>
                    <a:pt x="13976" y="11405"/>
                  </a:lnTo>
                  <a:cubicBezTo>
                    <a:pt x="12952" y="14738"/>
                    <a:pt x="11643" y="17989"/>
                    <a:pt x="10047" y="21096"/>
                  </a:cubicBezTo>
                  <a:cubicBezTo>
                    <a:pt x="8452" y="24192"/>
                    <a:pt x="6642" y="27169"/>
                    <a:pt x="4630" y="30014"/>
                  </a:cubicBezTo>
                  <a:cubicBezTo>
                    <a:pt x="3654" y="31395"/>
                    <a:pt x="2534" y="32776"/>
                    <a:pt x="1177" y="33800"/>
                  </a:cubicBezTo>
                  <a:cubicBezTo>
                    <a:pt x="1784" y="31967"/>
                    <a:pt x="2308" y="30109"/>
                    <a:pt x="2725" y="28228"/>
                  </a:cubicBezTo>
                  <a:cubicBezTo>
                    <a:pt x="3213" y="25990"/>
                    <a:pt x="3570" y="23728"/>
                    <a:pt x="3796" y="21454"/>
                  </a:cubicBezTo>
                  <a:cubicBezTo>
                    <a:pt x="4237" y="16870"/>
                    <a:pt x="4130" y="12179"/>
                    <a:pt x="3225" y="7642"/>
                  </a:cubicBezTo>
                  <a:cubicBezTo>
                    <a:pt x="2701" y="5094"/>
                    <a:pt x="1951" y="2594"/>
                    <a:pt x="998" y="177"/>
                  </a:cubicBezTo>
                  <a:cubicBezTo>
                    <a:pt x="948" y="52"/>
                    <a:pt x="853"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35"/>
          <p:cNvSpPr/>
          <p:nvPr/>
        </p:nvSpPr>
        <p:spPr>
          <a:xfrm flipH="1">
            <a:off x="7309441" y="4295563"/>
            <a:ext cx="261109" cy="260603"/>
          </a:xfrm>
          <a:custGeom>
            <a:avLst/>
            <a:gdLst/>
            <a:ahLst/>
            <a:cxnLst/>
            <a:rect l="l" t="t" r="r" b="b"/>
            <a:pathLst>
              <a:path w="6705" h="6692" extrusionOk="0">
                <a:moveTo>
                  <a:pt x="1965" y="0"/>
                </a:moveTo>
                <a:lnTo>
                  <a:pt x="1965" y="1965"/>
                </a:lnTo>
                <a:lnTo>
                  <a:pt x="1" y="1965"/>
                </a:lnTo>
                <a:lnTo>
                  <a:pt x="1" y="4727"/>
                </a:lnTo>
                <a:lnTo>
                  <a:pt x="1965" y="4727"/>
                </a:lnTo>
                <a:lnTo>
                  <a:pt x="1965" y="6691"/>
                </a:lnTo>
                <a:lnTo>
                  <a:pt x="4740" y="6691"/>
                </a:lnTo>
                <a:lnTo>
                  <a:pt x="4740" y="4727"/>
                </a:lnTo>
                <a:lnTo>
                  <a:pt x="6704" y="4727"/>
                </a:lnTo>
                <a:lnTo>
                  <a:pt x="6704" y="1965"/>
                </a:lnTo>
                <a:lnTo>
                  <a:pt x="4740" y="1965"/>
                </a:lnTo>
                <a:lnTo>
                  <a:pt x="47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5"/>
          <p:cNvSpPr/>
          <p:nvPr/>
        </p:nvSpPr>
        <p:spPr>
          <a:xfrm flipH="1">
            <a:off x="8115219" y="3396201"/>
            <a:ext cx="247168" cy="247168"/>
          </a:xfrm>
          <a:custGeom>
            <a:avLst/>
            <a:gdLst/>
            <a:ahLst/>
            <a:cxnLst/>
            <a:rect l="l" t="t" r="r" b="b"/>
            <a:pathLst>
              <a:path w="6347" h="6347" extrusionOk="0">
                <a:moveTo>
                  <a:pt x="1858" y="0"/>
                </a:moveTo>
                <a:lnTo>
                  <a:pt x="1858" y="1870"/>
                </a:lnTo>
                <a:lnTo>
                  <a:pt x="1" y="1870"/>
                </a:lnTo>
                <a:lnTo>
                  <a:pt x="1" y="4489"/>
                </a:lnTo>
                <a:lnTo>
                  <a:pt x="1858" y="4489"/>
                </a:lnTo>
                <a:lnTo>
                  <a:pt x="1858" y="6346"/>
                </a:lnTo>
                <a:lnTo>
                  <a:pt x="4478" y="6346"/>
                </a:lnTo>
                <a:lnTo>
                  <a:pt x="4478" y="4489"/>
                </a:lnTo>
                <a:lnTo>
                  <a:pt x="6347" y="4489"/>
                </a:lnTo>
                <a:lnTo>
                  <a:pt x="6347" y="1870"/>
                </a:lnTo>
                <a:lnTo>
                  <a:pt x="4478" y="1870"/>
                </a:lnTo>
                <a:lnTo>
                  <a:pt x="44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3" name="Google Shape;1153;p35"/>
          <p:cNvGrpSpPr/>
          <p:nvPr/>
        </p:nvGrpSpPr>
        <p:grpSpPr>
          <a:xfrm>
            <a:off x="5653675" y="3176338"/>
            <a:ext cx="670920" cy="457488"/>
            <a:chOff x="5577475" y="2642938"/>
            <a:chExt cx="670920" cy="457488"/>
          </a:xfrm>
        </p:grpSpPr>
        <p:sp>
          <p:nvSpPr>
            <p:cNvPr id="1154" name="Google Shape;1154;p35"/>
            <p:cNvSpPr/>
            <p:nvPr/>
          </p:nvSpPr>
          <p:spPr>
            <a:xfrm>
              <a:off x="5971291" y="2823322"/>
              <a:ext cx="277103" cy="277103"/>
            </a:xfrm>
            <a:custGeom>
              <a:avLst/>
              <a:gdLst/>
              <a:ahLst/>
              <a:cxnLst/>
              <a:rect l="l" t="t" r="r" b="b"/>
              <a:pathLst>
                <a:path w="9383" h="9383" extrusionOk="0">
                  <a:moveTo>
                    <a:pt x="4692" y="1"/>
                  </a:moveTo>
                  <a:lnTo>
                    <a:pt x="4322" y="2144"/>
                  </a:lnTo>
                  <a:cubicBezTo>
                    <a:pt x="4132" y="3263"/>
                    <a:pt x="3251" y="4144"/>
                    <a:pt x="2132" y="4335"/>
                  </a:cubicBezTo>
                  <a:lnTo>
                    <a:pt x="1" y="4692"/>
                  </a:lnTo>
                  <a:lnTo>
                    <a:pt x="2132" y="5061"/>
                  </a:lnTo>
                  <a:cubicBezTo>
                    <a:pt x="3251" y="5251"/>
                    <a:pt x="4132" y="6121"/>
                    <a:pt x="4322" y="7252"/>
                  </a:cubicBezTo>
                  <a:lnTo>
                    <a:pt x="4692" y="9383"/>
                  </a:lnTo>
                  <a:lnTo>
                    <a:pt x="5049" y="7252"/>
                  </a:lnTo>
                  <a:cubicBezTo>
                    <a:pt x="5239" y="6121"/>
                    <a:pt x="6120" y="5251"/>
                    <a:pt x="7240" y="5061"/>
                  </a:cubicBezTo>
                  <a:lnTo>
                    <a:pt x="9383" y="4692"/>
                  </a:lnTo>
                  <a:lnTo>
                    <a:pt x="7240" y="4335"/>
                  </a:lnTo>
                  <a:cubicBezTo>
                    <a:pt x="6120" y="4144"/>
                    <a:pt x="5239" y="3263"/>
                    <a:pt x="5049" y="2144"/>
                  </a:cubicBez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5"/>
            <p:cNvSpPr/>
            <p:nvPr/>
          </p:nvSpPr>
          <p:spPr>
            <a:xfrm>
              <a:off x="5775432" y="2642938"/>
              <a:ext cx="195889" cy="195889"/>
            </a:xfrm>
            <a:custGeom>
              <a:avLst/>
              <a:gdLst/>
              <a:ahLst/>
              <a:cxnLst/>
              <a:rect l="l" t="t" r="r" b="b"/>
              <a:pathLst>
                <a:path w="6633" h="6633" extrusionOk="0">
                  <a:moveTo>
                    <a:pt x="3323" y="1"/>
                  </a:moveTo>
                  <a:lnTo>
                    <a:pt x="3061" y="1513"/>
                  </a:lnTo>
                  <a:cubicBezTo>
                    <a:pt x="2930" y="2311"/>
                    <a:pt x="2311" y="2930"/>
                    <a:pt x="1513" y="3061"/>
                  </a:cubicBezTo>
                  <a:lnTo>
                    <a:pt x="1" y="3323"/>
                  </a:lnTo>
                  <a:lnTo>
                    <a:pt x="1513" y="3573"/>
                  </a:lnTo>
                  <a:cubicBezTo>
                    <a:pt x="2311" y="3704"/>
                    <a:pt x="2930" y="4335"/>
                    <a:pt x="3061" y="5121"/>
                  </a:cubicBezTo>
                  <a:lnTo>
                    <a:pt x="3323" y="6633"/>
                  </a:lnTo>
                  <a:lnTo>
                    <a:pt x="3573" y="5121"/>
                  </a:lnTo>
                  <a:cubicBezTo>
                    <a:pt x="3704" y="4335"/>
                    <a:pt x="4323" y="3704"/>
                    <a:pt x="5120" y="3573"/>
                  </a:cubicBezTo>
                  <a:lnTo>
                    <a:pt x="6633" y="3323"/>
                  </a:lnTo>
                  <a:lnTo>
                    <a:pt x="5120" y="3061"/>
                  </a:lnTo>
                  <a:cubicBezTo>
                    <a:pt x="4323" y="2930"/>
                    <a:pt x="3704" y="2311"/>
                    <a:pt x="3573" y="1513"/>
                  </a:cubicBezTo>
                  <a:lnTo>
                    <a:pt x="3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5"/>
            <p:cNvSpPr/>
            <p:nvPr/>
          </p:nvSpPr>
          <p:spPr>
            <a:xfrm>
              <a:off x="5577475" y="2807523"/>
              <a:ext cx="195889" cy="195860"/>
            </a:xfrm>
            <a:custGeom>
              <a:avLst/>
              <a:gdLst/>
              <a:ahLst/>
              <a:cxnLst/>
              <a:rect l="l" t="t" r="r" b="b"/>
              <a:pathLst>
                <a:path w="6633" h="6632" extrusionOk="0">
                  <a:moveTo>
                    <a:pt x="3322" y="0"/>
                  </a:moveTo>
                  <a:lnTo>
                    <a:pt x="3060" y="1512"/>
                  </a:lnTo>
                  <a:cubicBezTo>
                    <a:pt x="2929" y="2298"/>
                    <a:pt x="2310" y="2917"/>
                    <a:pt x="1513" y="3060"/>
                  </a:cubicBezTo>
                  <a:lnTo>
                    <a:pt x="1" y="3310"/>
                  </a:lnTo>
                  <a:lnTo>
                    <a:pt x="1513" y="3572"/>
                  </a:lnTo>
                  <a:cubicBezTo>
                    <a:pt x="2310" y="3703"/>
                    <a:pt x="2929" y="4322"/>
                    <a:pt x="3060" y="5120"/>
                  </a:cubicBezTo>
                  <a:lnTo>
                    <a:pt x="3322" y="6632"/>
                  </a:lnTo>
                  <a:lnTo>
                    <a:pt x="3572" y="5120"/>
                  </a:lnTo>
                  <a:cubicBezTo>
                    <a:pt x="3715" y="4322"/>
                    <a:pt x="4334" y="3703"/>
                    <a:pt x="5120" y="3572"/>
                  </a:cubicBezTo>
                  <a:lnTo>
                    <a:pt x="6632" y="3310"/>
                  </a:lnTo>
                  <a:lnTo>
                    <a:pt x="5132" y="3060"/>
                  </a:lnTo>
                  <a:cubicBezTo>
                    <a:pt x="4334" y="2917"/>
                    <a:pt x="3715" y="2298"/>
                    <a:pt x="3584" y="1512"/>
                  </a:cubicBezTo>
                  <a:lnTo>
                    <a:pt x="3572" y="1512"/>
                  </a:lnTo>
                  <a:lnTo>
                    <a:pt x="33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35"/>
          <p:cNvGrpSpPr/>
          <p:nvPr/>
        </p:nvGrpSpPr>
        <p:grpSpPr>
          <a:xfrm>
            <a:off x="6305716" y="603247"/>
            <a:ext cx="670545" cy="457477"/>
            <a:chOff x="-1540763" y="4116277"/>
            <a:chExt cx="990027" cy="675442"/>
          </a:xfrm>
        </p:grpSpPr>
        <p:sp>
          <p:nvSpPr>
            <p:cNvPr id="1158" name="Google Shape;1158;p35"/>
            <p:cNvSpPr/>
            <p:nvPr/>
          </p:nvSpPr>
          <p:spPr>
            <a:xfrm>
              <a:off x="-1540763" y="4382597"/>
              <a:ext cx="409645" cy="409122"/>
            </a:xfrm>
            <a:custGeom>
              <a:avLst/>
              <a:gdLst/>
              <a:ahLst/>
              <a:cxnLst/>
              <a:rect l="l" t="t" r="r" b="b"/>
              <a:pathLst>
                <a:path w="9395" h="9383" extrusionOk="0">
                  <a:moveTo>
                    <a:pt x="4703" y="0"/>
                  </a:moveTo>
                  <a:lnTo>
                    <a:pt x="4334" y="2143"/>
                  </a:lnTo>
                  <a:cubicBezTo>
                    <a:pt x="4144" y="3262"/>
                    <a:pt x="3263" y="4143"/>
                    <a:pt x="2143" y="4334"/>
                  </a:cubicBezTo>
                  <a:lnTo>
                    <a:pt x="0" y="4691"/>
                  </a:lnTo>
                  <a:lnTo>
                    <a:pt x="2143" y="5060"/>
                  </a:lnTo>
                  <a:cubicBezTo>
                    <a:pt x="3263" y="5251"/>
                    <a:pt x="4144" y="6120"/>
                    <a:pt x="4334" y="7251"/>
                  </a:cubicBezTo>
                  <a:lnTo>
                    <a:pt x="4703" y="9382"/>
                  </a:lnTo>
                  <a:lnTo>
                    <a:pt x="5061" y="7251"/>
                  </a:lnTo>
                  <a:cubicBezTo>
                    <a:pt x="5251" y="6120"/>
                    <a:pt x="6132" y="5251"/>
                    <a:pt x="7251" y="5060"/>
                  </a:cubicBezTo>
                  <a:lnTo>
                    <a:pt x="9394" y="4691"/>
                  </a:lnTo>
                  <a:lnTo>
                    <a:pt x="7251" y="4334"/>
                  </a:lnTo>
                  <a:cubicBezTo>
                    <a:pt x="6132" y="4143"/>
                    <a:pt x="5251" y="3262"/>
                    <a:pt x="5061" y="2143"/>
                  </a:cubicBezTo>
                  <a:lnTo>
                    <a:pt x="4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5"/>
            <p:cNvSpPr/>
            <p:nvPr/>
          </p:nvSpPr>
          <p:spPr>
            <a:xfrm>
              <a:off x="-1131691" y="4116277"/>
              <a:ext cx="289215" cy="289172"/>
            </a:xfrm>
            <a:custGeom>
              <a:avLst/>
              <a:gdLst/>
              <a:ahLst/>
              <a:cxnLst/>
              <a:rect l="l" t="t" r="r" b="b"/>
              <a:pathLst>
                <a:path w="6633" h="6632" extrusionOk="0">
                  <a:moveTo>
                    <a:pt x="3322" y="0"/>
                  </a:moveTo>
                  <a:lnTo>
                    <a:pt x="3060" y="1512"/>
                  </a:lnTo>
                  <a:cubicBezTo>
                    <a:pt x="2929" y="2310"/>
                    <a:pt x="2310" y="2929"/>
                    <a:pt x="1513" y="3060"/>
                  </a:cubicBezTo>
                  <a:lnTo>
                    <a:pt x="0" y="3322"/>
                  </a:lnTo>
                  <a:lnTo>
                    <a:pt x="1513" y="3572"/>
                  </a:lnTo>
                  <a:cubicBezTo>
                    <a:pt x="2310" y="3703"/>
                    <a:pt x="2929" y="4334"/>
                    <a:pt x="3060" y="5120"/>
                  </a:cubicBezTo>
                  <a:lnTo>
                    <a:pt x="3322" y="6632"/>
                  </a:lnTo>
                  <a:lnTo>
                    <a:pt x="3572" y="5120"/>
                  </a:lnTo>
                  <a:cubicBezTo>
                    <a:pt x="3715" y="4334"/>
                    <a:pt x="4334" y="3703"/>
                    <a:pt x="5120" y="3572"/>
                  </a:cubicBezTo>
                  <a:lnTo>
                    <a:pt x="6632" y="3322"/>
                  </a:lnTo>
                  <a:lnTo>
                    <a:pt x="5120" y="3060"/>
                  </a:lnTo>
                  <a:cubicBezTo>
                    <a:pt x="4334" y="2929"/>
                    <a:pt x="3715" y="2310"/>
                    <a:pt x="3572" y="1512"/>
                  </a:cubicBezTo>
                  <a:lnTo>
                    <a:pt x="33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5"/>
            <p:cNvSpPr/>
            <p:nvPr/>
          </p:nvSpPr>
          <p:spPr>
            <a:xfrm>
              <a:off x="-839951" y="4359226"/>
              <a:ext cx="289215" cy="289215"/>
            </a:xfrm>
            <a:custGeom>
              <a:avLst/>
              <a:gdLst/>
              <a:ahLst/>
              <a:cxnLst/>
              <a:rect l="l" t="t" r="r" b="b"/>
              <a:pathLst>
                <a:path w="6633" h="6633" extrusionOk="0">
                  <a:moveTo>
                    <a:pt x="3323" y="0"/>
                  </a:moveTo>
                  <a:lnTo>
                    <a:pt x="3061" y="1512"/>
                  </a:lnTo>
                  <a:cubicBezTo>
                    <a:pt x="2930" y="2298"/>
                    <a:pt x="2311" y="2917"/>
                    <a:pt x="1513" y="3060"/>
                  </a:cubicBezTo>
                  <a:lnTo>
                    <a:pt x="1" y="3310"/>
                  </a:lnTo>
                  <a:lnTo>
                    <a:pt x="1513" y="3572"/>
                  </a:lnTo>
                  <a:cubicBezTo>
                    <a:pt x="2311" y="3703"/>
                    <a:pt x="2930" y="4322"/>
                    <a:pt x="3061" y="5120"/>
                  </a:cubicBezTo>
                  <a:lnTo>
                    <a:pt x="3323" y="6632"/>
                  </a:lnTo>
                  <a:lnTo>
                    <a:pt x="3573" y="5120"/>
                  </a:lnTo>
                  <a:cubicBezTo>
                    <a:pt x="3704" y="4322"/>
                    <a:pt x="4323" y="3703"/>
                    <a:pt x="5120" y="3572"/>
                  </a:cubicBezTo>
                  <a:lnTo>
                    <a:pt x="6633" y="3310"/>
                  </a:lnTo>
                  <a:lnTo>
                    <a:pt x="5120" y="3060"/>
                  </a:lnTo>
                  <a:cubicBezTo>
                    <a:pt x="4323" y="2917"/>
                    <a:pt x="3704" y="2298"/>
                    <a:pt x="3573" y="1512"/>
                  </a:cubicBezTo>
                  <a:lnTo>
                    <a:pt x="3585" y="1512"/>
                  </a:lnTo>
                  <a:lnTo>
                    <a:pt x="33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35"/>
          <p:cNvSpPr/>
          <p:nvPr/>
        </p:nvSpPr>
        <p:spPr>
          <a:xfrm>
            <a:off x="7510380" y="821112"/>
            <a:ext cx="182251" cy="182251"/>
          </a:xfrm>
          <a:custGeom>
            <a:avLst/>
            <a:gdLst/>
            <a:ahLst/>
            <a:cxnLst/>
            <a:rect l="l" t="t" r="r" b="b"/>
            <a:pathLst>
              <a:path w="4680" h="4680" extrusionOk="0">
                <a:moveTo>
                  <a:pt x="1370" y="0"/>
                </a:moveTo>
                <a:lnTo>
                  <a:pt x="1370" y="1370"/>
                </a:lnTo>
                <a:lnTo>
                  <a:pt x="0" y="1370"/>
                </a:lnTo>
                <a:lnTo>
                  <a:pt x="0" y="3310"/>
                </a:lnTo>
                <a:lnTo>
                  <a:pt x="1370" y="3310"/>
                </a:lnTo>
                <a:lnTo>
                  <a:pt x="1370" y="4680"/>
                </a:lnTo>
                <a:lnTo>
                  <a:pt x="3310" y="4680"/>
                </a:lnTo>
                <a:lnTo>
                  <a:pt x="3310" y="3310"/>
                </a:lnTo>
                <a:lnTo>
                  <a:pt x="4680" y="3310"/>
                </a:lnTo>
                <a:lnTo>
                  <a:pt x="4680" y="1370"/>
                </a:lnTo>
                <a:lnTo>
                  <a:pt x="3310" y="1370"/>
                </a:lnTo>
                <a:lnTo>
                  <a:pt x="33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5"/>
          <p:cNvSpPr/>
          <p:nvPr/>
        </p:nvSpPr>
        <p:spPr>
          <a:xfrm>
            <a:off x="1356087" y="895363"/>
            <a:ext cx="179953" cy="154446"/>
          </a:xfrm>
          <a:custGeom>
            <a:avLst/>
            <a:gdLst/>
            <a:ahLst/>
            <a:cxnLst/>
            <a:rect l="l" t="t" r="r" b="b"/>
            <a:pathLst>
              <a:path w="4621" h="3966" extrusionOk="0">
                <a:moveTo>
                  <a:pt x="1998" y="1"/>
                </a:moveTo>
                <a:cubicBezTo>
                  <a:pt x="979" y="1"/>
                  <a:pt x="1" y="796"/>
                  <a:pt x="1" y="1989"/>
                </a:cubicBezTo>
                <a:cubicBezTo>
                  <a:pt x="1" y="3085"/>
                  <a:pt x="882" y="3966"/>
                  <a:pt x="1977" y="3966"/>
                </a:cubicBezTo>
                <a:cubicBezTo>
                  <a:pt x="3739" y="3966"/>
                  <a:pt x="4620" y="1835"/>
                  <a:pt x="3382" y="585"/>
                </a:cubicBezTo>
                <a:cubicBezTo>
                  <a:pt x="2979" y="181"/>
                  <a:pt x="2484" y="1"/>
                  <a:pt x="19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5"/>
          <p:cNvSpPr txBox="1">
            <a:spLocks noGrp="1"/>
          </p:cNvSpPr>
          <p:nvPr>
            <p:ph type="ctrTitle"/>
          </p:nvPr>
        </p:nvSpPr>
        <p:spPr>
          <a:xfrm>
            <a:off x="827327" y="1097777"/>
            <a:ext cx="5164825" cy="2333857"/>
          </a:xfrm>
          <a:prstGeom prst="rect">
            <a:avLst/>
          </a:prstGeom>
        </p:spPr>
        <p:txBody>
          <a:bodyPr spcFirstLastPara="1" wrap="square" lIns="91425" tIns="0" rIns="91425" bIns="91425" anchor="ctr" anchorCtr="0">
            <a:noAutofit/>
          </a:bodyPr>
          <a:lstStyle/>
          <a:p>
            <a:pPr marL="0" lvl="0" indent="0" algn="l" rtl="0">
              <a:spcBef>
                <a:spcPts val="0"/>
              </a:spcBef>
              <a:spcAft>
                <a:spcPts val="0"/>
              </a:spcAft>
              <a:buNone/>
            </a:pPr>
            <a:r>
              <a:rPr lang="fa-IR" dirty="0">
                <a:latin typeface="Raleway Black"/>
                <a:ea typeface="Raleway Black"/>
                <a:cs typeface="Raleway Black"/>
                <a:sym typeface="Raleway Black"/>
              </a:rPr>
              <a:t>Giant Hydronephrosis </a:t>
            </a:r>
            <a:endParaRPr dirty="0">
              <a:latin typeface="Raleway Black"/>
              <a:ea typeface="Raleway Black"/>
              <a:cs typeface="Raleway Black"/>
              <a:sym typeface="Raleway Black"/>
            </a:endParaRPr>
          </a:p>
        </p:txBody>
      </p:sp>
      <p:sp>
        <p:nvSpPr>
          <p:cNvPr id="1165" name="Google Shape;1165;p35"/>
          <p:cNvSpPr/>
          <p:nvPr/>
        </p:nvSpPr>
        <p:spPr>
          <a:xfrm>
            <a:off x="-807200" y="-296812"/>
            <a:ext cx="125025" cy="125025"/>
          </a:xfrm>
          <a:custGeom>
            <a:avLst/>
            <a:gdLst/>
            <a:ahLst/>
            <a:cxnLst/>
            <a:rect l="l" t="t" r="r" b="b"/>
            <a:pathLst>
              <a:path w="5001" h="5001" extrusionOk="0">
                <a:moveTo>
                  <a:pt x="2500" y="0"/>
                </a:moveTo>
                <a:lnTo>
                  <a:pt x="2310" y="1143"/>
                </a:lnTo>
                <a:cubicBezTo>
                  <a:pt x="2203" y="1739"/>
                  <a:pt x="1738" y="2203"/>
                  <a:pt x="1143" y="2310"/>
                </a:cubicBezTo>
                <a:lnTo>
                  <a:pt x="0" y="2501"/>
                </a:lnTo>
                <a:lnTo>
                  <a:pt x="1143" y="2691"/>
                </a:lnTo>
                <a:cubicBezTo>
                  <a:pt x="1738" y="2798"/>
                  <a:pt x="2203" y="3263"/>
                  <a:pt x="2310" y="3858"/>
                </a:cubicBezTo>
                <a:lnTo>
                  <a:pt x="2500" y="5001"/>
                </a:lnTo>
                <a:lnTo>
                  <a:pt x="2691" y="3858"/>
                </a:lnTo>
                <a:cubicBezTo>
                  <a:pt x="2798" y="3263"/>
                  <a:pt x="3262" y="2798"/>
                  <a:pt x="3858" y="2691"/>
                </a:cubicBezTo>
                <a:lnTo>
                  <a:pt x="5001" y="2501"/>
                </a:lnTo>
                <a:lnTo>
                  <a:pt x="3858" y="2310"/>
                </a:lnTo>
                <a:cubicBezTo>
                  <a:pt x="3262" y="2203"/>
                  <a:pt x="2798" y="1739"/>
                  <a:pt x="2691" y="1143"/>
                </a:cubicBezTo>
                <a:lnTo>
                  <a:pt x="25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E5334E25-C1FC-08EF-CD59-0FC0A847AC98}"/>
              </a:ext>
            </a:extLst>
          </p:cNvPr>
          <p:cNvSpPr txBox="1"/>
          <p:nvPr/>
        </p:nvSpPr>
        <p:spPr>
          <a:xfrm>
            <a:off x="3255617" y="1537252"/>
            <a:ext cx="1828800" cy="307777"/>
          </a:xfrm>
          <a:prstGeom prst="rect">
            <a:avLst/>
          </a:prstGeom>
          <a:noFill/>
        </p:spPr>
        <p:txBody>
          <a:bodyPr wrap="square" rtlCol="0">
            <a:spAutoFit/>
          </a:bodyPr>
          <a:lstStyle/>
          <a:p>
            <a:pPr algn="l"/>
            <a:endParaRPr lang="en-US" dirty="0"/>
          </a:p>
        </p:txBody>
      </p:sp>
      <p:sp>
        <p:nvSpPr>
          <p:cNvPr id="4" name="TextBox 3">
            <a:extLst>
              <a:ext uri="{FF2B5EF4-FFF2-40B4-BE49-F238E27FC236}">
                <a16:creationId xmlns:a16="http://schemas.microsoft.com/office/drawing/2014/main" id="{2E42CB19-99A4-CFF0-32A4-31E694F176EB}"/>
              </a:ext>
            </a:extLst>
          </p:cNvPr>
          <p:cNvSpPr txBox="1"/>
          <p:nvPr/>
        </p:nvSpPr>
        <p:spPr>
          <a:xfrm>
            <a:off x="3255617" y="1537252"/>
            <a:ext cx="1828800" cy="1828800"/>
          </a:xfrm>
          <a:prstGeom prst="rect">
            <a:avLst/>
          </a:prstGeom>
          <a:noFill/>
        </p:spPr>
        <p:txBody>
          <a:bodyPr wrap="square" rtlCol="0">
            <a:spAutoFit/>
          </a:bodyPr>
          <a:lstStyle/>
          <a:p>
            <a:pPr algn="l"/>
            <a:endParaRPr lang="en-US" dirty="0"/>
          </a:p>
        </p:txBody>
      </p:sp>
      <p:sp>
        <p:nvSpPr>
          <p:cNvPr id="5" name="TextBox 4">
            <a:extLst>
              <a:ext uri="{FF2B5EF4-FFF2-40B4-BE49-F238E27FC236}">
                <a16:creationId xmlns:a16="http://schemas.microsoft.com/office/drawing/2014/main" id="{AB8402A3-FDC2-BE50-4383-6035EEB235FE}"/>
              </a:ext>
            </a:extLst>
          </p:cNvPr>
          <p:cNvSpPr txBox="1"/>
          <p:nvPr/>
        </p:nvSpPr>
        <p:spPr>
          <a:xfrm>
            <a:off x="3255617" y="1537252"/>
            <a:ext cx="1828800" cy="276999"/>
          </a:xfrm>
          <a:prstGeom prst="rect">
            <a:avLst/>
          </a:prstGeom>
          <a:noFill/>
        </p:spPr>
        <p:txBody>
          <a:bodyPr wrap="square" rtlCol="0">
            <a:spAutoFit/>
          </a:bodyPr>
          <a:lstStyle/>
          <a:p>
            <a:pPr algn="l"/>
            <a:endParaRPr lang="en-US" sz="1200" dirty="0">
              <a:solidFill>
                <a:schemeClr val="lt2"/>
              </a:solidFill>
              <a:latin typeface="Nunito"/>
              <a:sym typeface="Nunito"/>
            </a:endParaRPr>
          </a:p>
        </p:txBody>
      </p:sp>
      <p:sp>
        <p:nvSpPr>
          <p:cNvPr id="6" name="TextBox 5">
            <a:extLst>
              <a:ext uri="{FF2B5EF4-FFF2-40B4-BE49-F238E27FC236}">
                <a16:creationId xmlns:a16="http://schemas.microsoft.com/office/drawing/2014/main" id="{A1B78541-3549-DEC9-C3EB-8A05A29D3154}"/>
              </a:ext>
            </a:extLst>
          </p:cNvPr>
          <p:cNvSpPr txBox="1"/>
          <p:nvPr/>
        </p:nvSpPr>
        <p:spPr>
          <a:xfrm>
            <a:off x="1077556" y="3838461"/>
            <a:ext cx="3298763" cy="738664"/>
          </a:xfrm>
          <a:prstGeom prst="rect">
            <a:avLst/>
          </a:prstGeom>
          <a:noFill/>
        </p:spPr>
        <p:txBody>
          <a:bodyPr wrap="square" rtlCol="0">
            <a:spAutoFit/>
          </a:bodyPr>
          <a:lstStyle/>
          <a:p>
            <a:pPr algn="l"/>
            <a:r>
              <a:rPr lang="fa-IR" dirty="0"/>
              <a:t>Created by: Mohadeseh Daneshyar</a:t>
            </a:r>
          </a:p>
          <a:p>
            <a:pPr algn="l"/>
            <a:endParaRPr lang="fa-IR" dirty="0"/>
          </a:p>
          <a:p>
            <a:pPr algn="l"/>
            <a:r>
              <a:rPr lang="fa-IR" dirty="0"/>
              <a:t>Tutor: Mr. Rasouli</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grpSp>
        <p:nvGrpSpPr>
          <p:cNvPr id="1170" name="Google Shape;1170;p36"/>
          <p:cNvGrpSpPr/>
          <p:nvPr/>
        </p:nvGrpSpPr>
        <p:grpSpPr>
          <a:xfrm>
            <a:off x="7308054" y="2703797"/>
            <a:ext cx="670545" cy="457477"/>
            <a:chOff x="-1540763" y="4116277"/>
            <a:chExt cx="990027" cy="675442"/>
          </a:xfrm>
        </p:grpSpPr>
        <p:sp>
          <p:nvSpPr>
            <p:cNvPr id="1171" name="Google Shape;1171;p36"/>
            <p:cNvSpPr/>
            <p:nvPr/>
          </p:nvSpPr>
          <p:spPr>
            <a:xfrm>
              <a:off x="-1540763" y="4382597"/>
              <a:ext cx="409645" cy="409122"/>
            </a:xfrm>
            <a:custGeom>
              <a:avLst/>
              <a:gdLst/>
              <a:ahLst/>
              <a:cxnLst/>
              <a:rect l="l" t="t" r="r" b="b"/>
              <a:pathLst>
                <a:path w="9395" h="9383" extrusionOk="0">
                  <a:moveTo>
                    <a:pt x="4703" y="0"/>
                  </a:moveTo>
                  <a:lnTo>
                    <a:pt x="4334" y="2143"/>
                  </a:lnTo>
                  <a:cubicBezTo>
                    <a:pt x="4144" y="3262"/>
                    <a:pt x="3263" y="4143"/>
                    <a:pt x="2143" y="4334"/>
                  </a:cubicBezTo>
                  <a:lnTo>
                    <a:pt x="0" y="4691"/>
                  </a:lnTo>
                  <a:lnTo>
                    <a:pt x="2143" y="5060"/>
                  </a:lnTo>
                  <a:cubicBezTo>
                    <a:pt x="3263" y="5251"/>
                    <a:pt x="4144" y="6120"/>
                    <a:pt x="4334" y="7251"/>
                  </a:cubicBezTo>
                  <a:lnTo>
                    <a:pt x="4703" y="9382"/>
                  </a:lnTo>
                  <a:lnTo>
                    <a:pt x="5061" y="7251"/>
                  </a:lnTo>
                  <a:cubicBezTo>
                    <a:pt x="5251" y="6120"/>
                    <a:pt x="6132" y="5251"/>
                    <a:pt x="7251" y="5060"/>
                  </a:cubicBezTo>
                  <a:lnTo>
                    <a:pt x="9394" y="4691"/>
                  </a:lnTo>
                  <a:lnTo>
                    <a:pt x="7251" y="4334"/>
                  </a:lnTo>
                  <a:cubicBezTo>
                    <a:pt x="6132" y="4143"/>
                    <a:pt x="5251" y="3262"/>
                    <a:pt x="5061" y="2143"/>
                  </a:cubicBezTo>
                  <a:lnTo>
                    <a:pt x="4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6"/>
            <p:cNvSpPr/>
            <p:nvPr/>
          </p:nvSpPr>
          <p:spPr>
            <a:xfrm>
              <a:off x="-1131691" y="4116277"/>
              <a:ext cx="289215" cy="289172"/>
            </a:xfrm>
            <a:custGeom>
              <a:avLst/>
              <a:gdLst/>
              <a:ahLst/>
              <a:cxnLst/>
              <a:rect l="l" t="t" r="r" b="b"/>
              <a:pathLst>
                <a:path w="6633" h="6632" extrusionOk="0">
                  <a:moveTo>
                    <a:pt x="3322" y="0"/>
                  </a:moveTo>
                  <a:lnTo>
                    <a:pt x="3060" y="1512"/>
                  </a:lnTo>
                  <a:cubicBezTo>
                    <a:pt x="2929" y="2310"/>
                    <a:pt x="2310" y="2929"/>
                    <a:pt x="1513" y="3060"/>
                  </a:cubicBezTo>
                  <a:lnTo>
                    <a:pt x="0" y="3322"/>
                  </a:lnTo>
                  <a:lnTo>
                    <a:pt x="1513" y="3572"/>
                  </a:lnTo>
                  <a:cubicBezTo>
                    <a:pt x="2310" y="3703"/>
                    <a:pt x="2929" y="4334"/>
                    <a:pt x="3060" y="5120"/>
                  </a:cubicBezTo>
                  <a:lnTo>
                    <a:pt x="3322" y="6632"/>
                  </a:lnTo>
                  <a:lnTo>
                    <a:pt x="3572" y="5120"/>
                  </a:lnTo>
                  <a:cubicBezTo>
                    <a:pt x="3715" y="4334"/>
                    <a:pt x="4334" y="3703"/>
                    <a:pt x="5120" y="3572"/>
                  </a:cubicBezTo>
                  <a:lnTo>
                    <a:pt x="6632" y="3322"/>
                  </a:lnTo>
                  <a:lnTo>
                    <a:pt x="5120" y="3060"/>
                  </a:lnTo>
                  <a:cubicBezTo>
                    <a:pt x="4334" y="2929"/>
                    <a:pt x="3715" y="2310"/>
                    <a:pt x="3572" y="1512"/>
                  </a:cubicBezTo>
                  <a:lnTo>
                    <a:pt x="33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6"/>
            <p:cNvSpPr/>
            <p:nvPr/>
          </p:nvSpPr>
          <p:spPr>
            <a:xfrm>
              <a:off x="-839951" y="4359226"/>
              <a:ext cx="289215" cy="289215"/>
            </a:xfrm>
            <a:custGeom>
              <a:avLst/>
              <a:gdLst/>
              <a:ahLst/>
              <a:cxnLst/>
              <a:rect l="l" t="t" r="r" b="b"/>
              <a:pathLst>
                <a:path w="6633" h="6633" extrusionOk="0">
                  <a:moveTo>
                    <a:pt x="3323" y="0"/>
                  </a:moveTo>
                  <a:lnTo>
                    <a:pt x="3061" y="1512"/>
                  </a:lnTo>
                  <a:cubicBezTo>
                    <a:pt x="2930" y="2298"/>
                    <a:pt x="2311" y="2917"/>
                    <a:pt x="1513" y="3060"/>
                  </a:cubicBezTo>
                  <a:lnTo>
                    <a:pt x="1" y="3310"/>
                  </a:lnTo>
                  <a:lnTo>
                    <a:pt x="1513" y="3572"/>
                  </a:lnTo>
                  <a:cubicBezTo>
                    <a:pt x="2311" y="3703"/>
                    <a:pt x="2930" y="4322"/>
                    <a:pt x="3061" y="5120"/>
                  </a:cubicBezTo>
                  <a:lnTo>
                    <a:pt x="3323" y="6632"/>
                  </a:lnTo>
                  <a:lnTo>
                    <a:pt x="3573" y="5120"/>
                  </a:lnTo>
                  <a:cubicBezTo>
                    <a:pt x="3704" y="4322"/>
                    <a:pt x="4323" y="3703"/>
                    <a:pt x="5120" y="3572"/>
                  </a:cubicBezTo>
                  <a:lnTo>
                    <a:pt x="6633" y="3310"/>
                  </a:lnTo>
                  <a:lnTo>
                    <a:pt x="5120" y="3060"/>
                  </a:lnTo>
                  <a:cubicBezTo>
                    <a:pt x="4323" y="2917"/>
                    <a:pt x="3704" y="2298"/>
                    <a:pt x="3573" y="1512"/>
                  </a:cubicBezTo>
                  <a:lnTo>
                    <a:pt x="3585" y="1512"/>
                  </a:lnTo>
                  <a:lnTo>
                    <a:pt x="33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4" name="Google Shape;1174;p36"/>
          <p:cNvGrpSpPr/>
          <p:nvPr/>
        </p:nvGrpSpPr>
        <p:grpSpPr>
          <a:xfrm rot="-7042238" flipH="1">
            <a:off x="7921696" y="-49998"/>
            <a:ext cx="888592" cy="1418712"/>
            <a:chOff x="7309444" y="6779904"/>
            <a:chExt cx="1501932" cy="2397960"/>
          </a:xfrm>
        </p:grpSpPr>
        <p:sp>
          <p:nvSpPr>
            <p:cNvPr id="1175" name="Google Shape;1175;p36"/>
            <p:cNvSpPr/>
            <p:nvPr/>
          </p:nvSpPr>
          <p:spPr>
            <a:xfrm>
              <a:off x="7309444" y="6779904"/>
              <a:ext cx="1501932" cy="2397960"/>
            </a:xfrm>
            <a:custGeom>
              <a:avLst/>
              <a:gdLst/>
              <a:ahLst/>
              <a:cxnLst/>
              <a:rect l="l" t="t" r="r" b="b"/>
              <a:pathLst>
                <a:path w="17503" h="27945" extrusionOk="0">
                  <a:moveTo>
                    <a:pt x="16609" y="1"/>
                  </a:moveTo>
                  <a:cubicBezTo>
                    <a:pt x="16443" y="108"/>
                    <a:pt x="16276" y="215"/>
                    <a:pt x="16097" y="334"/>
                  </a:cubicBezTo>
                  <a:cubicBezTo>
                    <a:pt x="14335" y="1465"/>
                    <a:pt x="12657" y="2727"/>
                    <a:pt x="11073" y="4120"/>
                  </a:cubicBezTo>
                  <a:cubicBezTo>
                    <a:pt x="10894" y="4263"/>
                    <a:pt x="10716" y="4430"/>
                    <a:pt x="10549" y="4585"/>
                  </a:cubicBezTo>
                  <a:cubicBezTo>
                    <a:pt x="9168" y="5823"/>
                    <a:pt x="7882" y="7145"/>
                    <a:pt x="6680" y="8550"/>
                  </a:cubicBezTo>
                  <a:cubicBezTo>
                    <a:pt x="6501" y="8752"/>
                    <a:pt x="6334" y="8954"/>
                    <a:pt x="6156" y="9157"/>
                  </a:cubicBezTo>
                  <a:lnTo>
                    <a:pt x="6025" y="9312"/>
                  </a:lnTo>
                  <a:cubicBezTo>
                    <a:pt x="4822" y="10764"/>
                    <a:pt x="3751" y="12300"/>
                    <a:pt x="2810" y="13943"/>
                  </a:cubicBezTo>
                  <a:cubicBezTo>
                    <a:pt x="2679" y="14169"/>
                    <a:pt x="2548" y="14419"/>
                    <a:pt x="2417" y="14657"/>
                  </a:cubicBezTo>
                  <a:cubicBezTo>
                    <a:pt x="1846" y="15729"/>
                    <a:pt x="1381" y="16860"/>
                    <a:pt x="1000" y="18015"/>
                  </a:cubicBezTo>
                  <a:cubicBezTo>
                    <a:pt x="834" y="18515"/>
                    <a:pt x="703" y="19027"/>
                    <a:pt x="584" y="19539"/>
                  </a:cubicBezTo>
                  <a:cubicBezTo>
                    <a:pt x="524" y="19801"/>
                    <a:pt x="465" y="20051"/>
                    <a:pt x="429" y="20313"/>
                  </a:cubicBezTo>
                  <a:cubicBezTo>
                    <a:pt x="0" y="22718"/>
                    <a:pt x="84" y="25230"/>
                    <a:pt x="881" y="27528"/>
                  </a:cubicBezTo>
                  <a:lnTo>
                    <a:pt x="869" y="27528"/>
                  </a:lnTo>
                  <a:cubicBezTo>
                    <a:pt x="917" y="27671"/>
                    <a:pt x="976" y="27814"/>
                    <a:pt x="1024" y="27945"/>
                  </a:cubicBezTo>
                  <a:cubicBezTo>
                    <a:pt x="1167" y="27909"/>
                    <a:pt x="1310" y="27873"/>
                    <a:pt x="1441" y="27826"/>
                  </a:cubicBezTo>
                  <a:cubicBezTo>
                    <a:pt x="3405" y="27242"/>
                    <a:pt x="5275" y="26397"/>
                    <a:pt x="7013" y="25302"/>
                  </a:cubicBezTo>
                  <a:cubicBezTo>
                    <a:pt x="7334" y="25099"/>
                    <a:pt x="7644" y="24885"/>
                    <a:pt x="7965" y="24659"/>
                  </a:cubicBezTo>
                  <a:cubicBezTo>
                    <a:pt x="10001" y="23230"/>
                    <a:pt x="11787" y="21480"/>
                    <a:pt x="13252" y="19468"/>
                  </a:cubicBezTo>
                  <a:cubicBezTo>
                    <a:pt x="13466" y="19182"/>
                    <a:pt x="13669" y="18884"/>
                    <a:pt x="13859" y="18587"/>
                  </a:cubicBezTo>
                  <a:cubicBezTo>
                    <a:pt x="14157" y="18146"/>
                    <a:pt x="14419" y="17705"/>
                    <a:pt x="14681" y="17241"/>
                  </a:cubicBezTo>
                  <a:cubicBezTo>
                    <a:pt x="15585" y="15598"/>
                    <a:pt x="16288" y="13848"/>
                    <a:pt x="16764" y="12014"/>
                  </a:cubicBezTo>
                  <a:cubicBezTo>
                    <a:pt x="16824" y="11776"/>
                    <a:pt x="16883" y="11526"/>
                    <a:pt x="16931" y="11276"/>
                  </a:cubicBezTo>
                  <a:cubicBezTo>
                    <a:pt x="17312" y="9597"/>
                    <a:pt x="17502" y="7883"/>
                    <a:pt x="17490" y="6168"/>
                  </a:cubicBezTo>
                  <a:cubicBezTo>
                    <a:pt x="17490" y="5966"/>
                    <a:pt x="17490" y="5764"/>
                    <a:pt x="17490" y="5573"/>
                  </a:cubicBezTo>
                  <a:cubicBezTo>
                    <a:pt x="17443" y="3882"/>
                    <a:pt x="17205" y="2204"/>
                    <a:pt x="16776" y="584"/>
                  </a:cubicBezTo>
                  <a:cubicBezTo>
                    <a:pt x="16728" y="382"/>
                    <a:pt x="16669" y="191"/>
                    <a:pt x="1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6"/>
            <p:cNvSpPr/>
            <p:nvPr/>
          </p:nvSpPr>
          <p:spPr>
            <a:xfrm>
              <a:off x="7346171" y="6779904"/>
              <a:ext cx="1465206" cy="2397960"/>
            </a:xfrm>
            <a:custGeom>
              <a:avLst/>
              <a:gdLst/>
              <a:ahLst/>
              <a:cxnLst/>
              <a:rect l="l" t="t" r="r" b="b"/>
              <a:pathLst>
                <a:path w="17075" h="27945" extrusionOk="0">
                  <a:moveTo>
                    <a:pt x="16193" y="1"/>
                  </a:moveTo>
                  <a:cubicBezTo>
                    <a:pt x="16015" y="108"/>
                    <a:pt x="15848" y="215"/>
                    <a:pt x="15681" y="334"/>
                  </a:cubicBezTo>
                  <a:cubicBezTo>
                    <a:pt x="14907" y="2525"/>
                    <a:pt x="14122" y="4716"/>
                    <a:pt x="13229" y="6859"/>
                  </a:cubicBezTo>
                  <a:cubicBezTo>
                    <a:pt x="12955" y="7514"/>
                    <a:pt x="12669" y="8169"/>
                    <a:pt x="12371" y="8835"/>
                  </a:cubicBezTo>
                  <a:cubicBezTo>
                    <a:pt x="12121" y="7966"/>
                    <a:pt x="11848" y="7121"/>
                    <a:pt x="11514" y="6287"/>
                  </a:cubicBezTo>
                  <a:cubicBezTo>
                    <a:pt x="11336" y="5811"/>
                    <a:pt x="11133" y="5347"/>
                    <a:pt x="10955" y="4871"/>
                  </a:cubicBezTo>
                  <a:cubicBezTo>
                    <a:pt x="10859" y="4632"/>
                    <a:pt x="10764" y="4371"/>
                    <a:pt x="10657" y="4109"/>
                  </a:cubicBezTo>
                  <a:cubicBezTo>
                    <a:pt x="10478" y="4263"/>
                    <a:pt x="10300" y="4430"/>
                    <a:pt x="10121" y="4585"/>
                  </a:cubicBezTo>
                  <a:cubicBezTo>
                    <a:pt x="10204" y="4728"/>
                    <a:pt x="10288" y="4894"/>
                    <a:pt x="10371" y="5049"/>
                  </a:cubicBezTo>
                  <a:cubicBezTo>
                    <a:pt x="10597" y="5502"/>
                    <a:pt x="10800" y="5966"/>
                    <a:pt x="10978" y="6454"/>
                  </a:cubicBezTo>
                  <a:cubicBezTo>
                    <a:pt x="11336" y="7407"/>
                    <a:pt x="11645" y="8395"/>
                    <a:pt x="11907" y="9383"/>
                  </a:cubicBezTo>
                  <a:cubicBezTo>
                    <a:pt x="11931" y="9454"/>
                    <a:pt x="11978" y="9526"/>
                    <a:pt x="12038" y="9562"/>
                  </a:cubicBezTo>
                  <a:cubicBezTo>
                    <a:pt x="11014" y="11776"/>
                    <a:pt x="9895" y="13931"/>
                    <a:pt x="8669" y="16039"/>
                  </a:cubicBezTo>
                  <a:cubicBezTo>
                    <a:pt x="8347" y="14765"/>
                    <a:pt x="7978" y="13491"/>
                    <a:pt x="7561" y="12229"/>
                  </a:cubicBezTo>
                  <a:cubicBezTo>
                    <a:pt x="7335" y="11538"/>
                    <a:pt x="7109" y="10836"/>
                    <a:pt x="6871" y="10133"/>
                  </a:cubicBezTo>
                  <a:cubicBezTo>
                    <a:pt x="6680" y="9609"/>
                    <a:pt x="6514" y="9050"/>
                    <a:pt x="6252" y="8550"/>
                  </a:cubicBezTo>
                  <a:cubicBezTo>
                    <a:pt x="6073" y="8752"/>
                    <a:pt x="5906" y="8954"/>
                    <a:pt x="5728" y="9157"/>
                  </a:cubicBezTo>
                  <a:cubicBezTo>
                    <a:pt x="5894" y="9585"/>
                    <a:pt x="6109" y="10014"/>
                    <a:pt x="6275" y="10431"/>
                  </a:cubicBezTo>
                  <a:cubicBezTo>
                    <a:pt x="6549" y="11098"/>
                    <a:pt x="6823" y="11776"/>
                    <a:pt x="7061" y="12467"/>
                  </a:cubicBezTo>
                  <a:cubicBezTo>
                    <a:pt x="7514" y="13836"/>
                    <a:pt x="7907" y="15229"/>
                    <a:pt x="8252" y="16622"/>
                  </a:cubicBezTo>
                  <a:cubicBezTo>
                    <a:pt x="8264" y="16646"/>
                    <a:pt x="8276" y="16670"/>
                    <a:pt x="8288" y="16693"/>
                  </a:cubicBezTo>
                  <a:cubicBezTo>
                    <a:pt x="7978" y="17205"/>
                    <a:pt x="7668" y="17729"/>
                    <a:pt x="7347" y="18241"/>
                  </a:cubicBezTo>
                  <a:cubicBezTo>
                    <a:pt x="6597" y="19432"/>
                    <a:pt x="5823" y="20611"/>
                    <a:pt x="5001" y="21754"/>
                  </a:cubicBezTo>
                  <a:cubicBezTo>
                    <a:pt x="4656" y="20396"/>
                    <a:pt x="4263" y="19039"/>
                    <a:pt x="3811" y="17705"/>
                  </a:cubicBezTo>
                  <a:cubicBezTo>
                    <a:pt x="3561" y="16979"/>
                    <a:pt x="3311" y="16265"/>
                    <a:pt x="3025" y="15562"/>
                  </a:cubicBezTo>
                  <a:cubicBezTo>
                    <a:pt x="2823" y="15038"/>
                    <a:pt x="2632" y="14455"/>
                    <a:pt x="2370" y="13931"/>
                  </a:cubicBezTo>
                  <a:cubicBezTo>
                    <a:pt x="2239" y="14169"/>
                    <a:pt x="2108" y="14419"/>
                    <a:pt x="1977" y="14657"/>
                  </a:cubicBezTo>
                  <a:cubicBezTo>
                    <a:pt x="2132" y="15038"/>
                    <a:pt x="2287" y="15419"/>
                    <a:pt x="2430" y="15789"/>
                  </a:cubicBezTo>
                  <a:cubicBezTo>
                    <a:pt x="2680" y="16491"/>
                    <a:pt x="2918" y="17194"/>
                    <a:pt x="3144" y="17908"/>
                  </a:cubicBezTo>
                  <a:cubicBezTo>
                    <a:pt x="3608" y="19337"/>
                    <a:pt x="4013" y="20777"/>
                    <a:pt x="4370" y="22242"/>
                  </a:cubicBezTo>
                  <a:cubicBezTo>
                    <a:pt x="4394" y="22313"/>
                    <a:pt x="4442" y="22385"/>
                    <a:pt x="4501" y="22444"/>
                  </a:cubicBezTo>
                  <a:cubicBezTo>
                    <a:pt x="4228" y="22813"/>
                    <a:pt x="3954" y="23182"/>
                    <a:pt x="3680" y="23551"/>
                  </a:cubicBezTo>
                  <a:cubicBezTo>
                    <a:pt x="3346" y="23980"/>
                    <a:pt x="3013" y="24397"/>
                    <a:pt x="2680" y="24814"/>
                  </a:cubicBezTo>
                  <a:cubicBezTo>
                    <a:pt x="2561" y="24623"/>
                    <a:pt x="2465" y="24433"/>
                    <a:pt x="2382" y="24218"/>
                  </a:cubicBezTo>
                  <a:cubicBezTo>
                    <a:pt x="2215" y="23885"/>
                    <a:pt x="2061" y="23551"/>
                    <a:pt x="1894" y="23206"/>
                  </a:cubicBezTo>
                  <a:cubicBezTo>
                    <a:pt x="1310" y="21992"/>
                    <a:pt x="727" y="20765"/>
                    <a:pt x="144" y="19551"/>
                  </a:cubicBezTo>
                  <a:cubicBezTo>
                    <a:pt x="96" y="19801"/>
                    <a:pt x="37" y="20051"/>
                    <a:pt x="1" y="20313"/>
                  </a:cubicBezTo>
                  <a:cubicBezTo>
                    <a:pt x="358" y="21075"/>
                    <a:pt x="715" y="21849"/>
                    <a:pt x="1060" y="22611"/>
                  </a:cubicBezTo>
                  <a:cubicBezTo>
                    <a:pt x="1322" y="23182"/>
                    <a:pt x="1584" y="23754"/>
                    <a:pt x="1846" y="24325"/>
                  </a:cubicBezTo>
                  <a:cubicBezTo>
                    <a:pt x="1977" y="24599"/>
                    <a:pt x="2084" y="25028"/>
                    <a:pt x="2299" y="25290"/>
                  </a:cubicBezTo>
                  <a:cubicBezTo>
                    <a:pt x="1680" y="26028"/>
                    <a:pt x="1049" y="26778"/>
                    <a:pt x="441" y="27528"/>
                  </a:cubicBezTo>
                  <a:cubicBezTo>
                    <a:pt x="489" y="27671"/>
                    <a:pt x="537" y="27814"/>
                    <a:pt x="596" y="27945"/>
                  </a:cubicBezTo>
                  <a:cubicBezTo>
                    <a:pt x="727" y="27909"/>
                    <a:pt x="870" y="27873"/>
                    <a:pt x="1013" y="27826"/>
                  </a:cubicBezTo>
                  <a:cubicBezTo>
                    <a:pt x="1668" y="27100"/>
                    <a:pt x="2287" y="26326"/>
                    <a:pt x="2894" y="25552"/>
                  </a:cubicBezTo>
                  <a:cubicBezTo>
                    <a:pt x="3049" y="25552"/>
                    <a:pt x="3192" y="25540"/>
                    <a:pt x="3335" y="25540"/>
                  </a:cubicBezTo>
                  <a:cubicBezTo>
                    <a:pt x="3632" y="25528"/>
                    <a:pt x="3918" y="25516"/>
                    <a:pt x="4216" y="25504"/>
                  </a:cubicBezTo>
                  <a:cubicBezTo>
                    <a:pt x="4775" y="25468"/>
                    <a:pt x="5335" y="25433"/>
                    <a:pt x="5906" y="25373"/>
                  </a:cubicBezTo>
                  <a:lnTo>
                    <a:pt x="6573" y="25290"/>
                  </a:lnTo>
                  <a:cubicBezTo>
                    <a:pt x="6895" y="25087"/>
                    <a:pt x="7216" y="24885"/>
                    <a:pt x="7526" y="24659"/>
                  </a:cubicBezTo>
                  <a:lnTo>
                    <a:pt x="7526" y="24659"/>
                  </a:lnTo>
                  <a:cubicBezTo>
                    <a:pt x="6704" y="24778"/>
                    <a:pt x="5882" y="24873"/>
                    <a:pt x="5061" y="24933"/>
                  </a:cubicBezTo>
                  <a:cubicBezTo>
                    <a:pt x="4680" y="24956"/>
                    <a:pt x="4287" y="24968"/>
                    <a:pt x="3906" y="24980"/>
                  </a:cubicBezTo>
                  <a:cubicBezTo>
                    <a:pt x="3716" y="24980"/>
                    <a:pt x="3501" y="25016"/>
                    <a:pt x="3299" y="25016"/>
                  </a:cubicBezTo>
                  <a:cubicBezTo>
                    <a:pt x="3751" y="24421"/>
                    <a:pt x="4192" y="23825"/>
                    <a:pt x="4632" y="23230"/>
                  </a:cubicBezTo>
                  <a:cubicBezTo>
                    <a:pt x="5228" y="22432"/>
                    <a:pt x="5799" y="21611"/>
                    <a:pt x="6359" y="20789"/>
                  </a:cubicBezTo>
                  <a:cubicBezTo>
                    <a:pt x="6394" y="20801"/>
                    <a:pt x="6430" y="20813"/>
                    <a:pt x="6466" y="20813"/>
                  </a:cubicBezTo>
                  <a:cubicBezTo>
                    <a:pt x="7847" y="20813"/>
                    <a:pt x="9300" y="20539"/>
                    <a:pt x="10621" y="20218"/>
                  </a:cubicBezTo>
                  <a:cubicBezTo>
                    <a:pt x="11371" y="20027"/>
                    <a:pt x="12109" y="19777"/>
                    <a:pt x="12812" y="19468"/>
                  </a:cubicBezTo>
                  <a:cubicBezTo>
                    <a:pt x="13026" y="19182"/>
                    <a:pt x="13229" y="18884"/>
                    <a:pt x="13431" y="18587"/>
                  </a:cubicBezTo>
                  <a:lnTo>
                    <a:pt x="13431" y="18587"/>
                  </a:lnTo>
                  <a:cubicBezTo>
                    <a:pt x="12467" y="19134"/>
                    <a:pt x="11431" y="19527"/>
                    <a:pt x="10347" y="19741"/>
                  </a:cubicBezTo>
                  <a:cubicBezTo>
                    <a:pt x="9169" y="20003"/>
                    <a:pt x="7966" y="20015"/>
                    <a:pt x="6775" y="20182"/>
                  </a:cubicBezTo>
                  <a:cubicBezTo>
                    <a:pt x="8014" y="18348"/>
                    <a:pt x="9192" y="16455"/>
                    <a:pt x="10264" y="14515"/>
                  </a:cubicBezTo>
                  <a:cubicBezTo>
                    <a:pt x="11455" y="14348"/>
                    <a:pt x="12610" y="13931"/>
                    <a:pt x="13693" y="13443"/>
                  </a:cubicBezTo>
                  <a:cubicBezTo>
                    <a:pt x="14610" y="13038"/>
                    <a:pt x="15491" y="12562"/>
                    <a:pt x="16324" y="12026"/>
                  </a:cubicBezTo>
                  <a:cubicBezTo>
                    <a:pt x="16396" y="11776"/>
                    <a:pt x="16455" y="11538"/>
                    <a:pt x="16503" y="11276"/>
                  </a:cubicBezTo>
                  <a:lnTo>
                    <a:pt x="16503" y="11276"/>
                  </a:lnTo>
                  <a:cubicBezTo>
                    <a:pt x="15550" y="11943"/>
                    <a:pt x="14526" y="12491"/>
                    <a:pt x="13455" y="12931"/>
                  </a:cubicBezTo>
                  <a:cubicBezTo>
                    <a:pt x="12538" y="13276"/>
                    <a:pt x="11609" y="13574"/>
                    <a:pt x="10669" y="13800"/>
                  </a:cubicBezTo>
                  <a:cubicBezTo>
                    <a:pt x="10943" y="13276"/>
                    <a:pt x="11216" y="12753"/>
                    <a:pt x="11490" y="12229"/>
                  </a:cubicBezTo>
                  <a:cubicBezTo>
                    <a:pt x="12205" y="10812"/>
                    <a:pt x="12883" y="9395"/>
                    <a:pt x="13514" y="7954"/>
                  </a:cubicBezTo>
                  <a:cubicBezTo>
                    <a:pt x="13705" y="7895"/>
                    <a:pt x="13883" y="7835"/>
                    <a:pt x="14062" y="7764"/>
                  </a:cubicBezTo>
                  <a:cubicBezTo>
                    <a:pt x="14288" y="7692"/>
                    <a:pt x="14515" y="7597"/>
                    <a:pt x="14717" y="7502"/>
                  </a:cubicBezTo>
                  <a:cubicBezTo>
                    <a:pt x="15146" y="7311"/>
                    <a:pt x="15562" y="7097"/>
                    <a:pt x="15967" y="6859"/>
                  </a:cubicBezTo>
                  <a:cubicBezTo>
                    <a:pt x="16336" y="6633"/>
                    <a:pt x="16705" y="6406"/>
                    <a:pt x="17074" y="6168"/>
                  </a:cubicBezTo>
                  <a:cubicBezTo>
                    <a:pt x="17074" y="5966"/>
                    <a:pt x="17074" y="5764"/>
                    <a:pt x="17062" y="5573"/>
                  </a:cubicBezTo>
                  <a:cubicBezTo>
                    <a:pt x="16598" y="5859"/>
                    <a:pt x="16122" y="6121"/>
                    <a:pt x="15622" y="6359"/>
                  </a:cubicBezTo>
                  <a:cubicBezTo>
                    <a:pt x="15205" y="6561"/>
                    <a:pt x="14776" y="6752"/>
                    <a:pt x="14348" y="6942"/>
                  </a:cubicBezTo>
                  <a:cubicBezTo>
                    <a:pt x="14193" y="7014"/>
                    <a:pt x="14026" y="7073"/>
                    <a:pt x="13872" y="7145"/>
                  </a:cubicBezTo>
                  <a:cubicBezTo>
                    <a:pt x="13967" y="6895"/>
                    <a:pt x="14086" y="6657"/>
                    <a:pt x="14181" y="6406"/>
                  </a:cubicBezTo>
                  <a:cubicBezTo>
                    <a:pt x="14991" y="4490"/>
                    <a:pt x="15669" y="2537"/>
                    <a:pt x="16348" y="572"/>
                  </a:cubicBezTo>
                  <a:cubicBezTo>
                    <a:pt x="16300" y="382"/>
                    <a:pt x="16241" y="191"/>
                    <a:pt x="16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7" name="Google Shape;1177;p36"/>
          <p:cNvSpPr/>
          <p:nvPr/>
        </p:nvSpPr>
        <p:spPr>
          <a:xfrm flipH="1">
            <a:off x="8276019" y="2549363"/>
            <a:ext cx="179953" cy="154446"/>
          </a:xfrm>
          <a:custGeom>
            <a:avLst/>
            <a:gdLst/>
            <a:ahLst/>
            <a:cxnLst/>
            <a:rect l="l" t="t" r="r" b="b"/>
            <a:pathLst>
              <a:path w="4621" h="3966" extrusionOk="0">
                <a:moveTo>
                  <a:pt x="1998" y="1"/>
                </a:moveTo>
                <a:cubicBezTo>
                  <a:pt x="979" y="1"/>
                  <a:pt x="1" y="796"/>
                  <a:pt x="1" y="1989"/>
                </a:cubicBezTo>
                <a:cubicBezTo>
                  <a:pt x="1" y="3085"/>
                  <a:pt x="882" y="3966"/>
                  <a:pt x="1977" y="3966"/>
                </a:cubicBezTo>
                <a:cubicBezTo>
                  <a:pt x="3739" y="3966"/>
                  <a:pt x="4620" y="1835"/>
                  <a:pt x="3382" y="585"/>
                </a:cubicBezTo>
                <a:cubicBezTo>
                  <a:pt x="2979" y="181"/>
                  <a:pt x="2484" y="1"/>
                  <a:pt x="19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6"/>
          <p:cNvSpPr txBox="1">
            <a:spLocks noGrp="1"/>
          </p:cNvSpPr>
          <p:nvPr>
            <p:ph type="body" idx="1"/>
          </p:nvPr>
        </p:nvSpPr>
        <p:spPr>
          <a:xfrm>
            <a:off x="368188" y="1192100"/>
            <a:ext cx="4704647" cy="341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a-IR" dirty="0">
                <a:solidFill>
                  <a:schemeClr val="lt2"/>
                </a:solidFill>
              </a:rPr>
              <a:t>Giant hydronephrosis is a term used to describe an extremely enlarged or dilated renal pelvis and calyces due to the obstruction of urine flow from the kidney to the bladder. This condition can lead to significant swelling and distension of the kidney, resulting in pain, decreased kidney function, and potential complications if not treated promptly.
 </a:t>
            </a:r>
            <a:endParaRPr dirty="0">
              <a:solidFill>
                <a:schemeClr val="lt2"/>
              </a:solidFill>
            </a:endParaRPr>
          </a:p>
        </p:txBody>
      </p:sp>
      <p:sp>
        <p:nvSpPr>
          <p:cNvPr id="1179" name="Google Shape;1179;p36"/>
          <p:cNvSpPr txBox="1">
            <a:spLocks noGrp="1"/>
          </p:cNvSpPr>
          <p:nvPr>
            <p:ph type="title"/>
          </p:nvPr>
        </p:nvSpPr>
        <p:spPr>
          <a:xfrm>
            <a:off x="715100" y="535000"/>
            <a:ext cx="7713900" cy="4827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fa-IR" dirty="0"/>
              <a:t>Definition </a:t>
            </a:r>
            <a:endParaRPr dirty="0"/>
          </a:p>
        </p:txBody>
      </p:sp>
      <p:pic>
        <p:nvPicPr>
          <p:cNvPr id="2" name="Picture 1">
            <a:extLst>
              <a:ext uri="{FF2B5EF4-FFF2-40B4-BE49-F238E27FC236}">
                <a16:creationId xmlns:a16="http://schemas.microsoft.com/office/drawing/2014/main" id="{D4800401-FD8F-0C0C-CBA3-35FBA905427D}"/>
              </a:ext>
            </a:extLst>
          </p:cNvPr>
          <p:cNvPicPr>
            <a:picLocks noChangeAspect="1"/>
          </p:cNvPicPr>
          <p:nvPr/>
        </p:nvPicPr>
        <p:blipFill>
          <a:blip r:embed="rId3"/>
          <a:stretch>
            <a:fillRect/>
          </a:stretch>
        </p:blipFill>
        <p:spPr>
          <a:xfrm>
            <a:off x="5375474" y="858571"/>
            <a:ext cx="2819400" cy="40195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924264-F1E3-68C3-025E-5AFC58B733A6}"/>
              </a:ext>
            </a:extLst>
          </p:cNvPr>
          <p:cNvPicPr>
            <a:picLocks noChangeAspect="1"/>
          </p:cNvPicPr>
          <p:nvPr/>
        </p:nvPicPr>
        <p:blipFill>
          <a:blip r:embed="rId2"/>
          <a:stretch>
            <a:fillRect/>
          </a:stretch>
        </p:blipFill>
        <p:spPr>
          <a:xfrm>
            <a:off x="2632059" y="512364"/>
            <a:ext cx="3879881" cy="4118771"/>
          </a:xfrm>
          <a:prstGeom prst="rect">
            <a:avLst/>
          </a:prstGeom>
        </p:spPr>
      </p:pic>
    </p:spTree>
    <p:extLst>
      <p:ext uri="{BB962C8B-B14F-4D97-AF65-F5344CB8AC3E}">
        <p14:creationId xmlns:p14="http://schemas.microsoft.com/office/powerpoint/2010/main" val="771044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927918-F18F-F098-86EF-3DD7FF40C48F}"/>
              </a:ext>
            </a:extLst>
          </p:cNvPr>
          <p:cNvPicPr>
            <a:picLocks noChangeAspect="1"/>
          </p:cNvPicPr>
          <p:nvPr/>
        </p:nvPicPr>
        <p:blipFill>
          <a:blip r:embed="rId2"/>
          <a:stretch>
            <a:fillRect/>
          </a:stretch>
        </p:blipFill>
        <p:spPr>
          <a:xfrm>
            <a:off x="2742096" y="445471"/>
            <a:ext cx="3822148" cy="4446922"/>
          </a:xfrm>
          <a:prstGeom prst="rect">
            <a:avLst/>
          </a:prstGeom>
        </p:spPr>
      </p:pic>
    </p:spTree>
    <p:extLst>
      <p:ext uri="{BB962C8B-B14F-4D97-AF65-F5344CB8AC3E}">
        <p14:creationId xmlns:p14="http://schemas.microsoft.com/office/powerpoint/2010/main" val="108649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933F46-2877-AB08-0508-899A41F85CE3}"/>
              </a:ext>
            </a:extLst>
          </p:cNvPr>
          <p:cNvPicPr>
            <a:picLocks noChangeAspect="1"/>
          </p:cNvPicPr>
          <p:nvPr/>
        </p:nvPicPr>
        <p:blipFill>
          <a:blip r:embed="rId2"/>
          <a:stretch>
            <a:fillRect/>
          </a:stretch>
        </p:blipFill>
        <p:spPr>
          <a:xfrm>
            <a:off x="2527016" y="539750"/>
            <a:ext cx="4089968" cy="4064000"/>
          </a:xfrm>
          <a:prstGeom prst="rect">
            <a:avLst/>
          </a:prstGeom>
        </p:spPr>
      </p:pic>
    </p:spTree>
    <p:extLst>
      <p:ext uri="{BB962C8B-B14F-4D97-AF65-F5344CB8AC3E}">
        <p14:creationId xmlns:p14="http://schemas.microsoft.com/office/powerpoint/2010/main" val="1546322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C59F41-F07D-5839-A78C-768C8A9A785E}"/>
              </a:ext>
            </a:extLst>
          </p:cNvPr>
          <p:cNvSpPr>
            <a:spLocks noGrp="1"/>
          </p:cNvSpPr>
          <p:nvPr>
            <p:ph type="body" idx="1"/>
          </p:nvPr>
        </p:nvSpPr>
        <p:spPr>
          <a:xfrm>
            <a:off x="4683617" y="807918"/>
            <a:ext cx="4063999" cy="3945196"/>
          </a:xfrm>
        </p:spPr>
        <p:txBody>
          <a:bodyPr/>
          <a:lstStyle/>
          <a:p>
            <a:pPr marL="158750" indent="0">
              <a:buNone/>
            </a:pPr>
            <a:r>
              <a:rPr lang="fa-IR" sz="1400" dirty="0"/>
              <a:t>Grade 1: Mild hydronephrosis, with minimal dilation of the renal pelvis and calyces.</a:t>
            </a:r>
          </a:p>
          <a:p>
            <a:pPr marL="158750" indent="0">
              <a:buNone/>
            </a:pPr>
            <a:r>
              <a:rPr lang="fa-IR" sz="1400" dirty="0"/>
              <a:t>
Grade 2: Moderate hydronephrosis, with moderate dilation of the renal pelvis and calyces.
</a:t>
            </a:r>
          </a:p>
          <a:p>
            <a:pPr marL="158750" indent="0">
              <a:buNone/>
            </a:pPr>
            <a:r>
              <a:rPr lang="fa-IR" sz="1400" dirty="0"/>
              <a:t>Grade 3: Severe hydronephrosis, with marked dilation of the renal pelvis and calyces, as well as thinning of the renal parenchyma.</a:t>
            </a:r>
          </a:p>
          <a:p>
            <a:pPr marL="158750" indent="0">
              <a:buNone/>
            </a:pPr>
            <a:r>
              <a:rPr lang="fa-IR" sz="1400" dirty="0"/>
              <a:t>
Grade 4: Very severe hydronephrosis, with gross dilation of the renal pelvis and calyces, significant thinning of the renal parenchyma, and potential loss of kidney function.</a:t>
            </a:r>
            <a:endParaRPr lang="en-US" sz="1400" dirty="0"/>
          </a:p>
        </p:txBody>
      </p:sp>
      <p:pic>
        <p:nvPicPr>
          <p:cNvPr id="5" name="Picture 4">
            <a:extLst>
              <a:ext uri="{FF2B5EF4-FFF2-40B4-BE49-F238E27FC236}">
                <a16:creationId xmlns:a16="http://schemas.microsoft.com/office/drawing/2014/main" id="{82518981-7632-4126-0F98-7857A3659675}"/>
              </a:ext>
            </a:extLst>
          </p:cNvPr>
          <p:cNvPicPr>
            <a:picLocks noChangeAspect="1"/>
          </p:cNvPicPr>
          <p:nvPr/>
        </p:nvPicPr>
        <p:blipFill>
          <a:blip r:embed="rId2"/>
          <a:stretch>
            <a:fillRect/>
          </a:stretch>
        </p:blipFill>
        <p:spPr>
          <a:xfrm>
            <a:off x="1538430" y="539750"/>
            <a:ext cx="2921955" cy="4064000"/>
          </a:xfrm>
          <a:prstGeom prst="rect">
            <a:avLst/>
          </a:prstGeom>
        </p:spPr>
      </p:pic>
    </p:spTree>
    <p:extLst>
      <p:ext uri="{BB962C8B-B14F-4D97-AF65-F5344CB8AC3E}">
        <p14:creationId xmlns:p14="http://schemas.microsoft.com/office/powerpoint/2010/main" val="85464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83"/>
        <p:cNvGrpSpPr/>
        <p:nvPr/>
      </p:nvGrpSpPr>
      <p:grpSpPr>
        <a:xfrm>
          <a:off x="0" y="0"/>
          <a:ext cx="0" cy="0"/>
          <a:chOff x="0" y="0"/>
          <a:chExt cx="0" cy="0"/>
        </a:xfrm>
      </p:grpSpPr>
      <p:grpSp>
        <p:nvGrpSpPr>
          <p:cNvPr id="1184" name="Google Shape;1184;p37"/>
          <p:cNvGrpSpPr/>
          <p:nvPr/>
        </p:nvGrpSpPr>
        <p:grpSpPr>
          <a:xfrm>
            <a:off x="7875789" y="3706899"/>
            <a:ext cx="888543" cy="1418633"/>
            <a:chOff x="7309444" y="6779904"/>
            <a:chExt cx="1501932" cy="2397960"/>
          </a:xfrm>
        </p:grpSpPr>
        <p:sp>
          <p:nvSpPr>
            <p:cNvPr id="1185" name="Google Shape;1185;p37"/>
            <p:cNvSpPr/>
            <p:nvPr/>
          </p:nvSpPr>
          <p:spPr>
            <a:xfrm>
              <a:off x="7309444" y="6779904"/>
              <a:ext cx="1501932" cy="2397960"/>
            </a:xfrm>
            <a:custGeom>
              <a:avLst/>
              <a:gdLst/>
              <a:ahLst/>
              <a:cxnLst/>
              <a:rect l="l" t="t" r="r" b="b"/>
              <a:pathLst>
                <a:path w="17503" h="27945" extrusionOk="0">
                  <a:moveTo>
                    <a:pt x="16609" y="1"/>
                  </a:moveTo>
                  <a:cubicBezTo>
                    <a:pt x="16443" y="108"/>
                    <a:pt x="16276" y="215"/>
                    <a:pt x="16097" y="334"/>
                  </a:cubicBezTo>
                  <a:cubicBezTo>
                    <a:pt x="14335" y="1465"/>
                    <a:pt x="12657" y="2727"/>
                    <a:pt x="11073" y="4120"/>
                  </a:cubicBezTo>
                  <a:cubicBezTo>
                    <a:pt x="10894" y="4263"/>
                    <a:pt x="10716" y="4430"/>
                    <a:pt x="10549" y="4585"/>
                  </a:cubicBezTo>
                  <a:cubicBezTo>
                    <a:pt x="9168" y="5823"/>
                    <a:pt x="7882" y="7145"/>
                    <a:pt x="6680" y="8550"/>
                  </a:cubicBezTo>
                  <a:cubicBezTo>
                    <a:pt x="6501" y="8752"/>
                    <a:pt x="6334" y="8954"/>
                    <a:pt x="6156" y="9157"/>
                  </a:cubicBezTo>
                  <a:lnTo>
                    <a:pt x="6025" y="9312"/>
                  </a:lnTo>
                  <a:cubicBezTo>
                    <a:pt x="4822" y="10764"/>
                    <a:pt x="3751" y="12300"/>
                    <a:pt x="2810" y="13943"/>
                  </a:cubicBezTo>
                  <a:cubicBezTo>
                    <a:pt x="2679" y="14169"/>
                    <a:pt x="2548" y="14419"/>
                    <a:pt x="2417" y="14657"/>
                  </a:cubicBezTo>
                  <a:cubicBezTo>
                    <a:pt x="1846" y="15729"/>
                    <a:pt x="1381" y="16860"/>
                    <a:pt x="1000" y="18015"/>
                  </a:cubicBezTo>
                  <a:cubicBezTo>
                    <a:pt x="834" y="18515"/>
                    <a:pt x="703" y="19027"/>
                    <a:pt x="584" y="19539"/>
                  </a:cubicBezTo>
                  <a:cubicBezTo>
                    <a:pt x="524" y="19801"/>
                    <a:pt x="465" y="20051"/>
                    <a:pt x="429" y="20313"/>
                  </a:cubicBezTo>
                  <a:cubicBezTo>
                    <a:pt x="0" y="22718"/>
                    <a:pt x="84" y="25230"/>
                    <a:pt x="881" y="27528"/>
                  </a:cubicBezTo>
                  <a:lnTo>
                    <a:pt x="869" y="27528"/>
                  </a:lnTo>
                  <a:cubicBezTo>
                    <a:pt x="917" y="27671"/>
                    <a:pt x="976" y="27814"/>
                    <a:pt x="1024" y="27945"/>
                  </a:cubicBezTo>
                  <a:cubicBezTo>
                    <a:pt x="1167" y="27909"/>
                    <a:pt x="1310" y="27873"/>
                    <a:pt x="1441" y="27826"/>
                  </a:cubicBezTo>
                  <a:cubicBezTo>
                    <a:pt x="3405" y="27242"/>
                    <a:pt x="5275" y="26397"/>
                    <a:pt x="7013" y="25302"/>
                  </a:cubicBezTo>
                  <a:cubicBezTo>
                    <a:pt x="7334" y="25099"/>
                    <a:pt x="7644" y="24885"/>
                    <a:pt x="7965" y="24659"/>
                  </a:cubicBezTo>
                  <a:cubicBezTo>
                    <a:pt x="10001" y="23230"/>
                    <a:pt x="11787" y="21480"/>
                    <a:pt x="13252" y="19468"/>
                  </a:cubicBezTo>
                  <a:cubicBezTo>
                    <a:pt x="13466" y="19182"/>
                    <a:pt x="13669" y="18884"/>
                    <a:pt x="13859" y="18587"/>
                  </a:cubicBezTo>
                  <a:cubicBezTo>
                    <a:pt x="14157" y="18146"/>
                    <a:pt x="14419" y="17705"/>
                    <a:pt x="14681" y="17241"/>
                  </a:cubicBezTo>
                  <a:cubicBezTo>
                    <a:pt x="15585" y="15598"/>
                    <a:pt x="16288" y="13848"/>
                    <a:pt x="16764" y="12014"/>
                  </a:cubicBezTo>
                  <a:cubicBezTo>
                    <a:pt x="16824" y="11776"/>
                    <a:pt x="16883" y="11526"/>
                    <a:pt x="16931" y="11276"/>
                  </a:cubicBezTo>
                  <a:cubicBezTo>
                    <a:pt x="17312" y="9597"/>
                    <a:pt x="17502" y="7883"/>
                    <a:pt x="17490" y="6168"/>
                  </a:cubicBezTo>
                  <a:cubicBezTo>
                    <a:pt x="17490" y="5966"/>
                    <a:pt x="17490" y="5764"/>
                    <a:pt x="17490" y="5573"/>
                  </a:cubicBezTo>
                  <a:cubicBezTo>
                    <a:pt x="17443" y="3882"/>
                    <a:pt x="17205" y="2204"/>
                    <a:pt x="16776" y="584"/>
                  </a:cubicBezTo>
                  <a:cubicBezTo>
                    <a:pt x="16728" y="382"/>
                    <a:pt x="16669" y="191"/>
                    <a:pt x="1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7"/>
            <p:cNvSpPr/>
            <p:nvPr/>
          </p:nvSpPr>
          <p:spPr>
            <a:xfrm>
              <a:off x="7346171" y="6779904"/>
              <a:ext cx="1465206" cy="2397960"/>
            </a:xfrm>
            <a:custGeom>
              <a:avLst/>
              <a:gdLst/>
              <a:ahLst/>
              <a:cxnLst/>
              <a:rect l="l" t="t" r="r" b="b"/>
              <a:pathLst>
                <a:path w="17075" h="27945" extrusionOk="0">
                  <a:moveTo>
                    <a:pt x="16193" y="1"/>
                  </a:moveTo>
                  <a:cubicBezTo>
                    <a:pt x="16015" y="108"/>
                    <a:pt x="15848" y="215"/>
                    <a:pt x="15681" y="334"/>
                  </a:cubicBezTo>
                  <a:cubicBezTo>
                    <a:pt x="14907" y="2525"/>
                    <a:pt x="14122" y="4716"/>
                    <a:pt x="13229" y="6859"/>
                  </a:cubicBezTo>
                  <a:cubicBezTo>
                    <a:pt x="12955" y="7514"/>
                    <a:pt x="12669" y="8169"/>
                    <a:pt x="12371" y="8835"/>
                  </a:cubicBezTo>
                  <a:cubicBezTo>
                    <a:pt x="12121" y="7966"/>
                    <a:pt x="11848" y="7121"/>
                    <a:pt x="11514" y="6287"/>
                  </a:cubicBezTo>
                  <a:cubicBezTo>
                    <a:pt x="11336" y="5811"/>
                    <a:pt x="11133" y="5347"/>
                    <a:pt x="10955" y="4871"/>
                  </a:cubicBezTo>
                  <a:cubicBezTo>
                    <a:pt x="10859" y="4632"/>
                    <a:pt x="10764" y="4371"/>
                    <a:pt x="10657" y="4109"/>
                  </a:cubicBezTo>
                  <a:cubicBezTo>
                    <a:pt x="10478" y="4263"/>
                    <a:pt x="10300" y="4430"/>
                    <a:pt x="10121" y="4585"/>
                  </a:cubicBezTo>
                  <a:cubicBezTo>
                    <a:pt x="10204" y="4728"/>
                    <a:pt x="10288" y="4894"/>
                    <a:pt x="10371" y="5049"/>
                  </a:cubicBezTo>
                  <a:cubicBezTo>
                    <a:pt x="10597" y="5502"/>
                    <a:pt x="10800" y="5966"/>
                    <a:pt x="10978" y="6454"/>
                  </a:cubicBezTo>
                  <a:cubicBezTo>
                    <a:pt x="11336" y="7407"/>
                    <a:pt x="11645" y="8395"/>
                    <a:pt x="11907" y="9383"/>
                  </a:cubicBezTo>
                  <a:cubicBezTo>
                    <a:pt x="11931" y="9454"/>
                    <a:pt x="11978" y="9526"/>
                    <a:pt x="12038" y="9562"/>
                  </a:cubicBezTo>
                  <a:cubicBezTo>
                    <a:pt x="11014" y="11776"/>
                    <a:pt x="9895" y="13931"/>
                    <a:pt x="8669" y="16039"/>
                  </a:cubicBezTo>
                  <a:cubicBezTo>
                    <a:pt x="8347" y="14765"/>
                    <a:pt x="7978" y="13491"/>
                    <a:pt x="7561" y="12229"/>
                  </a:cubicBezTo>
                  <a:cubicBezTo>
                    <a:pt x="7335" y="11538"/>
                    <a:pt x="7109" y="10836"/>
                    <a:pt x="6871" y="10133"/>
                  </a:cubicBezTo>
                  <a:cubicBezTo>
                    <a:pt x="6680" y="9609"/>
                    <a:pt x="6514" y="9050"/>
                    <a:pt x="6252" y="8550"/>
                  </a:cubicBezTo>
                  <a:cubicBezTo>
                    <a:pt x="6073" y="8752"/>
                    <a:pt x="5906" y="8954"/>
                    <a:pt x="5728" y="9157"/>
                  </a:cubicBezTo>
                  <a:cubicBezTo>
                    <a:pt x="5894" y="9585"/>
                    <a:pt x="6109" y="10014"/>
                    <a:pt x="6275" y="10431"/>
                  </a:cubicBezTo>
                  <a:cubicBezTo>
                    <a:pt x="6549" y="11098"/>
                    <a:pt x="6823" y="11776"/>
                    <a:pt x="7061" y="12467"/>
                  </a:cubicBezTo>
                  <a:cubicBezTo>
                    <a:pt x="7514" y="13836"/>
                    <a:pt x="7907" y="15229"/>
                    <a:pt x="8252" y="16622"/>
                  </a:cubicBezTo>
                  <a:cubicBezTo>
                    <a:pt x="8264" y="16646"/>
                    <a:pt x="8276" y="16670"/>
                    <a:pt x="8288" y="16693"/>
                  </a:cubicBezTo>
                  <a:cubicBezTo>
                    <a:pt x="7978" y="17205"/>
                    <a:pt x="7668" y="17729"/>
                    <a:pt x="7347" y="18241"/>
                  </a:cubicBezTo>
                  <a:cubicBezTo>
                    <a:pt x="6597" y="19432"/>
                    <a:pt x="5823" y="20611"/>
                    <a:pt x="5001" y="21754"/>
                  </a:cubicBezTo>
                  <a:cubicBezTo>
                    <a:pt x="4656" y="20396"/>
                    <a:pt x="4263" y="19039"/>
                    <a:pt x="3811" y="17705"/>
                  </a:cubicBezTo>
                  <a:cubicBezTo>
                    <a:pt x="3561" y="16979"/>
                    <a:pt x="3311" y="16265"/>
                    <a:pt x="3025" y="15562"/>
                  </a:cubicBezTo>
                  <a:cubicBezTo>
                    <a:pt x="2823" y="15038"/>
                    <a:pt x="2632" y="14455"/>
                    <a:pt x="2370" y="13931"/>
                  </a:cubicBezTo>
                  <a:cubicBezTo>
                    <a:pt x="2239" y="14169"/>
                    <a:pt x="2108" y="14419"/>
                    <a:pt x="1977" y="14657"/>
                  </a:cubicBezTo>
                  <a:cubicBezTo>
                    <a:pt x="2132" y="15038"/>
                    <a:pt x="2287" y="15419"/>
                    <a:pt x="2430" y="15789"/>
                  </a:cubicBezTo>
                  <a:cubicBezTo>
                    <a:pt x="2680" y="16491"/>
                    <a:pt x="2918" y="17194"/>
                    <a:pt x="3144" y="17908"/>
                  </a:cubicBezTo>
                  <a:cubicBezTo>
                    <a:pt x="3608" y="19337"/>
                    <a:pt x="4013" y="20777"/>
                    <a:pt x="4370" y="22242"/>
                  </a:cubicBezTo>
                  <a:cubicBezTo>
                    <a:pt x="4394" y="22313"/>
                    <a:pt x="4442" y="22385"/>
                    <a:pt x="4501" y="22444"/>
                  </a:cubicBezTo>
                  <a:cubicBezTo>
                    <a:pt x="4228" y="22813"/>
                    <a:pt x="3954" y="23182"/>
                    <a:pt x="3680" y="23551"/>
                  </a:cubicBezTo>
                  <a:cubicBezTo>
                    <a:pt x="3346" y="23980"/>
                    <a:pt x="3013" y="24397"/>
                    <a:pt x="2680" y="24814"/>
                  </a:cubicBezTo>
                  <a:cubicBezTo>
                    <a:pt x="2561" y="24623"/>
                    <a:pt x="2465" y="24433"/>
                    <a:pt x="2382" y="24218"/>
                  </a:cubicBezTo>
                  <a:cubicBezTo>
                    <a:pt x="2215" y="23885"/>
                    <a:pt x="2061" y="23551"/>
                    <a:pt x="1894" y="23206"/>
                  </a:cubicBezTo>
                  <a:cubicBezTo>
                    <a:pt x="1310" y="21992"/>
                    <a:pt x="727" y="20765"/>
                    <a:pt x="144" y="19551"/>
                  </a:cubicBezTo>
                  <a:cubicBezTo>
                    <a:pt x="96" y="19801"/>
                    <a:pt x="37" y="20051"/>
                    <a:pt x="1" y="20313"/>
                  </a:cubicBezTo>
                  <a:cubicBezTo>
                    <a:pt x="358" y="21075"/>
                    <a:pt x="715" y="21849"/>
                    <a:pt x="1060" y="22611"/>
                  </a:cubicBezTo>
                  <a:cubicBezTo>
                    <a:pt x="1322" y="23182"/>
                    <a:pt x="1584" y="23754"/>
                    <a:pt x="1846" y="24325"/>
                  </a:cubicBezTo>
                  <a:cubicBezTo>
                    <a:pt x="1977" y="24599"/>
                    <a:pt x="2084" y="25028"/>
                    <a:pt x="2299" y="25290"/>
                  </a:cubicBezTo>
                  <a:cubicBezTo>
                    <a:pt x="1680" y="26028"/>
                    <a:pt x="1049" y="26778"/>
                    <a:pt x="441" y="27528"/>
                  </a:cubicBezTo>
                  <a:cubicBezTo>
                    <a:pt x="489" y="27671"/>
                    <a:pt x="537" y="27814"/>
                    <a:pt x="596" y="27945"/>
                  </a:cubicBezTo>
                  <a:cubicBezTo>
                    <a:pt x="727" y="27909"/>
                    <a:pt x="870" y="27873"/>
                    <a:pt x="1013" y="27826"/>
                  </a:cubicBezTo>
                  <a:cubicBezTo>
                    <a:pt x="1668" y="27100"/>
                    <a:pt x="2287" y="26326"/>
                    <a:pt x="2894" y="25552"/>
                  </a:cubicBezTo>
                  <a:cubicBezTo>
                    <a:pt x="3049" y="25552"/>
                    <a:pt x="3192" y="25540"/>
                    <a:pt x="3335" y="25540"/>
                  </a:cubicBezTo>
                  <a:cubicBezTo>
                    <a:pt x="3632" y="25528"/>
                    <a:pt x="3918" y="25516"/>
                    <a:pt x="4216" y="25504"/>
                  </a:cubicBezTo>
                  <a:cubicBezTo>
                    <a:pt x="4775" y="25468"/>
                    <a:pt x="5335" y="25433"/>
                    <a:pt x="5906" y="25373"/>
                  </a:cubicBezTo>
                  <a:lnTo>
                    <a:pt x="6573" y="25290"/>
                  </a:lnTo>
                  <a:cubicBezTo>
                    <a:pt x="6895" y="25087"/>
                    <a:pt x="7216" y="24885"/>
                    <a:pt x="7526" y="24659"/>
                  </a:cubicBezTo>
                  <a:lnTo>
                    <a:pt x="7526" y="24659"/>
                  </a:lnTo>
                  <a:cubicBezTo>
                    <a:pt x="6704" y="24778"/>
                    <a:pt x="5882" y="24873"/>
                    <a:pt x="5061" y="24933"/>
                  </a:cubicBezTo>
                  <a:cubicBezTo>
                    <a:pt x="4680" y="24956"/>
                    <a:pt x="4287" y="24968"/>
                    <a:pt x="3906" y="24980"/>
                  </a:cubicBezTo>
                  <a:cubicBezTo>
                    <a:pt x="3716" y="24980"/>
                    <a:pt x="3501" y="25016"/>
                    <a:pt x="3299" y="25016"/>
                  </a:cubicBezTo>
                  <a:cubicBezTo>
                    <a:pt x="3751" y="24421"/>
                    <a:pt x="4192" y="23825"/>
                    <a:pt x="4632" y="23230"/>
                  </a:cubicBezTo>
                  <a:cubicBezTo>
                    <a:pt x="5228" y="22432"/>
                    <a:pt x="5799" y="21611"/>
                    <a:pt x="6359" y="20789"/>
                  </a:cubicBezTo>
                  <a:cubicBezTo>
                    <a:pt x="6394" y="20801"/>
                    <a:pt x="6430" y="20813"/>
                    <a:pt x="6466" y="20813"/>
                  </a:cubicBezTo>
                  <a:cubicBezTo>
                    <a:pt x="7847" y="20813"/>
                    <a:pt x="9300" y="20539"/>
                    <a:pt x="10621" y="20218"/>
                  </a:cubicBezTo>
                  <a:cubicBezTo>
                    <a:pt x="11371" y="20027"/>
                    <a:pt x="12109" y="19777"/>
                    <a:pt x="12812" y="19468"/>
                  </a:cubicBezTo>
                  <a:cubicBezTo>
                    <a:pt x="13026" y="19182"/>
                    <a:pt x="13229" y="18884"/>
                    <a:pt x="13431" y="18587"/>
                  </a:cubicBezTo>
                  <a:lnTo>
                    <a:pt x="13431" y="18587"/>
                  </a:lnTo>
                  <a:cubicBezTo>
                    <a:pt x="12467" y="19134"/>
                    <a:pt x="11431" y="19527"/>
                    <a:pt x="10347" y="19741"/>
                  </a:cubicBezTo>
                  <a:cubicBezTo>
                    <a:pt x="9169" y="20003"/>
                    <a:pt x="7966" y="20015"/>
                    <a:pt x="6775" y="20182"/>
                  </a:cubicBezTo>
                  <a:cubicBezTo>
                    <a:pt x="8014" y="18348"/>
                    <a:pt x="9192" y="16455"/>
                    <a:pt x="10264" y="14515"/>
                  </a:cubicBezTo>
                  <a:cubicBezTo>
                    <a:pt x="11455" y="14348"/>
                    <a:pt x="12610" y="13931"/>
                    <a:pt x="13693" y="13443"/>
                  </a:cubicBezTo>
                  <a:cubicBezTo>
                    <a:pt x="14610" y="13038"/>
                    <a:pt x="15491" y="12562"/>
                    <a:pt x="16324" y="12026"/>
                  </a:cubicBezTo>
                  <a:cubicBezTo>
                    <a:pt x="16396" y="11776"/>
                    <a:pt x="16455" y="11538"/>
                    <a:pt x="16503" y="11276"/>
                  </a:cubicBezTo>
                  <a:lnTo>
                    <a:pt x="16503" y="11276"/>
                  </a:lnTo>
                  <a:cubicBezTo>
                    <a:pt x="15550" y="11943"/>
                    <a:pt x="14526" y="12491"/>
                    <a:pt x="13455" y="12931"/>
                  </a:cubicBezTo>
                  <a:cubicBezTo>
                    <a:pt x="12538" y="13276"/>
                    <a:pt x="11609" y="13574"/>
                    <a:pt x="10669" y="13800"/>
                  </a:cubicBezTo>
                  <a:cubicBezTo>
                    <a:pt x="10943" y="13276"/>
                    <a:pt x="11216" y="12753"/>
                    <a:pt x="11490" y="12229"/>
                  </a:cubicBezTo>
                  <a:cubicBezTo>
                    <a:pt x="12205" y="10812"/>
                    <a:pt x="12883" y="9395"/>
                    <a:pt x="13514" y="7954"/>
                  </a:cubicBezTo>
                  <a:cubicBezTo>
                    <a:pt x="13705" y="7895"/>
                    <a:pt x="13883" y="7835"/>
                    <a:pt x="14062" y="7764"/>
                  </a:cubicBezTo>
                  <a:cubicBezTo>
                    <a:pt x="14288" y="7692"/>
                    <a:pt x="14515" y="7597"/>
                    <a:pt x="14717" y="7502"/>
                  </a:cubicBezTo>
                  <a:cubicBezTo>
                    <a:pt x="15146" y="7311"/>
                    <a:pt x="15562" y="7097"/>
                    <a:pt x="15967" y="6859"/>
                  </a:cubicBezTo>
                  <a:cubicBezTo>
                    <a:pt x="16336" y="6633"/>
                    <a:pt x="16705" y="6406"/>
                    <a:pt x="17074" y="6168"/>
                  </a:cubicBezTo>
                  <a:cubicBezTo>
                    <a:pt x="17074" y="5966"/>
                    <a:pt x="17074" y="5764"/>
                    <a:pt x="17062" y="5573"/>
                  </a:cubicBezTo>
                  <a:cubicBezTo>
                    <a:pt x="16598" y="5859"/>
                    <a:pt x="16122" y="6121"/>
                    <a:pt x="15622" y="6359"/>
                  </a:cubicBezTo>
                  <a:cubicBezTo>
                    <a:pt x="15205" y="6561"/>
                    <a:pt x="14776" y="6752"/>
                    <a:pt x="14348" y="6942"/>
                  </a:cubicBezTo>
                  <a:cubicBezTo>
                    <a:pt x="14193" y="7014"/>
                    <a:pt x="14026" y="7073"/>
                    <a:pt x="13872" y="7145"/>
                  </a:cubicBezTo>
                  <a:cubicBezTo>
                    <a:pt x="13967" y="6895"/>
                    <a:pt x="14086" y="6657"/>
                    <a:pt x="14181" y="6406"/>
                  </a:cubicBezTo>
                  <a:cubicBezTo>
                    <a:pt x="14991" y="4490"/>
                    <a:pt x="15669" y="2537"/>
                    <a:pt x="16348" y="572"/>
                  </a:cubicBezTo>
                  <a:cubicBezTo>
                    <a:pt x="16300" y="382"/>
                    <a:pt x="16241" y="191"/>
                    <a:pt x="16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37"/>
          <p:cNvGrpSpPr/>
          <p:nvPr/>
        </p:nvGrpSpPr>
        <p:grpSpPr>
          <a:xfrm rot="10800000" flipH="1">
            <a:off x="8009764" y="-221585"/>
            <a:ext cx="1115824" cy="2293425"/>
            <a:chOff x="5029951" y="5642540"/>
            <a:chExt cx="1115824" cy="2293425"/>
          </a:xfrm>
        </p:grpSpPr>
        <p:sp>
          <p:nvSpPr>
            <p:cNvPr id="1188" name="Google Shape;1188;p37"/>
            <p:cNvSpPr/>
            <p:nvPr/>
          </p:nvSpPr>
          <p:spPr>
            <a:xfrm>
              <a:off x="5029951" y="5642540"/>
              <a:ext cx="211903" cy="477771"/>
            </a:xfrm>
            <a:custGeom>
              <a:avLst/>
              <a:gdLst/>
              <a:ahLst/>
              <a:cxnLst/>
              <a:rect l="l" t="t" r="r" b="b"/>
              <a:pathLst>
                <a:path w="3966" h="8942" extrusionOk="0">
                  <a:moveTo>
                    <a:pt x="500" y="0"/>
                  </a:moveTo>
                  <a:lnTo>
                    <a:pt x="500" y="0"/>
                  </a:lnTo>
                  <a:cubicBezTo>
                    <a:pt x="0" y="3310"/>
                    <a:pt x="1155" y="6644"/>
                    <a:pt x="3596" y="8942"/>
                  </a:cubicBezTo>
                  <a:cubicBezTo>
                    <a:pt x="3965" y="6632"/>
                    <a:pt x="3632" y="4263"/>
                    <a:pt x="2632" y="2143"/>
                  </a:cubicBezTo>
                  <a:cubicBezTo>
                    <a:pt x="2191" y="1203"/>
                    <a:pt x="1512" y="238"/>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7"/>
            <p:cNvSpPr/>
            <p:nvPr/>
          </p:nvSpPr>
          <p:spPr>
            <a:xfrm>
              <a:off x="5049667" y="6159095"/>
              <a:ext cx="282484" cy="335273"/>
            </a:xfrm>
            <a:custGeom>
              <a:avLst/>
              <a:gdLst/>
              <a:ahLst/>
              <a:cxnLst/>
              <a:rect l="l" t="t" r="r" b="b"/>
              <a:pathLst>
                <a:path w="5287" h="6275" extrusionOk="0">
                  <a:moveTo>
                    <a:pt x="0" y="0"/>
                  </a:moveTo>
                  <a:cubicBezTo>
                    <a:pt x="429" y="1369"/>
                    <a:pt x="882" y="2739"/>
                    <a:pt x="1655" y="3941"/>
                  </a:cubicBezTo>
                  <a:cubicBezTo>
                    <a:pt x="2429" y="5144"/>
                    <a:pt x="3584" y="6179"/>
                    <a:pt x="5287" y="6275"/>
                  </a:cubicBezTo>
                  <a:cubicBezTo>
                    <a:pt x="4620" y="3465"/>
                    <a:pt x="2656" y="11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7"/>
            <p:cNvSpPr/>
            <p:nvPr/>
          </p:nvSpPr>
          <p:spPr>
            <a:xfrm>
              <a:off x="5265308" y="5930044"/>
              <a:ext cx="180754" cy="440904"/>
            </a:xfrm>
            <a:custGeom>
              <a:avLst/>
              <a:gdLst/>
              <a:ahLst/>
              <a:cxnLst/>
              <a:rect l="l" t="t" r="r" b="b"/>
              <a:pathLst>
                <a:path w="3383" h="8252" extrusionOk="0">
                  <a:moveTo>
                    <a:pt x="2180" y="1"/>
                  </a:moveTo>
                  <a:lnTo>
                    <a:pt x="2180" y="1"/>
                  </a:lnTo>
                  <a:cubicBezTo>
                    <a:pt x="453" y="2394"/>
                    <a:pt x="1" y="5466"/>
                    <a:pt x="965" y="8252"/>
                  </a:cubicBezTo>
                  <a:cubicBezTo>
                    <a:pt x="2906" y="5966"/>
                    <a:pt x="3382" y="2763"/>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7"/>
            <p:cNvSpPr/>
            <p:nvPr/>
          </p:nvSpPr>
          <p:spPr>
            <a:xfrm>
              <a:off x="5341017" y="6399528"/>
              <a:ext cx="222696" cy="398267"/>
            </a:xfrm>
            <a:custGeom>
              <a:avLst/>
              <a:gdLst/>
              <a:ahLst/>
              <a:cxnLst/>
              <a:rect l="l" t="t" r="r" b="b"/>
              <a:pathLst>
                <a:path w="4168" h="7454" extrusionOk="0">
                  <a:moveTo>
                    <a:pt x="3370" y="1"/>
                  </a:moveTo>
                  <a:cubicBezTo>
                    <a:pt x="1096" y="1763"/>
                    <a:pt x="1" y="4632"/>
                    <a:pt x="501" y="7454"/>
                  </a:cubicBezTo>
                  <a:cubicBezTo>
                    <a:pt x="3001" y="5882"/>
                    <a:pt x="4168" y="2846"/>
                    <a:pt x="3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7"/>
            <p:cNvSpPr/>
            <p:nvPr/>
          </p:nvSpPr>
          <p:spPr>
            <a:xfrm>
              <a:off x="5113301" y="6606941"/>
              <a:ext cx="251335" cy="342273"/>
            </a:xfrm>
            <a:custGeom>
              <a:avLst/>
              <a:gdLst/>
              <a:ahLst/>
              <a:cxnLst/>
              <a:rect l="l" t="t" r="r" b="b"/>
              <a:pathLst>
                <a:path w="4704" h="6406" extrusionOk="0">
                  <a:moveTo>
                    <a:pt x="0" y="0"/>
                  </a:moveTo>
                  <a:cubicBezTo>
                    <a:pt x="0" y="1417"/>
                    <a:pt x="441" y="2786"/>
                    <a:pt x="1274" y="3929"/>
                  </a:cubicBezTo>
                  <a:cubicBezTo>
                    <a:pt x="2131" y="5096"/>
                    <a:pt x="3334" y="5953"/>
                    <a:pt x="4703" y="6406"/>
                  </a:cubicBezTo>
                  <a:cubicBezTo>
                    <a:pt x="4227" y="3655"/>
                    <a:pt x="2477" y="128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7"/>
            <p:cNvSpPr/>
            <p:nvPr/>
          </p:nvSpPr>
          <p:spPr>
            <a:xfrm>
              <a:off x="5156526" y="6974589"/>
              <a:ext cx="177548" cy="308612"/>
            </a:xfrm>
            <a:custGeom>
              <a:avLst/>
              <a:gdLst/>
              <a:ahLst/>
              <a:cxnLst/>
              <a:rect l="l" t="t" r="r" b="b"/>
              <a:pathLst>
                <a:path w="3323" h="5776" extrusionOk="0">
                  <a:moveTo>
                    <a:pt x="48" y="1"/>
                  </a:moveTo>
                  <a:lnTo>
                    <a:pt x="48" y="1"/>
                  </a:lnTo>
                  <a:cubicBezTo>
                    <a:pt x="1" y="2358"/>
                    <a:pt x="1275" y="4704"/>
                    <a:pt x="3323" y="5775"/>
                  </a:cubicBezTo>
                  <a:cubicBezTo>
                    <a:pt x="3323" y="3406"/>
                    <a:pt x="2084" y="1215"/>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7"/>
            <p:cNvSpPr/>
            <p:nvPr/>
          </p:nvSpPr>
          <p:spPr>
            <a:xfrm>
              <a:off x="5876006" y="6235393"/>
              <a:ext cx="166755" cy="482900"/>
            </a:xfrm>
            <a:custGeom>
              <a:avLst/>
              <a:gdLst/>
              <a:ahLst/>
              <a:cxnLst/>
              <a:rect l="l" t="t" r="r" b="b"/>
              <a:pathLst>
                <a:path w="3121" h="9038" extrusionOk="0">
                  <a:moveTo>
                    <a:pt x="1882" y="1"/>
                  </a:moveTo>
                  <a:lnTo>
                    <a:pt x="1882" y="1"/>
                  </a:lnTo>
                  <a:cubicBezTo>
                    <a:pt x="275" y="2739"/>
                    <a:pt x="1" y="6073"/>
                    <a:pt x="1144" y="9038"/>
                  </a:cubicBezTo>
                  <a:cubicBezTo>
                    <a:pt x="2846" y="6275"/>
                    <a:pt x="3120" y="2835"/>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7"/>
            <p:cNvSpPr/>
            <p:nvPr/>
          </p:nvSpPr>
          <p:spPr>
            <a:xfrm>
              <a:off x="5724587" y="6536948"/>
              <a:ext cx="158473" cy="417342"/>
            </a:xfrm>
            <a:custGeom>
              <a:avLst/>
              <a:gdLst/>
              <a:ahLst/>
              <a:cxnLst/>
              <a:rect l="l" t="t" r="r" b="b"/>
              <a:pathLst>
                <a:path w="2966" h="7811" extrusionOk="0">
                  <a:moveTo>
                    <a:pt x="882" y="0"/>
                  </a:moveTo>
                  <a:lnTo>
                    <a:pt x="882" y="0"/>
                  </a:lnTo>
                  <a:cubicBezTo>
                    <a:pt x="1" y="2644"/>
                    <a:pt x="430" y="5537"/>
                    <a:pt x="2037" y="7811"/>
                  </a:cubicBezTo>
                  <a:cubicBezTo>
                    <a:pt x="2966" y="5084"/>
                    <a:pt x="2489" y="2132"/>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7"/>
            <p:cNvSpPr/>
            <p:nvPr/>
          </p:nvSpPr>
          <p:spPr>
            <a:xfrm>
              <a:off x="5790786" y="6841656"/>
              <a:ext cx="354989" cy="230497"/>
            </a:xfrm>
            <a:custGeom>
              <a:avLst/>
              <a:gdLst/>
              <a:ahLst/>
              <a:cxnLst/>
              <a:rect l="l" t="t" r="r" b="b"/>
              <a:pathLst>
                <a:path w="6644" h="4314" extrusionOk="0">
                  <a:moveTo>
                    <a:pt x="6644" y="0"/>
                  </a:moveTo>
                  <a:lnTo>
                    <a:pt x="6644" y="0"/>
                  </a:lnTo>
                  <a:cubicBezTo>
                    <a:pt x="4025" y="667"/>
                    <a:pt x="1703" y="2156"/>
                    <a:pt x="0" y="4251"/>
                  </a:cubicBezTo>
                  <a:cubicBezTo>
                    <a:pt x="273" y="4293"/>
                    <a:pt x="548" y="4314"/>
                    <a:pt x="821" y="4314"/>
                  </a:cubicBezTo>
                  <a:cubicBezTo>
                    <a:pt x="2025" y="4314"/>
                    <a:pt x="3207" y="3913"/>
                    <a:pt x="4167" y="3156"/>
                  </a:cubicBezTo>
                  <a:cubicBezTo>
                    <a:pt x="5227" y="2334"/>
                    <a:pt x="6025" y="1203"/>
                    <a:pt x="6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7"/>
            <p:cNvSpPr/>
            <p:nvPr/>
          </p:nvSpPr>
          <p:spPr>
            <a:xfrm>
              <a:off x="5592296" y="6893803"/>
              <a:ext cx="143834" cy="380475"/>
            </a:xfrm>
            <a:custGeom>
              <a:avLst/>
              <a:gdLst/>
              <a:ahLst/>
              <a:cxnLst/>
              <a:rect l="l" t="t" r="r" b="b"/>
              <a:pathLst>
                <a:path w="2692" h="7121" extrusionOk="0">
                  <a:moveTo>
                    <a:pt x="989" y="1"/>
                  </a:moveTo>
                  <a:lnTo>
                    <a:pt x="989" y="1"/>
                  </a:lnTo>
                  <a:cubicBezTo>
                    <a:pt x="0" y="2346"/>
                    <a:pt x="298" y="5049"/>
                    <a:pt x="1775" y="7121"/>
                  </a:cubicBezTo>
                  <a:cubicBezTo>
                    <a:pt x="2417" y="5990"/>
                    <a:pt x="2691" y="4680"/>
                    <a:pt x="2548" y="3382"/>
                  </a:cubicBezTo>
                  <a:cubicBezTo>
                    <a:pt x="2394" y="2120"/>
                    <a:pt x="1846" y="929"/>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7"/>
            <p:cNvSpPr/>
            <p:nvPr/>
          </p:nvSpPr>
          <p:spPr>
            <a:xfrm>
              <a:off x="5429443" y="7253864"/>
              <a:ext cx="136834" cy="342967"/>
            </a:xfrm>
            <a:custGeom>
              <a:avLst/>
              <a:gdLst/>
              <a:ahLst/>
              <a:cxnLst/>
              <a:rect l="l" t="t" r="r" b="b"/>
              <a:pathLst>
                <a:path w="2561" h="6419" extrusionOk="0">
                  <a:moveTo>
                    <a:pt x="762" y="1"/>
                  </a:moveTo>
                  <a:lnTo>
                    <a:pt x="762" y="1"/>
                  </a:lnTo>
                  <a:cubicBezTo>
                    <a:pt x="0" y="2132"/>
                    <a:pt x="262" y="4501"/>
                    <a:pt x="1477" y="6418"/>
                  </a:cubicBezTo>
                  <a:cubicBezTo>
                    <a:pt x="2560" y="4335"/>
                    <a:pt x="2286" y="1799"/>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7"/>
            <p:cNvSpPr/>
            <p:nvPr/>
          </p:nvSpPr>
          <p:spPr>
            <a:xfrm>
              <a:off x="5528662" y="7338496"/>
              <a:ext cx="421830" cy="248824"/>
            </a:xfrm>
            <a:custGeom>
              <a:avLst/>
              <a:gdLst/>
              <a:ahLst/>
              <a:cxnLst/>
              <a:rect l="l" t="t" r="r" b="b"/>
              <a:pathLst>
                <a:path w="7895" h="4657" extrusionOk="0">
                  <a:moveTo>
                    <a:pt x="7895" y="0"/>
                  </a:moveTo>
                  <a:lnTo>
                    <a:pt x="7895" y="0"/>
                  </a:lnTo>
                  <a:cubicBezTo>
                    <a:pt x="4835" y="524"/>
                    <a:pt x="2061" y="2084"/>
                    <a:pt x="13" y="4406"/>
                  </a:cubicBezTo>
                  <a:lnTo>
                    <a:pt x="1" y="4406"/>
                  </a:lnTo>
                  <a:cubicBezTo>
                    <a:pt x="473" y="4578"/>
                    <a:pt x="952" y="4656"/>
                    <a:pt x="1428" y="4656"/>
                  </a:cubicBezTo>
                  <a:cubicBezTo>
                    <a:pt x="2557" y="4656"/>
                    <a:pt x="3665" y="4217"/>
                    <a:pt x="4620" y="3572"/>
                  </a:cubicBezTo>
                  <a:cubicBezTo>
                    <a:pt x="5966" y="2655"/>
                    <a:pt x="7014" y="1369"/>
                    <a:pt x="7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7"/>
            <p:cNvSpPr/>
            <p:nvPr/>
          </p:nvSpPr>
          <p:spPr>
            <a:xfrm>
              <a:off x="5172554" y="6061213"/>
              <a:ext cx="781895" cy="1874752"/>
            </a:xfrm>
            <a:custGeom>
              <a:avLst/>
              <a:gdLst/>
              <a:ahLst/>
              <a:cxnLst/>
              <a:rect l="l" t="t" r="r" b="b"/>
              <a:pathLst>
                <a:path w="14634" h="35088" extrusionOk="0">
                  <a:moveTo>
                    <a:pt x="755" y="0"/>
                  </a:moveTo>
                  <a:cubicBezTo>
                    <a:pt x="552" y="0"/>
                    <a:pt x="331" y="219"/>
                    <a:pt x="427" y="475"/>
                  </a:cubicBezTo>
                  <a:cubicBezTo>
                    <a:pt x="1213" y="2630"/>
                    <a:pt x="1808" y="4844"/>
                    <a:pt x="2201" y="7107"/>
                  </a:cubicBezTo>
                  <a:cubicBezTo>
                    <a:pt x="2618" y="9333"/>
                    <a:pt x="2868" y="11583"/>
                    <a:pt x="2975" y="13845"/>
                  </a:cubicBezTo>
                  <a:cubicBezTo>
                    <a:pt x="3142" y="18322"/>
                    <a:pt x="2773" y="22799"/>
                    <a:pt x="1868" y="27192"/>
                  </a:cubicBezTo>
                  <a:cubicBezTo>
                    <a:pt x="1368" y="29657"/>
                    <a:pt x="832" y="32145"/>
                    <a:pt x="82" y="34550"/>
                  </a:cubicBezTo>
                  <a:cubicBezTo>
                    <a:pt x="0" y="34825"/>
                    <a:pt x="214" y="35073"/>
                    <a:pt x="479" y="35073"/>
                  </a:cubicBezTo>
                  <a:cubicBezTo>
                    <a:pt x="524" y="35073"/>
                    <a:pt x="571" y="35066"/>
                    <a:pt x="617" y="35050"/>
                  </a:cubicBezTo>
                  <a:cubicBezTo>
                    <a:pt x="667" y="35075"/>
                    <a:pt x="721" y="35088"/>
                    <a:pt x="774" y="35088"/>
                  </a:cubicBezTo>
                  <a:cubicBezTo>
                    <a:pt x="849" y="35088"/>
                    <a:pt x="924" y="35063"/>
                    <a:pt x="987" y="35015"/>
                  </a:cubicBezTo>
                  <a:cubicBezTo>
                    <a:pt x="2570" y="34038"/>
                    <a:pt x="3785" y="32729"/>
                    <a:pt x="4892" y="31252"/>
                  </a:cubicBezTo>
                  <a:cubicBezTo>
                    <a:pt x="5951" y="29836"/>
                    <a:pt x="6928" y="28371"/>
                    <a:pt x="7833" y="26847"/>
                  </a:cubicBezTo>
                  <a:cubicBezTo>
                    <a:pt x="9666" y="23823"/>
                    <a:pt x="11166" y="20573"/>
                    <a:pt x="12500" y="17298"/>
                  </a:cubicBezTo>
                  <a:cubicBezTo>
                    <a:pt x="13262" y="15429"/>
                    <a:pt x="13952" y="13524"/>
                    <a:pt x="14560" y="11595"/>
                  </a:cubicBezTo>
                  <a:cubicBezTo>
                    <a:pt x="14633" y="11368"/>
                    <a:pt x="14440" y="11208"/>
                    <a:pt x="14253" y="11208"/>
                  </a:cubicBezTo>
                  <a:cubicBezTo>
                    <a:pt x="14136" y="11208"/>
                    <a:pt x="14022" y="11270"/>
                    <a:pt x="13976" y="11417"/>
                  </a:cubicBezTo>
                  <a:lnTo>
                    <a:pt x="13976" y="11405"/>
                  </a:lnTo>
                  <a:cubicBezTo>
                    <a:pt x="12952" y="14738"/>
                    <a:pt x="11643" y="17989"/>
                    <a:pt x="10047" y="21096"/>
                  </a:cubicBezTo>
                  <a:cubicBezTo>
                    <a:pt x="8452" y="24192"/>
                    <a:pt x="6642" y="27169"/>
                    <a:pt x="4630" y="30014"/>
                  </a:cubicBezTo>
                  <a:cubicBezTo>
                    <a:pt x="3654" y="31395"/>
                    <a:pt x="2534" y="32776"/>
                    <a:pt x="1177" y="33800"/>
                  </a:cubicBezTo>
                  <a:cubicBezTo>
                    <a:pt x="1784" y="31967"/>
                    <a:pt x="2308" y="30109"/>
                    <a:pt x="2725" y="28228"/>
                  </a:cubicBezTo>
                  <a:cubicBezTo>
                    <a:pt x="3213" y="25990"/>
                    <a:pt x="3570" y="23728"/>
                    <a:pt x="3796" y="21454"/>
                  </a:cubicBezTo>
                  <a:cubicBezTo>
                    <a:pt x="4237" y="16870"/>
                    <a:pt x="4130" y="12179"/>
                    <a:pt x="3225" y="7642"/>
                  </a:cubicBezTo>
                  <a:cubicBezTo>
                    <a:pt x="2701" y="5094"/>
                    <a:pt x="1951" y="2594"/>
                    <a:pt x="998" y="177"/>
                  </a:cubicBezTo>
                  <a:cubicBezTo>
                    <a:pt x="948" y="52"/>
                    <a:pt x="853"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1" name="Google Shape;1201;p37"/>
          <p:cNvSpPr txBox="1">
            <a:spLocks noGrp="1"/>
          </p:cNvSpPr>
          <p:nvPr>
            <p:ph type="title"/>
          </p:nvPr>
        </p:nvSpPr>
        <p:spPr>
          <a:xfrm>
            <a:off x="715100" y="1338911"/>
            <a:ext cx="1275300" cy="593400"/>
          </a:xfrm>
          <a:prstGeom prst="rect">
            <a:avLst/>
          </a:prstGeom>
        </p:spPr>
        <p:txBody>
          <a:bodyPr spcFirstLastPara="1" wrap="square" lIns="91425" tIns="0" rIns="91425" bIns="91425" anchor="ctr" anchorCtr="0">
            <a:noAutofit/>
          </a:bodyPr>
          <a:lstStyle/>
          <a:p>
            <a:pPr marL="0" lvl="0" indent="0" algn="l" rtl="0">
              <a:spcBef>
                <a:spcPts val="0"/>
              </a:spcBef>
              <a:spcAft>
                <a:spcPts val="0"/>
              </a:spcAft>
              <a:buNone/>
            </a:pPr>
            <a:r>
              <a:rPr lang="en"/>
              <a:t>01</a:t>
            </a:r>
            <a:endParaRPr/>
          </a:p>
        </p:txBody>
      </p:sp>
      <p:sp>
        <p:nvSpPr>
          <p:cNvPr id="1202" name="Google Shape;1202;p37"/>
          <p:cNvSpPr txBox="1">
            <a:spLocks noGrp="1"/>
          </p:cNvSpPr>
          <p:nvPr>
            <p:ph type="title" idx="2"/>
          </p:nvPr>
        </p:nvSpPr>
        <p:spPr>
          <a:xfrm>
            <a:off x="3254323" y="1387648"/>
            <a:ext cx="1275300" cy="593400"/>
          </a:xfrm>
          <a:prstGeom prst="rect">
            <a:avLst/>
          </a:prstGeom>
        </p:spPr>
        <p:txBody>
          <a:bodyPr spcFirstLastPara="1" wrap="square" lIns="91425" tIns="0" rIns="91425" bIns="91425" anchor="ctr" anchorCtr="0">
            <a:noAutofit/>
          </a:bodyPr>
          <a:lstStyle/>
          <a:p>
            <a:pPr marL="0" lvl="0" indent="0" algn="l" rtl="0">
              <a:spcBef>
                <a:spcPts val="0"/>
              </a:spcBef>
              <a:spcAft>
                <a:spcPts val="0"/>
              </a:spcAft>
              <a:buNone/>
            </a:pPr>
            <a:r>
              <a:rPr lang="en"/>
              <a:t>02</a:t>
            </a:r>
            <a:endParaRPr/>
          </a:p>
        </p:txBody>
      </p:sp>
      <p:sp>
        <p:nvSpPr>
          <p:cNvPr id="1203" name="Google Shape;1203;p37"/>
          <p:cNvSpPr txBox="1">
            <a:spLocks noGrp="1"/>
          </p:cNvSpPr>
          <p:nvPr>
            <p:ph type="title" idx="3"/>
          </p:nvPr>
        </p:nvSpPr>
        <p:spPr>
          <a:xfrm>
            <a:off x="5849832" y="1318707"/>
            <a:ext cx="1275300" cy="593400"/>
          </a:xfrm>
          <a:prstGeom prst="rect">
            <a:avLst/>
          </a:prstGeom>
        </p:spPr>
        <p:txBody>
          <a:bodyPr spcFirstLastPara="1" wrap="square" lIns="91425" tIns="0" rIns="91425" bIns="91425" anchor="ctr" anchorCtr="0">
            <a:noAutofit/>
          </a:bodyPr>
          <a:lstStyle/>
          <a:p>
            <a:pPr marL="0" lvl="0" indent="0" algn="l" rtl="0">
              <a:spcBef>
                <a:spcPts val="0"/>
              </a:spcBef>
              <a:spcAft>
                <a:spcPts val="0"/>
              </a:spcAft>
              <a:buNone/>
            </a:pPr>
            <a:r>
              <a:rPr lang="en"/>
              <a:t>03</a:t>
            </a:r>
            <a:endParaRPr/>
          </a:p>
        </p:txBody>
      </p:sp>
      <p:sp>
        <p:nvSpPr>
          <p:cNvPr id="1204" name="Google Shape;1204;p37"/>
          <p:cNvSpPr txBox="1">
            <a:spLocks noGrp="1"/>
          </p:cNvSpPr>
          <p:nvPr>
            <p:ph type="title" idx="4"/>
          </p:nvPr>
        </p:nvSpPr>
        <p:spPr>
          <a:xfrm>
            <a:off x="715100" y="3108142"/>
            <a:ext cx="1275300" cy="593400"/>
          </a:xfrm>
          <a:prstGeom prst="rect">
            <a:avLst/>
          </a:prstGeom>
        </p:spPr>
        <p:txBody>
          <a:bodyPr spcFirstLastPara="1" wrap="square" lIns="91425" tIns="0" rIns="91425" bIns="91425" anchor="ctr" anchorCtr="0">
            <a:noAutofit/>
          </a:bodyPr>
          <a:lstStyle/>
          <a:p>
            <a:pPr marL="0" lvl="0" indent="0" algn="l" rtl="0">
              <a:spcBef>
                <a:spcPts val="0"/>
              </a:spcBef>
              <a:spcAft>
                <a:spcPts val="0"/>
              </a:spcAft>
              <a:buNone/>
            </a:pPr>
            <a:r>
              <a:rPr lang="en"/>
              <a:t>04</a:t>
            </a:r>
            <a:endParaRPr/>
          </a:p>
        </p:txBody>
      </p:sp>
      <p:sp>
        <p:nvSpPr>
          <p:cNvPr id="1205" name="Google Shape;1205;p37"/>
          <p:cNvSpPr txBox="1">
            <a:spLocks noGrp="1"/>
          </p:cNvSpPr>
          <p:nvPr>
            <p:ph type="subTitle" idx="1"/>
          </p:nvPr>
        </p:nvSpPr>
        <p:spPr>
          <a:xfrm>
            <a:off x="6001200" y="1949294"/>
            <a:ext cx="3355800" cy="47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a-IR" dirty="0"/>
              <a:t>Nausea and vomit</a:t>
            </a:r>
            <a:endParaRPr dirty="0"/>
          </a:p>
        </p:txBody>
      </p:sp>
      <p:sp>
        <p:nvSpPr>
          <p:cNvPr id="1206" name="Google Shape;1206;p37"/>
          <p:cNvSpPr txBox="1">
            <a:spLocks noGrp="1"/>
          </p:cNvSpPr>
          <p:nvPr>
            <p:ph type="subTitle" idx="6"/>
          </p:nvPr>
        </p:nvSpPr>
        <p:spPr>
          <a:xfrm>
            <a:off x="3478959" y="4016134"/>
            <a:ext cx="3355800" cy="47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a-IR" dirty="0"/>
              <a:t>Hematuria</a:t>
            </a:r>
            <a:endParaRPr dirty="0"/>
          </a:p>
        </p:txBody>
      </p:sp>
      <p:sp>
        <p:nvSpPr>
          <p:cNvPr id="1209" name="Google Shape;1209;p37"/>
          <p:cNvSpPr txBox="1">
            <a:spLocks noGrp="1"/>
          </p:cNvSpPr>
          <p:nvPr>
            <p:ph type="subTitle" idx="9"/>
          </p:nvPr>
        </p:nvSpPr>
        <p:spPr>
          <a:xfrm>
            <a:off x="715100" y="1936375"/>
            <a:ext cx="3355800" cy="47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a-IR" dirty="0"/>
              <a:t>Pain</a:t>
            </a:r>
            <a:endParaRPr dirty="0"/>
          </a:p>
        </p:txBody>
      </p:sp>
      <p:sp>
        <p:nvSpPr>
          <p:cNvPr id="1210" name="Google Shape;1210;p37"/>
          <p:cNvSpPr txBox="1">
            <a:spLocks noGrp="1"/>
          </p:cNvSpPr>
          <p:nvPr>
            <p:ph type="subTitle" idx="13"/>
          </p:nvPr>
        </p:nvSpPr>
        <p:spPr>
          <a:xfrm>
            <a:off x="3254323" y="1981048"/>
            <a:ext cx="3355800" cy="47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a-IR" dirty="0"/>
              <a:t>Enlargement </a:t>
            </a:r>
            <a:endParaRPr dirty="0"/>
          </a:p>
        </p:txBody>
      </p:sp>
      <p:sp>
        <p:nvSpPr>
          <p:cNvPr id="1211" name="Google Shape;1211;p37"/>
          <p:cNvSpPr txBox="1">
            <a:spLocks noGrp="1"/>
          </p:cNvSpPr>
          <p:nvPr>
            <p:ph type="subTitle" idx="14"/>
          </p:nvPr>
        </p:nvSpPr>
        <p:spPr>
          <a:xfrm>
            <a:off x="715100" y="2432675"/>
            <a:ext cx="3355800" cy="4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a-IR" dirty="0"/>
              <a:t>Severe abdominal or</a:t>
            </a:r>
          </a:p>
          <a:p>
            <a:pPr marL="0" lvl="0" indent="0" algn="l" rtl="0">
              <a:spcBef>
                <a:spcPts val="0"/>
              </a:spcBef>
              <a:spcAft>
                <a:spcPts val="0"/>
              </a:spcAft>
              <a:buNone/>
            </a:pPr>
            <a:r>
              <a:rPr lang="fa-IR" dirty="0"/>
              <a:t> flank pain</a:t>
            </a:r>
            <a:endParaRPr dirty="0"/>
          </a:p>
        </p:txBody>
      </p:sp>
      <p:sp>
        <p:nvSpPr>
          <p:cNvPr id="1212" name="Google Shape;1212;p37"/>
          <p:cNvSpPr txBox="1">
            <a:spLocks noGrp="1"/>
          </p:cNvSpPr>
          <p:nvPr>
            <p:ph type="subTitle" idx="15"/>
          </p:nvPr>
        </p:nvSpPr>
        <p:spPr>
          <a:xfrm>
            <a:off x="3254323" y="2476108"/>
            <a:ext cx="3355800" cy="48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a-IR" dirty="0"/>
              <a:t>Swelling or Enlargement of</a:t>
            </a:r>
          </a:p>
          <a:p>
            <a:pPr marL="0" lvl="0" indent="0" algn="l" rtl="0">
              <a:spcBef>
                <a:spcPts val="0"/>
              </a:spcBef>
              <a:spcAft>
                <a:spcPts val="0"/>
              </a:spcAft>
              <a:buNone/>
            </a:pPr>
            <a:r>
              <a:rPr lang="fa-IR" dirty="0"/>
              <a:t> kidney area</a:t>
            </a:r>
            <a:endParaRPr dirty="0"/>
          </a:p>
        </p:txBody>
      </p:sp>
      <p:grpSp>
        <p:nvGrpSpPr>
          <p:cNvPr id="1213" name="Google Shape;1213;p37"/>
          <p:cNvGrpSpPr/>
          <p:nvPr/>
        </p:nvGrpSpPr>
        <p:grpSpPr>
          <a:xfrm>
            <a:off x="5579875" y="547601"/>
            <a:ext cx="670920" cy="457488"/>
            <a:chOff x="5577475" y="2642938"/>
            <a:chExt cx="670920" cy="457488"/>
          </a:xfrm>
        </p:grpSpPr>
        <p:sp>
          <p:nvSpPr>
            <p:cNvPr id="1214" name="Google Shape;1214;p37"/>
            <p:cNvSpPr/>
            <p:nvPr/>
          </p:nvSpPr>
          <p:spPr>
            <a:xfrm>
              <a:off x="5971291" y="2823322"/>
              <a:ext cx="277103" cy="277103"/>
            </a:xfrm>
            <a:custGeom>
              <a:avLst/>
              <a:gdLst/>
              <a:ahLst/>
              <a:cxnLst/>
              <a:rect l="l" t="t" r="r" b="b"/>
              <a:pathLst>
                <a:path w="9383" h="9383" extrusionOk="0">
                  <a:moveTo>
                    <a:pt x="4692" y="1"/>
                  </a:moveTo>
                  <a:lnTo>
                    <a:pt x="4322" y="2144"/>
                  </a:lnTo>
                  <a:cubicBezTo>
                    <a:pt x="4132" y="3263"/>
                    <a:pt x="3251" y="4144"/>
                    <a:pt x="2132" y="4335"/>
                  </a:cubicBezTo>
                  <a:lnTo>
                    <a:pt x="1" y="4692"/>
                  </a:lnTo>
                  <a:lnTo>
                    <a:pt x="2132" y="5061"/>
                  </a:lnTo>
                  <a:cubicBezTo>
                    <a:pt x="3251" y="5251"/>
                    <a:pt x="4132" y="6121"/>
                    <a:pt x="4322" y="7252"/>
                  </a:cubicBezTo>
                  <a:lnTo>
                    <a:pt x="4692" y="9383"/>
                  </a:lnTo>
                  <a:lnTo>
                    <a:pt x="5049" y="7252"/>
                  </a:lnTo>
                  <a:cubicBezTo>
                    <a:pt x="5239" y="6121"/>
                    <a:pt x="6120" y="5251"/>
                    <a:pt x="7240" y="5061"/>
                  </a:cubicBezTo>
                  <a:lnTo>
                    <a:pt x="9383" y="4692"/>
                  </a:lnTo>
                  <a:lnTo>
                    <a:pt x="7240" y="4335"/>
                  </a:lnTo>
                  <a:cubicBezTo>
                    <a:pt x="6120" y="4144"/>
                    <a:pt x="5239" y="3263"/>
                    <a:pt x="5049" y="2144"/>
                  </a:cubicBez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7"/>
            <p:cNvSpPr/>
            <p:nvPr/>
          </p:nvSpPr>
          <p:spPr>
            <a:xfrm>
              <a:off x="5775432" y="2642938"/>
              <a:ext cx="195889" cy="195889"/>
            </a:xfrm>
            <a:custGeom>
              <a:avLst/>
              <a:gdLst/>
              <a:ahLst/>
              <a:cxnLst/>
              <a:rect l="l" t="t" r="r" b="b"/>
              <a:pathLst>
                <a:path w="6633" h="6633" extrusionOk="0">
                  <a:moveTo>
                    <a:pt x="3323" y="1"/>
                  </a:moveTo>
                  <a:lnTo>
                    <a:pt x="3061" y="1513"/>
                  </a:lnTo>
                  <a:cubicBezTo>
                    <a:pt x="2930" y="2311"/>
                    <a:pt x="2311" y="2930"/>
                    <a:pt x="1513" y="3061"/>
                  </a:cubicBezTo>
                  <a:lnTo>
                    <a:pt x="1" y="3323"/>
                  </a:lnTo>
                  <a:lnTo>
                    <a:pt x="1513" y="3573"/>
                  </a:lnTo>
                  <a:cubicBezTo>
                    <a:pt x="2311" y="3704"/>
                    <a:pt x="2930" y="4335"/>
                    <a:pt x="3061" y="5121"/>
                  </a:cubicBezTo>
                  <a:lnTo>
                    <a:pt x="3323" y="6633"/>
                  </a:lnTo>
                  <a:lnTo>
                    <a:pt x="3573" y="5121"/>
                  </a:lnTo>
                  <a:cubicBezTo>
                    <a:pt x="3704" y="4335"/>
                    <a:pt x="4323" y="3704"/>
                    <a:pt x="5120" y="3573"/>
                  </a:cubicBezTo>
                  <a:lnTo>
                    <a:pt x="6633" y="3323"/>
                  </a:lnTo>
                  <a:lnTo>
                    <a:pt x="5120" y="3061"/>
                  </a:lnTo>
                  <a:cubicBezTo>
                    <a:pt x="4323" y="2930"/>
                    <a:pt x="3704" y="2311"/>
                    <a:pt x="3573" y="1513"/>
                  </a:cubicBezTo>
                  <a:lnTo>
                    <a:pt x="3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7"/>
            <p:cNvSpPr/>
            <p:nvPr/>
          </p:nvSpPr>
          <p:spPr>
            <a:xfrm>
              <a:off x="5577475" y="2807523"/>
              <a:ext cx="195889" cy="195860"/>
            </a:xfrm>
            <a:custGeom>
              <a:avLst/>
              <a:gdLst/>
              <a:ahLst/>
              <a:cxnLst/>
              <a:rect l="l" t="t" r="r" b="b"/>
              <a:pathLst>
                <a:path w="6633" h="6632" extrusionOk="0">
                  <a:moveTo>
                    <a:pt x="3322" y="0"/>
                  </a:moveTo>
                  <a:lnTo>
                    <a:pt x="3060" y="1512"/>
                  </a:lnTo>
                  <a:cubicBezTo>
                    <a:pt x="2929" y="2298"/>
                    <a:pt x="2310" y="2917"/>
                    <a:pt x="1513" y="3060"/>
                  </a:cubicBezTo>
                  <a:lnTo>
                    <a:pt x="1" y="3310"/>
                  </a:lnTo>
                  <a:lnTo>
                    <a:pt x="1513" y="3572"/>
                  </a:lnTo>
                  <a:cubicBezTo>
                    <a:pt x="2310" y="3703"/>
                    <a:pt x="2929" y="4322"/>
                    <a:pt x="3060" y="5120"/>
                  </a:cubicBezTo>
                  <a:lnTo>
                    <a:pt x="3322" y="6632"/>
                  </a:lnTo>
                  <a:lnTo>
                    <a:pt x="3572" y="5120"/>
                  </a:lnTo>
                  <a:cubicBezTo>
                    <a:pt x="3715" y="4322"/>
                    <a:pt x="4334" y="3703"/>
                    <a:pt x="5120" y="3572"/>
                  </a:cubicBezTo>
                  <a:lnTo>
                    <a:pt x="6632" y="3310"/>
                  </a:lnTo>
                  <a:lnTo>
                    <a:pt x="5132" y="3060"/>
                  </a:lnTo>
                  <a:cubicBezTo>
                    <a:pt x="4334" y="2917"/>
                    <a:pt x="3715" y="2298"/>
                    <a:pt x="3584" y="1512"/>
                  </a:cubicBezTo>
                  <a:lnTo>
                    <a:pt x="3572" y="1512"/>
                  </a:lnTo>
                  <a:lnTo>
                    <a:pt x="33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7" name="Google Shape;1217;p37"/>
          <p:cNvSpPr txBox="1">
            <a:spLocks noGrp="1"/>
          </p:cNvSpPr>
          <p:nvPr>
            <p:ph type="title" idx="5"/>
          </p:nvPr>
        </p:nvSpPr>
        <p:spPr>
          <a:xfrm>
            <a:off x="715100" y="535000"/>
            <a:ext cx="7713900" cy="4827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fa-IR" dirty="0"/>
              <a:t>Sign and symptoms </a:t>
            </a:r>
            <a:endParaRPr dirty="0"/>
          </a:p>
        </p:txBody>
      </p:sp>
      <p:sp>
        <p:nvSpPr>
          <p:cNvPr id="3" name="Google Shape;1206;p37">
            <a:extLst>
              <a:ext uri="{FF2B5EF4-FFF2-40B4-BE49-F238E27FC236}">
                <a16:creationId xmlns:a16="http://schemas.microsoft.com/office/drawing/2014/main" id="{BA90EA44-C136-D1CA-D9B5-94DF539DB51B}"/>
              </a:ext>
            </a:extLst>
          </p:cNvPr>
          <p:cNvSpPr txBox="1">
            <a:spLocks noGrp="1"/>
          </p:cNvSpPr>
          <p:nvPr>
            <p:ph type="subTitle" idx="6"/>
          </p:nvPr>
        </p:nvSpPr>
        <p:spPr>
          <a:xfrm>
            <a:off x="5950795" y="4004877"/>
            <a:ext cx="3355800" cy="47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a-IR" dirty="0"/>
              <a:t>Fever</a:t>
            </a:r>
            <a:endParaRPr dirty="0"/>
          </a:p>
        </p:txBody>
      </p:sp>
      <p:sp>
        <p:nvSpPr>
          <p:cNvPr id="5" name="Google Shape;1204;p37">
            <a:extLst>
              <a:ext uri="{FF2B5EF4-FFF2-40B4-BE49-F238E27FC236}">
                <a16:creationId xmlns:a16="http://schemas.microsoft.com/office/drawing/2014/main" id="{56FA923E-1133-824A-8DF7-02DF2AE17C92}"/>
              </a:ext>
            </a:extLst>
          </p:cNvPr>
          <p:cNvSpPr txBox="1">
            <a:spLocks noGrp="1"/>
          </p:cNvSpPr>
          <p:nvPr>
            <p:ph type="title" idx="4"/>
          </p:nvPr>
        </p:nvSpPr>
        <p:spPr>
          <a:xfrm flipH="1">
            <a:off x="3433250" y="3102200"/>
            <a:ext cx="2504296" cy="727617"/>
          </a:xfrm>
          <a:prstGeom prst="rect">
            <a:avLst/>
          </a:prstGeom>
        </p:spPr>
        <p:txBody>
          <a:bodyPr spcFirstLastPara="1" wrap="square" lIns="91425" tIns="0" rIns="91425" bIns="91425" anchor="ctr" anchorCtr="0">
            <a:noAutofit/>
          </a:bodyPr>
          <a:lstStyle/>
          <a:p>
            <a:pPr marL="0" lvl="0" indent="0" algn="l" rtl="0">
              <a:spcBef>
                <a:spcPts val="0"/>
              </a:spcBef>
              <a:spcAft>
                <a:spcPts val="0"/>
              </a:spcAft>
              <a:buNone/>
            </a:pPr>
            <a:r>
              <a:rPr lang="en" dirty="0"/>
              <a:t>0</a:t>
            </a:r>
            <a:r>
              <a:rPr lang="fa-IR" dirty="0"/>
              <a:t>5</a:t>
            </a:r>
            <a:endParaRPr dirty="0"/>
          </a:p>
        </p:txBody>
      </p:sp>
      <p:sp>
        <p:nvSpPr>
          <p:cNvPr id="9" name="Google Shape;1206;p37">
            <a:extLst>
              <a:ext uri="{FF2B5EF4-FFF2-40B4-BE49-F238E27FC236}">
                <a16:creationId xmlns:a16="http://schemas.microsoft.com/office/drawing/2014/main" id="{7268A55F-3D35-4C07-C632-F49A8A6458D2}"/>
              </a:ext>
            </a:extLst>
          </p:cNvPr>
          <p:cNvSpPr txBox="1">
            <a:spLocks noGrp="1"/>
          </p:cNvSpPr>
          <p:nvPr>
            <p:ph type="subTitle" idx="6"/>
          </p:nvPr>
        </p:nvSpPr>
        <p:spPr>
          <a:xfrm>
            <a:off x="536173" y="4022584"/>
            <a:ext cx="3355800" cy="477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a-IR" dirty="0"/>
              <a:t>Frequent </a:t>
            </a:r>
          </a:p>
          <a:p>
            <a:pPr marL="0" lvl="0" indent="0" algn="l" rtl="0">
              <a:spcBef>
                <a:spcPts val="0"/>
              </a:spcBef>
              <a:spcAft>
                <a:spcPts val="0"/>
              </a:spcAft>
              <a:buNone/>
            </a:pPr>
            <a:r>
              <a:rPr lang="fa-IR" dirty="0"/>
              <a:t>urination</a:t>
            </a:r>
            <a:endParaRPr dirty="0"/>
          </a:p>
        </p:txBody>
      </p:sp>
      <p:sp>
        <p:nvSpPr>
          <p:cNvPr id="11" name="Google Shape;1204;p37">
            <a:extLst>
              <a:ext uri="{FF2B5EF4-FFF2-40B4-BE49-F238E27FC236}">
                <a16:creationId xmlns:a16="http://schemas.microsoft.com/office/drawing/2014/main" id="{F90AFD4A-E185-AA85-46F6-8FAC2D66EAB1}"/>
              </a:ext>
            </a:extLst>
          </p:cNvPr>
          <p:cNvSpPr txBox="1">
            <a:spLocks noGrp="1"/>
          </p:cNvSpPr>
          <p:nvPr>
            <p:ph type="title" idx="4"/>
          </p:nvPr>
        </p:nvSpPr>
        <p:spPr>
          <a:xfrm flipH="1">
            <a:off x="6023515" y="3208301"/>
            <a:ext cx="2504296" cy="727617"/>
          </a:xfrm>
          <a:prstGeom prst="rect">
            <a:avLst/>
          </a:prstGeom>
        </p:spPr>
        <p:txBody>
          <a:bodyPr spcFirstLastPara="1" wrap="square" lIns="91425" tIns="0" rIns="91425" bIns="91425" anchor="ctr" anchorCtr="0">
            <a:noAutofit/>
          </a:bodyPr>
          <a:lstStyle/>
          <a:p>
            <a:pPr marL="0" lvl="0" indent="0" algn="l" rtl="0">
              <a:spcBef>
                <a:spcPts val="0"/>
              </a:spcBef>
              <a:spcAft>
                <a:spcPts val="0"/>
              </a:spcAft>
              <a:buNone/>
            </a:pPr>
            <a:r>
              <a:rPr lang="fa-IR" dirty="0"/>
              <a:t>06</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38"/>
          <p:cNvSpPr txBox="1">
            <a:spLocks noGrp="1"/>
          </p:cNvSpPr>
          <p:nvPr>
            <p:ph type="title"/>
          </p:nvPr>
        </p:nvSpPr>
        <p:spPr>
          <a:xfrm flipH="1">
            <a:off x="1316025" y="1142125"/>
            <a:ext cx="6512100" cy="4827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fa-IR" dirty="0"/>
              <a:t>Etiology </a:t>
            </a:r>
            <a:endParaRPr dirty="0"/>
          </a:p>
        </p:txBody>
      </p:sp>
      <p:sp>
        <p:nvSpPr>
          <p:cNvPr id="1223" name="Google Shape;1223;p38"/>
          <p:cNvSpPr txBox="1">
            <a:spLocks noGrp="1"/>
          </p:cNvSpPr>
          <p:nvPr>
            <p:ph type="body" idx="1"/>
          </p:nvPr>
        </p:nvSpPr>
        <p:spPr>
          <a:xfrm flipH="1">
            <a:off x="1969650" y="1974275"/>
            <a:ext cx="5204700" cy="2027100"/>
          </a:xfrm>
          <a:prstGeom prst="rect">
            <a:avLst/>
          </a:prstGeom>
        </p:spPr>
        <p:txBody>
          <a:bodyPr spcFirstLastPara="1" wrap="square" lIns="91425" tIns="91425" rIns="91425" bIns="91425" anchor="t" anchorCtr="0">
            <a:noAutofit/>
          </a:bodyPr>
          <a:lstStyle/>
          <a:p>
            <a:pPr marL="457200" lvl="0" indent="-228600" algn="l" rtl="0">
              <a:spcBef>
                <a:spcPts val="0"/>
              </a:spcBef>
              <a:spcAft>
                <a:spcPts val="0"/>
              </a:spcAft>
              <a:buNone/>
            </a:pPr>
            <a:r>
              <a:rPr lang="fa-IR" dirty="0"/>
              <a:t>The etiology of giant Hydronephrosis, is usually related to an obstruction in the urinary tract. This obstruction can be caused by various factors, including: </a:t>
            </a:r>
            <a:r>
              <a:rPr lang="en" dirty="0"/>
              <a:t> </a:t>
            </a:r>
            <a:endParaRPr dirty="0"/>
          </a:p>
          <a:p>
            <a:pPr marL="457200" lvl="0" indent="-317500" algn="l" rtl="0">
              <a:spcBef>
                <a:spcPts val="1600"/>
              </a:spcBef>
              <a:spcAft>
                <a:spcPts val="0"/>
              </a:spcAft>
              <a:buSzPts val="1400"/>
              <a:buChar char="●"/>
            </a:pPr>
            <a:r>
              <a:rPr lang="fa-IR" dirty="0"/>
              <a:t>Kidney stones </a:t>
            </a:r>
            <a:endParaRPr dirty="0"/>
          </a:p>
          <a:p>
            <a:pPr marL="457200" lvl="0" indent="-317500" algn="l" rtl="0">
              <a:spcBef>
                <a:spcPts val="0"/>
              </a:spcBef>
              <a:spcAft>
                <a:spcPts val="0"/>
              </a:spcAft>
              <a:buSzPts val="1400"/>
              <a:buChar char="●"/>
            </a:pPr>
            <a:r>
              <a:rPr lang="en-US" dirty="0"/>
              <a:t>T</a:t>
            </a:r>
            <a:r>
              <a:rPr lang="fa-IR" dirty="0"/>
              <a:t>umors</a:t>
            </a:r>
            <a:endParaRPr dirty="0"/>
          </a:p>
          <a:p>
            <a:pPr marL="457200" lvl="0" indent="-317500" algn="l" rtl="0">
              <a:spcBef>
                <a:spcPts val="0"/>
              </a:spcBef>
              <a:spcAft>
                <a:spcPts val="0"/>
              </a:spcAft>
              <a:buSzPts val="1400"/>
              <a:buChar char="●"/>
            </a:pPr>
            <a:r>
              <a:rPr lang="en-US" dirty="0"/>
              <a:t>C</a:t>
            </a:r>
            <a:r>
              <a:rPr lang="fa-IR" dirty="0"/>
              <a:t>ongenital anomalies </a:t>
            </a:r>
          </a:p>
          <a:p>
            <a:pPr marL="457200" lvl="0" indent="-317500" algn="l" rtl="0">
              <a:spcBef>
                <a:spcPts val="0"/>
              </a:spcBef>
              <a:spcAft>
                <a:spcPts val="0"/>
              </a:spcAft>
              <a:buSzPts val="1400"/>
              <a:buChar char="●"/>
            </a:pPr>
            <a:r>
              <a:rPr lang="fa-IR" dirty="0"/>
              <a:t>Scarring</a:t>
            </a:r>
          </a:p>
          <a:p>
            <a:pPr marL="457200" lvl="0" indent="-317500" algn="l" rtl="0">
              <a:spcBef>
                <a:spcPts val="0"/>
              </a:spcBef>
              <a:spcAft>
                <a:spcPts val="0"/>
              </a:spcAft>
              <a:buSzPts val="1400"/>
              <a:buChar char="●"/>
            </a:pPr>
            <a:r>
              <a:rPr lang="fa-IR" dirty="0"/>
              <a:t>Enlarged prostate </a:t>
            </a:r>
          </a:p>
          <a:p>
            <a:pPr marL="457200" lvl="0" indent="-317500" algn="l" rtl="0">
              <a:spcBef>
                <a:spcPts val="0"/>
              </a:spcBef>
              <a:spcAft>
                <a:spcPts val="0"/>
              </a:spcAft>
              <a:buSzPts val="1400"/>
              <a:buChar char="●"/>
            </a:pPr>
            <a:r>
              <a:rPr lang="fa-IR" dirty="0"/>
              <a:t>Pelvic masses </a:t>
            </a:r>
          </a:p>
          <a:p>
            <a:pPr marL="457200" lvl="0" indent="-317500" algn="l" rtl="0">
              <a:spcBef>
                <a:spcPts val="0"/>
              </a:spcBef>
              <a:spcAft>
                <a:spcPts val="0"/>
              </a:spcAft>
              <a:buSzPts val="1400"/>
              <a:buChar char="●"/>
            </a:pPr>
            <a:endParaRPr dirty="0"/>
          </a:p>
          <a:p>
            <a:pPr marL="237743" lvl="0" indent="-9143" algn="l" rtl="0">
              <a:spcBef>
                <a:spcPts val="1600"/>
              </a:spcBef>
              <a:spcAft>
                <a:spcPts val="0"/>
              </a:spcAft>
              <a:buNone/>
            </a:pPr>
            <a:endParaRPr dirty="0"/>
          </a:p>
        </p:txBody>
      </p:sp>
      <p:grpSp>
        <p:nvGrpSpPr>
          <p:cNvPr id="1224" name="Google Shape;1224;p38"/>
          <p:cNvGrpSpPr/>
          <p:nvPr/>
        </p:nvGrpSpPr>
        <p:grpSpPr>
          <a:xfrm rot="7042238">
            <a:off x="324359" y="-278598"/>
            <a:ext cx="888592" cy="1418712"/>
            <a:chOff x="7309444" y="6779904"/>
            <a:chExt cx="1501932" cy="2397960"/>
          </a:xfrm>
        </p:grpSpPr>
        <p:sp>
          <p:nvSpPr>
            <p:cNvPr id="1225" name="Google Shape;1225;p38"/>
            <p:cNvSpPr/>
            <p:nvPr/>
          </p:nvSpPr>
          <p:spPr>
            <a:xfrm>
              <a:off x="7309444" y="6779904"/>
              <a:ext cx="1501932" cy="2397960"/>
            </a:xfrm>
            <a:custGeom>
              <a:avLst/>
              <a:gdLst/>
              <a:ahLst/>
              <a:cxnLst/>
              <a:rect l="l" t="t" r="r" b="b"/>
              <a:pathLst>
                <a:path w="17503" h="27945" extrusionOk="0">
                  <a:moveTo>
                    <a:pt x="16609" y="1"/>
                  </a:moveTo>
                  <a:cubicBezTo>
                    <a:pt x="16443" y="108"/>
                    <a:pt x="16276" y="215"/>
                    <a:pt x="16097" y="334"/>
                  </a:cubicBezTo>
                  <a:cubicBezTo>
                    <a:pt x="14335" y="1465"/>
                    <a:pt x="12657" y="2727"/>
                    <a:pt x="11073" y="4120"/>
                  </a:cubicBezTo>
                  <a:cubicBezTo>
                    <a:pt x="10894" y="4263"/>
                    <a:pt x="10716" y="4430"/>
                    <a:pt x="10549" y="4585"/>
                  </a:cubicBezTo>
                  <a:cubicBezTo>
                    <a:pt x="9168" y="5823"/>
                    <a:pt x="7882" y="7145"/>
                    <a:pt x="6680" y="8550"/>
                  </a:cubicBezTo>
                  <a:cubicBezTo>
                    <a:pt x="6501" y="8752"/>
                    <a:pt x="6334" y="8954"/>
                    <a:pt x="6156" y="9157"/>
                  </a:cubicBezTo>
                  <a:lnTo>
                    <a:pt x="6025" y="9312"/>
                  </a:lnTo>
                  <a:cubicBezTo>
                    <a:pt x="4822" y="10764"/>
                    <a:pt x="3751" y="12300"/>
                    <a:pt x="2810" y="13943"/>
                  </a:cubicBezTo>
                  <a:cubicBezTo>
                    <a:pt x="2679" y="14169"/>
                    <a:pt x="2548" y="14419"/>
                    <a:pt x="2417" y="14657"/>
                  </a:cubicBezTo>
                  <a:cubicBezTo>
                    <a:pt x="1846" y="15729"/>
                    <a:pt x="1381" y="16860"/>
                    <a:pt x="1000" y="18015"/>
                  </a:cubicBezTo>
                  <a:cubicBezTo>
                    <a:pt x="834" y="18515"/>
                    <a:pt x="703" y="19027"/>
                    <a:pt x="584" y="19539"/>
                  </a:cubicBezTo>
                  <a:cubicBezTo>
                    <a:pt x="524" y="19801"/>
                    <a:pt x="465" y="20051"/>
                    <a:pt x="429" y="20313"/>
                  </a:cubicBezTo>
                  <a:cubicBezTo>
                    <a:pt x="0" y="22718"/>
                    <a:pt x="84" y="25230"/>
                    <a:pt x="881" y="27528"/>
                  </a:cubicBezTo>
                  <a:lnTo>
                    <a:pt x="869" y="27528"/>
                  </a:lnTo>
                  <a:cubicBezTo>
                    <a:pt x="917" y="27671"/>
                    <a:pt x="976" y="27814"/>
                    <a:pt x="1024" y="27945"/>
                  </a:cubicBezTo>
                  <a:cubicBezTo>
                    <a:pt x="1167" y="27909"/>
                    <a:pt x="1310" y="27873"/>
                    <a:pt x="1441" y="27826"/>
                  </a:cubicBezTo>
                  <a:cubicBezTo>
                    <a:pt x="3405" y="27242"/>
                    <a:pt x="5275" y="26397"/>
                    <a:pt x="7013" y="25302"/>
                  </a:cubicBezTo>
                  <a:cubicBezTo>
                    <a:pt x="7334" y="25099"/>
                    <a:pt x="7644" y="24885"/>
                    <a:pt x="7965" y="24659"/>
                  </a:cubicBezTo>
                  <a:cubicBezTo>
                    <a:pt x="10001" y="23230"/>
                    <a:pt x="11787" y="21480"/>
                    <a:pt x="13252" y="19468"/>
                  </a:cubicBezTo>
                  <a:cubicBezTo>
                    <a:pt x="13466" y="19182"/>
                    <a:pt x="13669" y="18884"/>
                    <a:pt x="13859" y="18587"/>
                  </a:cubicBezTo>
                  <a:cubicBezTo>
                    <a:pt x="14157" y="18146"/>
                    <a:pt x="14419" y="17705"/>
                    <a:pt x="14681" y="17241"/>
                  </a:cubicBezTo>
                  <a:cubicBezTo>
                    <a:pt x="15585" y="15598"/>
                    <a:pt x="16288" y="13848"/>
                    <a:pt x="16764" y="12014"/>
                  </a:cubicBezTo>
                  <a:cubicBezTo>
                    <a:pt x="16824" y="11776"/>
                    <a:pt x="16883" y="11526"/>
                    <a:pt x="16931" y="11276"/>
                  </a:cubicBezTo>
                  <a:cubicBezTo>
                    <a:pt x="17312" y="9597"/>
                    <a:pt x="17502" y="7883"/>
                    <a:pt x="17490" y="6168"/>
                  </a:cubicBezTo>
                  <a:cubicBezTo>
                    <a:pt x="17490" y="5966"/>
                    <a:pt x="17490" y="5764"/>
                    <a:pt x="17490" y="5573"/>
                  </a:cubicBezTo>
                  <a:cubicBezTo>
                    <a:pt x="17443" y="3882"/>
                    <a:pt x="17205" y="2204"/>
                    <a:pt x="16776" y="584"/>
                  </a:cubicBezTo>
                  <a:cubicBezTo>
                    <a:pt x="16728" y="382"/>
                    <a:pt x="16669" y="191"/>
                    <a:pt x="1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8"/>
            <p:cNvSpPr/>
            <p:nvPr/>
          </p:nvSpPr>
          <p:spPr>
            <a:xfrm>
              <a:off x="7346171" y="6779904"/>
              <a:ext cx="1465206" cy="2397960"/>
            </a:xfrm>
            <a:custGeom>
              <a:avLst/>
              <a:gdLst/>
              <a:ahLst/>
              <a:cxnLst/>
              <a:rect l="l" t="t" r="r" b="b"/>
              <a:pathLst>
                <a:path w="17075" h="27945" extrusionOk="0">
                  <a:moveTo>
                    <a:pt x="16193" y="1"/>
                  </a:moveTo>
                  <a:cubicBezTo>
                    <a:pt x="16015" y="108"/>
                    <a:pt x="15848" y="215"/>
                    <a:pt x="15681" y="334"/>
                  </a:cubicBezTo>
                  <a:cubicBezTo>
                    <a:pt x="14907" y="2525"/>
                    <a:pt x="14122" y="4716"/>
                    <a:pt x="13229" y="6859"/>
                  </a:cubicBezTo>
                  <a:cubicBezTo>
                    <a:pt x="12955" y="7514"/>
                    <a:pt x="12669" y="8169"/>
                    <a:pt x="12371" y="8835"/>
                  </a:cubicBezTo>
                  <a:cubicBezTo>
                    <a:pt x="12121" y="7966"/>
                    <a:pt x="11848" y="7121"/>
                    <a:pt x="11514" y="6287"/>
                  </a:cubicBezTo>
                  <a:cubicBezTo>
                    <a:pt x="11336" y="5811"/>
                    <a:pt x="11133" y="5347"/>
                    <a:pt x="10955" y="4871"/>
                  </a:cubicBezTo>
                  <a:cubicBezTo>
                    <a:pt x="10859" y="4632"/>
                    <a:pt x="10764" y="4371"/>
                    <a:pt x="10657" y="4109"/>
                  </a:cubicBezTo>
                  <a:cubicBezTo>
                    <a:pt x="10478" y="4263"/>
                    <a:pt x="10300" y="4430"/>
                    <a:pt x="10121" y="4585"/>
                  </a:cubicBezTo>
                  <a:cubicBezTo>
                    <a:pt x="10204" y="4728"/>
                    <a:pt x="10288" y="4894"/>
                    <a:pt x="10371" y="5049"/>
                  </a:cubicBezTo>
                  <a:cubicBezTo>
                    <a:pt x="10597" y="5502"/>
                    <a:pt x="10800" y="5966"/>
                    <a:pt x="10978" y="6454"/>
                  </a:cubicBezTo>
                  <a:cubicBezTo>
                    <a:pt x="11336" y="7407"/>
                    <a:pt x="11645" y="8395"/>
                    <a:pt x="11907" y="9383"/>
                  </a:cubicBezTo>
                  <a:cubicBezTo>
                    <a:pt x="11931" y="9454"/>
                    <a:pt x="11978" y="9526"/>
                    <a:pt x="12038" y="9562"/>
                  </a:cubicBezTo>
                  <a:cubicBezTo>
                    <a:pt x="11014" y="11776"/>
                    <a:pt x="9895" y="13931"/>
                    <a:pt x="8669" y="16039"/>
                  </a:cubicBezTo>
                  <a:cubicBezTo>
                    <a:pt x="8347" y="14765"/>
                    <a:pt x="7978" y="13491"/>
                    <a:pt x="7561" y="12229"/>
                  </a:cubicBezTo>
                  <a:cubicBezTo>
                    <a:pt x="7335" y="11538"/>
                    <a:pt x="7109" y="10836"/>
                    <a:pt x="6871" y="10133"/>
                  </a:cubicBezTo>
                  <a:cubicBezTo>
                    <a:pt x="6680" y="9609"/>
                    <a:pt x="6514" y="9050"/>
                    <a:pt x="6252" y="8550"/>
                  </a:cubicBezTo>
                  <a:cubicBezTo>
                    <a:pt x="6073" y="8752"/>
                    <a:pt x="5906" y="8954"/>
                    <a:pt x="5728" y="9157"/>
                  </a:cubicBezTo>
                  <a:cubicBezTo>
                    <a:pt x="5894" y="9585"/>
                    <a:pt x="6109" y="10014"/>
                    <a:pt x="6275" y="10431"/>
                  </a:cubicBezTo>
                  <a:cubicBezTo>
                    <a:pt x="6549" y="11098"/>
                    <a:pt x="6823" y="11776"/>
                    <a:pt x="7061" y="12467"/>
                  </a:cubicBezTo>
                  <a:cubicBezTo>
                    <a:pt x="7514" y="13836"/>
                    <a:pt x="7907" y="15229"/>
                    <a:pt x="8252" y="16622"/>
                  </a:cubicBezTo>
                  <a:cubicBezTo>
                    <a:pt x="8264" y="16646"/>
                    <a:pt x="8276" y="16670"/>
                    <a:pt x="8288" y="16693"/>
                  </a:cubicBezTo>
                  <a:cubicBezTo>
                    <a:pt x="7978" y="17205"/>
                    <a:pt x="7668" y="17729"/>
                    <a:pt x="7347" y="18241"/>
                  </a:cubicBezTo>
                  <a:cubicBezTo>
                    <a:pt x="6597" y="19432"/>
                    <a:pt x="5823" y="20611"/>
                    <a:pt x="5001" y="21754"/>
                  </a:cubicBezTo>
                  <a:cubicBezTo>
                    <a:pt x="4656" y="20396"/>
                    <a:pt x="4263" y="19039"/>
                    <a:pt x="3811" y="17705"/>
                  </a:cubicBezTo>
                  <a:cubicBezTo>
                    <a:pt x="3561" y="16979"/>
                    <a:pt x="3311" y="16265"/>
                    <a:pt x="3025" y="15562"/>
                  </a:cubicBezTo>
                  <a:cubicBezTo>
                    <a:pt x="2823" y="15038"/>
                    <a:pt x="2632" y="14455"/>
                    <a:pt x="2370" y="13931"/>
                  </a:cubicBezTo>
                  <a:cubicBezTo>
                    <a:pt x="2239" y="14169"/>
                    <a:pt x="2108" y="14419"/>
                    <a:pt x="1977" y="14657"/>
                  </a:cubicBezTo>
                  <a:cubicBezTo>
                    <a:pt x="2132" y="15038"/>
                    <a:pt x="2287" y="15419"/>
                    <a:pt x="2430" y="15789"/>
                  </a:cubicBezTo>
                  <a:cubicBezTo>
                    <a:pt x="2680" y="16491"/>
                    <a:pt x="2918" y="17194"/>
                    <a:pt x="3144" y="17908"/>
                  </a:cubicBezTo>
                  <a:cubicBezTo>
                    <a:pt x="3608" y="19337"/>
                    <a:pt x="4013" y="20777"/>
                    <a:pt x="4370" y="22242"/>
                  </a:cubicBezTo>
                  <a:cubicBezTo>
                    <a:pt x="4394" y="22313"/>
                    <a:pt x="4442" y="22385"/>
                    <a:pt x="4501" y="22444"/>
                  </a:cubicBezTo>
                  <a:cubicBezTo>
                    <a:pt x="4228" y="22813"/>
                    <a:pt x="3954" y="23182"/>
                    <a:pt x="3680" y="23551"/>
                  </a:cubicBezTo>
                  <a:cubicBezTo>
                    <a:pt x="3346" y="23980"/>
                    <a:pt x="3013" y="24397"/>
                    <a:pt x="2680" y="24814"/>
                  </a:cubicBezTo>
                  <a:cubicBezTo>
                    <a:pt x="2561" y="24623"/>
                    <a:pt x="2465" y="24433"/>
                    <a:pt x="2382" y="24218"/>
                  </a:cubicBezTo>
                  <a:cubicBezTo>
                    <a:pt x="2215" y="23885"/>
                    <a:pt x="2061" y="23551"/>
                    <a:pt x="1894" y="23206"/>
                  </a:cubicBezTo>
                  <a:cubicBezTo>
                    <a:pt x="1310" y="21992"/>
                    <a:pt x="727" y="20765"/>
                    <a:pt x="144" y="19551"/>
                  </a:cubicBezTo>
                  <a:cubicBezTo>
                    <a:pt x="96" y="19801"/>
                    <a:pt x="37" y="20051"/>
                    <a:pt x="1" y="20313"/>
                  </a:cubicBezTo>
                  <a:cubicBezTo>
                    <a:pt x="358" y="21075"/>
                    <a:pt x="715" y="21849"/>
                    <a:pt x="1060" y="22611"/>
                  </a:cubicBezTo>
                  <a:cubicBezTo>
                    <a:pt x="1322" y="23182"/>
                    <a:pt x="1584" y="23754"/>
                    <a:pt x="1846" y="24325"/>
                  </a:cubicBezTo>
                  <a:cubicBezTo>
                    <a:pt x="1977" y="24599"/>
                    <a:pt x="2084" y="25028"/>
                    <a:pt x="2299" y="25290"/>
                  </a:cubicBezTo>
                  <a:cubicBezTo>
                    <a:pt x="1680" y="26028"/>
                    <a:pt x="1049" y="26778"/>
                    <a:pt x="441" y="27528"/>
                  </a:cubicBezTo>
                  <a:cubicBezTo>
                    <a:pt x="489" y="27671"/>
                    <a:pt x="537" y="27814"/>
                    <a:pt x="596" y="27945"/>
                  </a:cubicBezTo>
                  <a:cubicBezTo>
                    <a:pt x="727" y="27909"/>
                    <a:pt x="870" y="27873"/>
                    <a:pt x="1013" y="27826"/>
                  </a:cubicBezTo>
                  <a:cubicBezTo>
                    <a:pt x="1668" y="27100"/>
                    <a:pt x="2287" y="26326"/>
                    <a:pt x="2894" y="25552"/>
                  </a:cubicBezTo>
                  <a:cubicBezTo>
                    <a:pt x="3049" y="25552"/>
                    <a:pt x="3192" y="25540"/>
                    <a:pt x="3335" y="25540"/>
                  </a:cubicBezTo>
                  <a:cubicBezTo>
                    <a:pt x="3632" y="25528"/>
                    <a:pt x="3918" y="25516"/>
                    <a:pt x="4216" y="25504"/>
                  </a:cubicBezTo>
                  <a:cubicBezTo>
                    <a:pt x="4775" y="25468"/>
                    <a:pt x="5335" y="25433"/>
                    <a:pt x="5906" y="25373"/>
                  </a:cubicBezTo>
                  <a:lnTo>
                    <a:pt x="6573" y="25290"/>
                  </a:lnTo>
                  <a:cubicBezTo>
                    <a:pt x="6895" y="25087"/>
                    <a:pt x="7216" y="24885"/>
                    <a:pt x="7526" y="24659"/>
                  </a:cubicBezTo>
                  <a:lnTo>
                    <a:pt x="7526" y="24659"/>
                  </a:lnTo>
                  <a:cubicBezTo>
                    <a:pt x="6704" y="24778"/>
                    <a:pt x="5882" y="24873"/>
                    <a:pt x="5061" y="24933"/>
                  </a:cubicBezTo>
                  <a:cubicBezTo>
                    <a:pt x="4680" y="24956"/>
                    <a:pt x="4287" y="24968"/>
                    <a:pt x="3906" y="24980"/>
                  </a:cubicBezTo>
                  <a:cubicBezTo>
                    <a:pt x="3716" y="24980"/>
                    <a:pt x="3501" y="25016"/>
                    <a:pt x="3299" y="25016"/>
                  </a:cubicBezTo>
                  <a:cubicBezTo>
                    <a:pt x="3751" y="24421"/>
                    <a:pt x="4192" y="23825"/>
                    <a:pt x="4632" y="23230"/>
                  </a:cubicBezTo>
                  <a:cubicBezTo>
                    <a:pt x="5228" y="22432"/>
                    <a:pt x="5799" y="21611"/>
                    <a:pt x="6359" y="20789"/>
                  </a:cubicBezTo>
                  <a:cubicBezTo>
                    <a:pt x="6394" y="20801"/>
                    <a:pt x="6430" y="20813"/>
                    <a:pt x="6466" y="20813"/>
                  </a:cubicBezTo>
                  <a:cubicBezTo>
                    <a:pt x="7847" y="20813"/>
                    <a:pt x="9300" y="20539"/>
                    <a:pt x="10621" y="20218"/>
                  </a:cubicBezTo>
                  <a:cubicBezTo>
                    <a:pt x="11371" y="20027"/>
                    <a:pt x="12109" y="19777"/>
                    <a:pt x="12812" y="19468"/>
                  </a:cubicBezTo>
                  <a:cubicBezTo>
                    <a:pt x="13026" y="19182"/>
                    <a:pt x="13229" y="18884"/>
                    <a:pt x="13431" y="18587"/>
                  </a:cubicBezTo>
                  <a:lnTo>
                    <a:pt x="13431" y="18587"/>
                  </a:lnTo>
                  <a:cubicBezTo>
                    <a:pt x="12467" y="19134"/>
                    <a:pt x="11431" y="19527"/>
                    <a:pt x="10347" y="19741"/>
                  </a:cubicBezTo>
                  <a:cubicBezTo>
                    <a:pt x="9169" y="20003"/>
                    <a:pt x="7966" y="20015"/>
                    <a:pt x="6775" y="20182"/>
                  </a:cubicBezTo>
                  <a:cubicBezTo>
                    <a:pt x="8014" y="18348"/>
                    <a:pt x="9192" y="16455"/>
                    <a:pt x="10264" y="14515"/>
                  </a:cubicBezTo>
                  <a:cubicBezTo>
                    <a:pt x="11455" y="14348"/>
                    <a:pt x="12610" y="13931"/>
                    <a:pt x="13693" y="13443"/>
                  </a:cubicBezTo>
                  <a:cubicBezTo>
                    <a:pt x="14610" y="13038"/>
                    <a:pt x="15491" y="12562"/>
                    <a:pt x="16324" y="12026"/>
                  </a:cubicBezTo>
                  <a:cubicBezTo>
                    <a:pt x="16396" y="11776"/>
                    <a:pt x="16455" y="11538"/>
                    <a:pt x="16503" y="11276"/>
                  </a:cubicBezTo>
                  <a:lnTo>
                    <a:pt x="16503" y="11276"/>
                  </a:lnTo>
                  <a:cubicBezTo>
                    <a:pt x="15550" y="11943"/>
                    <a:pt x="14526" y="12491"/>
                    <a:pt x="13455" y="12931"/>
                  </a:cubicBezTo>
                  <a:cubicBezTo>
                    <a:pt x="12538" y="13276"/>
                    <a:pt x="11609" y="13574"/>
                    <a:pt x="10669" y="13800"/>
                  </a:cubicBezTo>
                  <a:cubicBezTo>
                    <a:pt x="10943" y="13276"/>
                    <a:pt x="11216" y="12753"/>
                    <a:pt x="11490" y="12229"/>
                  </a:cubicBezTo>
                  <a:cubicBezTo>
                    <a:pt x="12205" y="10812"/>
                    <a:pt x="12883" y="9395"/>
                    <a:pt x="13514" y="7954"/>
                  </a:cubicBezTo>
                  <a:cubicBezTo>
                    <a:pt x="13705" y="7895"/>
                    <a:pt x="13883" y="7835"/>
                    <a:pt x="14062" y="7764"/>
                  </a:cubicBezTo>
                  <a:cubicBezTo>
                    <a:pt x="14288" y="7692"/>
                    <a:pt x="14515" y="7597"/>
                    <a:pt x="14717" y="7502"/>
                  </a:cubicBezTo>
                  <a:cubicBezTo>
                    <a:pt x="15146" y="7311"/>
                    <a:pt x="15562" y="7097"/>
                    <a:pt x="15967" y="6859"/>
                  </a:cubicBezTo>
                  <a:cubicBezTo>
                    <a:pt x="16336" y="6633"/>
                    <a:pt x="16705" y="6406"/>
                    <a:pt x="17074" y="6168"/>
                  </a:cubicBezTo>
                  <a:cubicBezTo>
                    <a:pt x="17074" y="5966"/>
                    <a:pt x="17074" y="5764"/>
                    <a:pt x="17062" y="5573"/>
                  </a:cubicBezTo>
                  <a:cubicBezTo>
                    <a:pt x="16598" y="5859"/>
                    <a:pt x="16122" y="6121"/>
                    <a:pt x="15622" y="6359"/>
                  </a:cubicBezTo>
                  <a:cubicBezTo>
                    <a:pt x="15205" y="6561"/>
                    <a:pt x="14776" y="6752"/>
                    <a:pt x="14348" y="6942"/>
                  </a:cubicBezTo>
                  <a:cubicBezTo>
                    <a:pt x="14193" y="7014"/>
                    <a:pt x="14026" y="7073"/>
                    <a:pt x="13872" y="7145"/>
                  </a:cubicBezTo>
                  <a:cubicBezTo>
                    <a:pt x="13967" y="6895"/>
                    <a:pt x="14086" y="6657"/>
                    <a:pt x="14181" y="6406"/>
                  </a:cubicBezTo>
                  <a:cubicBezTo>
                    <a:pt x="14991" y="4490"/>
                    <a:pt x="15669" y="2537"/>
                    <a:pt x="16348" y="572"/>
                  </a:cubicBezTo>
                  <a:cubicBezTo>
                    <a:pt x="16300" y="382"/>
                    <a:pt x="16241" y="191"/>
                    <a:pt x="16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7" name="Google Shape;1227;p38"/>
          <p:cNvGrpSpPr/>
          <p:nvPr/>
        </p:nvGrpSpPr>
        <p:grpSpPr>
          <a:xfrm>
            <a:off x="7940233" y="534859"/>
            <a:ext cx="670545" cy="457477"/>
            <a:chOff x="-1540763" y="4116277"/>
            <a:chExt cx="990027" cy="675442"/>
          </a:xfrm>
        </p:grpSpPr>
        <p:sp>
          <p:nvSpPr>
            <p:cNvPr id="1228" name="Google Shape;1228;p38"/>
            <p:cNvSpPr/>
            <p:nvPr/>
          </p:nvSpPr>
          <p:spPr>
            <a:xfrm>
              <a:off x="-1540763" y="4382597"/>
              <a:ext cx="409645" cy="409122"/>
            </a:xfrm>
            <a:custGeom>
              <a:avLst/>
              <a:gdLst/>
              <a:ahLst/>
              <a:cxnLst/>
              <a:rect l="l" t="t" r="r" b="b"/>
              <a:pathLst>
                <a:path w="9395" h="9383" extrusionOk="0">
                  <a:moveTo>
                    <a:pt x="4703" y="0"/>
                  </a:moveTo>
                  <a:lnTo>
                    <a:pt x="4334" y="2143"/>
                  </a:lnTo>
                  <a:cubicBezTo>
                    <a:pt x="4144" y="3262"/>
                    <a:pt x="3263" y="4143"/>
                    <a:pt x="2143" y="4334"/>
                  </a:cubicBezTo>
                  <a:lnTo>
                    <a:pt x="0" y="4691"/>
                  </a:lnTo>
                  <a:lnTo>
                    <a:pt x="2143" y="5060"/>
                  </a:lnTo>
                  <a:cubicBezTo>
                    <a:pt x="3263" y="5251"/>
                    <a:pt x="4144" y="6120"/>
                    <a:pt x="4334" y="7251"/>
                  </a:cubicBezTo>
                  <a:lnTo>
                    <a:pt x="4703" y="9382"/>
                  </a:lnTo>
                  <a:lnTo>
                    <a:pt x="5061" y="7251"/>
                  </a:lnTo>
                  <a:cubicBezTo>
                    <a:pt x="5251" y="6120"/>
                    <a:pt x="6132" y="5251"/>
                    <a:pt x="7251" y="5060"/>
                  </a:cubicBezTo>
                  <a:lnTo>
                    <a:pt x="9394" y="4691"/>
                  </a:lnTo>
                  <a:lnTo>
                    <a:pt x="7251" y="4334"/>
                  </a:lnTo>
                  <a:cubicBezTo>
                    <a:pt x="6132" y="4143"/>
                    <a:pt x="5251" y="3262"/>
                    <a:pt x="5061" y="2143"/>
                  </a:cubicBezTo>
                  <a:lnTo>
                    <a:pt x="4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8"/>
            <p:cNvSpPr/>
            <p:nvPr/>
          </p:nvSpPr>
          <p:spPr>
            <a:xfrm>
              <a:off x="-1131691" y="4116277"/>
              <a:ext cx="289215" cy="289172"/>
            </a:xfrm>
            <a:custGeom>
              <a:avLst/>
              <a:gdLst/>
              <a:ahLst/>
              <a:cxnLst/>
              <a:rect l="l" t="t" r="r" b="b"/>
              <a:pathLst>
                <a:path w="6633" h="6632" extrusionOk="0">
                  <a:moveTo>
                    <a:pt x="3322" y="0"/>
                  </a:moveTo>
                  <a:lnTo>
                    <a:pt x="3060" y="1512"/>
                  </a:lnTo>
                  <a:cubicBezTo>
                    <a:pt x="2929" y="2310"/>
                    <a:pt x="2310" y="2929"/>
                    <a:pt x="1513" y="3060"/>
                  </a:cubicBezTo>
                  <a:lnTo>
                    <a:pt x="0" y="3322"/>
                  </a:lnTo>
                  <a:lnTo>
                    <a:pt x="1513" y="3572"/>
                  </a:lnTo>
                  <a:cubicBezTo>
                    <a:pt x="2310" y="3703"/>
                    <a:pt x="2929" y="4334"/>
                    <a:pt x="3060" y="5120"/>
                  </a:cubicBezTo>
                  <a:lnTo>
                    <a:pt x="3322" y="6632"/>
                  </a:lnTo>
                  <a:lnTo>
                    <a:pt x="3572" y="5120"/>
                  </a:lnTo>
                  <a:cubicBezTo>
                    <a:pt x="3715" y="4334"/>
                    <a:pt x="4334" y="3703"/>
                    <a:pt x="5120" y="3572"/>
                  </a:cubicBezTo>
                  <a:lnTo>
                    <a:pt x="6632" y="3322"/>
                  </a:lnTo>
                  <a:lnTo>
                    <a:pt x="5120" y="3060"/>
                  </a:lnTo>
                  <a:cubicBezTo>
                    <a:pt x="4334" y="2929"/>
                    <a:pt x="3715" y="2310"/>
                    <a:pt x="3572" y="1512"/>
                  </a:cubicBezTo>
                  <a:lnTo>
                    <a:pt x="33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8"/>
            <p:cNvSpPr/>
            <p:nvPr/>
          </p:nvSpPr>
          <p:spPr>
            <a:xfrm>
              <a:off x="-839951" y="4359226"/>
              <a:ext cx="289215" cy="289215"/>
            </a:xfrm>
            <a:custGeom>
              <a:avLst/>
              <a:gdLst/>
              <a:ahLst/>
              <a:cxnLst/>
              <a:rect l="l" t="t" r="r" b="b"/>
              <a:pathLst>
                <a:path w="6633" h="6633" extrusionOk="0">
                  <a:moveTo>
                    <a:pt x="3323" y="0"/>
                  </a:moveTo>
                  <a:lnTo>
                    <a:pt x="3061" y="1512"/>
                  </a:lnTo>
                  <a:cubicBezTo>
                    <a:pt x="2930" y="2298"/>
                    <a:pt x="2311" y="2917"/>
                    <a:pt x="1513" y="3060"/>
                  </a:cubicBezTo>
                  <a:lnTo>
                    <a:pt x="1" y="3310"/>
                  </a:lnTo>
                  <a:lnTo>
                    <a:pt x="1513" y="3572"/>
                  </a:lnTo>
                  <a:cubicBezTo>
                    <a:pt x="2311" y="3703"/>
                    <a:pt x="2930" y="4322"/>
                    <a:pt x="3061" y="5120"/>
                  </a:cubicBezTo>
                  <a:lnTo>
                    <a:pt x="3323" y="6632"/>
                  </a:lnTo>
                  <a:lnTo>
                    <a:pt x="3573" y="5120"/>
                  </a:lnTo>
                  <a:cubicBezTo>
                    <a:pt x="3704" y="4322"/>
                    <a:pt x="4323" y="3703"/>
                    <a:pt x="5120" y="3572"/>
                  </a:cubicBezTo>
                  <a:lnTo>
                    <a:pt x="6633" y="3310"/>
                  </a:lnTo>
                  <a:lnTo>
                    <a:pt x="5120" y="3060"/>
                  </a:lnTo>
                  <a:cubicBezTo>
                    <a:pt x="4323" y="2917"/>
                    <a:pt x="3704" y="2298"/>
                    <a:pt x="3573" y="1512"/>
                  </a:cubicBezTo>
                  <a:lnTo>
                    <a:pt x="3585" y="1512"/>
                  </a:lnTo>
                  <a:lnTo>
                    <a:pt x="33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9"/>
        <p:cNvGrpSpPr/>
        <p:nvPr/>
      </p:nvGrpSpPr>
      <p:grpSpPr>
        <a:xfrm>
          <a:off x="0" y="0"/>
          <a:ext cx="0" cy="0"/>
          <a:chOff x="0" y="0"/>
          <a:chExt cx="0" cy="0"/>
        </a:xfrm>
      </p:grpSpPr>
      <p:grpSp>
        <p:nvGrpSpPr>
          <p:cNvPr id="1570" name="Google Shape;1570;p40"/>
          <p:cNvGrpSpPr/>
          <p:nvPr/>
        </p:nvGrpSpPr>
        <p:grpSpPr>
          <a:xfrm rot="-7042238" flipH="1">
            <a:off x="7921696" y="-49998"/>
            <a:ext cx="888592" cy="1418712"/>
            <a:chOff x="7309444" y="6779904"/>
            <a:chExt cx="1501932" cy="2397960"/>
          </a:xfrm>
        </p:grpSpPr>
        <p:sp>
          <p:nvSpPr>
            <p:cNvPr id="1571" name="Google Shape;1571;p40"/>
            <p:cNvSpPr/>
            <p:nvPr/>
          </p:nvSpPr>
          <p:spPr>
            <a:xfrm>
              <a:off x="7309444" y="6779904"/>
              <a:ext cx="1501932" cy="2397960"/>
            </a:xfrm>
            <a:custGeom>
              <a:avLst/>
              <a:gdLst/>
              <a:ahLst/>
              <a:cxnLst/>
              <a:rect l="l" t="t" r="r" b="b"/>
              <a:pathLst>
                <a:path w="17503" h="27945" extrusionOk="0">
                  <a:moveTo>
                    <a:pt x="16609" y="1"/>
                  </a:moveTo>
                  <a:cubicBezTo>
                    <a:pt x="16443" y="108"/>
                    <a:pt x="16276" y="215"/>
                    <a:pt x="16097" y="334"/>
                  </a:cubicBezTo>
                  <a:cubicBezTo>
                    <a:pt x="14335" y="1465"/>
                    <a:pt x="12657" y="2727"/>
                    <a:pt x="11073" y="4120"/>
                  </a:cubicBezTo>
                  <a:cubicBezTo>
                    <a:pt x="10894" y="4263"/>
                    <a:pt x="10716" y="4430"/>
                    <a:pt x="10549" y="4585"/>
                  </a:cubicBezTo>
                  <a:cubicBezTo>
                    <a:pt x="9168" y="5823"/>
                    <a:pt x="7882" y="7145"/>
                    <a:pt x="6680" y="8550"/>
                  </a:cubicBezTo>
                  <a:cubicBezTo>
                    <a:pt x="6501" y="8752"/>
                    <a:pt x="6334" y="8954"/>
                    <a:pt x="6156" y="9157"/>
                  </a:cubicBezTo>
                  <a:lnTo>
                    <a:pt x="6025" y="9312"/>
                  </a:lnTo>
                  <a:cubicBezTo>
                    <a:pt x="4822" y="10764"/>
                    <a:pt x="3751" y="12300"/>
                    <a:pt x="2810" y="13943"/>
                  </a:cubicBezTo>
                  <a:cubicBezTo>
                    <a:pt x="2679" y="14169"/>
                    <a:pt x="2548" y="14419"/>
                    <a:pt x="2417" y="14657"/>
                  </a:cubicBezTo>
                  <a:cubicBezTo>
                    <a:pt x="1846" y="15729"/>
                    <a:pt x="1381" y="16860"/>
                    <a:pt x="1000" y="18015"/>
                  </a:cubicBezTo>
                  <a:cubicBezTo>
                    <a:pt x="834" y="18515"/>
                    <a:pt x="703" y="19027"/>
                    <a:pt x="584" y="19539"/>
                  </a:cubicBezTo>
                  <a:cubicBezTo>
                    <a:pt x="524" y="19801"/>
                    <a:pt x="465" y="20051"/>
                    <a:pt x="429" y="20313"/>
                  </a:cubicBezTo>
                  <a:cubicBezTo>
                    <a:pt x="0" y="22718"/>
                    <a:pt x="84" y="25230"/>
                    <a:pt x="881" y="27528"/>
                  </a:cubicBezTo>
                  <a:lnTo>
                    <a:pt x="869" y="27528"/>
                  </a:lnTo>
                  <a:cubicBezTo>
                    <a:pt x="917" y="27671"/>
                    <a:pt x="976" y="27814"/>
                    <a:pt x="1024" y="27945"/>
                  </a:cubicBezTo>
                  <a:cubicBezTo>
                    <a:pt x="1167" y="27909"/>
                    <a:pt x="1310" y="27873"/>
                    <a:pt x="1441" y="27826"/>
                  </a:cubicBezTo>
                  <a:cubicBezTo>
                    <a:pt x="3405" y="27242"/>
                    <a:pt x="5275" y="26397"/>
                    <a:pt x="7013" y="25302"/>
                  </a:cubicBezTo>
                  <a:cubicBezTo>
                    <a:pt x="7334" y="25099"/>
                    <a:pt x="7644" y="24885"/>
                    <a:pt x="7965" y="24659"/>
                  </a:cubicBezTo>
                  <a:cubicBezTo>
                    <a:pt x="10001" y="23230"/>
                    <a:pt x="11787" y="21480"/>
                    <a:pt x="13252" y="19468"/>
                  </a:cubicBezTo>
                  <a:cubicBezTo>
                    <a:pt x="13466" y="19182"/>
                    <a:pt x="13669" y="18884"/>
                    <a:pt x="13859" y="18587"/>
                  </a:cubicBezTo>
                  <a:cubicBezTo>
                    <a:pt x="14157" y="18146"/>
                    <a:pt x="14419" y="17705"/>
                    <a:pt x="14681" y="17241"/>
                  </a:cubicBezTo>
                  <a:cubicBezTo>
                    <a:pt x="15585" y="15598"/>
                    <a:pt x="16288" y="13848"/>
                    <a:pt x="16764" y="12014"/>
                  </a:cubicBezTo>
                  <a:cubicBezTo>
                    <a:pt x="16824" y="11776"/>
                    <a:pt x="16883" y="11526"/>
                    <a:pt x="16931" y="11276"/>
                  </a:cubicBezTo>
                  <a:cubicBezTo>
                    <a:pt x="17312" y="9597"/>
                    <a:pt x="17502" y="7883"/>
                    <a:pt x="17490" y="6168"/>
                  </a:cubicBezTo>
                  <a:cubicBezTo>
                    <a:pt x="17490" y="5966"/>
                    <a:pt x="17490" y="5764"/>
                    <a:pt x="17490" y="5573"/>
                  </a:cubicBezTo>
                  <a:cubicBezTo>
                    <a:pt x="17443" y="3882"/>
                    <a:pt x="17205" y="2204"/>
                    <a:pt x="16776" y="584"/>
                  </a:cubicBezTo>
                  <a:cubicBezTo>
                    <a:pt x="16728" y="382"/>
                    <a:pt x="16669" y="191"/>
                    <a:pt x="16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0"/>
            <p:cNvSpPr/>
            <p:nvPr/>
          </p:nvSpPr>
          <p:spPr>
            <a:xfrm>
              <a:off x="7346171" y="6779904"/>
              <a:ext cx="1465206" cy="2397960"/>
            </a:xfrm>
            <a:custGeom>
              <a:avLst/>
              <a:gdLst/>
              <a:ahLst/>
              <a:cxnLst/>
              <a:rect l="l" t="t" r="r" b="b"/>
              <a:pathLst>
                <a:path w="17075" h="27945" extrusionOk="0">
                  <a:moveTo>
                    <a:pt x="16193" y="1"/>
                  </a:moveTo>
                  <a:cubicBezTo>
                    <a:pt x="16015" y="108"/>
                    <a:pt x="15848" y="215"/>
                    <a:pt x="15681" y="334"/>
                  </a:cubicBezTo>
                  <a:cubicBezTo>
                    <a:pt x="14907" y="2525"/>
                    <a:pt x="14122" y="4716"/>
                    <a:pt x="13229" y="6859"/>
                  </a:cubicBezTo>
                  <a:cubicBezTo>
                    <a:pt x="12955" y="7514"/>
                    <a:pt x="12669" y="8169"/>
                    <a:pt x="12371" y="8835"/>
                  </a:cubicBezTo>
                  <a:cubicBezTo>
                    <a:pt x="12121" y="7966"/>
                    <a:pt x="11848" y="7121"/>
                    <a:pt x="11514" y="6287"/>
                  </a:cubicBezTo>
                  <a:cubicBezTo>
                    <a:pt x="11336" y="5811"/>
                    <a:pt x="11133" y="5347"/>
                    <a:pt x="10955" y="4871"/>
                  </a:cubicBezTo>
                  <a:cubicBezTo>
                    <a:pt x="10859" y="4632"/>
                    <a:pt x="10764" y="4371"/>
                    <a:pt x="10657" y="4109"/>
                  </a:cubicBezTo>
                  <a:cubicBezTo>
                    <a:pt x="10478" y="4263"/>
                    <a:pt x="10300" y="4430"/>
                    <a:pt x="10121" y="4585"/>
                  </a:cubicBezTo>
                  <a:cubicBezTo>
                    <a:pt x="10204" y="4728"/>
                    <a:pt x="10288" y="4894"/>
                    <a:pt x="10371" y="5049"/>
                  </a:cubicBezTo>
                  <a:cubicBezTo>
                    <a:pt x="10597" y="5502"/>
                    <a:pt x="10800" y="5966"/>
                    <a:pt x="10978" y="6454"/>
                  </a:cubicBezTo>
                  <a:cubicBezTo>
                    <a:pt x="11336" y="7407"/>
                    <a:pt x="11645" y="8395"/>
                    <a:pt x="11907" y="9383"/>
                  </a:cubicBezTo>
                  <a:cubicBezTo>
                    <a:pt x="11931" y="9454"/>
                    <a:pt x="11978" y="9526"/>
                    <a:pt x="12038" y="9562"/>
                  </a:cubicBezTo>
                  <a:cubicBezTo>
                    <a:pt x="11014" y="11776"/>
                    <a:pt x="9895" y="13931"/>
                    <a:pt x="8669" y="16039"/>
                  </a:cubicBezTo>
                  <a:cubicBezTo>
                    <a:pt x="8347" y="14765"/>
                    <a:pt x="7978" y="13491"/>
                    <a:pt x="7561" y="12229"/>
                  </a:cubicBezTo>
                  <a:cubicBezTo>
                    <a:pt x="7335" y="11538"/>
                    <a:pt x="7109" y="10836"/>
                    <a:pt x="6871" y="10133"/>
                  </a:cubicBezTo>
                  <a:cubicBezTo>
                    <a:pt x="6680" y="9609"/>
                    <a:pt x="6514" y="9050"/>
                    <a:pt x="6252" y="8550"/>
                  </a:cubicBezTo>
                  <a:cubicBezTo>
                    <a:pt x="6073" y="8752"/>
                    <a:pt x="5906" y="8954"/>
                    <a:pt x="5728" y="9157"/>
                  </a:cubicBezTo>
                  <a:cubicBezTo>
                    <a:pt x="5894" y="9585"/>
                    <a:pt x="6109" y="10014"/>
                    <a:pt x="6275" y="10431"/>
                  </a:cubicBezTo>
                  <a:cubicBezTo>
                    <a:pt x="6549" y="11098"/>
                    <a:pt x="6823" y="11776"/>
                    <a:pt x="7061" y="12467"/>
                  </a:cubicBezTo>
                  <a:cubicBezTo>
                    <a:pt x="7514" y="13836"/>
                    <a:pt x="7907" y="15229"/>
                    <a:pt x="8252" y="16622"/>
                  </a:cubicBezTo>
                  <a:cubicBezTo>
                    <a:pt x="8264" y="16646"/>
                    <a:pt x="8276" y="16670"/>
                    <a:pt x="8288" y="16693"/>
                  </a:cubicBezTo>
                  <a:cubicBezTo>
                    <a:pt x="7978" y="17205"/>
                    <a:pt x="7668" y="17729"/>
                    <a:pt x="7347" y="18241"/>
                  </a:cubicBezTo>
                  <a:cubicBezTo>
                    <a:pt x="6597" y="19432"/>
                    <a:pt x="5823" y="20611"/>
                    <a:pt x="5001" y="21754"/>
                  </a:cubicBezTo>
                  <a:cubicBezTo>
                    <a:pt x="4656" y="20396"/>
                    <a:pt x="4263" y="19039"/>
                    <a:pt x="3811" y="17705"/>
                  </a:cubicBezTo>
                  <a:cubicBezTo>
                    <a:pt x="3561" y="16979"/>
                    <a:pt x="3311" y="16265"/>
                    <a:pt x="3025" y="15562"/>
                  </a:cubicBezTo>
                  <a:cubicBezTo>
                    <a:pt x="2823" y="15038"/>
                    <a:pt x="2632" y="14455"/>
                    <a:pt x="2370" y="13931"/>
                  </a:cubicBezTo>
                  <a:cubicBezTo>
                    <a:pt x="2239" y="14169"/>
                    <a:pt x="2108" y="14419"/>
                    <a:pt x="1977" y="14657"/>
                  </a:cubicBezTo>
                  <a:cubicBezTo>
                    <a:pt x="2132" y="15038"/>
                    <a:pt x="2287" y="15419"/>
                    <a:pt x="2430" y="15789"/>
                  </a:cubicBezTo>
                  <a:cubicBezTo>
                    <a:pt x="2680" y="16491"/>
                    <a:pt x="2918" y="17194"/>
                    <a:pt x="3144" y="17908"/>
                  </a:cubicBezTo>
                  <a:cubicBezTo>
                    <a:pt x="3608" y="19337"/>
                    <a:pt x="4013" y="20777"/>
                    <a:pt x="4370" y="22242"/>
                  </a:cubicBezTo>
                  <a:cubicBezTo>
                    <a:pt x="4394" y="22313"/>
                    <a:pt x="4442" y="22385"/>
                    <a:pt x="4501" y="22444"/>
                  </a:cubicBezTo>
                  <a:cubicBezTo>
                    <a:pt x="4228" y="22813"/>
                    <a:pt x="3954" y="23182"/>
                    <a:pt x="3680" y="23551"/>
                  </a:cubicBezTo>
                  <a:cubicBezTo>
                    <a:pt x="3346" y="23980"/>
                    <a:pt x="3013" y="24397"/>
                    <a:pt x="2680" y="24814"/>
                  </a:cubicBezTo>
                  <a:cubicBezTo>
                    <a:pt x="2561" y="24623"/>
                    <a:pt x="2465" y="24433"/>
                    <a:pt x="2382" y="24218"/>
                  </a:cubicBezTo>
                  <a:cubicBezTo>
                    <a:pt x="2215" y="23885"/>
                    <a:pt x="2061" y="23551"/>
                    <a:pt x="1894" y="23206"/>
                  </a:cubicBezTo>
                  <a:cubicBezTo>
                    <a:pt x="1310" y="21992"/>
                    <a:pt x="727" y="20765"/>
                    <a:pt x="144" y="19551"/>
                  </a:cubicBezTo>
                  <a:cubicBezTo>
                    <a:pt x="96" y="19801"/>
                    <a:pt x="37" y="20051"/>
                    <a:pt x="1" y="20313"/>
                  </a:cubicBezTo>
                  <a:cubicBezTo>
                    <a:pt x="358" y="21075"/>
                    <a:pt x="715" y="21849"/>
                    <a:pt x="1060" y="22611"/>
                  </a:cubicBezTo>
                  <a:cubicBezTo>
                    <a:pt x="1322" y="23182"/>
                    <a:pt x="1584" y="23754"/>
                    <a:pt x="1846" y="24325"/>
                  </a:cubicBezTo>
                  <a:cubicBezTo>
                    <a:pt x="1977" y="24599"/>
                    <a:pt x="2084" y="25028"/>
                    <a:pt x="2299" y="25290"/>
                  </a:cubicBezTo>
                  <a:cubicBezTo>
                    <a:pt x="1680" y="26028"/>
                    <a:pt x="1049" y="26778"/>
                    <a:pt x="441" y="27528"/>
                  </a:cubicBezTo>
                  <a:cubicBezTo>
                    <a:pt x="489" y="27671"/>
                    <a:pt x="537" y="27814"/>
                    <a:pt x="596" y="27945"/>
                  </a:cubicBezTo>
                  <a:cubicBezTo>
                    <a:pt x="727" y="27909"/>
                    <a:pt x="870" y="27873"/>
                    <a:pt x="1013" y="27826"/>
                  </a:cubicBezTo>
                  <a:cubicBezTo>
                    <a:pt x="1668" y="27100"/>
                    <a:pt x="2287" y="26326"/>
                    <a:pt x="2894" y="25552"/>
                  </a:cubicBezTo>
                  <a:cubicBezTo>
                    <a:pt x="3049" y="25552"/>
                    <a:pt x="3192" y="25540"/>
                    <a:pt x="3335" y="25540"/>
                  </a:cubicBezTo>
                  <a:cubicBezTo>
                    <a:pt x="3632" y="25528"/>
                    <a:pt x="3918" y="25516"/>
                    <a:pt x="4216" y="25504"/>
                  </a:cubicBezTo>
                  <a:cubicBezTo>
                    <a:pt x="4775" y="25468"/>
                    <a:pt x="5335" y="25433"/>
                    <a:pt x="5906" y="25373"/>
                  </a:cubicBezTo>
                  <a:lnTo>
                    <a:pt x="6573" y="25290"/>
                  </a:lnTo>
                  <a:cubicBezTo>
                    <a:pt x="6895" y="25087"/>
                    <a:pt x="7216" y="24885"/>
                    <a:pt x="7526" y="24659"/>
                  </a:cubicBezTo>
                  <a:lnTo>
                    <a:pt x="7526" y="24659"/>
                  </a:lnTo>
                  <a:cubicBezTo>
                    <a:pt x="6704" y="24778"/>
                    <a:pt x="5882" y="24873"/>
                    <a:pt x="5061" y="24933"/>
                  </a:cubicBezTo>
                  <a:cubicBezTo>
                    <a:pt x="4680" y="24956"/>
                    <a:pt x="4287" y="24968"/>
                    <a:pt x="3906" y="24980"/>
                  </a:cubicBezTo>
                  <a:cubicBezTo>
                    <a:pt x="3716" y="24980"/>
                    <a:pt x="3501" y="25016"/>
                    <a:pt x="3299" y="25016"/>
                  </a:cubicBezTo>
                  <a:cubicBezTo>
                    <a:pt x="3751" y="24421"/>
                    <a:pt x="4192" y="23825"/>
                    <a:pt x="4632" y="23230"/>
                  </a:cubicBezTo>
                  <a:cubicBezTo>
                    <a:pt x="5228" y="22432"/>
                    <a:pt x="5799" y="21611"/>
                    <a:pt x="6359" y="20789"/>
                  </a:cubicBezTo>
                  <a:cubicBezTo>
                    <a:pt x="6394" y="20801"/>
                    <a:pt x="6430" y="20813"/>
                    <a:pt x="6466" y="20813"/>
                  </a:cubicBezTo>
                  <a:cubicBezTo>
                    <a:pt x="7847" y="20813"/>
                    <a:pt x="9300" y="20539"/>
                    <a:pt x="10621" y="20218"/>
                  </a:cubicBezTo>
                  <a:cubicBezTo>
                    <a:pt x="11371" y="20027"/>
                    <a:pt x="12109" y="19777"/>
                    <a:pt x="12812" y="19468"/>
                  </a:cubicBezTo>
                  <a:cubicBezTo>
                    <a:pt x="13026" y="19182"/>
                    <a:pt x="13229" y="18884"/>
                    <a:pt x="13431" y="18587"/>
                  </a:cubicBezTo>
                  <a:lnTo>
                    <a:pt x="13431" y="18587"/>
                  </a:lnTo>
                  <a:cubicBezTo>
                    <a:pt x="12467" y="19134"/>
                    <a:pt x="11431" y="19527"/>
                    <a:pt x="10347" y="19741"/>
                  </a:cubicBezTo>
                  <a:cubicBezTo>
                    <a:pt x="9169" y="20003"/>
                    <a:pt x="7966" y="20015"/>
                    <a:pt x="6775" y="20182"/>
                  </a:cubicBezTo>
                  <a:cubicBezTo>
                    <a:pt x="8014" y="18348"/>
                    <a:pt x="9192" y="16455"/>
                    <a:pt x="10264" y="14515"/>
                  </a:cubicBezTo>
                  <a:cubicBezTo>
                    <a:pt x="11455" y="14348"/>
                    <a:pt x="12610" y="13931"/>
                    <a:pt x="13693" y="13443"/>
                  </a:cubicBezTo>
                  <a:cubicBezTo>
                    <a:pt x="14610" y="13038"/>
                    <a:pt x="15491" y="12562"/>
                    <a:pt x="16324" y="12026"/>
                  </a:cubicBezTo>
                  <a:cubicBezTo>
                    <a:pt x="16396" y="11776"/>
                    <a:pt x="16455" y="11538"/>
                    <a:pt x="16503" y="11276"/>
                  </a:cubicBezTo>
                  <a:lnTo>
                    <a:pt x="16503" y="11276"/>
                  </a:lnTo>
                  <a:cubicBezTo>
                    <a:pt x="15550" y="11943"/>
                    <a:pt x="14526" y="12491"/>
                    <a:pt x="13455" y="12931"/>
                  </a:cubicBezTo>
                  <a:cubicBezTo>
                    <a:pt x="12538" y="13276"/>
                    <a:pt x="11609" y="13574"/>
                    <a:pt x="10669" y="13800"/>
                  </a:cubicBezTo>
                  <a:cubicBezTo>
                    <a:pt x="10943" y="13276"/>
                    <a:pt x="11216" y="12753"/>
                    <a:pt x="11490" y="12229"/>
                  </a:cubicBezTo>
                  <a:cubicBezTo>
                    <a:pt x="12205" y="10812"/>
                    <a:pt x="12883" y="9395"/>
                    <a:pt x="13514" y="7954"/>
                  </a:cubicBezTo>
                  <a:cubicBezTo>
                    <a:pt x="13705" y="7895"/>
                    <a:pt x="13883" y="7835"/>
                    <a:pt x="14062" y="7764"/>
                  </a:cubicBezTo>
                  <a:cubicBezTo>
                    <a:pt x="14288" y="7692"/>
                    <a:pt x="14515" y="7597"/>
                    <a:pt x="14717" y="7502"/>
                  </a:cubicBezTo>
                  <a:cubicBezTo>
                    <a:pt x="15146" y="7311"/>
                    <a:pt x="15562" y="7097"/>
                    <a:pt x="15967" y="6859"/>
                  </a:cubicBezTo>
                  <a:cubicBezTo>
                    <a:pt x="16336" y="6633"/>
                    <a:pt x="16705" y="6406"/>
                    <a:pt x="17074" y="6168"/>
                  </a:cubicBezTo>
                  <a:cubicBezTo>
                    <a:pt x="17074" y="5966"/>
                    <a:pt x="17074" y="5764"/>
                    <a:pt x="17062" y="5573"/>
                  </a:cubicBezTo>
                  <a:cubicBezTo>
                    <a:pt x="16598" y="5859"/>
                    <a:pt x="16122" y="6121"/>
                    <a:pt x="15622" y="6359"/>
                  </a:cubicBezTo>
                  <a:cubicBezTo>
                    <a:pt x="15205" y="6561"/>
                    <a:pt x="14776" y="6752"/>
                    <a:pt x="14348" y="6942"/>
                  </a:cubicBezTo>
                  <a:cubicBezTo>
                    <a:pt x="14193" y="7014"/>
                    <a:pt x="14026" y="7073"/>
                    <a:pt x="13872" y="7145"/>
                  </a:cubicBezTo>
                  <a:cubicBezTo>
                    <a:pt x="13967" y="6895"/>
                    <a:pt x="14086" y="6657"/>
                    <a:pt x="14181" y="6406"/>
                  </a:cubicBezTo>
                  <a:cubicBezTo>
                    <a:pt x="14991" y="4490"/>
                    <a:pt x="15669" y="2537"/>
                    <a:pt x="16348" y="572"/>
                  </a:cubicBezTo>
                  <a:cubicBezTo>
                    <a:pt x="16300" y="382"/>
                    <a:pt x="16241" y="191"/>
                    <a:pt x="16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3" name="Google Shape;1573;p40"/>
          <p:cNvSpPr/>
          <p:nvPr/>
        </p:nvSpPr>
        <p:spPr>
          <a:xfrm flipH="1">
            <a:off x="7560808" y="4021523"/>
            <a:ext cx="255541" cy="255073"/>
          </a:xfrm>
          <a:custGeom>
            <a:avLst/>
            <a:gdLst/>
            <a:ahLst/>
            <a:cxnLst/>
            <a:rect l="l" t="t" r="r" b="b"/>
            <a:pathLst>
              <a:path w="6562" h="6550" extrusionOk="0">
                <a:moveTo>
                  <a:pt x="1918" y="1"/>
                </a:moveTo>
                <a:lnTo>
                  <a:pt x="1918" y="1918"/>
                </a:lnTo>
                <a:lnTo>
                  <a:pt x="1" y="1918"/>
                </a:lnTo>
                <a:lnTo>
                  <a:pt x="1" y="4632"/>
                </a:lnTo>
                <a:lnTo>
                  <a:pt x="1918" y="4632"/>
                </a:lnTo>
                <a:lnTo>
                  <a:pt x="1918" y="6549"/>
                </a:lnTo>
                <a:lnTo>
                  <a:pt x="4632" y="6549"/>
                </a:lnTo>
                <a:lnTo>
                  <a:pt x="4632" y="4632"/>
                </a:lnTo>
                <a:lnTo>
                  <a:pt x="6561" y="4632"/>
                </a:lnTo>
                <a:lnTo>
                  <a:pt x="6561" y="1918"/>
                </a:lnTo>
                <a:lnTo>
                  <a:pt x="4632" y="1918"/>
                </a:lnTo>
                <a:lnTo>
                  <a:pt x="4632" y="1"/>
                </a:ln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0"/>
          <p:cNvSpPr/>
          <p:nvPr/>
        </p:nvSpPr>
        <p:spPr>
          <a:xfrm flipH="1">
            <a:off x="7598607" y="895363"/>
            <a:ext cx="179953" cy="154446"/>
          </a:xfrm>
          <a:custGeom>
            <a:avLst/>
            <a:gdLst/>
            <a:ahLst/>
            <a:cxnLst/>
            <a:rect l="l" t="t" r="r" b="b"/>
            <a:pathLst>
              <a:path w="4621" h="3966" extrusionOk="0">
                <a:moveTo>
                  <a:pt x="1998" y="1"/>
                </a:moveTo>
                <a:cubicBezTo>
                  <a:pt x="979" y="1"/>
                  <a:pt x="1" y="796"/>
                  <a:pt x="1" y="1989"/>
                </a:cubicBezTo>
                <a:cubicBezTo>
                  <a:pt x="1" y="3085"/>
                  <a:pt x="882" y="3966"/>
                  <a:pt x="1977" y="3966"/>
                </a:cubicBezTo>
                <a:cubicBezTo>
                  <a:pt x="3739" y="3966"/>
                  <a:pt x="4620" y="1835"/>
                  <a:pt x="3382" y="585"/>
                </a:cubicBezTo>
                <a:cubicBezTo>
                  <a:pt x="2979" y="181"/>
                  <a:pt x="2484" y="1"/>
                  <a:pt x="19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5" name="Google Shape;1575;p40"/>
          <p:cNvGrpSpPr/>
          <p:nvPr/>
        </p:nvGrpSpPr>
        <p:grpSpPr>
          <a:xfrm rot="-407461" flipH="1">
            <a:off x="5300710" y="3782409"/>
            <a:ext cx="3121909" cy="1447704"/>
            <a:chOff x="11193225" y="3583550"/>
            <a:chExt cx="2763175" cy="1281350"/>
          </a:xfrm>
        </p:grpSpPr>
        <p:sp>
          <p:nvSpPr>
            <p:cNvPr id="1576" name="Google Shape;1576;p40"/>
            <p:cNvSpPr/>
            <p:nvPr/>
          </p:nvSpPr>
          <p:spPr>
            <a:xfrm>
              <a:off x="11697150" y="3756500"/>
              <a:ext cx="251850" cy="101650"/>
            </a:xfrm>
            <a:custGeom>
              <a:avLst/>
              <a:gdLst/>
              <a:ahLst/>
              <a:cxnLst/>
              <a:rect l="l" t="t" r="r" b="b"/>
              <a:pathLst>
                <a:path w="10074" h="4066" extrusionOk="0">
                  <a:moveTo>
                    <a:pt x="620" y="1"/>
                  </a:moveTo>
                  <a:cubicBezTo>
                    <a:pt x="468" y="1"/>
                    <a:pt x="326" y="22"/>
                    <a:pt x="203" y="74"/>
                  </a:cubicBezTo>
                  <a:cubicBezTo>
                    <a:pt x="203" y="109"/>
                    <a:pt x="203" y="145"/>
                    <a:pt x="179" y="181"/>
                  </a:cubicBezTo>
                  <a:cubicBezTo>
                    <a:pt x="1" y="621"/>
                    <a:pt x="656" y="967"/>
                    <a:pt x="953" y="1145"/>
                  </a:cubicBezTo>
                  <a:cubicBezTo>
                    <a:pt x="1358" y="1407"/>
                    <a:pt x="1775" y="1633"/>
                    <a:pt x="2192" y="1860"/>
                  </a:cubicBezTo>
                  <a:cubicBezTo>
                    <a:pt x="3013" y="2300"/>
                    <a:pt x="3835" y="2717"/>
                    <a:pt x="4692" y="3098"/>
                  </a:cubicBezTo>
                  <a:cubicBezTo>
                    <a:pt x="5228" y="3336"/>
                    <a:pt x="5775" y="3562"/>
                    <a:pt x="6323" y="3765"/>
                  </a:cubicBezTo>
                  <a:cubicBezTo>
                    <a:pt x="7179" y="3921"/>
                    <a:pt x="8046" y="4066"/>
                    <a:pt x="8912" y="4066"/>
                  </a:cubicBezTo>
                  <a:cubicBezTo>
                    <a:pt x="9300" y="4066"/>
                    <a:pt x="9687" y="4037"/>
                    <a:pt x="10074" y="3967"/>
                  </a:cubicBezTo>
                  <a:cubicBezTo>
                    <a:pt x="8335" y="3241"/>
                    <a:pt x="6621" y="2455"/>
                    <a:pt x="4894" y="1693"/>
                  </a:cubicBezTo>
                  <a:cubicBezTo>
                    <a:pt x="3954" y="1264"/>
                    <a:pt x="3049" y="740"/>
                    <a:pt x="2084" y="371"/>
                  </a:cubicBezTo>
                  <a:cubicBezTo>
                    <a:pt x="1754" y="243"/>
                    <a:pt x="1133" y="1"/>
                    <a:pt x="620" y="1"/>
                  </a:cubicBezTo>
                  <a:close/>
                </a:path>
              </a:pathLst>
            </a:custGeom>
            <a:solidFill>
              <a:srgbClr val="E09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0"/>
            <p:cNvSpPr/>
            <p:nvPr/>
          </p:nvSpPr>
          <p:spPr>
            <a:xfrm>
              <a:off x="11453975" y="3653850"/>
              <a:ext cx="478050" cy="271775"/>
            </a:xfrm>
            <a:custGeom>
              <a:avLst/>
              <a:gdLst/>
              <a:ahLst/>
              <a:cxnLst/>
              <a:rect l="l" t="t" r="r" b="b"/>
              <a:pathLst>
                <a:path w="19122" h="10871" extrusionOk="0">
                  <a:moveTo>
                    <a:pt x="4679" y="3796"/>
                  </a:moveTo>
                  <a:cubicBezTo>
                    <a:pt x="4733" y="3796"/>
                    <a:pt x="4788" y="3832"/>
                    <a:pt x="4799" y="3894"/>
                  </a:cubicBezTo>
                  <a:lnTo>
                    <a:pt x="4834" y="4037"/>
                  </a:lnTo>
                  <a:cubicBezTo>
                    <a:pt x="4834" y="4084"/>
                    <a:pt x="4846" y="4132"/>
                    <a:pt x="4858" y="4180"/>
                  </a:cubicBezTo>
                  <a:cubicBezTo>
                    <a:pt x="4858" y="4204"/>
                    <a:pt x="4858" y="4227"/>
                    <a:pt x="4858" y="4239"/>
                  </a:cubicBezTo>
                  <a:lnTo>
                    <a:pt x="4846" y="4275"/>
                  </a:lnTo>
                  <a:cubicBezTo>
                    <a:pt x="4824" y="4312"/>
                    <a:pt x="4783" y="4331"/>
                    <a:pt x="4744" y="4331"/>
                  </a:cubicBezTo>
                  <a:cubicBezTo>
                    <a:pt x="4720" y="4331"/>
                    <a:pt x="4697" y="4324"/>
                    <a:pt x="4680" y="4311"/>
                  </a:cubicBezTo>
                  <a:cubicBezTo>
                    <a:pt x="4644" y="4299"/>
                    <a:pt x="4632" y="4275"/>
                    <a:pt x="4620" y="4239"/>
                  </a:cubicBezTo>
                  <a:cubicBezTo>
                    <a:pt x="4608" y="4204"/>
                    <a:pt x="4596" y="4156"/>
                    <a:pt x="4584" y="4108"/>
                  </a:cubicBezTo>
                  <a:lnTo>
                    <a:pt x="4561" y="3965"/>
                  </a:lnTo>
                  <a:cubicBezTo>
                    <a:pt x="4549" y="3930"/>
                    <a:pt x="4561" y="3894"/>
                    <a:pt x="4572" y="3858"/>
                  </a:cubicBezTo>
                  <a:cubicBezTo>
                    <a:pt x="4596" y="3834"/>
                    <a:pt x="4620" y="3811"/>
                    <a:pt x="4656" y="3799"/>
                  </a:cubicBezTo>
                  <a:cubicBezTo>
                    <a:pt x="4663" y="3797"/>
                    <a:pt x="4671" y="3796"/>
                    <a:pt x="4679" y="3796"/>
                  </a:cubicBezTo>
                  <a:close/>
                  <a:moveTo>
                    <a:pt x="3837" y="3114"/>
                  </a:moveTo>
                  <a:cubicBezTo>
                    <a:pt x="3898" y="3114"/>
                    <a:pt x="3958" y="3157"/>
                    <a:pt x="3977" y="3215"/>
                  </a:cubicBezTo>
                  <a:cubicBezTo>
                    <a:pt x="4025" y="3561"/>
                    <a:pt x="4108" y="3906"/>
                    <a:pt x="4227" y="4239"/>
                  </a:cubicBezTo>
                  <a:cubicBezTo>
                    <a:pt x="4251" y="4318"/>
                    <a:pt x="4176" y="4380"/>
                    <a:pt x="4106" y="4380"/>
                  </a:cubicBezTo>
                  <a:cubicBezTo>
                    <a:pt x="4069" y="4380"/>
                    <a:pt x="4033" y="4363"/>
                    <a:pt x="4013" y="4323"/>
                  </a:cubicBezTo>
                  <a:cubicBezTo>
                    <a:pt x="3858" y="4001"/>
                    <a:pt x="3763" y="3644"/>
                    <a:pt x="3715" y="3287"/>
                  </a:cubicBezTo>
                  <a:cubicBezTo>
                    <a:pt x="3691" y="3215"/>
                    <a:pt x="3739" y="3144"/>
                    <a:pt x="3799" y="3120"/>
                  </a:cubicBezTo>
                  <a:cubicBezTo>
                    <a:pt x="3811" y="3116"/>
                    <a:pt x="3824" y="3114"/>
                    <a:pt x="3837" y="3114"/>
                  </a:cubicBezTo>
                  <a:close/>
                  <a:moveTo>
                    <a:pt x="253" y="0"/>
                  </a:moveTo>
                  <a:cubicBezTo>
                    <a:pt x="244" y="0"/>
                    <a:pt x="235" y="1"/>
                    <a:pt x="227" y="1"/>
                  </a:cubicBezTo>
                  <a:cubicBezTo>
                    <a:pt x="215" y="24"/>
                    <a:pt x="203" y="36"/>
                    <a:pt x="191" y="60"/>
                  </a:cubicBezTo>
                  <a:cubicBezTo>
                    <a:pt x="0" y="322"/>
                    <a:pt x="120" y="679"/>
                    <a:pt x="334" y="1025"/>
                  </a:cubicBezTo>
                  <a:cubicBezTo>
                    <a:pt x="512" y="1191"/>
                    <a:pt x="691" y="1358"/>
                    <a:pt x="870" y="1525"/>
                  </a:cubicBezTo>
                  <a:cubicBezTo>
                    <a:pt x="1346" y="1977"/>
                    <a:pt x="1786" y="2465"/>
                    <a:pt x="2191" y="2977"/>
                  </a:cubicBezTo>
                  <a:cubicBezTo>
                    <a:pt x="2501" y="3382"/>
                    <a:pt x="2787" y="3811"/>
                    <a:pt x="3096" y="4215"/>
                  </a:cubicBezTo>
                  <a:cubicBezTo>
                    <a:pt x="3346" y="4394"/>
                    <a:pt x="3596" y="4585"/>
                    <a:pt x="3834" y="4787"/>
                  </a:cubicBezTo>
                  <a:cubicBezTo>
                    <a:pt x="3882" y="4799"/>
                    <a:pt x="3918" y="4823"/>
                    <a:pt x="3941" y="4846"/>
                  </a:cubicBezTo>
                  <a:cubicBezTo>
                    <a:pt x="4977" y="5632"/>
                    <a:pt x="6049" y="6370"/>
                    <a:pt x="7156" y="7049"/>
                  </a:cubicBezTo>
                  <a:lnTo>
                    <a:pt x="7299" y="7132"/>
                  </a:lnTo>
                  <a:cubicBezTo>
                    <a:pt x="9061" y="8037"/>
                    <a:pt x="10859" y="8835"/>
                    <a:pt x="12704" y="9537"/>
                  </a:cubicBezTo>
                  <a:cubicBezTo>
                    <a:pt x="13776" y="9942"/>
                    <a:pt x="14883" y="10264"/>
                    <a:pt x="16014" y="10490"/>
                  </a:cubicBezTo>
                  <a:cubicBezTo>
                    <a:pt x="16645" y="10609"/>
                    <a:pt x="17288" y="10692"/>
                    <a:pt x="17931" y="10764"/>
                  </a:cubicBezTo>
                  <a:cubicBezTo>
                    <a:pt x="18312" y="10811"/>
                    <a:pt x="18729" y="10811"/>
                    <a:pt x="19122" y="10871"/>
                  </a:cubicBezTo>
                  <a:cubicBezTo>
                    <a:pt x="19074" y="10633"/>
                    <a:pt x="19050" y="10395"/>
                    <a:pt x="19050" y="10145"/>
                  </a:cubicBezTo>
                  <a:cubicBezTo>
                    <a:pt x="18753" y="10038"/>
                    <a:pt x="18455" y="9895"/>
                    <a:pt x="18169" y="9776"/>
                  </a:cubicBezTo>
                  <a:lnTo>
                    <a:pt x="16907" y="9264"/>
                  </a:lnTo>
                  <a:cubicBezTo>
                    <a:pt x="16038" y="8906"/>
                    <a:pt x="15181" y="8561"/>
                    <a:pt x="14336" y="8180"/>
                  </a:cubicBezTo>
                  <a:cubicBezTo>
                    <a:pt x="13967" y="8014"/>
                    <a:pt x="13597" y="7763"/>
                    <a:pt x="13193" y="7644"/>
                  </a:cubicBezTo>
                  <a:cubicBezTo>
                    <a:pt x="12859" y="7549"/>
                    <a:pt x="12538" y="7418"/>
                    <a:pt x="12228" y="7252"/>
                  </a:cubicBezTo>
                  <a:cubicBezTo>
                    <a:pt x="11573" y="6918"/>
                    <a:pt x="10942" y="6549"/>
                    <a:pt x="10335" y="6144"/>
                  </a:cubicBezTo>
                  <a:cubicBezTo>
                    <a:pt x="9073" y="5335"/>
                    <a:pt x="7918" y="4394"/>
                    <a:pt x="6704" y="3537"/>
                  </a:cubicBezTo>
                  <a:cubicBezTo>
                    <a:pt x="5477" y="2680"/>
                    <a:pt x="4287" y="1798"/>
                    <a:pt x="2989" y="1060"/>
                  </a:cubicBezTo>
                  <a:cubicBezTo>
                    <a:pt x="2258" y="636"/>
                    <a:pt x="1199" y="0"/>
                    <a:pt x="253" y="0"/>
                  </a:cubicBezTo>
                  <a:close/>
                </a:path>
              </a:pathLst>
            </a:custGeom>
            <a:solidFill>
              <a:srgbClr val="E09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0"/>
            <p:cNvSpPr/>
            <p:nvPr/>
          </p:nvSpPr>
          <p:spPr>
            <a:xfrm>
              <a:off x="11273600" y="3604150"/>
              <a:ext cx="713800" cy="389650"/>
            </a:xfrm>
            <a:custGeom>
              <a:avLst/>
              <a:gdLst/>
              <a:ahLst/>
              <a:cxnLst/>
              <a:rect l="l" t="t" r="r" b="b"/>
              <a:pathLst>
                <a:path w="28552" h="15586" extrusionOk="0">
                  <a:moveTo>
                    <a:pt x="2253" y="923"/>
                  </a:moveTo>
                  <a:cubicBezTo>
                    <a:pt x="2310" y="923"/>
                    <a:pt x="2362" y="965"/>
                    <a:pt x="2382" y="1024"/>
                  </a:cubicBezTo>
                  <a:cubicBezTo>
                    <a:pt x="2417" y="1227"/>
                    <a:pt x="2441" y="1441"/>
                    <a:pt x="2477" y="1643"/>
                  </a:cubicBezTo>
                  <a:cubicBezTo>
                    <a:pt x="2489" y="1703"/>
                    <a:pt x="2453" y="1774"/>
                    <a:pt x="2393" y="1786"/>
                  </a:cubicBezTo>
                  <a:cubicBezTo>
                    <a:pt x="2386" y="1788"/>
                    <a:pt x="2378" y="1788"/>
                    <a:pt x="2370" y="1788"/>
                  </a:cubicBezTo>
                  <a:cubicBezTo>
                    <a:pt x="2319" y="1788"/>
                    <a:pt x="2271" y="1755"/>
                    <a:pt x="2251" y="1703"/>
                  </a:cubicBezTo>
                  <a:cubicBezTo>
                    <a:pt x="2215" y="1500"/>
                    <a:pt x="2167" y="1298"/>
                    <a:pt x="2120" y="1096"/>
                  </a:cubicBezTo>
                  <a:cubicBezTo>
                    <a:pt x="2108" y="1024"/>
                    <a:pt x="2143" y="953"/>
                    <a:pt x="2215" y="929"/>
                  </a:cubicBezTo>
                  <a:cubicBezTo>
                    <a:pt x="2228" y="925"/>
                    <a:pt x="2240" y="923"/>
                    <a:pt x="2253" y="923"/>
                  </a:cubicBezTo>
                  <a:close/>
                  <a:moveTo>
                    <a:pt x="3093" y="1613"/>
                  </a:moveTo>
                  <a:cubicBezTo>
                    <a:pt x="3144" y="1613"/>
                    <a:pt x="3193" y="1654"/>
                    <a:pt x="3203" y="1703"/>
                  </a:cubicBezTo>
                  <a:cubicBezTo>
                    <a:pt x="3263" y="1893"/>
                    <a:pt x="3322" y="2084"/>
                    <a:pt x="3370" y="2274"/>
                  </a:cubicBezTo>
                  <a:cubicBezTo>
                    <a:pt x="3391" y="2360"/>
                    <a:pt x="3323" y="2416"/>
                    <a:pt x="3257" y="2416"/>
                  </a:cubicBezTo>
                  <a:cubicBezTo>
                    <a:pt x="3213" y="2416"/>
                    <a:pt x="3170" y="2391"/>
                    <a:pt x="3155" y="2334"/>
                  </a:cubicBezTo>
                  <a:cubicBezTo>
                    <a:pt x="3084" y="2143"/>
                    <a:pt x="3036" y="1953"/>
                    <a:pt x="2977" y="1762"/>
                  </a:cubicBezTo>
                  <a:cubicBezTo>
                    <a:pt x="2965" y="1703"/>
                    <a:pt x="3001" y="1643"/>
                    <a:pt x="3060" y="1620"/>
                  </a:cubicBezTo>
                  <a:cubicBezTo>
                    <a:pt x="3071" y="1615"/>
                    <a:pt x="3082" y="1613"/>
                    <a:pt x="3093" y="1613"/>
                  </a:cubicBezTo>
                  <a:close/>
                  <a:moveTo>
                    <a:pt x="1105" y="1"/>
                  </a:moveTo>
                  <a:cubicBezTo>
                    <a:pt x="875" y="1"/>
                    <a:pt x="644" y="40"/>
                    <a:pt x="417" y="131"/>
                  </a:cubicBezTo>
                  <a:cubicBezTo>
                    <a:pt x="310" y="179"/>
                    <a:pt x="203" y="238"/>
                    <a:pt x="107" y="310"/>
                  </a:cubicBezTo>
                  <a:cubicBezTo>
                    <a:pt x="0" y="607"/>
                    <a:pt x="262" y="881"/>
                    <a:pt x="322" y="1167"/>
                  </a:cubicBezTo>
                  <a:lnTo>
                    <a:pt x="322" y="1179"/>
                  </a:lnTo>
                  <a:cubicBezTo>
                    <a:pt x="1703" y="1655"/>
                    <a:pt x="2905" y="2715"/>
                    <a:pt x="4013" y="3632"/>
                  </a:cubicBezTo>
                  <a:cubicBezTo>
                    <a:pt x="4620" y="4096"/>
                    <a:pt x="5191" y="4608"/>
                    <a:pt x="5751" y="5144"/>
                  </a:cubicBezTo>
                  <a:cubicBezTo>
                    <a:pt x="5953" y="5358"/>
                    <a:pt x="6156" y="5572"/>
                    <a:pt x="6346" y="5799"/>
                  </a:cubicBezTo>
                  <a:cubicBezTo>
                    <a:pt x="7120" y="6430"/>
                    <a:pt x="7918" y="7001"/>
                    <a:pt x="8525" y="7811"/>
                  </a:cubicBezTo>
                  <a:cubicBezTo>
                    <a:pt x="8775" y="8144"/>
                    <a:pt x="9025" y="8454"/>
                    <a:pt x="9287" y="8763"/>
                  </a:cubicBezTo>
                  <a:cubicBezTo>
                    <a:pt x="9347" y="8787"/>
                    <a:pt x="9394" y="8835"/>
                    <a:pt x="9430" y="8882"/>
                  </a:cubicBezTo>
                  <a:cubicBezTo>
                    <a:pt x="9478" y="8966"/>
                    <a:pt x="9537" y="9049"/>
                    <a:pt x="9609" y="9132"/>
                  </a:cubicBezTo>
                  <a:cubicBezTo>
                    <a:pt x="9716" y="9251"/>
                    <a:pt x="9823" y="9370"/>
                    <a:pt x="9942" y="9478"/>
                  </a:cubicBezTo>
                  <a:cubicBezTo>
                    <a:pt x="10371" y="9835"/>
                    <a:pt x="10835" y="10121"/>
                    <a:pt x="11347" y="10335"/>
                  </a:cubicBezTo>
                  <a:cubicBezTo>
                    <a:pt x="12109" y="10704"/>
                    <a:pt x="12859" y="11121"/>
                    <a:pt x="13621" y="11490"/>
                  </a:cubicBezTo>
                  <a:cubicBezTo>
                    <a:pt x="17741" y="13490"/>
                    <a:pt x="22158" y="14812"/>
                    <a:pt x="26706" y="15407"/>
                  </a:cubicBezTo>
                  <a:cubicBezTo>
                    <a:pt x="27313" y="15478"/>
                    <a:pt x="27932" y="15538"/>
                    <a:pt x="28551" y="15586"/>
                  </a:cubicBezTo>
                  <a:cubicBezTo>
                    <a:pt x="28313" y="15371"/>
                    <a:pt x="28063" y="15169"/>
                    <a:pt x="27801" y="14990"/>
                  </a:cubicBezTo>
                  <a:cubicBezTo>
                    <a:pt x="27468" y="14931"/>
                    <a:pt x="27135" y="14883"/>
                    <a:pt x="26801" y="14800"/>
                  </a:cubicBezTo>
                  <a:cubicBezTo>
                    <a:pt x="26039" y="14633"/>
                    <a:pt x="25301" y="14419"/>
                    <a:pt x="24539" y="14192"/>
                  </a:cubicBezTo>
                  <a:cubicBezTo>
                    <a:pt x="23277" y="13823"/>
                    <a:pt x="22003" y="13466"/>
                    <a:pt x="20765" y="13026"/>
                  </a:cubicBezTo>
                  <a:cubicBezTo>
                    <a:pt x="19515" y="12573"/>
                    <a:pt x="18312" y="12073"/>
                    <a:pt x="17121" y="11502"/>
                  </a:cubicBezTo>
                  <a:cubicBezTo>
                    <a:pt x="15907" y="10930"/>
                    <a:pt x="14693" y="10323"/>
                    <a:pt x="13514" y="9668"/>
                  </a:cubicBezTo>
                  <a:cubicBezTo>
                    <a:pt x="12990" y="9370"/>
                    <a:pt x="12466" y="9037"/>
                    <a:pt x="11954" y="8704"/>
                  </a:cubicBezTo>
                  <a:cubicBezTo>
                    <a:pt x="11442" y="8370"/>
                    <a:pt x="10871" y="8049"/>
                    <a:pt x="10442" y="7620"/>
                  </a:cubicBezTo>
                  <a:cubicBezTo>
                    <a:pt x="9549" y="6715"/>
                    <a:pt x="8930" y="5560"/>
                    <a:pt x="8049" y="4620"/>
                  </a:cubicBezTo>
                  <a:cubicBezTo>
                    <a:pt x="7168" y="3715"/>
                    <a:pt x="6215" y="2893"/>
                    <a:pt x="5180" y="2167"/>
                  </a:cubicBezTo>
                  <a:cubicBezTo>
                    <a:pt x="4203" y="1453"/>
                    <a:pt x="3179" y="619"/>
                    <a:pt x="2024" y="191"/>
                  </a:cubicBezTo>
                  <a:cubicBezTo>
                    <a:pt x="1729" y="74"/>
                    <a:pt x="1418" y="1"/>
                    <a:pt x="1105" y="1"/>
                  </a:cubicBezTo>
                  <a:close/>
                </a:path>
              </a:pathLst>
            </a:custGeom>
            <a:solidFill>
              <a:srgbClr val="E09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0"/>
            <p:cNvSpPr/>
            <p:nvPr/>
          </p:nvSpPr>
          <p:spPr>
            <a:xfrm>
              <a:off x="11218225" y="3649100"/>
              <a:ext cx="2719425" cy="1201425"/>
            </a:xfrm>
            <a:custGeom>
              <a:avLst/>
              <a:gdLst/>
              <a:ahLst/>
              <a:cxnLst/>
              <a:rect l="l" t="t" r="r" b="b"/>
              <a:pathLst>
                <a:path w="108777" h="48057" extrusionOk="0">
                  <a:moveTo>
                    <a:pt x="1132" y="1131"/>
                  </a:moveTo>
                  <a:cubicBezTo>
                    <a:pt x="1191" y="1131"/>
                    <a:pt x="1251" y="1179"/>
                    <a:pt x="1251" y="1238"/>
                  </a:cubicBezTo>
                  <a:cubicBezTo>
                    <a:pt x="1227" y="1500"/>
                    <a:pt x="1239" y="1750"/>
                    <a:pt x="1287" y="2000"/>
                  </a:cubicBezTo>
                  <a:cubicBezTo>
                    <a:pt x="1299" y="2060"/>
                    <a:pt x="1263" y="2108"/>
                    <a:pt x="1215" y="2131"/>
                  </a:cubicBezTo>
                  <a:cubicBezTo>
                    <a:pt x="1202" y="2136"/>
                    <a:pt x="1190" y="2139"/>
                    <a:pt x="1177" y="2139"/>
                  </a:cubicBezTo>
                  <a:cubicBezTo>
                    <a:pt x="1132" y="2139"/>
                    <a:pt x="1094" y="2107"/>
                    <a:pt x="1084" y="2060"/>
                  </a:cubicBezTo>
                  <a:cubicBezTo>
                    <a:pt x="1013" y="1798"/>
                    <a:pt x="989" y="1512"/>
                    <a:pt x="1025" y="1238"/>
                  </a:cubicBezTo>
                  <a:cubicBezTo>
                    <a:pt x="1025" y="1179"/>
                    <a:pt x="1072" y="1131"/>
                    <a:pt x="1132" y="1131"/>
                  </a:cubicBezTo>
                  <a:close/>
                  <a:moveTo>
                    <a:pt x="1703" y="1917"/>
                  </a:moveTo>
                  <a:cubicBezTo>
                    <a:pt x="1763" y="1917"/>
                    <a:pt x="1822" y="1977"/>
                    <a:pt x="1822" y="2036"/>
                  </a:cubicBezTo>
                  <a:cubicBezTo>
                    <a:pt x="1834" y="2358"/>
                    <a:pt x="1882" y="2667"/>
                    <a:pt x="1965" y="2977"/>
                  </a:cubicBezTo>
                  <a:cubicBezTo>
                    <a:pt x="1986" y="3052"/>
                    <a:pt x="1924" y="3100"/>
                    <a:pt x="1863" y="3100"/>
                  </a:cubicBezTo>
                  <a:cubicBezTo>
                    <a:pt x="1818" y="3100"/>
                    <a:pt x="1773" y="3073"/>
                    <a:pt x="1763" y="3012"/>
                  </a:cubicBezTo>
                  <a:lnTo>
                    <a:pt x="1763" y="3024"/>
                  </a:lnTo>
                  <a:cubicBezTo>
                    <a:pt x="1656" y="2703"/>
                    <a:pt x="1596" y="2381"/>
                    <a:pt x="1584" y="2036"/>
                  </a:cubicBezTo>
                  <a:cubicBezTo>
                    <a:pt x="1584" y="1977"/>
                    <a:pt x="1632" y="1917"/>
                    <a:pt x="1703" y="1917"/>
                  </a:cubicBezTo>
                  <a:close/>
                  <a:moveTo>
                    <a:pt x="2435" y="2736"/>
                  </a:moveTo>
                  <a:cubicBezTo>
                    <a:pt x="2481" y="2736"/>
                    <a:pt x="2517" y="2760"/>
                    <a:pt x="2537" y="2810"/>
                  </a:cubicBezTo>
                  <a:cubicBezTo>
                    <a:pt x="2572" y="2953"/>
                    <a:pt x="2608" y="3108"/>
                    <a:pt x="2644" y="3251"/>
                  </a:cubicBezTo>
                  <a:cubicBezTo>
                    <a:pt x="2644" y="3298"/>
                    <a:pt x="2620" y="3346"/>
                    <a:pt x="2572" y="3358"/>
                  </a:cubicBezTo>
                  <a:lnTo>
                    <a:pt x="2572" y="3370"/>
                  </a:lnTo>
                  <a:cubicBezTo>
                    <a:pt x="2564" y="3372"/>
                    <a:pt x="2556" y="3373"/>
                    <a:pt x="2548" y="3373"/>
                  </a:cubicBezTo>
                  <a:cubicBezTo>
                    <a:pt x="2509" y="3373"/>
                    <a:pt x="2473" y="3349"/>
                    <a:pt x="2453" y="3310"/>
                  </a:cubicBezTo>
                  <a:cubicBezTo>
                    <a:pt x="2418" y="3155"/>
                    <a:pt x="2382" y="3012"/>
                    <a:pt x="2334" y="2858"/>
                  </a:cubicBezTo>
                  <a:cubicBezTo>
                    <a:pt x="2322" y="2810"/>
                    <a:pt x="2358" y="2750"/>
                    <a:pt x="2406" y="2739"/>
                  </a:cubicBezTo>
                  <a:cubicBezTo>
                    <a:pt x="2416" y="2737"/>
                    <a:pt x="2425" y="2736"/>
                    <a:pt x="2435" y="2736"/>
                  </a:cubicBezTo>
                  <a:close/>
                  <a:moveTo>
                    <a:pt x="64621" y="9781"/>
                  </a:moveTo>
                  <a:cubicBezTo>
                    <a:pt x="64634" y="9781"/>
                    <a:pt x="64649" y="9783"/>
                    <a:pt x="64664" y="9787"/>
                  </a:cubicBezTo>
                  <a:cubicBezTo>
                    <a:pt x="65342" y="9906"/>
                    <a:pt x="65926" y="10347"/>
                    <a:pt x="66247" y="10966"/>
                  </a:cubicBezTo>
                  <a:cubicBezTo>
                    <a:pt x="66296" y="11055"/>
                    <a:pt x="66218" y="11133"/>
                    <a:pt x="66141" y="11133"/>
                  </a:cubicBezTo>
                  <a:cubicBezTo>
                    <a:pt x="66104" y="11133"/>
                    <a:pt x="66068" y="11115"/>
                    <a:pt x="66045" y="11073"/>
                  </a:cubicBezTo>
                  <a:cubicBezTo>
                    <a:pt x="65723" y="10549"/>
                    <a:pt x="65199" y="10180"/>
                    <a:pt x="64580" y="10061"/>
                  </a:cubicBezTo>
                  <a:cubicBezTo>
                    <a:pt x="64509" y="10037"/>
                    <a:pt x="64461" y="9954"/>
                    <a:pt x="64485" y="9882"/>
                  </a:cubicBezTo>
                  <a:cubicBezTo>
                    <a:pt x="64505" y="9823"/>
                    <a:pt x="64556" y="9781"/>
                    <a:pt x="64621" y="9781"/>
                  </a:cubicBezTo>
                  <a:close/>
                  <a:moveTo>
                    <a:pt x="65006" y="11113"/>
                  </a:moveTo>
                  <a:cubicBezTo>
                    <a:pt x="65019" y="11113"/>
                    <a:pt x="65032" y="11116"/>
                    <a:pt x="65045" y="11121"/>
                  </a:cubicBezTo>
                  <a:cubicBezTo>
                    <a:pt x="65354" y="11251"/>
                    <a:pt x="65664" y="11371"/>
                    <a:pt x="65985" y="11502"/>
                  </a:cubicBezTo>
                  <a:cubicBezTo>
                    <a:pt x="66033" y="11525"/>
                    <a:pt x="66069" y="11573"/>
                    <a:pt x="66057" y="11632"/>
                  </a:cubicBezTo>
                  <a:cubicBezTo>
                    <a:pt x="66046" y="11684"/>
                    <a:pt x="66000" y="11718"/>
                    <a:pt x="65949" y="11718"/>
                  </a:cubicBezTo>
                  <a:cubicBezTo>
                    <a:pt x="65941" y="11718"/>
                    <a:pt x="65933" y="11717"/>
                    <a:pt x="65926" y="11716"/>
                  </a:cubicBezTo>
                  <a:cubicBezTo>
                    <a:pt x="65604" y="11597"/>
                    <a:pt x="65295" y="11466"/>
                    <a:pt x="64973" y="11335"/>
                  </a:cubicBezTo>
                  <a:cubicBezTo>
                    <a:pt x="64914" y="11323"/>
                    <a:pt x="64878" y="11251"/>
                    <a:pt x="64902" y="11180"/>
                  </a:cubicBezTo>
                  <a:lnTo>
                    <a:pt x="64902" y="11180"/>
                  </a:lnTo>
                  <a:lnTo>
                    <a:pt x="64902" y="11204"/>
                  </a:lnTo>
                  <a:cubicBezTo>
                    <a:pt x="64911" y="11147"/>
                    <a:pt x="64958" y="11113"/>
                    <a:pt x="65006" y="11113"/>
                  </a:cubicBezTo>
                  <a:close/>
                  <a:moveTo>
                    <a:pt x="31123" y="10374"/>
                  </a:moveTo>
                  <a:cubicBezTo>
                    <a:pt x="31165" y="10374"/>
                    <a:pt x="31202" y="10394"/>
                    <a:pt x="31219" y="10442"/>
                  </a:cubicBezTo>
                  <a:cubicBezTo>
                    <a:pt x="31433" y="10859"/>
                    <a:pt x="31719" y="11240"/>
                    <a:pt x="32064" y="11561"/>
                  </a:cubicBezTo>
                  <a:cubicBezTo>
                    <a:pt x="32112" y="11597"/>
                    <a:pt x="32112" y="11668"/>
                    <a:pt x="32076" y="11716"/>
                  </a:cubicBezTo>
                  <a:cubicBezTo>
                    <a:pt x="32047" y="11745"/>
                    <a:pt x="32014" y="11760"/>
                    <a:pt x="31982" y="11760"/>
                  </a:cubicBezTo>
                  <a:cubicBezTo>
                    <a:pt x="31961" y="11760"/>
                    <a:pt x="31940" y="11754"/>
                    <a:pt x="31921" y="11740"/>
                  </a:cubicBezTo>
                  <a:cubicBezTo>
                    <a:pt x="31517" y="11430"/>
                    <a:pt x="31195" y="11037"/>
                    <a:pt x="30969" y="10585"/>
                  </a:cubicBezTo>
                  <a:cubicBezTo>
                    <a:pt x="30893" y="10492"/>
                    <a:pt x="31021" y="10374"/>
                    <a:pt x="31123" y="10374"/>
                  </a:cubicBezTo>
                  <a:close/>
                  <a:moveTo>
                    <a:pt x="32707" y="11180"/>
                  </a:moveTo>
                  <a:cubicBezTo>
                    <a:pt x="32743" y="11180"/>
                    <a:pt x="32767" y="11204"/>
                    <a:pt x="32802" y="11228"/>
                  </a:cubicBezTo>
                  <a:cubicBezTo>
                    <a:pt x="32957" y="11359"/>
                    <a:pt x="33124" y="11490"/>
                    <a:pt x="33279" y="11632"/>
                  </a:cubicBezTo>
                  <a:cubicBezTo>
                    <a:pt x="33326" y="11680"/>
                    <a:pt x="33326" y="11763"/>
                    <a:pt x="33279" y="11811"/>
                  </a:cubicBezTo>
                  <a:cubicBezTo>
                    <a:pt x="33255" y="11835"/>
                    <a:pt x="33219" y="11847"/>
                    <a:pt x="33183" y="11847"/>
                  </a:cubicBezTo>
                  <a:cubicBezTo>
                    <a:pt x="33160" y="11847"/>
                    <a:pt x="33124" y="11835"/>
                    <a:pt x="33100" y="11811"/>
                  </a:cubicBezTo>
                  <a:cubicBezTo>
                    <a:pt x="32933" y="11680"/>
                    <a:pt x="32767" y="11549"/>
                    <a:pt x="32612" y="11418"/>
                  </a:cubicBezTo>
                  <a:cubicBezTo>
                    <a:pt x="32552" y="11359"/>
                    <a:pt x="32552" y="11275"/>
                    <a:pt x="32612" y="11228"/>
                  </a:cubicBezTo>
                  <a:cubicBezTo>
                    <a:pt x="32636" y="11192"/>
                    <a:pt x="32671" y="11180"/>
                    <a:pt x="32707" y="11180"/>
                  </a:cubicBezTo>
                  <a:close/>
                  <a:moveTo>
                    <a:pt x="9479" y="11308"/>
                  </a:moveTo>
                  <a:cubicBezTo>
                    <a:pt x="9527" y="11308"/>
                    <a:pt x="9571" y="11334"/>
                    <a:pt x="9585" y="11394"/>
                  </a:cubicBezTo>
                  <a:cubicBezTo>
                    <a:pt x="9669" y="11752"/>
                    <a:pt x="9752" y="12097"/>
                    <a:pt x="9823" y="12454"/>
                  </a:cubicBezTo>
                  <a:cubicBezTo>
                    <a:pt x="9823" y="12524"/>
                    <a:pt x="9765" y="12566"/>
                    <a:pt x="9708" y="12566"/>
                  </a:cubicBezTo>
                  <a:cubicBezTo>
                    <a:pt x="9668" y="12566"/>
                    <a:pt x="9629" y="12546"/>
                    <a:pt x="9609" y="12502"/>
                  </a:cubicBezTo>
                  <a:lnTo>
                    <a:pt x="9609" y="12514"/>
                  </a:lnTo>
                  <a:cubicBezTo>
                    <a:pt x="9514" y="12168"/>
                    <a:pt x="9430" y="11811"/>
                    <a:pt x="9347" y="11466"/>
                  </a:cubicBezTo>
                  <a:cubicBezTo>
                    <a:pt x="9325" y="11371"/>
                    <a:pt x="9405" y="11308"/>
                    <a:pt x="9479" y="11308"/>
                  </a:cubicBezTo>
                  <a:close/>
                  <a:moveTo>
                    <a:pt x="10330" y="12083"/>
                  </a:moveTo>
                  <a:cubicBezTo>
                    <a:pt x="10367" y="12083"/>
                    <a:pt x="10405" y="12101"/>
                    <a:pt x="10431" y="12144"/>
                  </a:cubicBezTo>
                  <a:cubicBezTo>
                    <a:pt x="10526" y="12359"/>
                    <a:pt x="10621" y="12561"/>
                    <a:pt x="10704" y="12775"/>
                  </a:cubicBezTo>
                  <a:cubicBezTo>
                    <a:pt x="10716" y="12823"/>
                    <a:pt x="10693" y="12871"/>
                    <a:pt x="10645" y="12895"/>
                  </a:cubicBezTo>
                  <a:lnTo>
                    <a:pt x="10645" y="12918"/>
                  </a:lnTo>
                  <a:cubicBezTo>
                    <a:pt x="10629" y="12925"/>
                    <a:pt x="10613" y="12928"/>
                    <a:pt x="10598" y="12928"/>
                  </a:cubicBezTo>
                  <a:cubicBezTo>
                    <a:pt x="10555" y="12928"/>
                    <a:pt x="10516" y="12906"/>
                    <a:pt x="10490" y="12871"/>
                  </a:cubicBezTo>
                  <a:cubicBezTo>
                    <a:pt x="10395" y="12668"/>
                    <a:pt x="10312" y="12478"/>
                    <a:pt x="10216" y="12275"/>
                  </a:cubicBezTo>
                  <a:cubicBezTo>
                    <a:pt x="10158" y="12176"/>
                    <a:pt x="10244" y="12083"/>
                    <a:pt x="10330" y="12083"/>
                  </a:cubicBezTo>
                  <a:close/>
                  <a:moveTo>
                    <a:pt x="11448" y="13068"/>
                  </a:moveTo>
                  <a:cubicBezTo>
                    <a:pt x="11498" y="13068"/>
                    <a:pt x="11549" y="13092"/>
                    <a:pt x="11574" y="13133"/>
                  </a:cubicBezTo>
                  <a:cubicBezTo>
                    <a:pt x="11681" y="13359"/>
                    <a:pt x="11788" y="13585"/>
                    <a:pt x="11883" y="13799"/>
                  </a:cubicBezTo>
                  <a:cubicBezTo>
                    <a:pt x="11919" y="13859"/>
                    <a:pt x="11895" y="13930"/>
                    <a:pt x="11847" y="13966"/>
                  </a:cubicBezTo>
                  <a:lnTo>
                    <a:pt x="11847" y="13978"/>
                  </a:lnTo>
                  <a:cubicBezTo>
                    <a:pt x="11829" y="13986"/>
                    <a:pt x="11809" y="13990"/>
                    <a:pt x="11789" y="13990"/>
                  </a:cubicBezTo>
                  <a:cubicBezTo>
                    <a:pt x="11746" y="13990"/>
                    <a:pt x="11705" y="13971"/>
                    <a:pt x="11681" y="13930"/>
                  </a:cubicBezTo>
                  <a:cubicBezTo>
                    <a:pt x="11562" y="13716"/>
                    <a:pt x="11443" y="13490"/>
                    <a:pt x="11335" y="13276"/>
                  </a:cubicBezTo>
                  <a:cubicBezTo>
                    <a:pt x="11300" y="13204"/>
                    <a:pt x="11324" y="13133"/>
                    <a:pt x="11383" y="13085"/>
                  </a:cubicBezTo>
                  <a:cubicBezTo>
                    <a:pt x="11402" y="13074"/>
                    <a:pt x="11425" y="13068"/>
                    <a:pt x="11448" y="13068"/>
                  </a:cubicBezTo>
                  <a:close/>
                  <a:moveTo>
                    <a:pt x="20102" y="18757"/>
                  </a:moveTo>
                  <a:cubicBezTo>
                    <a:pt x="20145" y="18757"/>
                    <a:pt x="20183" y="18778"/>
                    <a:pt x="20206" y="18824"/>
                  </a:cubicBezTo>
                  <a:cubicBezTo>
                    <a:pt x="20360" y="19133"/>
                    <a:pt x="20503" y="19443"/>
                    <a:pt x="20658" y="19753"/>
                  </a:cubicBezTo>
                  <a:cubicBezTo>
                    <a:pt x="20682" y="19812"/>
                    <a:pt x="20658" y="19872"/>
                    <a:pt x="20599" y="19895"/>
                  </a:cubicBezTo>
                  <a:lnTo>
                    <a:pt x="20599" y="19907"/>
                  </a:lnTo>
                  <a:cubicBezTo>
                    <a:pt x="20583" y="19915"/>
                    <a:pt x="20565" y="19919"/>
                    <a:pt x="20548" y="19919"/>
                  </a:cubicBezTo>
                  <a:cubicBezTo>
                    <a:pt x="20514" y="19919"/>
                    <a:pt x="20479" y="19903"/>
                    <a:pt x="20456" y="19872"/>
                  </a:cubicBezTo>
                  <a:cubicBezTo>
                    <a:pt x="20289" y="19574"/>
                    <a:pt x="20134" y="19264"/>
                    <a:pt x="19979" y="18955"/>
                  </a:cubicBezTo>
                  <a:cubicBezTo>
                    <a:pt x="19944" y="18895"/>
                    <a:pt x="19968" y="18812"/>
                    <a:pt x="20027" y="18776"/>
                  </a:cubicBezTo>
                  <a:cubicBezTo>
                    <a:pt x="20053" y="18763"/>
                    <a:pt x="20078" y="18757"/>
                    <a:pt x="20102" y="18757"/>
                  </a:cubicBezTo>
                  <a:close/>
                  <a:moveTo>
                    <a:pt x="21194" y="19467"/>
                  </a:moveTo>
                  <a:cubicBezTo>
                    <a:pt x="21230" y="19479"/>
                    <a:pt x="21253" y="19503"/>
                    <a:pt x="21277" y="19538"/>
                  </a:cubicBezTo>
                  <a:cubicBezTo>
                    <a:pt x="21337" y="19693"/>
                    <a:pt x="21408" y="19860"/>
                    <a:pt x="21480" y="20026"/>
                  </a:cubicBezTo>
                  <a:cubicBezTo>
                    <a:pt x="21492" y="20086"/>
                    <a:pt x="21456" y="20145"/>
                    <a:pt x="21408" y="20169"/>
                  </a:cubicBezTo>
                  <a:lnTo>
                    <a:pt x="21408" y="20181"/>
                  </a:lnTo>
                  <a:cubicBezTo>
                    <a:pt x="21390" y="20187"/>
                    <a:pt x="21375" y="20190"/>
                    <a:pt x="21362" y="20190"/>
                  </a:cubicBezTo>
                  <a:cubicBezTo>
                    <a:pt x="21349" y="20190"/>
                    <a:pt x="21337" y="20187"/>
                    <a:pt x="21325" y="20181"/>
                  </a:cubicBezTo>
                  <a:cubicBezTo>
                    <a:pt x="21289" y="20181"/>
                    <a:pt x="21265" y="20157"/>
                    <a:pt x="21241" y="20134"/>
                  </a:cubicBezTo>
                  <a:cubicBezTo>
                    <a:pt x="21170" y="19979"/>
                    <a:pt x="21111" y="19824"/>
                    <a:pt x="21039" y="19669"/>
                  </a:cubicBezTo>
                  <a:cubicBezTo>
                    <a:pt x="21027" y="19633"/>
                    <a:pt x="21015" y="19598"/>
                    <a:pt x="21027" y="19562"/>
                  </a:cubicBezTo>
                  <a:cubicBezTo>
                    <a:pt x="21039" y="19526"/>
                    <a:pt x="21063" y="19503"/>
                    <a:pt x="21087" y="19491"/>
                  </a:cubicBezTo>
                  <a:cubicBezTo>
                    <a:pt x="21122" y="19467"/>
                    <a:pt x="21158" y="19467"/>
                    <a:pt x="21194" y="19467"/>
                  </a:cubicBezTo>
                  <a:close/>
                  <a:moveTo>
                    <a:pt x="49233" y="19232"/>
                  </a:moveTo>
                  <a:cubicBezTo>
                    <a:pt x="49272" y="19232"/>
                    <a:pt x="49310" y="19247"/>
                    <a:pt x="49340" y="19276"/>
                  </a:cubicBezTo>
                  <a:cubicBezTo>
                    <a:pt x="49578" y="19550"/>
                    <a:pt x="49816" y="19824"/>
                    <a:pt x="50043" y="20098"/>
                  </a:cubicBezTo>
                  <a:cubicBezTo>
                    <a:pt x="50090" y="20145"/>
                    <a:pt x="50090" y="20229"/>
                    <a:pt x="50043" y="20276"/>
                  </a:cubicBezTo>
                  <a:cubicBezTo>
                    <a:pt x="50019" y="20300"/>
                    <a:pt x="49986" y="20312"/>
                    <a:pt x="49953" y="20312"/>
                  </a:cubicBezTo>
                  <a:cubicBezTo>
                    <a:pt x="49921" y="20312"/>
                    <a:pt x="49888" y="20300"/>
                    <a:pt x="49864" y="20276"/>
                  </a:cubicBezTo>
                  <a:cubicBezTo>
                    <a:pt x="49614" y="20026"/>
                    <a:pt x="49364" y="19753"/>
                    <a:pt x="49126" y="19491"/>
                  </a:cubicBezTo>
                  <a:cubicBezTo>
                    <a:pt x="49066" y="19431"/>
                    <a:pt x="49066" y="19336"/>
                    <a:pt x="49126" y="19276"/>
                  </a:cubicBezTo>
                  <a:cubicBezTo>
                    <a:pt x="49156" y="19247"/>
                    <a:pt x="49194" y="19232"/>
                    <a:pt x="49233" y="19232"/>
                  </a:cubicBezTo>
                  <a:close/>
                  <a:moveTo>
                    <a:pt x="50763" y="19857"/>
                  </a:moveTo>
                  <a:cubicBezTo>
                    <a:pt x="50787" y="19857"/>
                    <a:pt x="50811" y="19866"/>
                    <a:pt x="50829" y="19884"/>
                  </a:cubicBezTo>
                  <a:cubicBezTo>
                    <a:pt x="50995" y="20038"/>
                    <a:pt x="51150" y="20205"/>
                    <a:pt x="51317" y="20372"/>
                  </a:cubicBezTo>
                  <a:cubicBezTo>
                    <a:pt x="51340" y="20407"/>
                    <a:pt x="51340" y="20455"/>
                    <a:pt x="51317" y="20491"/>
                  </a:cubicBezTo>
                  <a:cubicBezTo>
                    <a:pt x="51299" y="20515"/>
                    <a:pt x="51275" y="20526"/>
                    <a:pt x="51251" y="20526"/>
                  </a:cubicBezTo>
                  <a:cubicBezTo>
                    <a:pt x="51227" y="20526"/>
                    <a:pt x="51204" y="20515"/>
                    <a:pt x="51186" y="20491"/>
                  </a:cubicBezTo>
                  <a:cubicBezTo>
                    <a:pt x="51019" y="20336"/>
                    <a:pt x="50852" y="20181"/>
                    <a:pt x="50698" y="20014"/>
                  </a:cubicBezTo>
                  <a:cubicBezTo>
                    <a:pt x="50662" y="19979"/>
                    <a:pt x="50662" y="19919"/>
                    <a:pt x="50698" y="19884"/>
                  </a:cubicBezTo>
                  <a:cubicBezTo>
                    <a:pt x="50715" y="19866"/>
                    <a:pt x="50739" y="19857"/>
                    <a:pt x="50763" y="19857"/>
                  </a:cubicBezTo>
                  <a:close/>
                  <a:moveTo>
                    <a:pt x="51972" y="20050"/>
                  </a:moveTo>
                  <a:cubicBezTo>
                    <a:pt x="52007" y="20050"/>
                    <a:pt x="52043" y="20062"/>
                    <a:pt x="52067" y="20086"/>
                  </a:cubicBezTo>
                  <a:cubicBezTo>
                    <a:pt x="52210" y="20229"/>
                    <a:pt x="52341" y="20360"/>
                    <a:pt x="52460" y="20503"/>
                  </a:cubicBezTo>
                  <a:cubicBezTo>
                    <a:pt x="52507" y="20550"/>
                    <a:pt x="52507" y="20634"/>
                    <a:pt x="52460" y="20681"/>
                  </a:cubicBezTo>
                  <a:cubicBezTo>
                    <a:pt x="52436" y="20705"/>
                    <a:pt x="52403" y="20717"/>
                    <a:pt x="52370" y="20717"/>
                  </a:cubicBezTo>
                  <a:cubicBezTo>
                    <a:pt x="52338" y="20717"/>
                    <a:pt x="52305" y="20705"/>
                    <a:pt x="52281" y="20681"/>
                  </a:cubicBezTo>
                  <a:cubicBezTo>
                    <a:pt x="52150" y="20550"/>
                    <a:pt x="52007" y="20419"/>
                    <a:pt x="51876" y="20288"/>
                  </a:cubicBezTo>
                  <a:cubicBezTo>
                    <a:pt x="51829" y="20229"/>
                    <a:pt x="51829" y="20145"/>
                    <a:pt x="51876" y="20086"/>
                  </a:cubicBezTo>
                  <a:cubicBezTo>
                    <a:pt x="51900" y="20062"/>
                    <a:pt x="51936" y="20050"/>
                    <a:pt x="51972" y="20050"/>
                  </a:cubicBezTo>
                  <a:close/>
                  <a:moveTo>
                    <a:pt x="75748" y="21434"/>
                  </a:moveTo>
                  <a:cubicBezTo>
                    <a:pt x="75787" y="21434"/>
                    <a:pt x="75826" y="21449"/>
                    <a:pt x="75855" y="21479"/>
                  </a:cubicBezTo>
                  <a:cubicBezTo>
                    <a:pt x="76129" y="21800"/>
                    <a:pt x="76415" y="22122"/>
                    <a:pt x="76689" y="22443"/>
                  </a:cubicBezTo>
                  <a:cubicBezTo>
                    <a:pt x="76737" y="22491"/>
                    <a:pt x="76737" y="22574"/>
                    <a:pt x="76689" y="22622"/>
                  </a:cubicBezTo>
                  <a:cubicBezTo>
                    <a:pt x="76665" y="22646"/>
                    <a:pt x="76632" y="22658"/>
                    <a:pt x="76600" y="22658"/>
                  </a:cubicBezTo>
                  <a:cubicBezTo>
                    <a:pt x="76567" y="22658"/>
                    <a:pt x="76534" y="22646"/>
                    <a:pt x="76510" y="22622"/>
                  </a:cubicBezTo>
                  <a:cubicBezTo>
                    <a:pt x="76213" y="22324"/>
                    <a:pt x="75927" y="22003"/>
                    <a:pt x="75641" y="21693"/>
                  </a:cubicBezTo>
                  <a:cubicBezTo>
                    <a:pt x="75570" y="21634"/>
                    <a:pt x="75570" y="21527"/>
                    <a:pt x="75641" y="21467"/>
                  </a:cubicBezTo>
                  <a:lnTo>
                    <a:pt x="75641" y="21479"/>
                  </a:lnTo>
                  <a:cubicBezTo>
                    <a:pt x="75671" y="21449"/>
                    <a:pt x="75710" y="21434"/>
                    <a:pt x="75748" y="21434"/>
                  </a:cubicBezTo>
                  <a:close/>
                  <a:moveTo>
                    <a:pt x="75748" y="22503"/>
                  </a:moveTo>
                  <a:cubicBezTo>
                    <a:pt x="75778" y="22503"/>
                    <a:pt x="75808" y="22515"/>
                    <a:pt x="75832" y="22539"/>
                  </a:cubicBezTo>
                  <a:cubicBezTo>
                    <a:pt x="76022" y="22765"/>
                    <a:pt x="76201" y="22991"/>
                    <a:pt x="76391" y="23205"/>
                  </a:cubicBezTo>
                  <a:cubicBezTo>
                    <a:pt x="76465" y="23288"/>
                    <a:pt x="76390" y="23391"/>
                    <a:pt x="76308" y="23391"/>
                  </a:cubicBezTo>
                  <a:cubicBezTo>
                    <a:pt x="76284" y="23391"/>
                    <a:pt x="76258" y="23382"/>
                    <a:pt x="76236" y="23360"/>
                  </a:cubicBezTo>
                  <a:cubicBezTo>
                    <a:pt x="76034" y="23146"/>
                    <a:pt x="75844" y="22932"/>
                    <a:pt x="75665" y="22705"/>
                  </a:cubicBezTo>
                  <a:cubicBezTo>
                    <a:pt x="75605" y="22658"/>
                    <a:pt x="75605" y="22574"/>
                    <a:pt x="75665" y="22527"/>
                  </a:cubicBezTo>
                  <a:lnTo>
                    <a:pt x="75665" y="22539"/>
                  </a:lnTo>
                  <a:cubicBezTo>
                    <a:pt x="75689" y="22515"/>
                    <a:pt x="75719" y="22503"/>
                    <a:pt x="75748" y="22503"/>
                  </a:cubicBezTo>
                  <a:close/>
                  <a:moveTo>
                    <a:pt x="30956" y="24508"/>
                  </a:moveTo>
                  <a:cubicBezTo>
                    <a:pt x="30980" y="24508"/>
                    <a:pt x="31004" y="24514"/>
                    <a:pt x="31028" y="24527"/>
                  </a:cubicBezTo>
                  <a:cubicBezTo>
                    <a:pt x="31981" y="25444"/>
                    <a:pt x="32993" y="26301"/>
                    <a:pt x="34065" y="27099"/>
                  </a:cubicBezTo>
                  <a:cubicBezTo>
                    <a:pt x="34164" y="27168"/>
                    <a:pt x="34106" y="27321"/>
                    <a:pt x="34001" y="27321"/>
                  </a:cubicBezTo>
                  <a:cubicBezTo>
                    <a:pt x="33980" y="27321"/>
                    <a:pt x="33957" y="27315"/>
                    <a:pt x="33934" y="27301"/>
                  </a:cubicBezTo>
                  <a:lnTo>
                    <a:pt x="33945" y="27301"/>
                  </a:lnTo>
                  <a:cubicBezTo>
                    <a:pt x="32826" y="26539"/>
                    <a:pt x="31779" y="25682"/>
                    <a:pt x="30826" y="24729"/>
                  </a:cubicBezTo>
                  <a:cubicBezTo>
                    <a:pt x="30768" y="24623"/>
                    <a:pt x="30852" y="24508"/>
                    <a:pt x="30956" y="24508"/>
                  </a:cubicBezTo>
                  <a:close/>
                  <a:moveTo>
                    <a:pt x="36969" y="26935"/>
                  </a:moveTo>
                  <a:cubicBezTo>
                    <a:pt x="36988" y="26935"/>
                    <a:pt x="37008" y="26941"/>
                    <a:pt x="37029" y="26956"/>
                  </a:cubicBezTo>
                  <a:cubicBezTo>
                    <a:pt x="37279" y="27111"/>
                    <a:pt x="37517" y="27277"/>
                    <a:pt x="37755" y="27444"/>
                  </a:cubicBezTo>
                  <a:cubicBezTo>
                    <a:pt x="37803" y="27468"/>
                    <a:pt x="37815" y="27527"/>
                    <a:pt x="37791" y="27575"/>
                  </a:cubicBezTo>
                  <a:cubicBezTo>
                    <a:pt x="37775" y="27607"/>
                    <a:pt x="37744" y="27628"/>
                    <a:pt x="37706" y="27628"/>
                  </a:cubicBezTo>
                  <a:cubicBezTo>
                    <a:pt x="37688" y="27628"/>
                    <a:pt x="37668" y="27623"/>
                    <a:pt x="37648" y="27611"/>
                  </a:cubicBezTo>
                  <a:cubicBezTo>
                    <a:pt x="37410" y="27456"/>
                    <a:pt x="37160" y="27301"/>
                    <a:pt x="36922" y="27134"/>
                  </a:cubicBezTo>
                  <a:cubicBezTo>
                    <a:pt x="36824" y="27075"/>
                    <a:pt x="36880" y="26935"/>
                    <a:pt x="36969" y="26935"/>
                  </a:cubicBezTo>
                  <a:close/>
                  <a:moveTo>
                    <a:pt x="34392" y="26164"/>
                  </a:moveTo>
                  <a:cubicBezTo>
                    <a:pt x="34434" y="26164"/>
                    <a:pt x="34475" y="26182"/>
                    <a:pt x="34505" y="26218"/>
                  </a:cubicBezTo>
                  <a:cubicBezTo>
                    <a:pt x="34981" y="26611"/>
                    <a:pt x="35469" y="27015"/>
                    <a:pt x="35934" y="27444"/>
                  </a:cubicBezTo>
                  <a:cubicBezTo>
                    <a:pt x="36014" y="27534"/>
                    <a:pt x="35926" y="27675"/>
                    <a:pt x="35832" y="27675"/>
                  </a:cubicBezTo>
                  <a:cubicBezTo>
                    <a:pt x="35814" y="27675"/>
                    <a:pt x="35796" y="27670"/>
                    <a:pt x="35779" y="27658"/>
                  </a:cubicBezTo>
                  <a:lnTo>
                    <a:pt x="35779" y="27646"/>
                  </a:lnTo>
                  <a:cubicBezTo>
                    <a:pt x="35255" y="27265"/>
                    <a:pt x="34767" y="26849"/>
                    <a:pt x="34279" y="26444"/>
                  </a:cubicBezTo>
                  <a:cubicBezTo>
                    <a:pt x="34219" y="26372"/>
                    <a:pt x="34219" y="26277"/>
                    <a:pt x="34279" y="26218"/>
                  </a:cubicBezTo>
                  <a:cubicBezTo>
                    <a:pt x="34309" y="26182"/>
                    <a:pt x="34350" y="26164"/>
                    <a:pt x="34392" y="26164"/>
                  </a:cubicBezTo>
                  <a:close/>
                  <a:moveTo>
                    <a:pt x="39327" y="27393"/>
                  </a:moveTo>
                  <a:cubicBezTo>
                    <a:pt x="39346" y="27393"/>
                    <a:pt x="39366" y="27398"/>
                    <a:pt x="39387" y="27408"/>
                  </a:cubicBezTo>
                  <a:cubicBezTo>
                    <a:pt x="39541" y="27492"/>
                    <a:pt x="39708" y="27575"/>
                    <a:pt x="39863" y="27658"/>
                  </a:cubicBezTo>
                  <a:cubicBezTo>
                    <a:pt x="39922" y="27694"/>
                    <a:pt x="39934" y="27765"/>
                    <a:pt x="39899" y="27825"/>
                  </a:cubicBezTo>
                  <a:lnTo>
                    <a:pt x="39910" y="27825"/>
                  </a:lnTo>
                  <a:cubicBezTo>
                    <a:pt x="39887" y="27861"/>
                    <a:pt x="39863" y="27873"/>
                    <a:pt x="39839" y="27884"/>
                  </a:cubicBezTo>
                  <a:cubicBezTo>
                    <a:pt x="39829" y="27888"/>
                    <a:pt x="39818" y="27889"/>
                    <a:pt x="39808" y="27889"/>
                  </a:cubicBezTo>
                  <a:cubicBezTo>
                    <a:pt x="39783" y="27889"/>
                    <a:pt x="39761" y="27881"/>
                    <a:pt x="39744" y="27873"/>
                  </a:cubicBezTo>
                  <a:cubicBezTo>
                    <a:pt x="39577" y="27801"/>
                    <a:pt x="39422" y="27718"/>
                    <a:pt x="39256" y="27634"/>
                  </a:cubicBezTo>
                  <a:cubicBezTo>
                    <a:pt x="39144" y="27553"/>
                    <a:pt x="39214" y="27393"/>
                    <a:pt x="39327" y="27393"/>
                  </a:cubicBezTo>
                  <a:close/>
                  <a:moveTo>
                    <a:pt x="1299" y="0"/>
                  </a:moveTo>
                  <a:cubicBezTo>
                    <a:pt x="929" y="143"/>
                    <a:pt x="608" y="357"/>
                    <a:pt x="346" y="643"/>
                  </a:cubicBezTo>
                  <a:cubicBezTo>
                    <a:pt x="13" y="988"/>
                    <a:pt x="1" y="1405"/>
                    <a:pt x="120" y="1810"/>
                  </a:cubicBezTo>
                  <a:cubicBezTo>
                    <a:pt x="179" y="1917"/>
                    <a:pt x="239" y="2024"/>
                    <a:pt x="298" y="2108"/>
                  </a:cubicBezTo>
                  <a:cubicBezTo>
                    <a:pt x="584" y="2560"/>
                    <a:pt x="870" y="3024"/>
                    <a:pt x="1144" y="3477"/>
                  </a:cubicBezTo>
                  <a:cubicBezTo>
                    <a:pt x="1727" y="4394"/>
                    <a:pt x="2406" y="5251"/>
                    <a:pt x="3168" y="6037"/>
                  </a:cubicBezTo>
                  <a:cubicBezTo>
                    <a:pt x="4406" y="7322"/>
                    <a:pt x="5751" y="8561"/>
                    <a:pt x="6740" y="10049"/>
                  </a:cubicBezTo>
                  <a:cubicBezTo>
                    <a:pt x="7204" y="10763"/>
                    <a:pt x="7585" y="11525"/>
                    <a:pt x="8061" y="12228"/>
                  </a:cubicBezTo>
                  <a:cubicBezTo>
                    <a:pt x="8335" y="12633"/>
                    <a:pt x="8692" y="12871"/>
                    <a:pt x="9085" y="13145"/>
                  </a:cubicBezTo>
                  <a:cubicBezTo>
                    <a:pt x="9454" y="13395"/>
                    <a:pt x="9823" y="13657"/>
                    <a:pt x="10181" y="13918"/>
                  </a:cubicBezTo>
                  <a:cubicBezTo>
                    <a:pt x="11740" y="15038"/>
                    <a:pt x="13324" y="16109"/>
                    <a:pt x="14943" y="17145"/>
                  </a:cubicBezTo>
                  <a:cubicBezTo>
                    <a:pt x="15741" y="17657"/>
                    <a:pt x="16539" y="18157"/>
                    <a:pt x="17360" y="18657"/>
                  </a:cubicBezTo>
                  <a:cubicBezTo>
                    <a:pt x="18182" y="19157"/>
                    <a:pt x="19051" y="19610"/>
                    <a:pt x="19848" y="20157"/>
                  </a:cubicBezTo>
                  <a:cubicBezTo>
                    <a:pt x="19896" y="20205"/>
                    <a:pt x="19944" y="20253"/>
                    <a:pt x="19979" y="20312"/>
                  </a:cubicBezTo>
                  <a:cubicBezTo>
                    <a:pt x="20241" y="20395"/>
                    <a:pt x="20503" y="20503"/>
                    <a:pt x="20741" y="20622"/>
                  </a:cubicBezTo>
                  <a:cubicBezTo>
                    <a:pt x="21158" y="20788"/>
                    <a:pt x="21551" y="20979"/>
                    <a:pt x="21944" y="21181"/>
                  </a:cubicBezTo>
                  <a:cubicBezTo>
                    <a:pt x="22920" y="21669"/>
                    <a:pt x="23837" y="22241"/>
                    <a:pt x="24718" y="22896"/>
                  </a:cubicBezTo>
                  <a:cubicBezTo>
                    <a:pt x="25504" y="23467"/>
                    <a:pt x="26266" y="24074"/>
                    <a:pt x="27087" y="24622"/>
                  </a:cubicBezTo>
                  <a:cubicBezTo>
                    <a:pt x="27849" y="25134"/>
                    <a:pt x="28647" y="25634"/>
                    <a:pt x="29445" y="26122"/>
                  </a:cubicBezTo>
                  <a:cubicBezTo>
                    <a:pt x="30171" y="26575"/>
                    <a:pt x="30921" y="26980"/>
                    <a:pt x="31695" y="27325"/>
                  </a:cubicBezTo>
                  <a:cubicBezTo>
                    <a:pt x="32600" y="27742"/>
                    <a:pt x="33553" y="27992"/>
                    <a:pt x="34481" y="28325"/>
                  </a:cubicBezTo>
                  <a:cubicBezTo>
                    <a:pt x="36434" y="29039"/>
                    <a:pt x="38529" y="29266"/>
                    <a:pt x="40553" y="29670"/>
                  </a:cubicBezTo>
                  <a:cubicBezTo>
                    <a:pt x="44697" y="30528"/>
                    <a:pt x="48816" y="31492"/>
                    <a:pt x="52948" y="32409"/>
                  </a:cubicBezTo>
                  <a:cubicBezTo>
                    <a:pt x="55031" y="32873"/>
                    <a:pt x="57127" y="33338"/>
                    <a:pt x="59211" y="33802"/>
                  </a:cubicBezTo>
                  <a:cubicBezTo>
                    <a:pt x="61056" y="34219"/>
                    <a:pt x="62878" y="34612"/>
                    <a:pt x="64545" y="35528"/>
                  </a:cubicBezTo>
                  <a:cubicBezTo>
                    <a:pt x="66033" y="36350"/>
                    <a:pt x="67354" y="37457"/>
                    <a:pt x="68533" y="38683"/>
                  </a:cubicBezTo>
                  <a:cubicBezTo>
                    <a:pt x="69748" y="39910"/>
                    <a:pt x="70867" y="41243"/>
                    <a:pt x="71879" y="42648"/>
                  </a:cubicBezTo>
                  <a:cubicBezTo>
                    <a:pt x="71950" y="42743"/>
                    <a:pt x="71962" y="42886"/>
                    <a:pt x="71891" y="43005"/>
                  </a:cubicBezTo>
                  <a:cubicBezTo>
                    <a:pt x="72057" y="43244"/>
                    <a:pt x="72224" y="43494"/>
                    <a:pt x="72391" y="43744"/>
                  </a:cubicBezTo>
                  <a:cubicBezTo>
                    <a:pt x="72831" y="44434"/>
                    <a:pt x="73236" y="45149"/>
                    <a:pt x="73653" y="45839"/>
                  </a:cubicBezTo>
                  <a:cubicBezTo>
                    <a:pt x="74010" y="46434"/>
                    <a:pt x="74391" y="46994"/>
                    <a:pt x="75010" y="47327"/>
                  </a:cubicBezTo>
                  <a:cubicBezTo>
                    <a:pt x="75605" y="47649"/>
                    <a:pt x="76272" y="47756"/>
                    <a:pt x="76939" y="47827"/>
                  </a:cubicBezTo>
                  <a:cubicBezTo>
                    <a:pt x="78969" y="48014"/>
                    <a:pt x="81008" y="48056"/>
                    <a:pt x="83041" y="48056"/>
                  </a:cubicBezTo>
                  <a:cubicBezTo>
                    <a:pt x="83345" y="48056"/>
                    <a:pt x="83648" y="48055"/>
                    <a:pt x="83952" y="48054"/>
                  </a:cubicBezTo>
                  <a:cubicBezTo>
                    <a:pt x="84523" y="48054"/>
                    <a:pt x="85083" y="48054"/>
                    <a:pt x="85642" y="48042"/>
                  </a:cubicBezTo>
                  <a:cubicBezTo>
                    <a:pt x="88583" y="48006"/>
                    <a:pt x="91524" y="47863"/>
                    <a:pt x="94465" y="47732"/>
                  </a:cubicBezTo>
                  <a:cubicBezTo>
                    <a:pt x="97394" y="47601"/>
                    <a:pt x="100335" y="47435"/>
                    <a:pt x="103276" y="47256"/>
                  </a:cubicBezTo>
                  <a:cubicBezTo>
                    <a:pt x="104752" y="47173"/>
                    <a:pt x="106228" y="47077"/>
                    <a:pt x="107705" y="46982"/>
                  </a:cubicBezTo>
                  <a:cubicBezTo>
                    <a:pt x="107723" y="46981"/>
                    <a:pt x="107744" y="46981"/>
                    <a:pt x="107767" y="46981"/>
                  </a:cubicBezTo>
                  <a:cubicBezTo>
                    <a:pt x="107861" y="46981"/>
                    <a:pt x="107990" y="46987"/>
                    <a:pt x="108122" y="46987"/>
                  </a:cubicBezTo>
                  <a:cubicBezTo>
                    <a:pt x="108338" y="46987"/>
                    <a:pt x="108563" y="46969"/>
                    <a:pt x="108657" y="46875"/>
                  </a:cubicBezTo>
                  <a:cubicBezTo>
                    <a:pt x="108776" y="46732"/>
                    <a:pt x="108657" y="46161"/>
                    <a:pt x="108645" y="45970"/>
                  </a:cubicBezTo>
                  <a:cubicBezTo>
                    <a:pt x="108610" y="45256"/>
                    <a:pt x="108574" y="44529"/>
                    <a:pt x="108538" y="43815"/>
                  </a:cubicBezTo>
                  <a:cubicBezTo>
                    <a:pt x="108538" y="43779"/>
                    <a:pt x="108538" y="43744"/>
                    <a:pt x="108538" y="43708"/>
                  </a:cubicBezTo>
                  <a:cubicBezTo>
                    <a:pt x="106740" y="41731"/>
                    <a:pt x="104371" y="40422"/>
                    <a:pt x="102049" y="39160"/>
                  </a:cubicBezTo>
                  <a:lnTo>
                    <a:pt x="94453" y="35052"/>
                  </a:lnTo>
                  <a:cubicBezTo>
                    <a:pt x="91988" y="33730"/>
                    <a:pt x="89452" y="32480"/>
                    <a:pt x="87107" y="30956"/>
                  </a:cubicBezTo>
                  <a:cubicBezTo>
                    <a:pt x="84976" y="29575"/>
                    <a:pt x="83023" y="27920"/>
                    <a:pt x="81213" y="26146"/>
                  </a:cubicBezTo>
                  <a:cubicBezTo>
                    <a:pt x="80296" y="25253"/>
                    <a:pt x="79404" y="24325"/>
                    <a:pt x="78522" y="23372"/>
                  </a:cubicBezTo>
                  <a:cubicBezTo>
                    <a:pt x="78094" y="22896"/>
                    <a:pt x="77641" y="22420"/>
                    <a:pt x="77237" y="21919"/>
                  </a:cubicBezTo>
                  <a:cubicBezTo>
                    <a:pt x="77189" y="21872"/>
                    <a:pt x="77153" y="21812"/>
                    <a:pt x="77118" y="21765"/>
                  </a:cubicBezTo>
                  <a:cubicBezTo>
                    <a:pt x="76987" y="21753"/>
                    <a:pt x="76879" y="21681"/>
                    <a:pt x="76820" y="21586"/>
                  </a:cubicBezTo>
                  <a:cubicBezTo>
                    <a:pt x="76475" y="21050"/>
                    <a:pt x="76129" y="20526"/>
                    <a:pt x="75772" y="20003"/>
                  </a:cubicBezTo>
                  <a:cubicBezTo>
                    <a:pt x="73165" y="16062"/>
                    <a:pt x="70224" y="12097"/>
                    <a:pt x="66021" y="9739"/>
                  </a:cubicBezTo>
                  <a:cubicBezTo>
                    <a:pt x="63890" y="8549"/>
                    <a:pt x="61568" y="7942"/>
                    <a:pt x="59139" y="7799"/>
                  </a:cubicBezTo>
                  <a:cubicBezTo>
                    <a:pt x="58622" y="7770"/>
                    <a:pt x="58104" y="7758"/>
                    <a:pt x="57587" y="7758"/>
                  </a:cubicBezTo>
                  <a:cubicBezTo>
                    <a:pt x="55505" y="7758"/>
                    <a:pt x="53421" y="7958"/>
                    <a:pt x="51352" y="8120"/>
                  </a:cubicBezTo>
                  <a:cubicBezTo>
                    <a:pt x="48826" y="8311"/>
                    <a:pt x="46290" y="8491"/>
                    <a:pt x="43753" y="8491"/>
                  </a:cubicBezTo>
                  <a:cubicBezTo>
                    <a:pt x="43599" y="8491"/>
                    <a:pt x="43445" y="8491"/>
                    <a:pt x="43292" y="8489"/>
                  </a:cubicBezTo>
                  <a:cubicBezTo>
                    <a:pt x="40649" y="8465"/>
                    <a:pt x="37946" y="8287"/>
                    <a:pt x="35362" y="7739"/>
                  </a:cubicBezTo>
                  <a:cubicBezTo>
                    <a:pt x="34733" y="7605"/>
                    <a:pt x="34028" y="7509"/>
                    <a:pt x="33326" y="7509"/>
                  </a:cubicBezTo>
                  <a:cubicBezTo>
                    <a:pt x="31783" y="7509"/>
                    <a:pt x="30255" y="7971"/>
                    <a:pt x="29576" y="9501"/>
                  </a:cubicBezTo>
                  <a:cubicBezTo>
                    <a:pt x="29504" y="9668"/>
                    <a:pt x="29457" y="9835"/>
                    <a:pt x="29433" y="10013"/>
                  </a:cubicBezTo>
                  <a:cubicBezTo>
                    <a:pt x="29469" y="10120"/>
                    <a:pt x="29457" y="10239"/>
                    <a:pt x="29397" y="10335"/>
                  </a:cubicBezTo>
                  <a:cubicBezTo>
                    <a:pt x="29385" y="10894"/>
                    <a:pt x="29623" y="11418"/>
                    <a:pt x="30052" y="11775"/>
                  </a:cubicBezTo>
                  <a:cubicBezTo>
                    <a:pt x="30790" y="12406"/>
                    <a:pt x="31790" y="12549"/>
                    <a:pt x="32707" y="12740"/>
                  </a:cubicBezTo>
                  <a:cubicBezTo>
                    <a:pt x="35196" y="13264"/>
                    <a:pt x="37529" y="14430"/>
                    <a:pt x="39851" y="15466"/>
                  </a:cubicBezTo>
                  <a:lnTo>
                    <a:pt x="45971" y="18193"/>
                  </a:lnTo>
                  <a:cubicBezTo>
                    <a:pt x="46304" y="18240"/>
                    <a:pt x="46638" y="18312"/>
                    <a:pt x="46971" y="18407"/>
                  </a:cubicBezTo>
                  <a:cubicBezTo>
                    <a:pt x="47578" y="18610"/>
                    <a:pt x="48507" y="19300"/>
                    <a:pt x="48173" y="20050"/>
                  </a:cubicBezTo>
                  <a:cubicBezTo>
                    <a:pt x="48031" y="20325"/>
                    <a:pt x="47760" y="20487"/>
                    <a:pt x="47469" y="20487"/>
                  </a:cubicBezTo>
                  <a:cubicBezTo>
                    <a:pt x="47395" y="20487"/>
                    <a:pt x="47320" y="20477"/>
                    <a:pt x="47245" y="20455"/>
                  </a:cubicBezTo>
                  <a:cubicBezTo>
                    <a:pt x="46852" y="20348"/>
                    <a:pt x="46542" y="20003"/>
                    <a:pt x="46221" y="19753"/>
                  </a:cubicBezTo>
                  <a:cubicBezTo>
                    <a:pt x="45828" y="19443"/>
                    <a:pt x="45411" y="19157"/>
                    <a:pt x="44983" y="18895"/>
                  </a:cubicBezTo>
                  <a:cubicBezTo>
                    <a:pt x="44673" y="18693"/>
                    <a:pt x="44363" y="18467"/>
                    <a:pt x="44042" y="18264"/>
                  </a:cubicBezTo>
                  <a:lnTo>
                    <a:pt x="43780" y="18121"/>
                  </a:lnTo>
                  <a:cubicBezTo>
                    <a:pt x="42006" y="17336"/>
                    <a:pt x="40220" y="16550"/>
                    <a:pt x="38458" y="15740"/>
                  </a:cubicBezTo>
                  <a:cubicBezTo>
                    <a:pt x="38413" y="15767"/>
                    <a:pt x="38362" y="15780"/>
                    <a:pt x="38314" y="15780"/>
                  </a:cubicBezTo>
                  <a:cubicBezTo>
                    <a:pt x="38298" y="15780"/>
                    <a:pt x="38282" y="15779"/>
                    <a:pt x="38267" y="15776"/>
                  </a:cubicBezTo>
                  <a:cubicBezTo>
                    <a:pt x="37470" y="15693"/>
                    <a:pt x="36684" y="15526"/>
                    <a:pt x="35886" y="15431"/>
                  </a:cubicBezTo>
                  <a:cubicBezTo>
                    <a:pt x="35136" y="15335"/>
                    <a:pt x="34398" y="15264"/>
                    <a:pt x="33648" y="15157"/>
                  </a:cubicBezTo>
                  <a:cubicBezTo>
                    <a:pt x="30897" y="14764"/>
                    <a:pt x="28040" y="14978"/>
                    <a:pt x="25337" y="14288"/>
                  </a:cubicBezTo>
                  <a:cubicBezTo>
                    <a:pt x="23968" y="13942"/>
                    <a:pt x="22635" y="13466"/>
                    <a:pt x="21301" y="13002"/>
                  </a:cubicBezTo>
                  <a:lnTo>
                    <a:pt x="18408" y="11990"/>
                  </a:lnTo>
                  <a:cubicBezTo>
                    <a:pt x="17789" y="11871"/>
                    <a:pt x="17158" y="11763"/>
                    <a:pt x="16574" y="11502"/>
                  </a:cubicBezTo>
                  <a:cubicBezTo>
                    <a:pt x="16015" y="11240"/>
                    <a:pt x="15503" y="10894"/>
                    <a:pt x="15038" y="10489"/>
                  </a:cubicBezTo>
                  <a:cubicBezTo>
                    <a:pt x="14098" y="9942"/>
                    <a:pt x="13157" y="9382"/>
                    <a:pt x="12228" y="8823"/>
                  </a:cubicBezTo>
                  <a:cubicBezTo>
                    <a:pt x="11609" y="8454"/>
                    <a:pt x="11026" y="8013"/>
                    <a:pt x="10502" y="7537"/>
                  </a:cubicBezTo>
                  <a:cubicBezTo>
                    <a:pt x="9978" y="7084"/>
                    <a:pt x="9514" y="6596"/>
                    <a:pt x="9085" y="6060"/>
                  </a:cubicBezTo>
                  <a:cubicBezTo>
                    <a:pt x="8204" y="4929"/>
                    <a:pt x="7359" y="3810"/>
                    <a:pt x="6287" y="2834"/>
                  </a:cubicBezTo>
                  <a:cubicBezTo>
                    <a:pt x="5751" y="2358"/>
                    <a:pt x="5168" y="1929"/>
                    <a:pt x="4561" y="1536"/>
                  </a:cubicBezTo>
                  <a:cubicBezTo>
                    <a:pt x="3966" y="1143"/>
                    <a:pt x="3370" y="703"/>
                    <a:pt x="2727" y="369"/>
                  </a:cubicBezTo>
                  <a:cubicBezTo>
                    <a:pt x="2287" y="131"/>
                    <a:pt x="1799" y="0"/>
                    <a:pt x="1299" y="0"/>
                  </a:cubicBezTo>
                  <a:close/>
                </a:path>
              </a:pathLst>
            </a:custGeom>
            <a:solidFill>
              <a:srgbClr val="F1CC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0"/>
            <p:cNvSpPr/>
            <p:nvPr/>
          </p:nvSpPr>
          <p:spPr>
            <a:xfrm>
              <a:off x="11193225" y="3583550"/>
              <a:ext cx="2763175" cy="1281350"/>
            </a:xfrm>
            <a:custGeom>
              <a:avLst/>
              <a:gdLst/>
              <a:ahLst/>
              <a:cxnLst/>
              <a:rect l="l" t="t" r="r" b="b"/>
              <a:pathLst>
                <a:path w="110527" h="51254" extrusionOk="0">
                  <a:moveTo>
                    <a:pt x="20787" y="6924"/>
                  </a:moveTo>
                  <a:cubicBezTo>
                    <a:pt x="21302" y="6924"/>
                    <a:pt x="21914" y="7165"/>
                    <a:pt x="22241" y="7301"/>
                  </a:cubicBezTo>
                  <a:cubicBezTo>
                    <a:pt x="23194" y="7670"/>
                    <a:pt x="24111" y="8194"/>
                    <a:pt x="25051" y="8611"/>
                  </a:cubicBezTo>
                  <a:cubicBezTo>
                    <a:pt x="26766" y="9373"/>
                    <a:pt x="28480" y="10171"/>
                    <a:pt x="30219" y="10885"/>
                  </a:cubicBezTo>
                  <a:cubicBezTo>
                    <a:pt x="29835" y="10959"/>
                    <a:pt x="29449" y="10989"/>
                    <a:pt x="29062" y="10989"/>
                  </a:cubicBezTo>
                  <a:cubicBezTo>
                    <a:pt x="28200" y="10989"/>
                    <a:pt x="27335" y="10839"/>
                    <a:pt x="26480" y="10683"/>
                  </a:cubicBezTo>
                  <a:cubicBezTo>
                    <a:pt x="25932" y="10492"/>
                    <a:pt x="25385" y="10266"/>
                    <a:pt x="24849" y="10028"/>
                  </a:cubicBezTo>
                  <a:cubicBezTo>
                    <a:pt x="23992" y="9647"/>
                    <a:pt x="23170" y="9218"/>
                    <a:pt x="22349" y="8778"/>
                  </a:cubicBezTo>
                  <a:cubicBezTo>
                    <a:pt x="21920" y="8563"/>
                    <a:pt x="21515" y="8325"/>
                    <a:pt x="21110" y="8075"/>
                  </a:cubicBezTo>
                  <a:cubicBezTo>
                    <a:pt x="20813" y="7885"/>
                    <a:pt x="20158" y="7539"/>
                    <a:pt x="20336" y="7111"/>
                  </a:cubicBezTo>
                  <a:cubicBezTo>
                    <a:pt x="20348" y="7075"/>
                    <a:pt x="20360" y="7039"/>
                    <a:pt x="20348" y="7004"/>
                  </a:cubicBezTo>
                  <a:cubicBezTo>
                    <a:pt x="20478" y="6947"/>
                    <a:pt x="20628" y="6924"/>
                    <a:pt x="20787" y="6924"/>
                  </a:cubicBezTo>
                  <a:close/>
                  <a:moveTo>
                    <a:pt x="10683" y="2812"/>
                  </a:moveTo>
                  <a:cubicBezTo>
                    <a:pt x="11629" y="2812"/>
                    <a:pt x="12676" y="3448"/>
                    <a:pt x="13419" y="3872"/>
                  </a:cubicBezTo>
                  <a:cubicBezTo>
                    <a:pt x="14705" y="4622"/>
                    <a:pt x="15907" y="5503"/>
                    <a:pt x="17122" y="6349"/>
                  </a:cubicBezTo>
                  <a:cubicBezTo>
                    <a:pt x="18348" y="7206"/>
                    <a:pt x="19503" y="8147"/>
                    <a:pt x="20753" y="8956"/>
                  </a:cubicBezTo>
                  <a:cubicBezTo>
                    <a:pt x="21372" y="9361"/>
                    <a:pt x="22003" y="9730"/>
                    <a:pt x="22658" y="10064"/>
                  </a:cubicBezTo>
                  <a:cubicBezTo>
                    <a:pt x="22968" y="10230"/>
                    <a:pt x="23289" y="10361"/>
                    <a:pt x="23623" y="10456"/>
                  </a:cubicBezTo>
                  <a:cubicBezTo>
                    <a:pt x="24016" y="10575"/>
                    <a:pt x="24385" y="10837"/>
                    <a:pt x="24766" y="11004"/>
                  </a:cubicBezTo>
                  <a:cubicBezTo>
                    <a:pt x="25611" y="11373"/>
                    <a:pt x="26468" y="11730"/>
                    <a:pt x="27325" y="12076"/>
                  </a:cubicBezTo>
                  <a:lnTo>
                    <a:pt x="28599" y="12600"/>
                  </a:lnTo>
                  <a:cubicBezTo>
                    <a:pt x="28897" y="12719"/>
                    <a:pt x="29183" y="12850"/>
                    <a:pt x="29480" y="12957"/>
                  </a:cubicBezTo>
                  <a:cubicBezTo>
                    <a:pt x="29469" y="13207"/>
                    <a:pt x="29504" y="13445"/>
                    <a:pt x="29552" y="13683"/>
                  </a:cubicBezTo>
                  <a:cubicBezTo>
                    <a:pt x="29147" y="13623"/>
                    <a:pt x="28730" y="13623"/>
                    <a:pt x="28361" y="13588"/>
                  </a:cubicBezTo>
                  <a:cubicBezTo>
                    <a:pt x="27718" y="13504"/>
                    <a:pt x="27075" y="13421"/>
                    <a:pt x="26444" y="13302"/>
                  </a:cubicBezTo>
                  <a:cubicBezTo>
                    <a:pt x="25313" y="13076"/>
                    <a:pt x="24206" y="12754"/>
                    <a:pt x="23123" y="12349"/>
                  </a:cubicBezTo>
                  <a:cubicBezTo>
                    <a:pt x="21277" y="11647"/>
                    <a:pt x="19479" y="10849"/>
                    <a:pt x="17729" y="9944"/>
                  </a:cubicBezTo>
                  <a:lnTo>
                    <a:pt x="17586" y="9861"/>
                  </a:lnTo>
                  <a:cubicBezTo>
                    <a:pt x="16479" y="9182"/>
                    <a:pt x="15407" y="8444"/>
                    <a:pt x="14371" y="7658"/>
                  </a:cubicBezTo>
                  <a:cubicBezTo>
                    <a:pt x="14336" y="7623"/>
                    <a:pt x="14300" y="7611"/>
                    <a:pt x="14264" y="7587"/>
                  </a:cubicBezTo>
                  <a:cubicBezTo>
                    <a:pt x="14026" y="7397"/>
                    <a:pt x="13776" y="7206"/>
                    <a:pt x="13526" y="7027"/>
                  </a:cubicBezTo>
                  <a:cubicBezTo>
                    <a:pt x="13217" y="6623"/>
                    <a:pt x="12931" y="6194"/>
                    <a:pt x="12621" y="5789"/>
                  </a:cubicBezTo>
                  <a:cubicBezTo>
                    <a:pt x="12216" y="5277"/>
                    <a:pt x="11776" y="4789"/>
                    <a:pt x="11300" y="4337"/>
                  </a:cubicBezTo>
                  <a:cubicBezTo>
                    <a:pt x="11121" y="4158"/>
                    <a:pt x="10942" y="4003"/>
                    <a:pt x="10752" y="3837"/>
                  </a:cubicBezTo>
                  <a:cubicBezTo>
                    <a:pt x="10550" y="3491"/>
                    <a:pt x="10419" y="3134"/>
                    <a:pt x="10621" y="2872"/>
                  </a:cubicBezTo>
                  <a:cubicBezTo>
                    <a:pt x="10633" y="2848"/>
                    <a:pt x="10645" y="2836"/>
                    <a:pt x="10657" y="2813"/>
                  </a:cubicBezTo>
                  <a:cubicBezTo>
                    <a:pt x="10665" y="2813"/>
                    <a:pt x="10674" y="2812"/>
                    <a:pt x="10683" y="2812"/>
                  </a:cubicBezTo>
                  <a:close/>
                  <a:moveTo>
                    <a:pt x="4307" y="829"/>
                  </a:moveTo>
                  <a:cubicBezTo>
                    <a:pt x="4624" y="829"/>
                    <a:pt x="4940" y="903"/>
                    <a:pt x="5239" y="1015"/>
                  </a:cubicBezTo>
                  <a:cubicBezTo>
                    <a:pt x="6394" y="1443"/>
                    <a:pt x="7418" y="2277"/>
                    <a:pt x="8395" y="2991"/>
                  </a:cubicBezTo>
                  <a:cubicBezTo>
                    <a:pt x="9430" y="3717"/>
                    <a:pt x="10383" y="4551"/>
                    <a:pt x="11264" y="5456"/>
                  </a:cubicBezTo>
                  <a:cubicBezTo>
                    <a:pt x="12145" y="6384"/>
                    <a:pt x="12752" y="7539"/>
                    <a:pt x="13657" y="8444"/>
                  </a:cubicBezTo>
                  <a:cubicBezTo>
                    <a:pt x="14086" y="8885"/>
                    <a:pt x="14657" y="9206"/>
                    <a:pt x="15169" y="9540"/>
                  </a:cubicBezTo>
                  <a:cubicBezTo>
                    <a:pt x="15669" y="9873"/>
                    <a:pt x="16205" y="10194"/>
                    <a:pt x="16729" y="10504"/>
                  </a:cubicBezTo>
                  <a:cubicBezTo>
                    <a:pt x="17908" y="11159"/>
                    <a:pt x="19110" y="11754"/>
                    <a:pt x="20336" y="12338"/>
                  </a:cubicBezTo>
                  <a:cubicBezTo>
                    <a:pt x="21527" y="12897"/>
                    <a:pt x="22730" y="13397"/>
                    <a:pt x="23968" y="13850"/>
                  </a:cubicBezTo>
                  <a:cubicBezTo>
                    <a:pt x="25218" y="14290"/>
                    <a:pt x="26492" y="14647"/>
                    <a:pt x="27754" y="15028"/>
                  </a:cubicBezTo>
                  <a:cubicBezTo>
                    <a:pt x="28516" y="15243"/>
                    <a:pt x="29242" y="15469"/>
                    <a:pt x="30016" y="15636"/>
                  </a:cubicBezTo>
                  <a:cubicBezTo>
                    <a:pt x="30350" y="15707"/>
                    <a:pt x="30683" y="15755"/>
                    <a:pt x="31016" y="15814"/>
                  </a:cubicBezTo>
                  <a:cubicBezTo>
                    <a:pt x="31278" y="15993"/>
                    <a:pt x="31528" y="16195"/>
                    <a:pt x="31766" y="16410"/>
                  </a:cubicBezTo>
                  <a:cubicBezTo>
                    <a:pt x="31147" y="16362"/>
                    <a:pt x="30528" y="16302"/>
                    <a:pt x="29909" y="16231"/>
                  </a:cubicBezTo>
                  <a:cubicBezTo>
                    <a:pt x="25373" y="15636"/>
                    <a:pt x="20956" y="14326"/>
                    <a:pt x="16836" y="12326"/>
                  </a:cubicBezTo>
                  <a:cubicBezTo>
                    <a:pt x="16074" y="11945"/>
                    <a:pt x="15324" y="11540"/>
                    <a:pt x="14562" y="11171"/>
                  </a:cubicBezTo>
                  <a:cubicBezTo>
                    <a:pt x="14050" y="10956"/>
                    <a:pt x="13574" y="10671"/>
                    <a:pt x="13157" y="10314"/>
                  </a:cubicBezTo>
                  <a:cubicBezTo>
                    <a:pt x="13038" y="10194"/>
                    <a:pt x="12931" y="10087"/>
                    <a:pt x="12812" y="9968"/>
                  </a:cubicBezTo>
                  <a:cubicBezTo>
                    <a:pt x="12752" y="9885"/>
                    <a:pt x="12693" y="9802"/>
                    <a:pt x="12633" y="9718"/>
                  </a:cubicBezTo>
                  <a:cubicBezTo>
                    <a:pt x="12609" y="9671"/>
                    <a:pt x="12562" y="9623"/>
                    <a:pt x="12502" y="9599"/>
                  </a:cubicBezTo>
                  <a:cubicBezTo>
                    <a:pt x="12240" y="9290"/>
                    <a:pt x="11990" y="8968"/>
                    <a:pt x="11740" y="8647"/>
                  </a:cubicBezTo>
                  <a:cubicBezTo>
                    <a:pt x="11133" y="7837"/>
                    <a:pt x="10335" y="7266"/>
                    <a:pt x="9561" y="6635"/>
                  </a:cubicBezTo>
                  <a:cubicBezTo>
                    <a:pt x="9371" y="6408"/>
                    <a:pt x="9180" y="6194"/>
                    <a:pt x="8966" y="5980"/>
                  </a:cubicBezTo>
                  <a:cubicBezTo>
                    <a:pt x="8406" y="5444"/>
                    <a:pt x="7823" y="4932"/>
                    <a:pt x="7228" y="4456"/>
                  </a:cubicBezTo>
                  <a:cubicBezTo>
                    <a:pt x="6109" y="3539"/>
                    <a:pt x="4906" y="2491"/>
                    <a:pt x="3537" y="2003"/>
                  </a:cubicBezTo>
                  <a:cubicBezTo>
                    <a:pt x="3477" y="1717"/>
                    <a:pt x="3215" y="1443"/>
                    <a:pt x="3311" y="1134"/>
                  </a:cubicBezTo>
                  <a:cubicBezTo>
                    <a:pt x="3418" y="1062"/>
                    <a:pt x="3525" y="1003"/>
                    <a:pt x="3632" y="955"/>
                  </a:cubicBezTo>
                  <a:cubicBezTo>
                    <a:pt x="3854" y="866"/>
                    <a:pt x="4081" y="829"/>
                    <a:pt x="4307" y="829"/>
                  </a:cubicBezTo>
                  <a:close/>
                  <a:moveTo>
                    <a:pt x="2322" y="2610"/>
                  </a:moveTo>
                  <a:cubicBezTo>
                    <a:pt x="2822" y="2622"/>
                    <a:pt x="3311" y="2753"/>
                    <a:pt x="3751" y="2991"/>
                  </a:cubicBezTo>
                  <a:cubicBezTo>
                    <a:pt x="4394" y="3313"/>
                    <a:pt x="4989" y="3753"/>
                    <a:pt x="5585" y="4158"/>
                  </a:cubicBezTo>
                  <a:cubicBezTo>
                    <a:pt x="6204" y="4539"/>
                    <a:pt x="6775" y="4968"/>
                    <a:pt x="7311" y="5444"/>
                  </a:cubicBezTo>
                  <a:cubicBezTo>
                    <a:pt x="8383" y="6420"/>
                    <a:pt x="9228" y="7539"/>
                    <a:pt x="10097" y="8682"/>
                  </a:cubicBezTo>
                  <a:cubicBezTo>
                    <a:pt x="10526" y="9206"/>
                    <a:pt x="11002" y="9694"/>
                    <a:pt x="11514" y="10147"/>
                  </a:cubicBezTo>
                  <a:cubicBezTo>
                    <a:pt x="12050" y="10635"/>
                    <a:pt x="12633" y="11064"/>
                    <a:pt x="13252" y="11433"/>
                  </a:cubicBezTo>
                  <a:cubicBezTo>
                    <a:pt x="14181" y="12004"/>
                    <a:pt x="15122" y="12552"/>
                    <a:pt x="16062" y="13100"/>
                  </a:cubicBezTo>
                  <a:cubicBezTo>
                    <a:pt x="16515" y="13516"/>
                    <a:pt x="17038" y="13850"/>
                    <a:pt x="17598" y="14124"/>
                  </a:cubicBezTo>
                  <a:cubicBezTo>
                    <a:pt x="18193" y="14385"/>
                    <a:pt x="18812" y="14493"/>
                    <a:pt x="19432" y="14612"/>
                  </a:cubicBezTo>
                  <a:lnTo>
                    <a:pt x="22325" y="15612"/>
                  </a:lnTo>
                  <a:cubicBezTo>
                    <a:pt x="23658" y="16076"/>
                    <a:pt x="24980" y="16564"/>
                    <a:pt x="26349" y="16910"/>
                  </a:cubicBezTo>
                  <a:cubicBezTo>
                    <a:pt x="29064" y="17588"/>
                    <a:pt x="31909" y="17386"/>
                    <a:pt x="34672" y="17779"/>
                  </a:cubicBezTo>
                  <a:cubicBezTo>
                    <a:pt x="35422" y="17886"/>
                    <a:pt x="36160" y="17945"/>
                    <a:pt x="36910" y="18041"/>
                  </a:cubicBezTo>
                  <a:cubicBezTo>
                    <a:pt x="37696" y="18148"/>
                    <a:pt x="38482" y="18315"/>
                    <a:pt x="39291" y="18398"/>
                  </a:cubicBezTo>
                  <a:cubicBezTo>
                    <a:pt x="39351" y="18398"/>
                    <a:pt x="39422" y="18386"/>
                    <a:pt x="39470" y="18362"/>
                  </a:cubicBezTo>
                  <a:cubicBezTo>
                    <a:pt x="41244" y="19160"/>
                    <a:pt x="43030" y="19946"/>
                    <a:pt x="44804" y="20743"/>
                  </a:cubicBezTo>
                  <a:lnTo>
                    <a:pt x="45066" y="20886"/>
                  </a:lnTo>
                  <a:cubicBezTo>
                    <a:pt x="45387" y="21089"/>
                    <a:pt x="45685" y="21315"/>
                    <a:pt x="46006" y="21505"/>
                  </a:cubicBezTo>
                  <a:cubicBezTo>
                    <a:pt x="46435" y="21779"/>
                    <a:pt x="46852" y="22065"/>
                    <a:pt x="47245" y="22375"/>
                  </a:cubicBezTo>
                  <a:cubicBezTo>
                    <a:pt x="47554" y="22625"/>
                    <a:pt x="47876" y="22970"/>
                    <a:pt x="48269" y="23077"/>
                  </a:cubicBezTo>
                  <a:cubicBezTo>
                    <a:pt x="48343" y="23099"/>
                    <a:pt x="48419" y="23109"/>
                    <a:pt x="48493" y="23109"/>
                  </a:cubicBezTo>
                  <a:cubicBezTo>
                    <a:pt x="48784" y="23109"/>
                    <a:pt x="49055" y="22947"/>
                    <a:pt x="49197" y="22672"/>
                  </a:cubicBezTo>
                  <a:cubicBezTo>
                    <a:pt x="49531" y="21922"/>
                    <a:pt x="48602" y="21232"/>
                    <a:pt x="47983" y="21029"/>
                  </a:cubicBezTo>
                  <a:cubicBezTo>
                    <a:pt x="47661" y="20934"/>
                    <a:pt x="47328" y="20862"/>
                    <a:pt x="46995" y="20815"/>
                  </a:cubicBezTo>
                  <a:lnTo>
                    <a:pt x="40875" y="18088"/>
                  </a:lnTo>
                  <a:cubicBezTo>
                    <a:pt x="38553" y="17052"/>
                    <a:pt x="36219" y="15886"/>
                    <a:pt x="33731" y="15362"/>
                  </a:cubicBezTo>
                  <a:cubicBezTo>
                    <a:pt x="32814" y="15159"/>
                    <a:pt x="31814" y="15028"/>
                    <a:pt x="31088" y="14397"/>
                  </a:cubicBezTo>
                  <a:cubicBezTo>
                    <a:pt x="30659" y="14040"/>
                    <a:pt x="30409" y="13516"/>
                    <a:pt x="30421" y="12957"/>
                  </a:cubicBezTo>
                  <a:cubicBezTo>
                    <a:pt x="30481" y="12861"/>
                    <a:pt x="30493" y="12742"/>
                    <a:pt x="30445" y="12635"/>
                  </a:cubicBezTo>
                  <a:cubicBezTo>
                    <a:pt x="30481" y="12457"/>
                    <a:pt x="30540" y="12290"/>
                    <a:pt x="30612" y="12123"/>
                  </a:cubicBezTo>
                  <a:cubicBezTo>
                    <a:pt x="31281" y="10590"/>
                    <a:pt x="32805" y="10129"/>
                    <a:pt x="34342" y="10129"/>
                  </a:cubicBezTo>
                  <a:cubicBezTo>
                    <a:pt x="35048" y="10129"/>
                    <a:pt x="35756" y="10226"/>
                    <a:pt x="36386" y="10361"/>
                  </a:cubicBezTo>
                  <a:cubicBezTo>
                    <a:pt x="38970" y="10909"/>
                    <a:pt x="41684" y="11087"/>
                    <a:pt x="44316" y="11111"/>
                  </a:cubicBezTo>
                  <a:cubicBezTo>
                    <a:pt x="44469" y="11113"/>
                    <a:pt x="44623" y="11113"/>
                    <a:pt x="44777" y="11113"/>
                  </a:cubicBezTo>
                  <a:cubicBezTo>
                    <a:pt x="47314" y="11113"/>
                    <a:pt x="49851" y="10933"/>
                    <a:pt x="52388" y="10742"/>
                  </a:cubicBezTo>
                  <a:cubicBezTo>
                    <a:pt x="54457" y="10580"/>
                    <a:pt x="56534" y="10380"/>
                    <a:pt x="58612" y="10380"/>
                  </a:cubicBezTo>
                  <a:cubicBezTo>
                    <a:pt x="59129" y="10380"/>
                    <a:pt x="59646" y="10392"/>
                    <a:pt x="60163" y="10421"/>
                  </a:cubicBezTo>
                  <a:cubicBezTo>
                    <a:pt x="62592" y="10564"/>
                    <a:pt x="64925" y="11171"/>
                    <a:pt x="67045" y="12361"/>
                  </a:cubicBezTo>
                  <a:cubicBezTo>
                    <a:pt x="71260" y="14719"/>
                    <a:pt x="74188" y="18684"/>
                    <a:pt x="76808" y="22625"/>
                  </a:cubicBezTo>
                  <a:cubicBezTo>
                    <a:pt x="77153" y="23148"/>
                    <a:pt x="77498" y="23672"/>
                    <a:pt x="77844" y="24208"/>
                  </a:cubicBezTo>
                  <a:cubicBezTo>
                    <a:pt x="77915" y="24303"/>
                    <a:pt x="78022" y="24375"/>
                    <a:pt x="78141" y="24387"/>
                  </a:cubicBezTo>
                  <a:cubicBezTo>
                    <a:pt x="78177" y="24446"/>
                    <a:pt x="78225" y="24494"/>
                    <a:pt x="78260" y="24553"/>
                  </a:cubicBezTo>
                  <a:cubicBezTo>
                    <a:pt x="78677" y="25042"/>
                    <a:pt x="79118" y="25518"/>
                    <a:pt x="79558" y="25994"/>
                  </a:cubicBezTo>
                  <a:cubicBezTo>
                    <a:pt x="80427" y="26947"/>
                    <a:pt x="81320" y="27875"/>
                    <a:pt x="82249" y="28768"/>
                  </a:cubicBezTo>
                  <a:cubicBezTo>
                    <a:pt x="84059" y="30542"/>
                    <a:pt x="85999" y="32197"/>
                    <a:pt x="88131" y="33578"/>
                  </a:cubicBezTo>
                  <a:cubicBezTo>
                    <a:pt x="90476" y="35102"/>
                    <a:pt x="93012" y="36352"/>
                    <a:pt x="95477" y="37674"/>
                  </a:cubicBezTo>
                  <a:lnTo>
                    <a:pt x="103085" y="41782"/>
                  </a:lnTo>
                  <a:cubicBezTo>
                    <a:pt x="105407" y="43044"/>
                    <a:pt x="107776" y="44353"/>
                    <a:pt x="109574" y="46342"/>
                  </a:cubicBezTo>
                  <a:cubicBezTo>
                    <a:pt x="109574" y="46366"/>
                    <a:pt x="109574" y="46401"/>
                    <a:pt x="109574" y="46437"/>
                  </a:cubicBezTo>
                  <a:lnTo>
                    <a:pt x="109681" y="48592"/>
                  </a:lnTo>
                  <a:cubicBezTo>
                    <a:pt x="109657" y="48783"/>
                    <a:pt x="109776" y="49354"/>
                    <a:pt x="109645" y="49485"/>
                  </a:cubicBezTo>
                  <a:cubicBezTo>
                    <a:pt x="109551" y="49580"/>
                    <a:pt x="109326" y="49597"/>
                    <a:pt x="109110" y="49597"/>
                  </a:cubicBezTo>
                  <a:cubicBezTo>
                    <a:pt x="108978" y="49597"/>
                    <a:pt x="108849" y="49591"/>
                    <a:pt x="108755" y="49591"/>
                  </a:cubicBezTo>
                  <a:cubicBezTo>
                    <a:pt x="108732" y="49591"/>
                    <a:pt x="108711" y="49591"/>
                    <a:pt x="108693" y="49592"/>
                  </a:cubicBezTo>
                  <a:cubicBezTo>
                    <a:pt x="107216" y="49687"/>
                    <a:pt x="105740" y="49783"/>
                    <a:pt x="104264" y="49878"/>
                  </a:cubicBezTo>
                  <a:cubicBezTo>
                    <a:pt x="101323" y="50057"/>
                    <a:pt x="98382" y="50211"/>
                    <a:pt x="95453" y="50354"/>
                  </a:cubicBezTo>
                  <a:cubicBezTo>
                    <a:pt x="92512" y="50485"/>
                    <a:pt x="89583" y="50628"/>
                    <a:pt x="86642" y="50652"/>
                  </a:cubicBezTo>
                  <a:cubicBezTo>
                    <a:pt x="85729" y="50663"/>
                    <a:pt x="84815" y="50673"/>
                    <a:pt x="83900" y="50673"/>
                  </a:cubicBezTo>
                  <a:cubicBezTo>
                    <a:pt x="81906" y="50673"/>
                    <a:pt x="79911" y="50625"/>
                    <a:pt x="77927" y="50438"/>
                  </a:cubicBezTo>
                  <a:cubicBezTo>
                    <a:pt x="77272" y="50378"/>
                    <a:pt x="76594" y="50271"/>
                    <a:pt x="75998" y="49949"/>
                  </a:cubicBezTo>
                  <a:cubicBezTo>
                    <a:pt x="75367" y="49616"/>
                    <a:pt x="74998" y="49056"/>
                    <a:pt x="74641" y="48461"/>
                  </a:cubicBezTo>
                  <a:cubicBezTo>
                    <a:pt x="74224" y="47759"/>
                    <a:pt x="73807" y="47056"/>
                    <a:pt x="73379" y="46366"/>
                  </a:cubicBezTo>
                  <a:cubicBezTo>
                    <a:pt x="73212" y="46116"/>
                    <a:pt x="73045" y="45866"/>
                    <a:pt x="72879" y="45615"/>
                  </a:cubicBezTo>
                  <a:cubicBezTo>
                    <a:pt x="72950" y="45508"/>
                    <a:pt x="72938" y="45365"/>
                    <a:pt x="72867" y="45258"/>
                  </a:cubicBezTo>
                  <a:cubicBezTo>
                    <a:pt x="71855" y="43853"/>
                    <a:pt x="70736" y="42532"/>
                    <a:pt x="69521" y="41294"/>
                  </a:cubicBezTo>
                  <a:cubicBezTo>
                    <a:pt x="68331" y="40079"/>
                    <a:pt x="67021" y="38960"/>
                    <a:pt x="65533" y="38138"/>
                  </a:cubicBezTo>
                  <a:cubicBezTo>
                    <a:pt x="63866" y="37222"/>
                    <a:pt x="62044" y="36829"/>
                    <a:pt x="60199" y="36424"/>
                  </a:cubicBezTo>
                  <a:lnTo>
                    <a:pt x="53936" y="35031"/>
                  </a:lnTo>
                  <a:cubicBezTo>
                    <a:pt x="49804" y="34114"/>
                    <a:pt x="45685" y="33150"/>
                    <a:pt x="41542" y="32292"/>
                  </a:cubicBezTo>
                  <a:cubicBezTo>
                    <a:pt x="39517" y="31876"/>
                    <a:pt x="37422" y="31649"/>
                    <a:pt x="35469" y="30947"/>
                  </a:cubicBezTo>
                  <a:cubicBezTo>
                    <a:pt x="34541" y="30602"/>
                    <a:pt x="33588" y="30352"/>
                    <a:pt x="32683" y="29947"/>
                  </a:cubicBezTo>
                  <a:cubicBezTo>
                    <a:pt x="31909" y="29590"/>
                    <a:pt x="31159" y="29185"/>
                    <a:pt x="30433" y="28732"/>
                  </a:cubicBezTo>
                  <a:cubicBezTo>
                    <a:pt x="29635" y="28244"/>
                    <a:pt x="28838" y="27756"/>
                    <a:pt x="28064" y="27232"/>
                  </a:cubicBezTo>
                  <a:cubicBezTo>
                    <a:pt x="27254" y="26685"/>
                    <a:pt x="26492" y="26089"/>
                    <a:pt x="25706" y="25506"/>
                  </a:cubicBezTo>
                  <a:cubicBezTo>
                    <a:pt x="24480" y="24589"/>
                    <a:pt x="23146" y="23827"/>
                    <a:pt x="21730" y="23244"/>
                  </a:cubicBezTo>
                  <a:cubicBezTo>
                    <a:pt x="21479" y="23113"/>
                    <a:pt x="21229" y="23006"/>
                    <a:pt x="20956" y="22934"/>
                  </a:cubicBezTo>
                  <a:cubicBezTo>
                    <a:pt x="20932" y="22875"/>
                    <a:pt x="20884" y="22815"/>
                    <a:pt x="20825" y="22779"/>
                  </a:cubicBezTo>
                  <a:cubicBezTo>
                    <a:pt x="20039" y="22232"/>
                    <a:pt x="19170" y="21767"/>
                    <a:pt x="18336" y="21267"/>
                  </a:cubicBezTo>
                  <a:cubicBezTo>
                    <a:pt x="17515" y="20767"/>
                    <a:pt x="16729" y="20279"/>
                    <a:pt x="15931" y="19767"/>
                  </a:cubicBezTo>
                  <a:cubicBezTo>
                    <a:pt x="14312" y="18731"/>
                    <a:pt x="12728" y="17648"/>
                    <a:pt x="11169" y="16540"/>
                  </a:cubicBezTo>
                  <a:cubicBezTo>
                    <a:pt x="10800" y="16279"/>
                    <a:pt x="10442" y="16017"/>
                    <a:pt x="10073" y="15767"/>
                  </a:cubicBezTo>
                  <a:cubicBezTo>
                    <a:pt x="9680" y="15493"/>
                    <a:pt x="9323" y="15255"/>
                    <a:pt x="9049" y="14850"/>
                  </a:cubicBezTo>
                  <a:cubicBezTo>
                    <a:pt x="8573" y="14147"/>
                    <a:pt x="8192" y="13385"/>
                    <a:pt x="7728" y="12671"/>
                  </a:cubicBezTo>
                  <a:cubicBezTo>
                    <a:pt x="6740" y="11171"/>
                    <a:pt x="5382" y="9933"/>
                    <a:pt x="4156" y="8647"/>
                  </a:cubicBezTo>
                  <a:cubicBezTo>
                    <a:pt x="3406" y="7873"/>
                    <a:pt x="2739" y="7016"/>
                    <a:pt x="2168" y="6099"/>
                  </a:cubicBezTo>
                  <a:cubicBezTo>
                    <a:pt x="1894" y="5634"/>
                    <a:pt x="1608" y="5182"/>
                    <a:pt x="1322" y="4730"/>
                  </a:cubicBezTo>
                  <a:cubicBezTo>
                    <a:pt x="1263" y="4634"/>
                    <a:pt x="1203" y="4527"/>
                    <a:pt x="1144" y="4432"/>
                  </a:cubicBezTo>
                  <a:cubicBezTo>
                    <a:pt x="1025" y="4027"/>
                    <a:pt x="1036" y="3598"/>
                    <a:pt x="1358" y="3265"/>
                  </a:cubicBezTo>
                  <a:cubicBezTo>
                    <a:pt x="1632" y="2979"/>
                    <a:pt x="1953" y="2753"/>
                    <a:pt x="2322" y="2610"/>
                  </a:cubicBezTo>
                  <a:close/>
                  <a:moveTo>
                    <a:pt x="4303" y="1"/>
                  </a:moveTo>
                  <a:cubicBezTo>
                    <a:pt x="3218" y="1"/>
                    <a:pt x="2139" y="728"/>
                    <a:pt x="2001" y="1836"/>
                  </a:cubicBezTo>
                  <a:cubicBezTo>
                    <a:pt x="1096" y="1967"/>
                    <a:pt x="274" y="2479"/>
                    <a:pt x="36" y="3444"/>
                  </a:cubicBezTo>
                  <a:cubicBezTo>
                    <a:pt x="1" y="3587"/>
                    <a:pt x="36" y="3741"/>
                    <a:pt x="155" y="3837"/>
                  </a:cubicBezTo>
                  <a:cubicBezTo>
                    <a:pt x="167" y="4360"/>
                    <a:pt x="453" y="4896"/>
                    <a:pt x="775" y="5325"/>
                  </a:cubicBezTo>
                  <a:cubicBezTo>
                    <a:pt x="1394" y="6134"/>
                    <a:pt x="2096" y="6885"/>
                    <a:pt x="2703" y="7706"/>
                  </a:cubicBezTo>
                  <a:cubicBezTo>
                    <a:pt x="3299" y="8504"/>
                    <a:pt x="3834" y="9349"/>
                    <a:pt x="4489" y="10087"/>
                  </a:cubicBezTo>
                  <a:cubicBezTo>
                    <a:pt x="5096" y="10790"/>
                    <a:pt x="5763" y="11457"/>
                    <a:pt x="6359" y="12183"/>
                  </a:cubicBezTo>
                  <a:cubicBezTo>
                    <a:pt x="6966" y="12909"/>
                    <a:pt x="7382" y="13695"/>
                    <a:pt x="7883" y="14481"/>
                  </a:cubicBezTo>
                  <a:cubicBezTo>
                    <a:pt x="8121" y="14850"/>
                    <a:pt x="8406" y="15195"/>
                    <a:pt x="8728" y="15505"/>
                  </a:cubicBezTo>
                  <a:cubicBezTo>
                    <a:pt x="9037" y="15838"/>
                    <a:pt x="9371" y="16159"/>
                    <a:pt x="9728" y="16457"/>
                  </a:cubicBezTo>
                  <a:cubicBezTo>
                    <a:pt x="11288" y="17707"/>
                    <a:pt x="12990" y="18815"/>
                    <a:pt x="14657" y="19910"/>
                  </a:cubicBezTo>
                  <a:cubicBezTo>
                    <a:pt x="15586" y="20529"/>
                    <a:pt x="16526" y="21124"/>
                    <a:pt x="17467" y="21696"/>
                  </a:cubicBezTo>
                  <a:cubicBezTo>
                    <a:pt x="17943" y="21994"/>
                    <a:pt x="18420" y="22291"/>
                    <a:pt x="18908" y="22589"/>
                  </a:cubicBezTo>
                  <a:cubicBezTo>
                    <a:pt x="19134" y="22851"/>
                    <a:pt x="19384" y="23077"/>
                    <a:pt x="19658" y="23279"/>
                  </a:cubicBezTo>
                  <a:cubicBezTo>
                    <a:pt x="19908" y="23446"/>
                    <a:pt x="20182" y="23577"/>
                    <a:pt x="20479" y="23660"/>
                  </a:cubicBezTo>
                  <a:lnTo>
                    <a:pt x="20527" y="23672"/>
                  </a:lnTo>
                  <a:cubicBezTo>
                    <a:pt x="22146" y="24196"/>
                    <a:pt x="23563" y="25065"/>
                    <a:pt x="25004" y="25934"/>
                  </a:cubicBezTo>
                  <a:cubicBezTo>
                    <a:pt x="26456" y="26804"/>
                    <a:pt x="27766" y="27899"/>
                    <a:pt x="29171" y="28863"/>
                  </a:cubicBezTo>
                  <a:cubicBezTo>
                    <a:pt x="30576" y="29852"/>
                    <a:pt x="32100" y="30649"/>
                    <a:pt x="33719" y="31233"/>
                  </a:cubicBezTo>
                  <a:cubicBezTo>
                    <a:pt x="34648" y="31530"/>
                    <a:pt x="35600" y="31757"/>
                    <a:pt x="36565" y="31911"/>
                  </a:cubicBezTo>
                  <a:cubicBezTo>
                    <a:pt x="37553" y="32102"/>
                    <a:pt x="38529" y="32364"/>
                    <a:pt x="39506" y="32626"/>
                  </a:cubicBezTo>
                  <a:cubicBezTo>
                    <a:pt x="41530" y="33150"/>
                    <a:pt x="43577" y="33578"/>
                    <a:pt x="45625" y="34031"/>
                  </a:cubicBezTo>
                  <a:lnTo>
                    <a:pt x="51745" y="35388"/>
                  </a:lnTo>
                  <a:lnTo>
                    <a:pt x="58008" y="36781"/>
                  </a:lnTo>
                  <a:cubicBezTo>
                    <a:pt x="59960" y="37210"/>
                    <a:pt x="62008" y="37519"/>
                    <a:pt x="63878" y="38257"/>
                  </a:cubicBezTo>
                  <a:cubicBezTo>
                    <a:pt x="65616" y="38948"/>
                    <a:pt x="67140" y="40091"/>
                    <a:pt x="68473" y="41389"/>
                  </a:cubicBezTo>
                  <a:cubicBezTo>
                    <a:pt x="69759" y="42639"/>
                    <a:pt x="70843" y="44056"/>
                    <a:pt x="72010" y="45401"/>
                  </a:cubicBezTo>
                  <a:cubicBezTo>
                    <a:pt x="72212" y="45794"/>
                    <a:pt x="72403" y="46187"/>
                    <a:pt x="72605" y="46568"/>
                  </a:cubicBezTo>
                  <a:cubicBezTo>
                    <a:pt x="72986" y="47270"/>
                    <a:pt x="73403" y="47949"/>
                    <a:pt x="73807" y="48640"/>
                  </a:cubicBezTo>
                  <a:cubicBezTo>
                    <a:pt x="74141" y="49187"/>
                    <a:pt x="74474" y="49771"/>
                    <a:pt x="74962" y="50199"/>
                  </a:cubicBezTo>
                  <a:cubicBezTo>
                    <a:pt x="75415" y="50592"/>
                    <a:pt x="75974" y="50854"/>
                    <a:pt x="76570" y="50949"/>
                  </a:cubicBezTo>
                  <a:cubicBezTo>
                    <a:pt x="77213" y="51057"/>
                    <a:pt x="77856" y="51104"/>
                    <a:pt x="78499" y="51104"/>
                  </a:cubicBezTo>
                  <a:cubicBezTo>
                    <a:pt x="79272" y="51116"/>
                    <a:pt x="80046" y="51140"/>
                    <a:pt x="80820" y="51164"/>
                  </a:cubicBezTo>
                  <a:cubicBezTo>
                    <a:pt x="82380" y="51200"/>
                    <a:pt x="83928" y="51235"/>
                    <a:pt x="85487" y="51247"/>
                  </a:cubicBezTo>
                  <a:cubicBezTo>
                    <a:pt x="86043" y="51251"/>
                    <a:pt x="86598" y="51253"/>
                    <a:pt x="87153" y="51253"/>
                  </a:cubicBezTo>
                  <a:cubicBezTo>
                    <a:pt x="92861" y="51253"/>
                    <a:pt x="98567" y="51035"/>
                    <a:pt x="104264" y="50688"/>
                  </a:cubicBezTo>
                  <a:cubicBezTo>
                    <a:pt x="106014" y="50592"/>
                    <a:pt x="107776" y="50545"/>
                    <a:pt x="109502" y="50366"/>
                  </a:cubicBezTo>
                  <a:cubicBezTo>
                    <a:pt x="110252" y="50283"/>
                    <a:pt x="110526" y="49806"/>
                    <a:pt x="110503" y="49092"/>
                  </a:cubicBezTo>
                  <a:cubicBezTo>
                    <a:pt x="110467" y="48259"/>
                    <a:pt x="110419" y="47413"/>
                    <a:pt x="110383" y="46580"/>
                  </a:cubicBezTo>
                  <a:cubicBezTo>
                    <a:pt x="110514" y="46413"/>
                    <a:pt x="110514" y="46187"/>
                    <a:pt x="110372" y="46020"/>
                  </a:cubicBezTo>
                  <a:cubicBezTo>
                    <a:pt x="108764" y="44151"/>
                    <a:pt x="106645" y="42818"/>
                    <a:pt x="104502" y="41639"/>
                  </a:cubicBezTo>
                  <a:cubicBezTo>
                    <a:pt x="102049" y="40282"/>
                    <a:pt x="99561" y="38960"/>
                    <a:pt x="97084" y="37615"/>
                  </a:cubicBezTo>
                  <a:cubicBezTo>
                    <a:pt x="94608" y="36281"/>
                    <a:pt x="92060" y="34983"/>
                    <a:pt x="89619" y="33543"/>
                  </a:cubicBezTo>
                  <a:cubicBezTo>
                    <a:pt x="87404" y="32209"/>
                    <a:pt x="85357" y="30637"/>
                    <a:pt x="83499" y="28852"/>
                  </a:cubicBezTo>
                  <a:cubicBezTo>
                    <a:pt x="82451" y="27863"/>
                    <a:pt x="81451" y="26839"/>
                    <a:pt x="80463" y="25780"/>
                  </a:cubicBezTo>
                  <a:cubicBezTo>
                    <a:pt x="79963" y="25256"/>
                    <a:pt x="79475" y="24708"/>
                    <a:pt x="78975" y="24172"/>
                  </a:cubicBezTo>
                  <a:cubicBezTo>
                    <a:pt x="78832" y="24030"/>
                    <a:pt x="78689" y="23899"/>
                    <a:pt x="78534" y="23779"/>
                  </a:cubicBezTo>
                  <a:cubicBezTo>
                    <a:pt x="75796" y="19588"/>
                    <a:pt x="72950" y="15290"/>
                    <a:pt x="68735" y="12445"/>
                  </a:cubicBezTo>
                  <a:cubicBezTo>
                    <a:pt x="66711" y="11052"/>
                    <a:pt x="64402" y="10135"/>
                    <a:pt x="61973" y="9778"/>
                  </a:cubicBezTo>
                  <a:cubicBezTo>
                    <a:pt x="60859" y="9618"/>
                    <a:pt x="59741" y="9559"/>
                    <a:pt x="58621" y="9559"/>
                  </a:cubicBezTo>
                  <a:cubicBezTo>
                    <a:pt x="57072" y="9559"/>
                    <a:pt x="55520" y="9672"/>
                    <a:pt x="53972" y="9790"/>
                  </a:cubicBezTo>
                  <a:cubicBezTo>
                    <a:pt x="51150" y="10004"/>
                    <a:pt x="48316" y="10242"/>
                    <a:pt x="45471" y="10278"/>
                  </a:cubicBezTo>
                  <a:cubicBezTo>
                    <a:pt x="45298" y="10280"/>
                    <a:pt x="45125" y="10281"/>
                    <a:pt x="44952" y="10281"/>
                  </a:cubicBezTo>
                  <a:cubicBezTo>
                    <a:pt x="42317" y="10281"/>
                    <a:pt x="39703" y="10033"/>
                    <a:pt x="37089" y="9742"/>
                  </a:cubicBezTo>
                  <a:cubicBezTo>
                    <a:pt x="36446" y="9671"/>
                    <a:pt x="35803" y="9635"/>
                    <a:pt x="35160" y="9587"/>
                  </a:cubicBezTo>
                  <a:cubicBezTo>
                    <a:pt x="34788" y="9544"/>
                    <a:pt x="34413" y="9523"/>
                    <a:pt x="34035" y="9523"/>
                  </a:cubicBezTo>
                  <a:cubicBezTo>
                    <a:pt x="33783" y="9523"/>
                    <a:pt x="33531" y="9532"/>
                    <a:pt x="33279" y="9552"/>
                  </a:cubicBezTo>
                  <a:cubicBezTo>
                    <a:pt x="32421" y="9635"/>
                    <a:pt x="31647" y="9837"/>
                    <a:pt x="30981" y="10337"/>
                  </a:cubicBezTo>
                  <a:cubicBezTo>
                    <a:pt x="30957" y="10314"/>
                    <a:pt x="30933" y="10302"/>
                    <a:pt x="30909" y="10290"/>
                  </a:cubicBezTo>
                  <a:cubicBezTo>
                    <a:pt x="28802" y="9302"/>
                    <a:pt x="26635" y="8409"/>
                    <a:pt x="24492" y="7504"/>
                  </a:cubicBezTo>
                  <a:cubicBezTo>
                    <a:pt x="23944" y="7277"/>
                    <a:pt x="23384" y="7099"/>
                    <a:pt x="22837" y="6861"/>
                  </a:cubicBezTo>
                  <a:cubicBezTo>
                    <a:pt x="22337" y="6646"/>
                    <a:pt x="21872" y="6313"/>
                    <a:pt x="21337" y="6182"/>
                  </a:cubicBezTo>
                  <a:cubicBezTo>
                    <a:pt x="21163" y="6138"/>
                    <a:pt x="20986" y="6116"/>
                    <a:pt x="20811" y="6116"/>
                  </a:cubicBezTo>
                  <a:cubicBezTo>
                    <a:pt x="20180" y="6116"/>
                    <a:pt x="19575" y="6402"/>
                    <a:pt x="19277" y="6980"/>
                  </a:cubicBezTo>
                  <a:cubicBezTo>
                    <a:pt x="18610" y="6504"/>
                    <a:pt x="17943" y="6015"/>
                    <a:pt x="17300" y="5503"/>
                  </a:cubicBezTo>
                  <a:cubicBezTo>
                    <a:pt x="16086" y="4551"/>
                    <a:pt x="14800" y="3694"/>
                    <a:pt x="13443" y="2944"/>
                  </a:cubicBezTo>
                  <a:cubicBezTo>
                    <a:pt x="12613" y="2490"/>
                    <a:pt x="11590" y="2022"/>
                    <a:pt x="10626" y="2022"/>
                  </a:cubicBezTo>
                  <a:cubicBezTo>
                    <a:pt x="10096" y="2022"/>
                    <a:pt x="9585" y="2164"/>
                    <a:pt x="9133" y="2527"/>
                  </a:cubicBezTo>
                  <a:cubicBezTo>
                    <a:pt x="8835" y="2313"/>
                    <a:pt x="8537" y="2098"/>
                    <a:pt x="8228" y="1896"/>
                  </a:cubicBezTo>
                  <a:cubicBezTo>
                    <a:pt x="7621" y="1479"/>
                    <a:pt x="7013" y="1062"/>
                    <a:pt x="6394" y="669"/>
                  </a:cubicBezTo>
                  <a:cubicBezTo>
                    <a:pt x="5799" y="288"/>
                    <a:pt x="5108" y="50"/>
                    <a:pt x="4406" y="3"/>
                  </a:cubicBezTo>
                  <a:cubicBezTo>
                    <a:pt x="4372" y="1"/>
                    <a:pt x="4338" y="1"/>
                    <a:pt x="4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0"/>
            <p:cNvSpPr/>
            <p:nvPr/>
          </p:nvSpPr>
          <p:spPr>
            <a:xfrm>
              <a:off x="11243225" y="3677075"/>
              <a:ext cx="7725" cy="25375"/>
            </a:xfrm>
            <a:custGeom>
              <a:avLst/>
              <a:gdLst/>
              <a:ahLst/>
              <a:cxnLst/>
              <a:rect l="l" t="t" r="r" b="b"/>
              <a:pathLst>
                <a:path w="309" h="1015" extrusionOk="0">
                  <a:moveTo>
                    <a:pt x="132" y="0"/>
                  </a:moveTo>
                  <a:cubicBezTo>
                    <a:pt x="72" y="0"/>
                    <a:pt x="25" y="60"/>
                    <a:pt x="25" y="119"/>
                  </a:cubicBezTo>
                  <a:cubicBezTo>
                    <a:pt x="1" y="393"/>
                    <a:pt x="13" y="667"/>
                    <a:pt x="84" y="941"/>
                  </a:cubicBezTo>
                  <a:cubicBezTo>
                    <a:pt x="98" y="992"/>
                    <a:pt x="138" y="1014"/>
                    <a:pt x="179" y="1014"/>
                  </a:cubicBezTo>
                  <a:cubicBezTo>
                    <a:pt x="242" y="1014"/>
                    <a:pt x="308" y="961"/>
                    <a:pt x="287" y="881"/>
                  </a:cubicBezTo>
                  <a:cubicBezTo>
                    <a:pt x="239" y="631"/>
                    <a:pt x="227" y="369"/>
                    <a:pt x="251" y="119"/>
                  </a:cubicBezTo>
                  <a:cubicBezTo>
                    <a:pt x="251" y="60"/>
                    <a:pt x="191" y="0"/>
                    <a:pt x="132" y="0"/>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0"/>
            <p:cNvSpPr/>
            <p:nvPr/>
          </p:nvSpPr>
          <p:spPr>
            <a:xfrm>
              <a:off x="11257525" y="3696725"/>
              <a:ext cx="10200" cy="29625"/>
            </a:xfrm>
            <a:custGeom>
              <a:avLst/>
              <a:gdLst/>
              <a:ahLst/>
              <a:cxnLst/>
              <a:rect l="l" t="t" r="r" b="b"/>
              <a:pathLst>
                <a:path w="408" h="1185" extrusionOk="0">
                  <a:moveTo>
                    <a:pt x="131" y="0"/>
                  </a:moveTo>
                  <a:cubicBezTo>
                    <a:pt x="60" y="0"/>
                    <a:pt x="0" y="60"/>
                    <a:pt x="0" y="119"/>
                  </a:cubicBezTo>
                  <a:cubicBezTo>
                    <a:pt x="24" y="453"/>
                    <a:pt x="84" y="786"/>
                    <a:pt x="191" y="1107"/>
                  </a:cubicBezTo>
                  <a:cubicBezTo>
                    <a:pt x="206" y="1161"/>
                    <a:pt x="247" y="1185"/>
                    <a:pt x="288" y="1185"/>
                  </a:cubicBezTo>
                  <a:cubicBezTo>
                    <a:pt x="347" y="1185"/>
                    <a:pt x="407" y="1137"/>
                    <a:pt x="393" y="1060"/>
                  </a:cubicBezTo>
                  <a:cubicBezTo>
                    <a:pt x="310" y="750"/>
                    <a:pt x="262" y="441"/>
                    <a:pt x="250" y="119"/>
                  </a:cubicBezTo>
                  <a:cubicBezTo>
                    <a:pt x="250" y="60"/>
                    <a:pt x="191" y="0"/>
                    <a:pt x="131" y="0"/>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0"/>
            <p:cNvSpPr/>
            <p:nvPr/>
          </p:nvSpPr>
          <p:spPr>
            <a:xfrm>
              <a:off x="11276275" y="3716900"/>
              <a:ext cx="8350" cy="16200"/>
            </a:xfrm>
            <a:custGeom>
              <a:avLst/>
              <a:gdLst/>
              <a:ahLst/>
              <a:cxnLst/>
              <a:rect l="l" t="t" r="r" b="b"/>
              <a:pathLst>
                <a:path w="334" h="648" extrusionOk="0">
                  <a:moveTo>
                    <a:pt x="107" y="0"/>
                  </a:moveTo>
                  <a:cubicBezTo>
                    <a:pt x="99" y="0"/>
                    <a:pt x="92" y="1"/>
                    <a:pt x="84" y="3"/>
                  </a:cubicBezTo>
                  <a:cubicBezTo>
                    <a:pt x="36" y="27"/>
                    <a:pt x="0" y="74"/>
                    <a:pt x="12" y="134"/>
                  </a:cubicBezTo>
                  <a:cubicBezTo>
                    <a:pt x="60" y="277"/>
                    <a:pt x="96" y="431"/>
                    <a:pt x="131" y="574"/>
                  </a:cubicBezTo>
                  <a:cubicBezTo>
                    <a:pt x="142" y="616"/>
                    <a:pt x="188" y="648"/>
                    <a:pt x="231" y="648"/>
                  </a:cubicBezTo>
                  <a:cubicBezTo>
                    <a:pt x="238" y="648"/>
                    <a:pt x="244" y="647"/>
                    <a:pt x="250" y="646"/>
                  </a:cubicBezTo>
                  <a:cubicBezTo>
                    <a:pt x="310" y="622"/>
                    <a:pt x="334" y="574"/>
                    <a:pt x="322" y="527"/>
                  </a:cubicBezTo>
                  <a:cubicBezTo>
                    <a:pt x="286" y="372"/>
                    <a:pt x="250" y="229"/>
                    <a:pt x="215" y="74"/>
                  </a:cubicBezTo>
                  <a:cubicBezTo>
                    <a:pt x="194" y="33"/>
                    <a:pt x="155" y="0"/>
                    <a:pt x="107" y="0"/>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0"/>
            <p:cNvSpPr/>
            <p:nvPr/>
          </p:nvSpPr>
          <p:spPr>
            <a:xfrm>
              <a:off x="11326275" y="3627300"/>
              <a:ext cx="9550" cy="21700"/>
            </a:xfrm>
            <a:custGeom>
              <a:avLst/>
              <a:gdLst/>
              <a:ahLst/>
              <a:cxnLst/>
              <a:rect l="l" t="t" r="r" b="b"/>
              <a:pathLst>
                <a:path w="382" h="868" extrusionOk="0">
                  <a:moveTo>
                    <a:pt x="135" y="1"/>
                  </a:moveTo>
                  <a:cubicBezTo>
                    <a:pt x="126" y="1"/>
                    <a:pt x="117" y="1"/>
                    <a:pt x="108" y="3"/>
                  </a:cubicBezTo>
                  <a:cubicBezTo>
                    <a:pt x="36" y="27"/>
                    <a:pt x="1" y="98"/>
                    <a:pt x="13" y="170"/>
                  </a:cubicBezTo>
                  <a:cubicBezTo>
                    <a:pt x="60" y="372"/>
                    <a:pt x="96" y="574"/>
                    <a:pt x="144" y="789"/>
                  </a:cubicBezTo>
                  <a:cubicBezTo>
                    <a:pt x="162" y="836"/>
                    <a:pt x="203" y="868"/>
                    <a:pt x="249" y="868"/>
                  </a:cubicBezTo>
                  <a:cubicBezTo>
                    <a:pt x="261" y="868"/>
                    <a:pt x="274" y="865"/>
                    <a:pt x="286" y="860"/>
                  </a:cubicBezTo>
                  <a:cubicBezTo>
                    <a:pt x="346" y="848"/>
                    <a:pt x="382" y="789"/>
                    <a:pt x="370" y="717"/>
                  </a:cubicBezTo>
                  <a:cubicBezTo>
                    <a:pt x="334" y="515"/>
                    <a:pt x="310" y="301"/>
                    <a:pt x="275" y="98"/>
                  </a:cubicBezTo>
                  <a:cubicBezTo>
                    <a:pt x="254" y="36"/>
                    <a:pt x="197" y="1"/>
                    <a:pt x="135" y="1"/>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0"/>
            <p:cNvSpPr/>
            <p:nvPr/>
          </p:nvSpPr>
          <p:spPr>
            <a:xfrm>
              <a:off x="11347300" y="3644475"/>
              <a:ext cx="11100" cy="20075"/>
            </a:xfrm>
            <a:custGeom>
              <a:avLst/>
              <a:gdLst/>
              <a:ahLst/>
              <a:cxnLst/>
              <a:rect l="l" t="t" r="r" b="b"/>
              <a:pathLst>
                <a:path w="444" h="803" extrusionOk="0">
                  <a:moveTo>
                    <a:pt x="146" y="0"/>
                  </a:moveTo>
                  <a:cubicBezTo>
                    <a:pt x="74" y="0"/>
                    <a:pt x="0" y="62"/>
                    <a:pt x="29" y="161"/>
                  </a:cubicBezTo>
                  <a:cubicBezTo>
                    <a:pt x="88" y="340"/>
                    <a:pt x="136" y="530"/>
                    <a:pt x="196" y="721"/>
                  </a:cubicBezTo>
                  <a:cubicBezTo>
                    <a:pt x="215" y="778"/>
                    <a:pt x="260" y="803"/>
                    <a:pt x="306" y="803"/>
                  </a:cubicBezTo>
                  <a:cubicBezTo>
                    <a:pt x="375" y="803"/>
                    <a:pt x="443" y="747"/>
                    <a:pt x="422" y="661"/>
                  </a:cubicBezTo>
                  <a:cubicBezTo>
                    <a:pt x="374" y="471"/>
                    <a:pt x="315" y="280"/>
                    <a:pt x="255" y="90"/>
                  </a:cubicBezTo>
                  <a:cubicBezTo>
                    <a:pt x="241" y="28"/>
                    <a:pt x="194" y="0"/>
                    <a:pt x="146" y="0"/>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0"/>
            <p:cNvSpPr/>
            <p:nvPr/>
          </p:nvSpPr>
          <p:spPr>
            <a:xfrm>
              <a:off x="11546250" y="3731475"/>
              <a:ext cx="13900" cy="31900"/>
            </a:xfrm>
            <a:custGeom>
              <a:avLst/>
              <a:gdLst/>
              <a:ahLst/>
              <a:cxnLst/>
              <a:rect l="l" t="t" r="r" b="b"/>
              <a:pathLst>
                <a:path w="556" h="1276" extrusionOk="0">
                  <a:moveTo>
                    <a:pt x="134" y="1"/>
                  </a:moveTo>
                  <a:cubicBezTo>
                    <a:pt x="125" y="1"/>
                    <a:pt x="117" y="2"/>
                    <a:pt x="108" y="3"/>
                  </a:cubicBezTo>
                  <a:cubicBezTo>
                    <a:pt x="36" y="27"/>
                    <a:pt x="0" y="110"/>
                    <a:pt x="12" y="182"/>
                  </a:cubicBezTo>
                  <a:cubicBezTo>
                    <a:pt x="60" y="539"/>
                    <a:pt x="167" y="884"/>
                    <a:pt x="322" y="1218"/>
                  </a:cubicBezTo>
                  <a:cubicBezTo>
                    <a:pt x="338" y="1258"/>
                    <a:pt x="373" y="1275"/>
                    <a:pt x="409" y="1275"/>
                  </a:cubicBezTo>
                  <a:cubicBezTo>
                    <a:pt x="479" y="1275"/>
                    <a:pt x="556" y="1213"/>
                    <a:pt x="524" y="1134"/>
                  </a:cubicBezTo>
                  <a:cubicBezTo>
                    <a:pt x="417" y="801"/>
                    <a:pt x="334" y="456"/>
                    <a:pt x="274" y="110"/>
                  </a:cubicBezTo>
                  <a:cubicBezTo>
                    <a:pt x="253" y="37"/>
                    <a:pt x="196" y="1"/>
                    <a:pt x="134" y="1"/>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0"/>
            <p:cNvSpPr/>
            <p:nvPr/>
          </p:nvSpPr>
          <p:spPr>
            <a:xfrm>
              <a:off x="11567975" y="3748675"/>
              <a:ext cx="7775" cy="13300"/>
            </a:xfrm>
            <a:custGeom>
              <a:avLst/>
              <a:gdLst/>
              <a:ahLst/>
              <a:cxnLst/>
              <a:rect l="l" t="t" r="r" b="b"/>
              <a:pathLst>
                <a:path w="311" h="532" extrusionOk="0">
                  <a:moveTo>
                    <a:pt x="128" y="1"/>
                  </a:moveTo>
                  <a:cubicBezTo>
                    <a:pt x="84" y="1"/>
                    <a:pt x="40" y="22"/>
                    <a:pt x="12" y="65"/>
                  </a:cubicBezTo>
                  <a:cubicBezTo>
                    <a:pt x="1" y="89"/>
                    <a:pt x="1" y="125"/>
                    <a:pt x="1" y="160"/>
                  </a:cubicBezTo>
                  <a:lnTo>
                    <a:pt x="36" y="303"/>
                  </a:lnTo>
                  <a:cubicBezTo>
                    <a:pt x="48" y="351"/>
                    <a:pt x="60" y="399"/>
                    <a:pt x="72" y="446"/>
                  </a:cubicBezTo>
                  <a:cubicBezTo>
                    <a:pt x="82" y="498"/>
                    <a:pt x="138" y="532"/>
                    <a:pt x="191" y="532"/>
                  </a:cubicBezTo>
                  <a:cubicBezTo>
                    <a:pt x="199" y="532"/>
                    <a:pt x="207" y="531"/>
                    <a:pt x="215" y="530"/>
                  </a:cubicBezTo>
                  <a:cubicBezTo>
                    <a:pt x="251" y="518"/>
                    <a:pt x="274" y="506"/>
                    <a:pt x="286" y="470"/>
                  </a:cubicBezTo>
                  <a:lnTo>
                    <a:pt x="298" y="446"/>
                  </a:lnTo>
                  <a:cubicBezTo>
                    <a:pt x="310" y="422"/>
                    <a:pt x="310" y="399"/>
                    <a:pt x="298" y="387"/>
                  </a:cubicBezTo>
                  <a:cubicBezTo>
                    <a:pt x="298" y="339"/>
                    <a:pt x="286" y="291"/>
                    <a:pt x="274" y="232"/>
                  </a:cubicBezTo>
                  <a:lnTo>
                    <a:pt x="251" y="89"/>
                  </a:lnTo>
                  <a:cubicBezTo>
                    <a:pt x="231" y="31"/>
                    <a:pt x="180" y="1"/>
                    <a:pt x="128" y="1"/>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0"/>
            <p:cNvSpPr/>
            <p:nvPr/>
          </p:nvSpPr>
          <p:spPr>
            <a:xfrm>
              <a:off x="11451350" y="3931375"/>
              <a:ext cx="12650" cy="31900"/>
            </a:xfrm>
            <a:custGeom>
              <a:avLst/>
              <a:gdLst/>
              <a:ahLst/>
              <a:cxnLst/>
              <a:rect l="l" t="t" r="r" b="b"/>
              <a:pathLst>
                <a:path w="506" h="1276" extrusionOk="0">
                  <a:moveTo>
                    <a:pt x="148" y="1"/>
                  </a:moveTo>
                  <a:cubicBezTo>
                    <a:pt x="76" y="1"/>
                    <a:pt x="1" y="59"/>
                    <a:pt x="22" y="151"/>
                  </a:cubicBezTo>
                  <a:cubicBezTo>
                    <a:pt x="105" y="508"/>
                    <a:pt x="189" y="853"/>
                    <a:pt x="296" y="1211"/>
                  </a:cubicBezTo>
                  <a:cubicBezTo>
                    <a:pt x="310" y="1256"/>
                    <a:pt x="344" y="1276"/>
                    <a:pt x="381" y="1276"/>
                  </a:cubicBezTo>
                  <a:cubicBezTo>
                    <a:pt x="440" y="1276"/>
                    <a:pt x="506" y="1225"/>
                    <a:pt x="498" y="1151"/>
                  </a:cubicBezTo>
                  <a:cubicBezTo>
                    <a:pt x="427" y="794"/>
                    <a:pt x="344" y="437"/>
                    <a:pt x="260" y="91"/>
                  </a:cubicBezTo>
                  <a:cubicBezTo>
                    <a:pt x="246" y="28"/>
                    <a:pt x="198" y="1"/>
                    <a:pt x="148" y="1"/>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0"/>
            <p:cNvSpPr/>
            <p:nvPr/>
          </p:nvSpPr>
          <p:spPr>
            <a:xfrm>
              <a:off x="11473025" y="3951100"/>
              <a:ext cx="13400" cy="20800"/>
            </a:xfrm>
            <a:custGeom>
              <a:avLst/>
              <a:gdLst/>
              <a:ahLst/>
              <a:cxnLst/>
              <a:rect l="l" t="t" r="r" b="b"/>
              <a:pathLst>
                <a:path w="536" h="832" extrusionOk="0">
                  <a:moveTo>
                    <a:pt x="134" y="0"/>
                  </a:moveTo>
                  <a:cubicBezTo>
                    <a:pt x="113" y="0"/>
                    <a:pt x="91" y="5"/>
                    <a:pt x="72" y="17"/>
                  </a:cubicBezTo>
                  <a:cubicBezTo>
                    <a:pt x="24" y="53"/>
                    <a:pt x="0" y="124"/>
                    <a:pt x="36" y="184"/>
                  </a:cubicBezTo>
                  <a:cubicBezTo>
                    <a:pt x="120" y="386"/>
                    <a:pt x="215" y="576"/>
                    <a:pt x="298" y="779"/>
                  </a:cubicBezTo>
                  <a:cubicBezTo>
                    <a:pt x="323" y="816"/>
                    <a:pt x="360" y="831"/>
                    <a:pt x="397" y="831"/>
                  </a:cubicBezTo>
                  <a:cubicBezTo>
                    <a:pt x="467" y="831"/>
                    <a:pt x="536" y="774"/>
                    <a:pt x="512" y="695"/>
                  </a:cubicBezTo>
                  <a:cubicBezTo>
                    <a:pt x="429" y="481"/>
                    <a:pt x="334" y="267"/>
                    <a:pt x="251" y="64"/>
                  </a:cubicBezTo>
                  <a:cubicBezTo>
                    <a:pt x="226" y="24"/>
                    <a:pt x="180" y="0"/>
                    <a:pt x="134" y="0"/>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0"/>
            <p:cNvSpPr/>
            <p:nvPr/>
          </p:nvSpPr>
          <p:spPr>
            <a:xfrm>
              <a:off x="11500700" y="3975500"/>
              <a:ext cx="15500" cy="22900"/>
            </a:xfrm>
            <a:custGeom>
              <a:avLst/>
              <a:gdLst/>
              <a:ahLst/>
              <a:cxnLst/>
              <a:rect l="l" t="t" r="r" b="b"/>
              <a:pathLst>
                <a:path w="620" h="916" extrusionOk="0">
                  <a:moveTo>
                    <a:pt x="155" y="0"/>
                  </a:moveTo>
                  <a:cubicBezTo>
                    <a:pt x="131" y="0"/>
                    <a:pt x="107" y="6"/>
                    <a:pt x="84" y="17"/>
                  </a:cubicBezTo>
                  <a:cubicBezTo>
                    <a:pt x="25" y="53"/>
                    <a:pt x="1" y="136"/>
                    <a:pt x="36" y="208"/>
                  </a:cubicBezTo>
                  <a:cubicBezTo>
                    <a:pt x="144" y="422"/>
                    <a:pt x="263" y="648"/>
                    <a:pt x="382" y="862"/>
                  </a:cubicBezTo>
                  <a:cubicBezTo>
                    <a:pt x="406" y="894"/>
                    <a:pt x="445" y="915"/>
                    <a:pt x="487" y="915"/>
                  </a:cubicBezTo>
                  <a:cubicBezTo>
                    <a:pt x="507" y="915"/>
                    <a:pt x="529" y="910"/>
                    <a:pt x="548" y="898"/>
                  </a:cubicBezTo>
                  <a:cubicBezTo>
                    <a:pt x="608" y="862"/>
                    <a:pt x="620" y="791"/>
                    <a:pt x="596" y="732"/>
                  </a:cubicBezTo>
                  <a:cubicBezTo>
                    <a:pt x="489" y="505"/>
                    <a:pt x="382" y="291"/>
                    <a:pt x="275" y="65"/>
                  </a:cubicBezTo>
                  <a:cubicBezTo>
                    <a:pt x="250" y="24"/>
                    <a:pt x="204" y="0"/>
                    <a:pt x="155" y="0"/>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0"/>
            <p:cNvSpPr/>
            <p:nvPr/>
          </p:nvSpPr>
          <p:spPr>
            <a:xfrm>
              <a:off x="11715700" y="4117200"/>
              <a:ext cx="19000" cy="29600"/>
            </a:xfrm>
            <a:custGeom>
              <a:avLst/>
              <a:gdLst/>
              <a:ahLst/>
              <a:cxnLst/>
              <a:rect l="l" t="t" r="r" b="b"/>
              <a:pathLst>
                <a:path w="760" h="1184" extrusionOk="0">
                  <a:moveTo>
                    <a:pt x="187" y="0"/>
                  </a:moveTo>
                  <a:cubicBezTo>
                    <a:pt x="93" y="0"/>
                    <a:pt x="0" y="107"/>
                    <a:pt x="80" y="219"/>
                  </a:cubicBezTo>
                  <a:cubicBezTo>
                    <a:pt x="223" y="528"/>
                    <a:pt x="378" y="826"/>
                    <a:pt x="545" y="1136"/>
                  </a:cubicBezTo>
                  <a:cubicBezTo>
                    <a:pt x="569" y="1167"/>
                    <a:pt x="603" y="1183"/>
                    <a:pt x="641" y="1183"/>
                  </a:cubicBezTo>
                  <a:cubicBezTo>
                    <a:pt x="660" y="1183"/>
                    <a:pt x="680" y="1179"/>
                    <a:pt x="700" y="1171"/>
                  </a:cubicBezTo>
                  <a:cubicBezTo>
                    <a:pt x="747" y="1136"/>
                    <a:pt x="759" y="1076"/>
                    <a:pt x="735" y="1017"/>
                  </a:cubicBezTo>
                  <a:cubicBezTo>
                    <a:pt x="604" y="707"/>
                    <a:pt x="461" y="398"/>
                    <a:pt x="307" y="88"/>
                  </a:cubicBezTo>
                  <a:cubicBezTo>
                    <a:pt x="279" y="26"/>
                    <a:pt x="233" y="0"/>
                    <a:pt x="187" y="0"/>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0"/>
            <p:cNvSpPr/>
            <p:nvPr/>
          </p:nvSpPr>
          <p:spPr>
            <a:xfrm>
              <a:off x="11743600" y="4135550"/>
              <a:ext cx="11925" cy="18100"/>
            </a:xfrm>
            <a:custGeom>
              <a:avLst/>
              <a:gdLst/>
              <a:ahLst/>
              <a:cxnLst/>
              <a:rect l="l" t="t" r="r" b="b"/>
              <a:pathLst>
                <a:path w="477" h="724" extrusionOk="0">
                  <a:moveTo>
                    <a:pt x="134" y="1"/>
                  </a:moveTo>
                  <a:cubicBezTo>
                    <a:pt x="114" y="1"/>
                    <a:pt x="93" y="7"/>
                    <a:pt x="72" y="21"/>
                  </a:cubicBezTo>
                  <a:cubicBezTo>
                    <a:pt x="36" y="33"/>
                    <a:pt x="24" y="68"/>
                    <a:pt x="12" y="104"/>
                  </a:cubicBezTo>
                  <a:cubicBezTo>
                    <a:pt x="0" y="128"/>
                    <a:pt x="12" y="175"/>
                    <a:pt x="24" y="199"/>
                  </a:cubicBezTo>
                  <a:cubicBezTo>
                    <a:pt x="84" y="354"/>
                    <a:pt x="155" y="509"/>
                    <a:pt x="226" y="664"/>
                  </a:cubicBezTo>
                  <a:cubicBezTo>
                    <a:pt x="238" y="687"/>
                    <a:pt x="274" y="711"/>
                    <a:pt x="298" y="723"/>
                  </a:cubicBezTo>
                  <a:lnTo>
                    <a:pt x="381" y="723"/>
                  </a:lnTo>
                  <a:cubicBezTo>
                    <a:pt x="441" y="699"/>
                    <a:pt x="477" y="628"/>
                    <a:pt x="465" y="568"/>
                  </a:cubicBezTo>
                  <a:cubicBezTo>
                    <a:pt x="393" y="402"/>
                    <a:pt x="322" y="235"/>
                    <a:pt x="262" y="68"/>
                  </a:cubicBezTo>
                  <a:cubicBezTo>
                    <a:pt x="238" y="33"/>
                    <a:pt x="215" y="9"/>
                    <a:pt x="179" y="9"/>
                  </a:cubicBezTo>
                  <a:cubicBezTo>
                    <a:pt x="164" y="4"/>
                    <a:pt x="149" y="1"/>
                    <a:pt x="134" y="1"/>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0"/>
            <p:cNvSpPr/>
            <p:nvPr/>
          </p:nvSpPr>
          <p:spPr>
            <a:xfrm>
              <a:off x="11986325" y="4261200"/>
              <a:ext cx="85700" cy="70925"/>
            </a:xfrm>
            <a:custGeom>
              <a:avLst/>
              <a:gdLst/>
              <a:ahLst/>
              <a:cxnLst/>
              <a:rect l="l" t="t" r="r" b="b"/>
              <a:pathLst>
                <a:path w="3428" h="2837" extrusionOk="0">
                  <a:moveTo>
                    <a:pt x="208" y="1"/>
                  </a:moveTo>
                  <a:cubicBezTo>
                    <a:pt x="98" y="1"/>
                    <a:pt x="1" y="144"/>
                    <a:pt x="102" y="245"/>
                  </a:cubicBezTo>
                  <a:cubicBezTo>
                    <a:pt x="1055" y="1198"/>
                    <a:pt x="2102" y="2055"/>
                    <a:pt x="3210" y="2817"/>
                  </a:cubicBezTo>
                  <a:cubicBezTo>
                    <a:pt x="3231" y="2831"/>
                    <a:pt x="3252" y="2837"/>
                    <a:pt x="3272" y="2837"/>
                  </a:cubicBezTo>
                  <a:cubicBezTo>
                    <a:pt x="3370" y="2837"/>
                    <a:pt x="3428" y="2684"/>
                    <a:pt x="3329" y="2615"/>
                  </a:cubicBezTo>
                  <a:cubicBezTo>
                    <a:pt x="2269" y="1817"/>
                    <a:pt x="1257" y="960"/>
                    <a:pt x="304" y="43"/>
                  </a:cubicBezTo>
                  <a:cubicBezTo>
                    <a:pt x="275" y="13"/>
                    <a:pt x="241" y="1"/>
                    <a:pt x="208" y="1"/>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0"/>
            <p:cNvSpPr/>
            <p:nvPr/>
          </p:nvSpPr>
          <p:spPr>
            <a:xfrm>
              <a:off x="12073700" y="4303200"/>
              <a:ext cx="44775" cy="37600"/>
            </a:xfrm>
            <a:custGeom>
              <a:avLst/>
              <a:gdLst/>
              <a:ahLst/>
              <a:cxnLst/>
              <a:rect l="l" t="t" r="r" b="b"/>
              <a:pathLst>
                <a:path w="1791" h="1504" extrusionOk="0">
                  <a:moveTo>
                    <a:pt x="168" y="0"/>
                  </a:moveTo>
                  <a:cubicBezTo>
                    <a:pt x="128" y="0"/>
                    <a:pt x="90" y="18"/>
                    <a:pt x="60" y="54"/>
                  </a:cubicBezTo>
                  <a:cubicBezTo>
                    <a:pt x="0" y="113"/>
                    <a:pt x="0" y="208"/>
                    <a:pt x="60" y="280"/>
                  </a:cubicBezTo>
                  <a:cubicBezTo>
                    <a:pt x="548" y="685"/>
                    <a:pt x="1036" y="1101"/>
                    <a:pt x="1560" y="1482"/>
                  </a:cubicBezTo>
                  <a:cubicBezTo>
                    <a:pt x="1579" y="1497"/>
                    <a:pt x="1600" y="1504"/>
                    <a:pt x="1620" y="1504"/>
                  </a:cubicBezTo>
                  <a:cubicBezTo>
                    <a:pt x="1710" y="1504"/>
                    <a:pt x="1791" y="1368"/>
                    <a:pt x="1703" y="1280"/>
                  </a:cubicBezTo>
                  <a:cubicBezTo>
                    <a:pt x="1250" y="851"/>
                    <a:pt x="762" y="447"/>
                    <a:pt x="286" y="54"/>
                  </a:cubicBezTo>
                  <a:cubicBezTo>
                    <a:pt x="250" y="18"/>
                    <a:pt x="209" y="0"/>
                    <a:pt x="168" y="0"/>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0"/>
            <p:cNvSpPr/>
            <p:nvPr/>
          </p:nvSpPr>
          <p:spPr>
            <a:xfrm>
              <a:off x="12138500" y="4322300"/>
              <a:ext cx="26125" cy="17500"/>
            </a:xfrm>
            <a:custGeom>
              <a:avLst/>
              <a:gdLst/>
              <a:ahLst/>
              <a:cxnLst/>
              <a:rect l="l" t="t" r="r" b="b"/>
              <a:pathLst>
                <a:path w="1045" h="700" extrusionOk="0">
                  <a:moveTo>
                    <a:pt x="164" y="0"/>
                  </a:moveTo>
                  <a:cubicBezTo>
                    <a:pt x="68" y="0"/>
                    <a:pt x="0" y="146"/>
                    <a:pt x="111" y="206"/>
                  </a:cubicBezTo>
                  <a:cubicBezTo>
                    <a:pt x="349" y="373"/>
                    <a:pt x="599" y="528"/>
                    <a:pt x="837" y="683"/>
                  </a:cubicBezTo>
                  <a:cubicBezTo>
                    <a:pt x="857" y="694"/>
                    <a:pt x="875" y="699"/>
                    <a:pt x="893" y="699"/>
                  </a:cubicBezTo>
                  <a:cubicBezTo>
                    <a:pt x="985" y="699"/>
                    <a:pt x="1044" y="564"/>
                    <a:pt x="944" y="504"/>
                  </a:cubicBezTo>
                  <a:cubicBezTo>
                    <a:pt x="706" y="349"/>
                    <a:pt x="468" y="183"/>
                    <a:pt x="218" y="16"/>
                  </a:cubicBezTo>
                  <a:cubicBezTo>
                    <a:pt x="200" y="5"/>
                    <a:pt x="182" y="0"/>
                    <a:pt x="164" y="0"/>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0"/>
            <p:cNvSpPr/>
            <p:nvPr/>
          </p:nvSpPr>
          <p:spPr>
            <a:xfrm>
              <a:off x="12196550" y="4334225"/>
              <a:ext cx="20350" cy="12125"/>
            </a:xfrm>
            <a:custGeom>
              <a:avLst/>
              <a:gdLst/>
              <a:ahLst/>
              <a:cxnLst/>
              <a:rect l="l" t="t" r="r" b="b"/>
              <a:pathLst>
                <a:path w="814" h="485" extrusionOk="0">
                  <a:moveTo>
                    <a:pt x="182" y="0"/>
                  </a:moveTo>
                  <a:cubicBezTo>
                    <a:pt x="70" y="0"/>
                    <a:pt x="1" y="158"/>
                    <a:pt x="123" y="229"/>
                  </a:cubicBezTo>
                  <a:cubicBezTo>
                    <a:pt x="277" y="313"/>
                    <a:pt x="444" y="396"/>
                    <a:pt x="599" y="468"/>
                  </a:cubicBezTo>
                  <a:cubicBezTo>
                    <a:pt x="624" y="476"/>
                    <a:pt x="649" y="484"/>
                    <a:pt x="670" y="484"/>
                  </a:cubicBezTo>
                  <a:cubicBezTo>
                    <a:pt x="679" y="484"/>
                    <a:pt x="687" y="483"/>
                    <a:pt x="694" y="479"/>
                  </a:cubicBezTo>
                  <a:cubicBezTo>
                    <a:pt x="801" y="456"/>
                    <a:pt x="813" y="313"/>
                    <a:pt x="730" y="253"/>
                  </a:cubicBezTo>
                  <a:cubicBezTo>
                    <a:pt x="563" y="170"/>
                    <a:pt x="408" y="87"/>
                    <a:pt x="242" y="15"/>
                  </a:cubicBezTo>
                  <a:cubicBezTo>
                    <a:pt x="221" y="5"/>
                    <a:pt x="201" y="0"/>
                    <a:pt x="182" y="0"/>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0"/>
            <p:cNvSpPr/>
            <p:nvPr/>
          </p:nvSpPr>
          <p:spPr>
            <a:xfrm>
              <a:off x="11991250" y="3908225"/>
              <a:ext cx="31200" cy="35175"/>
            </a:xfrm>
            <a:custGeom>
              <a:avLst/>
              <a:gdLst/>
              <a:ahLst/>
              <a:cxnLst/>
              <a:rect l="l" t="t" r="r" b="b"/>
              <a:pathLst>
                <a:path w="1248" h="1407" extrusionOk="0">
                  <a:moveTo>
                    <a:pt x="164" y="1"/>
                  </a:moveTo>
                  <a:cubicBezTo>
                    <a:pt x="141" y="1"/>
                    <a:pt x="118" y="6"/>
                    <a:pt x="96" y="17"/>
                  </a:cubicBezTo>
                  <a:cubicBezTo>
                    <a:pt x="24" y="53"/>
                    <a:pt x="0" y="148"/>
                    <a:pt x="36" y="220"/>
                  </a:cubicBezTo>
                  <a:cubicBezTo>
                    <a:pt x="262" y="672"/>
                    <a:pt x="596" y="1065"/>
                    <a:pt x="1000" y="1375"/>
                  </a:cubicBezTo>
                  <a:cubicBezTo>
                    <a:pt x="1025" y="1397"/>
                    <a:pt x="1051" y="1406"/>
                    <a:pt x="1076" y="1406"/>
                  </a:cubicBezTo>
                  <a:cubicBezTo>
                    <a:pt x="1171" y="1406"/>
                    <a:pt x="1247" y="1269"/>
                    <a:pt x="1143" y="1184"/>
                  </a:cubicBezTo>
                  <a:cubicBezTo>
                    <a:pt x="798" y="875"/>
                    <a:pt x="512" y="494"/>
                    <a:pt x="298" y="77"/>
                  </a:cubicBezTo>
                  <a:cubicBezTo>
                    <a:pt x="265" y="28"/>
                    <a:pt x="215" y="1"/>
                    <a:pt x="164" y="1"/>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0"/>
            <p:cNvSpPr/>
            <p:nvPr/>
          </p:nvSpPr>
          <p:spPr>
            <a:xfrm>
              <a:off x="12031425" y="3928600"/>
              <a:ext cx="20875" cy="16675"/>
            </a:xfrm>
            <a:custGeom>
              <a:avLst/>
              <a:gdLst/>
              <a:ahLst/>
              <a:cxnLst/>
              <a:rect l="l" t="t" r="r" b="b"/>
              <a:pathLst>
                <a:path w="835" h="667" extrusionOk="0">
                  <a:moveTo>
                    <a:pt x="179" y="0"/>
                  </a:moveTo>
                  <a:cubicBezTo>
                    <a:pt x="60" y="0"/>
                    <a:pt x="1" y="143"/>
                    <a:pt x="84" y="226"/>
                  </a:cubicBezTo>
                  <a:cubicBezTo>
                    <a:pt x="239" y="369"/>
                    <a:pt x="405" y="500"/>
                    <a:pt x="572" y="631"/>
                  </a:cubicBezTo>
                  <a:cubicBezTo>
                    <a:pt x="596" y="655"/>
                    <a:pt x="632" y="667"/>
                    <a:pt x="655" y="667"/>
                  </a:cubicBezTo>
                  <a:cubicBezTo>
                    <a:pt x="775" y="667"/>
                    <a:pt x="834" y="536"/>
                    <a:pt x="751" y="452"/>
                  </a:cubicBezTo>
                  <a:cubicBezTo>
                    <a:pt x="596" y="310"/>
                    <a:pt x="429" y="179"/>
                    <a:pt x="274" y="48"/>
                  </a:cubicBezTo>
                  <a:cubicBezTo>
                    <a:pt x="239" y="24"/>
                    <a:pt x="215" y="12"/>
                    <a:pt x="179" y="0"/>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0"/>
            <p:cNvSpPr/>
            <p:nvPr/>
          </p:nvSpPr>
          <p:spPr>
            <a:xfrm>
              <a:off x="12444875" y="4129875"/>
              <a:ext cx="27350" cy="27375"/>
            </a:xfrm>
            <a:custGeom>
              <a:avLst/>
              <a:gdLst/>
              <a:ahLst/>
              <a:cxnLst/>
              <a:rect l="l" t="t" r="r" b="b"/>
              <a:pathLst>
                <a:path w="1094" h="1095" extrusionOk="0">
                  <a:moveTo>
                    <a:pt x="167" y="1"/>
                  </a:moveTo>
                  <a:cubicBezTo>
                    <a:pt x="128" y="1"/>
                    <a:pt x="90" y="16"/>
                    <a:pt x="60" y="45"/>
                  </a:cubicBezTo>
                  <a:cubicBezTo>
                    <a:pt x="0" y="105"/>
                    <a:pt x="0" y="200"/>
                    <a:pt x="60" y="260"/>
                  </a:cubicBezTo>
                  <a:cubicBezTo>
                    <a:pt x="310" y="522"/>
                    <a:pt x="548" y="795"/>
                    <a:pt x="810" y="1045"/>
                  </a:cubicBezTo>
                  <a:cubicBezTo>
                    <a:pt x="836" y="1080"/>
                    <a:pt x="869" y="1095"/>
                    <a:pt x="901" y="1095"/>
                  </a:cubicBezTo>
                  <a:cubicBezTo>
                    <a:pt x="1000" y="1095"/>
                    <a:pt x="1094" y="957"/>
                    <a:pt x="977" y="867"/>
                  </a:cubicBezTo>
                  <a:cubicBezTo>
                    <a:pt x="750" y="593"/>
                    <a:pt x="512" y="319"/>
                    <a:pt x="274" y="45"/>
                  </a:cubicBezTo>
                  <a:cubicBezTo>
                    <a:pt x="244" y="16"/>
                    <a:pt x="206" y="1"/>
                    <a:pt x="167" y="1"/>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0"/>
            <p:cNvSpPr/>
            <p:nvPr/>
          </p:nvSpPr>
          <p:spPr>
            <a:xfrm>
              <a:off x="12484075" y="4145350"/>
              <a:ext cx="18650" cy="16850"/>
            </a:xfrm>
            <a:custGeom>
              <a:avLst/>
              <a:gdLst/>
              <a:ahLst/>
              <a:cxnLst/>
              <a:rect l="l" t="t" r="r" b="b"/>
              <a:pathLst>
                <a:path w="746" h="674" extrusionOk="0">
                  <a:moveTo>
                    <a:pt x="128" y="0"/>
                  </a:moveTo>
                  <a:cubicBezTo>
                    <a:pt x="60" y="0"/>
                    <a:pt x="1" y="93"/>
                    <a:pt x="64" y="164"/>
                  </a:cubicBezTo>
                  <a:lnTo>
                    <a:pt x="552" y="641"/>
                  </a:lnTo>
                  <a:cubicBezTo>
                    <a:pt x="572" y="664"/>
                    <a:pt x="595" y="674"/>
                    <a:pt x="618" y="674"/>
                  </a:cubicBezTo>
                  <a:cubicBezTo>
                    <a:pt x="686" y="674"/>
                    <a:pt x="746" y="582"/>
                    <a:pt x="683" y="510"/>
                  </a:cubicBezTo>
                  <a:lnTo>
                    <a:pt x="195" y="34"/>
                  </a:lnTo>
                  <a:cubicBezTo>
                    <a:pt x="174" y="10"/>
                    <a:pt x="151" y="0"/>
                    <a:pt x="128" y="0"/>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0"/>
            <p:cNvSpPr/>
            <p:nvPr/>
          </p:nvSpPr>
          <p:spPr>
            <a:xfrm>
              <a:off x="12513225" y="4150525"/>
              <a:ext cx="19300" cy="16725"/>
            </a:xfrm>
            <a:custGeom>
              <a:avLst/>
              <a:gdLst/>
              <a:ahLst/>
              <a:cxnLst/>
              <a:rect l="l" t="t" r="r" b="b"/>
              <a:pathLst>
                <a:path w="772" h="669" extrusionOk="0">
                  <a:moveTo>
                    <a:pt x="196" y="1"/>
                  </a:moveTo>
                  <a:cubicBezTo>
                    <a:pt x="90" y="1"/>
                    <a:pt x="1" y="127"/>
                    <a:pt x="76" y="231"/>
                  </a:cubicBezTo>
                  <a:cubicBezTo>
                    <a:pt x="219" y="362"/>
                    <a:pt x="350" y="493"/>
                    <a:pt x="493" y="624"/>
                  </a:cubicBezTo>
                  <a:cubicBezTo>
                    <a:pt x="521" y="655"/>
                    <a:pt x="554" y="668"/>
                    <a:pt x="585" y="668"/>
                  </a:cubicBezTo>
                  <a:cubicBezTo>
                    <a:pt x="685" y="668"/>
                    <a:pt x="771" y="536"/>
                    <a:pt x="672" y="446"/>
                  </a:cubicBezTo>
                  <a:cubicBezTo>
                    <a:pt x="541" y="303"/>
                    <a:pt x="410" y="172"/>
                    <a:pt x="279" y="29"/>
                  </a:cubicBezTo>
                  <a:cubicBezTo>
                    <a:pt x="252" y="9"/>
                    <a:pt x="223" y="1"/>
                    <a:pt x="196" y="1"/>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0"/>
            <p:cNvSpPr/>
            <p:nvPr/>
          </p:nvSpPr>
          <p:spPr>
            <a:xfrm>
              <a:off x="12830050" y="3893600"/>
              <a:ext cx="45400" cy="33500"/>
            </a:xfrm>
            <a:custGeom>
              <a:avLst/>
              <a:gdLst/>
              <a:ahLst/>
              <a:cxnLst/>
              <a:rect l="l" t="t" r="r" b="b"/>
              <a:pathLst>
                <a:path w="1816" h="1340" extrusionOk="0">
                  <a:moveTo>
                    <a:pt x="152" y="1"/>
                  </a:moveTo>
                  <a:cubicBezTo>
                    <a:pt x="91" y="1"/>
                    <a:pt x="32" y="43"/>
                    <a:pt x="12" y="102"/>
                  </a:cubicBezTo>
                  <a:cubicBezTo>
                    <a:pt x="0" y="174"/>
                    <a:pt x="36" y="257"/>
                    <a:pt x="119" y="281"/>
                  </a:cubicBezTo>
                  <a:cubicBezTo>
                    <a:pt x="726" y="400"/>
                    <a:pt x="1262" y="769"/>
                    <a:pt x="1584" y="1293"/>
                  </a:cubicBezTo>
                  <a:cubicBezTo>
                    <a:pt x="1605" y="1326"/>
                    <a:pt x="1637" y="1340"/>
                    <a:pt x="1669" y="1340"/>
                  </a:cubicBezTo>
                  <a:cubicBezTo>
                    <a:pt x="1742" y="1340"/>
                    <a:pt x="1815" y="1268"/>
                    <a:pt x="1774" y="1186"/>
                  </a:cubicBezTo>
                  <a:cubicBezTo>
                    <a:pt x="1465" y="567"/>
                    <a:pt x="869" y="126"/>
                    <a:pt x="191" y="7"/>
                  </a:cubicBezTo>
                  <a:cubicBezTo>
                    <a:pt x="178" y="3"/>
                    <a:pt x="165" y="1"/>
                    <a:pt x="152" y="1"/>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0"/>
            <p:cNvSpPr/>
            <p:nvPr/>
          </p:nvSpPr>
          <p:spPr>
            <a:xfrm>
              <a:off x="12840150" y="3926625"/>
              <a:ext cx="29800" cy="15150"/>
            </a:xfrm>
            <a:custGeom>
              <a:avLst/>
              <a:gdLst/>
              <a:ahLst/>
              <a:cxnLst/>
              <a:rect l="l" t="t" r="r" b="b"/>
              <a:pathLst>
                <a:path w="1192" h="606" extrusionOk="0">
                  <a:moveTo>
                    <a:pt x="118" y="0"/>
                  </a:moveTo>
                  <a:cubicBezTo>
                    <a:pt x="72" y="0"/>
                    <a:pt x="32" y="32"/>
                    <a:pt x="13" y="79"/>
                  </a:cubicBezTo>
                  <a:cubicBezTo>
                    <a:pt x="1" y="150"/>
                    <a:pt x="37" y="210"/>
                    <a:pt x="96" y="222"/>
                  </a:cubicBezTo>
                  <a:cubicBezTo>
                    <a:pt x="406" y="353"/>
                    <a:pt x="727" y="472"/>
                    <a:pt x="1037" y="603"/>
                  </a:cubicBezTo>
                  <a:cubicBezTo>
                    <a:pt x="1044" y="604"/>
                    <a:pt x="1052" y="605"/>
                    <a:pt x="1060" y="605"/>
                  </a:cubicBezTo>
                  <a:cubicBezTo>
                    <a:pt x="1111" y="605"/>
                    <a:pt x="1157" y="571"/>
                    <a:pt x="1168" y="520"/>
                  </a:cubicBezTo>
                  <a:cubicBezTo>
                    <a:pt x="1192" y="460"/>
                    <a:pt x="1156" y="401"/>
                    <a:pt x="1096" y="389"/>
                  </a:cubicBezTo>
                  <a:cubicBezTo>
                    <a:pt x="787" y="258"/>
                    <a:pt x="465" y="127"/>
                    <a:pt x="156" y="8"/>
                  </a:cubicBezTo>
                  <a:cubicBezTo>
                    <a:pt x="143" y="3"/>
                    <a:pt x="130" y="0"/>
                    <a:pt x="118" y="0"/>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0"/>
            <p:cNvSpPr/>
            <p:nvPr/>
          </p:nvSpPr>
          <p:spPr>
            <a:xfrm>
              <a:off x="13107450" y="4184650"/>
              <a:ext cx="30300" cy="30700"/>
            </a:xfrm>
            <a:custGeom>
              <a:avLst/>
              <a:gdLst/>
              <a:ahLst/>
              <a:cxnLst/>
              <a:rect l="l" t="t" r="r" b="b"/>
              <a:pathLst>
                <a:path w="1212" h="1228" extrusionOk="0">
                  <a:moveTo>
                    <a:pt x="179" y="0"/>
                  </a:moveTo>
                  <a:cubicBezTo>
                    <a:pt x="141" y="0"/>
                    <a:pt x="102" y="15"/>
                    <a:pt x="72" y="45"/>
                  </a:cubicBezTo>
                  <a:cubicBezTo>
                    <a:pt x="1" y="105"/>
                    <a:pt x="1" y="200"/>
                    <a:pt x="72" y="259"/>
                  </a:cubicBezTo>
                  <a:cubicBezTo>
                    <a:pt x="358" y="569"/>
                    <a:pt x="644" y="890"/>
                    <a:pt x="929" y="1188"/>
                  </a:cubicBezTo>
                  <a:cubicBezTo>
                    <a:pt x="957" y="1216"/>
                    <a:pt x="989" y="1227"/>
                    <a:pt x="1019" y="1227"/>
                  </a:cubicBezTo>
                  <a:cubicBezTo>
                    <a:pt x="1120" y="1227"/>
                    <a:pt x="1211" y="1101"/>
                    <a:pt x="1120" y="1009"/>
                  </a:cubicBezTo>
                  <a:cubicBezTo>
                    <a:pt x="846" y="676"/>
                    <a:pt x="560" y="367"/>
                    <a:pt x="286" y="45"/>
                  </a:cubicBezTo>
                  <a:cubicBezTo>
                    <a:pt x="257" y="15"/>
                    <a:pt x="218" y="0"/>
                    <a:pt x="179" y="0"/>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0"/>
            <p:cNvSpPr/>
            <p:nvPr/>
          </p:nvSpPr>
          <p:spPr>
            <a:xfrm>
              <a:off x="13108650" y="4211350"/>
              <a:ext cx="20250" cy="22350"/>
            </a:xfrm>
            <a:custGeom>
              <a:avLst/>
              <a:gdLst/>
              <a:ahLst/>
              <a:cxnLst/>
              <a:rect l="l" t="t" r="r" b="b"/>
              <a:pathLst>
                <a:path w="810" h="894" extrusionOk="0">
                  <a:moveTo>
                    <a:pt x="127" y="1"/>
                  </a:moveTo>
                  <a:cubicBezTo>
                    <a:pt x="96" y="1"/>
                    <a:pt x="66" y="13"/>
                    <a:pt x="48" y="37"/>
                  </a:cubicBezTo>
                  <a:cubicBezTo>
                    <a:pt x="0" y="84"/>
                    <a:pt x="0" y="156"/>
                    <a:pt x="48" y="203"/>
                  </a:cubicBezTo>
                  <a:cubicBezTo>
                    <a:pt x="227" y="430"/>
                    <a:pt x="417" y="644"/>
                    <a:pt x="608" y="858"/>
                  </a:cubicBezTo>
                  <a:cubicBezTo>
                    <a:pt x="631" y="882"/>
                    <a:pt x="661" y="894"/>
                    <a:pt x="691" y="894"/>
                  </a:cubicBezTo>
                  <a:cubicBezTo>
                    <a:pt x="721" y="894"/>
                    <a:pt x="750" y="882"/>
                    <a:pt x="774" y="858"/>
                  </a:cubicBezTo>
                  <a:cubicBezTo>
                    <a:pt x="810" y="811"/>
                    <a:pt x="810" y="751"/>
                    <a:pt x="774" y="703"/>
                  </a:cubicBezTo>
                  <a:cubicBezTo>
                    <a:pt x="584" y="477"/>
                    <a:pt x="405" y="251"/>
                    <a:pt x="215" y="37"/>
                  </a:cubicBezTo>
                  <a:cubicBezTo>
                    <a:pt x="191" y="13"/>
                    <a:pt x="158" y="1"/>
                    <a:pt x="127" y="1"/>
                  </a:cubicBezTo>
                  <a:close/>
                </a:path>
              </a:pathLst>
            </a:custGeom>
            <a:solidFill>
              <a:srgbClr val="5134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0"/>
            <p:cNvSpPr/>
            <p:nvPr/>
          </p:nvSpPr>
          <p:spPr>
            <a:xfrm>
              <a:off x="11766800" y="4178325"/>
              <a:ext cx="1550225" cy="672200"/>
            </a:xfrm>
            <a:custGeom>
              <a:avLst/>
              <a:gdLst/>
              <a:ahLst/>
              <a:cxnLst/>
              <a:rect l="l" t="t" r="r" b="b"/>
              <a:pathLst>
                <a:path w="62009" h="26888" extrusionOk="0">
                  <a:moveTo>
                    <a:pt x="9013" y="3339"/>
                  </a:moveTo>
                  <a:cubicBezTo>
                    <a:pt x="9037" y="3339"/>
                    <a:pt x="9061" y="3345"/>
                    <a:pt x="9085" y="3358"/>
                  </a:cubicBezTo>
                  <a:cubicBezTo>
                    <a:pt x="10038" y="4275"/>
                    <a:pt x="11050" y="5132"/>
                    <a:pt x="12110" y="5918"/>
                  </a:cubicBezTo>
                  <a:cubicBezTo>
                    <a:pt x="12219" y="5997"/>
                    <a:pt x="12162" y="6152"/>
                    <a:pt x="12057" y="6152"/>
                  </a:cubicBezTo>
                  <a:cubicBezTo>
                    <a:pt x="12037" y="6152"/>
                    <a:pt x="12014" y="6146"/>
                    <a:pt x="11991" y="6132"/>
                  </a:cubicBezTo>
                  <a:cubicBezTo>
                    <a:pt x="10883" y="5370"/>
                    <a:pt x="9836" y="4513"/>
                    <a:pt x="8883" y="3560"/>
                  </a:cubicBezTo>
                  <a:cubicBezTo>
                    <a:pt x="8825" y="3454"/>
                    <a:pt x="8909" y="3339"/>
                    <a:pt x="9013" y="3339"/>
                  </a:cubicBezTo>
                  <a:close/>
                  <a:moveTo>
                    <a:pt x="15032" y="5759"/>
                  </a:moveTo>
                  <a:cubicBezTo>
                    <a:pt x="15050" y="5759"/>
                    <a:pt x="15068" y="5764"/>
                    <a:pt x="15086" y="5775"/>
                  </a:cubicBezTo>
                  <a:cubicBezTo>
                    <a:pt x="15324" y="5942"/>
                    <a:pt x="15562" y="6108"/>
                    <a:pt x="15812" y="6275"/>
                  </a:cubicBezTo>
                  <a:cubicBezTo>
                    <a:pt x="15860" y="6299"/>
                    <a:pt x="15872" y="6358"/>
                    <a:pt x="15848" y="6406"/>
                  </a:cubicBezTo>
                  <a:cubicBezTo>
                    <a:pt x="15832" y="6438"/>
                    <a:pt x="15795" y="6459"/>
                    <a:pt x="15758" y="6459"/>
                  </a:cubicBezTo>
                  <a:cubicBezTo>
                    <a:pt x="15740" y="6459"/>
                    <a:pt x="15721" y="6454"/>
                    <a:pt x="15705" y="6442"/>
                  </a:cubicBezTo>
                  <a:cubicBezTo>
                    <a:pt x="15467" y="6287"/>
                    <a:pt x="15217" y="6132"/>
                    <a:pt x="14979" y="5965"/>
                  </a:cubicBezTo>
                  <a:cubicBezTo>
                    <a:pt x="14868" y="5905"/>
                    <a:pt x="14936" y="5759"/>
                    <a:pt x="15032" y="5759"/>
                  </a:cubicBezTo>
                  <a:close/>
                  <a:moveTo>
                    <a:pt x="12444" y="4992"/>
                  </a:moveTo>
                  <a:cubicBezTo>
                    <a:pt x="12485" y="4992"/>
                    <a:pt x="12526" y="5007"/>
                    <a:pt x="12562" y="5037"/>
                  </a:cubicBezTo>
                  <a:cubicBezTo>
                    <a:pt x="13038" y="5442"/>
                    <a:pt x="13526" y="5846"/>
                    <a:pt x="13979" y="6275"/>
                  </a:cubicBezTo>
                  <a:cubicBezTo>
                    <a:pt x="14069" y="6365"/>
                    <a:pt x="13982" y="6506"/>
                    <a:pt x="13889" y="6506"/>
                  </a:cubicBezTo>
                  <a:cubicBezTo>
                    <a:pt x="13871" y="6506"/>
                    <a:pt x="13853" y="6501"/>
                    <a:pt x="13836" y="6489"/>
                  </a:cubicBezTo>
                  <a:lnTo>
                    <a:pt x="13836" y="6477"/>
                  </a:lnTo>
                  <a:cubicBezTo>
                    <a:pt x="13312" y="6096"/>
                    <a:pt x="12824" y="5680"/>
                    <a:pt x="12336" y="5263"/>
                  </a:cubicBezTo>
                  <a:cubicBezTo>
                    <a:pt x="12264" y="5203"/>
                    <a:pt x="12264" y="5108"/>
                    <a:pt x="12336" y="5037"/>
                  </a:cubicBezTo>
                  <a:cubicBezTo>
                    <a:pt x="12366" y="5007"/>
                    <a:pt x="12404" y="4992"/>
                    <a:pt x="12444" y="4992"/>
                  </a:cubicBezTo>
                  <a:close/>
                  <a:moveTo>
                    <a:pt x="17372" y="6224"/>
                  </a:moveTo>
                  <a:cubicBezTo>
                    <a:pt x="17391" y="6224"/>
                    <a:pt x="17411" y="6229"/>
                    <a:pt x="17432" y="6239"/>
                  </a:cubicBezTo>
                  <a:cubicBezTo>
                    <a:pt x="17598" y="6323"/>
                    <a:pt x="17765" y="6406"/>
                    <a:pt x="17920" y="6489"/>
                  </a:cubicBezTo>
                  <a:cubicBezTo>
                    <a:pt x="17979" y="6525"/>
                    <a:pt x="17991" y="6596"/>
                    <a:pt x="17956" y="6656"/>
                  </a:cubicBezTo>
                  <a:cubicBezTo>
                    <a:pt x="17944" y="6680"/>
                    <a:pt x="17920" y="6704"/>
                    <a:pt x="17884" y="6715"/>
                  </a:cubicBezTo>
                  <a:cubicBezTo>
                    <a:pt x="17860" y="6715"/>
                    <a:pt x="17825" y="6715"/>
                    <a:pt x="17801" y="6704"/>
                  </a:cubicBezTo>
                  <a:cubicBezTo>
                    <a:pt x="17634" y="6620"/>
                    <a:pt x="17467" y="6549"/>
                    <a:pt x="17313" y="6465"/>
                  </a:cubicBezTo>
                  <a:cubicBezTo>
                    <a:pt x="17190" y="6384"/>
                    <a:pt x="17260" y="6224"/>
                    <a:pt x="17372" y="6224"/>
                  </a:cubicBezTo>
                  <a:close/>
                  <a:moveTo>
                    <a:pt x="1" y="0"/>
                  </a:moveTo>
                  <a:lnTo>
                    <a:pt x="1" y="0"/>
                  </a:lnTo>
                  <a:cubicBezTo>
                    <a:pt x="965" y="500"/>
                    <a:pt x="1894" y="1072"/>
                    <a:pt x="2763" y="1715"/>
                  </a:cubicBezTo>
                  <a:cubicBezTo>
                    <a:pt x="3549" y="2298"/>
                    <a:pt x="4323" y="2894"/>
                    <a:pt x="5133" y="3441"/>
                  </a:cubicBezTo>
                  <a:cubicBezTo>
                    <a:pt x="5906" y="3965"/>
                    <a:pt x="6704" y="4465"/>
                    <a:pt x="7490" y="4953"/>
                  </a:cubicBezTo>
                  <a:cubicBezTo>
                    <a:pt x="8216" y="5394"/>
                    <a:pt x="8966" y="5799"/>
                    <a:pt x="9740" y="6156"/>
                  </a:cubicBezTo>
                  <a:cubicBezTo>
                    <a:pt x="10645" y="6561"/>
                    <a:pt x="11598" y="6811"/>
                    <a:pt x="12526" y="7156"/>
                  </a:cubicBezTo>
                  <a:cubicBezTo>
                    <a:pt x="14479" y="7858"/>
                    <a:pt x="16574" y="8085"/>
                    <a:pt x="18599" y="8501"/>
                  </a:cubicBezTo>
                  <a:cubicBezTo>
                    <a:pt x="22742" y="9359"/>
                    <a:pt x="26861" y="10323"/>
                    <a:pt x="30993" y="11240"/>
                  </a:cubicBezTo>
                  <a:cubicBezTo>
                    <a:pt x="33088" y="11704"/>
                    <a:pt x="35172" y="12169"/>
                    <a:pt x="37256" y="12633"/>
                  </a:cubicBezTo>
                  <a:cubicBezTo>
                    <a:pt x="39101" y="13038"/>
                    <a:pt x="40923" y="13443"/>
                    <a:pt x="42590" y="14359"/>
                  </a:cubicBezTo>
                  <a:cubicBezTo>
                    <a:pt x="44078" y="15169"/>
                    <a:pt x="45399" y="16288"/>
                    <a:pt x="46578" y="17503"/>
                  </a:cubicBezTo>
                  <a:cubicBezTo>
                    <a:pt x="47793" y="18741"/>
                    <a:pt x="48912" y="20062"/>
                    <a:pt x="49924" y="21467"/>
                  </a:cubicBezTo>
                  <a:cubicBezTo>
                    <a:pt x="49995" y="21574"/>
                    <a:pt x="50007" y="21717"/>
                    <a:pt x="49936" y="21836"/>
                  </a:cubicBezTo>
                  <a:cubicBezTo>
                    <a:pt x="50102" y="22075"/>
                    <a:pt x="50281" y="22325"/>
                    <a:pt x="50436" y="22575"/>
                  </a:cubicBezTo>
                  <a:cubicBezTo>
                    <a:pt x="50876" y="23265"/>
                    <a:pt x="51281" y="23968"/>
                    <a:pt x="51698" y="24670"/>
                  </a:cubicBezTo>
                  <a:cubicBezTo>
                    <a:pt x="52055" y="25265"/>
                    <a:pt x="52436" y="25825"/>
                    <a:pt x="53055" y="26158"/>
                  </a:cubicBezTo>
                  <a:cubicBezTo>
                    <a:pt x="53651" y="26480"/>
                    <a:pt x="54329" y="26587"/>
                    <a:pt x="54984" y="26647"/>
                  </a:cubicBezTo>
                  <a:cubicBezTo>
                    <a:pt x="57018" y="26844"/>
                    <a:pt x="59062" y="26887"/>
                    <a:pt x="61106" y="26887"/>
                  </a:cubicBezTo>
                  <a:cubicBezTo>
                    <a:pt x="61407" y="26887"/>
                    <a:pt x="61708" y="26886"/>
                    <a:pt x="62009" y="26885"/>
                  </a:cubicBezTo>
                  <a:cubicBezTo>
                    <a:pt x="60235" y="24372"/>
                    <a:pt x="58199" y="21634"/>
                    <a:pt x="55865" y="18741"/>
                  </a:cubicBezTo>
                  <a:cubicBezTo>
                    <a:pt x="44483" y="4596"/>
                    <a:pt x="23075" y="3656"/>
                    <a:pt x="17241" y="3453"/>
                  </a:cubicBezTo>
                  <a:cubicBezTo>
                    <a:pt x="11407" y="3239"/>
                    <a:pt x="8490" y="2274"/>
                    <a:pt x="5359" y="1084"/>
                  </a:cubicBezTo>
                  <a:cubicBezTo>
                    <a:pt x="3680" y="453"/>
                    <a:pt x="1596" y="143"/>
                    <a:pt x="1" y="0"/>
                  </a:cubicBezTo>
                  <a:close/>
                </a:path>
              </a:pathLst>
            </a:custGeom>
            <a:solidFill>
              <a:srgbClr val="E09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7" name="Google Shape;1607;p40"/>
          <p:cNvGrpSpPr/>
          <p:nvPr/>
        </p:nvGrpSpPr>
        <p:grpSpPr>
          <a:xfrm>
            <a:off x="6037216" y="1886472"/>
            <a:ext cx="670545" cy="457477"/>
            <a:chOff x="-1540763" y="4116277"/>
            <a:chExt cx="990027" cy="675442"/>
          </a:xfrm>
        </p:grpSpPr>
        <p:sp>
          <p:nvSpPr>
            <p:cNvPr id="1608" name="Google Shape;1608;p40"/>
            <p:cNvSpPr/>
            <p:nvPr/>
          </p:nvSpPr>
          <p:spPr>
            <a:xfrm>
              <a:off x="-1540763" y="4382597"/>
              <a:ext cx="409645" cy="409122"/>
            </a:xfrm>
            <a:custGeom>
              <a:avLst/>
              <a:gdLst/>
              <a:ahLst/>
              <a:cxnLst/>
              <a:rect l="l" t="t" r="r" b="b"/>
              <a:pathLst>
                <a:path w="9395" h="9383" extrusionOk="0">
                  <a:moveTo>
                    <a:pt x="4703" y="0"/>
                  </a:moveTo>
                  <a:lnTo>
                    <a:pt x="4334" y="2143"/>
                  </a:lnTo>
                  <a:cubicBezTo>
                    <a:pt x="4144" y="3262"/>
                    <a:pt x="3263" y="4143"/>
                    <a:pt x="2143" y="4334"/>
                  </a:cubicBezTo>
                  <a:lnTo>
                    <a:pt x="0" y="4691"/>
                  </a:lnTo>
                  <a:lnTo>
                    <a:pt x="2143" y="5060"/>
                  </a:lnTo>
                  <a:cubicBezTo>
                    <a:pt x="3263" y="5251"/>
                    <a:pt x="4144" y="6120"/>
                    <a:pt x="4334" y="7251"/>
                  </a:cubicBezTo>
                  <a:lnTo>
                    <a:pt x="4703" y="9382"/>
                  </a:lnTo>
                  <a:lnTo>
                    <a:pt x="5061" y="7251"/>
                  </a:lnTo>
                  <a:cubicBezTo>
                    <a:pt x="5251" y="6120"/>
                    <a:pt x="6132" y="5251"/>
                    <a:pt x="7251" y="5060"/>
                  </a:cubicBezTo>
                  <a:lnTo>
                    <a:pt x="9394" y="4691"/>
                  </a:lnTo>
                  <a:lnTo>
                    <a:pt x="7251" y="4334"/>
                  </a:lnTo>
                  <a:cubicBezTo>
                    <a:pt x="6132" y="4143"/>
                    <a:pt x="5251" y="3262"/>
                    <a:pt x="5061" y="2143"/>
                  </a:cubicBezTo>
                  <a:lnTo>
                    <a:pt x="47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0"/>
            <p:cNvSpPr/>
            <p:nvPr/>
          </p:nvSpPr>
          <p:spPr>
            <a:xfrm>
              <a:off x="-1131691" y="4116277"/>
              <a:ext cx="289215" cy="289172"/>
            </a:xfrm>
            <a:custGeom>
              <a:avLst/>
              <a:gdLst/>
              <a:ahLst/>
              <a:cxnLst/>
              <a:rect l="l" t="t" r="r" b="b"/>
              <a:pathLst>
                <a:path w="6633" h="6632" extrusionOk="0">
                  <a:moveTo>
                    <a:pt x="3322" y="0"/>
                  </a:moveTo>
                  <a:lnTo>
                    <a:pt x="3060" y="1512"/>
                  </a:lnTo>
                  <a:cubicBezTo>
                    <a:pt x="2929" y="2310"/>
                    <a:pt x="2310" y="2929"/>
                    <a:pt x="1513" y="3060"/>
                  </a:cubicBezTo>
                  <a:lnTo>
                    <a:pt x="0" y="3322"/>
                  </a:lnTo>
                  <a:lnTo>
                    <a:pt x="1513" y="3572"/>
                  </a:lnTo>
                  <a:cubicBezTo>
                    <a:pt x="2310" y="3703"/>
                    <a:pt x="2929" y="4334"/>
                    <a:pt x="3060" y="5120"/>
                  </a:cubicBezTo>
                  <a:lnTo>
                    <a:pt x="3322" y="6632"/>
                  </a:lnTo>
                  <a:lnTo>
                    <a:pt x="3572" y="5120"/>
                  </a:lnTo>
                  <a:cubicBezTo>
                    <a:pt x="3715" y="4334"/>
                    <a:pt x="4334" y="3703"/>
                    <a:pt x="5120" y="3572"/>
                  </a:cubicBezTo>
                  <a:lnTo>
                    <a:pt x="6632" y="3322"/>
                  </a:lnTo>
                  <a:lnTo>
                    <a:pt x="5120" y="3060"/>
                  </a:lnTo>
                  <a:cubicBezTo>
                    <a:pt x="4334" y="2929"/>
                    <a:pt x="3715" y="2310"/>
                    <a:pt x="3572" y="1512"/>
                  </a:cubicBezTo>
                  <a:lnTo>
                    <a:pt x="33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0"/>
            <p:cNvSpPr/>
            <p:nvPr/>
          </p:nvSpPr>
          <p:spPr>
            <a:xfrm>
              <a:off x="-839951" y="4359226"/>
              <a:ext cx="289215" cy="289215"/>
            </a:xfrm>
            <a:custGeom>
              <a:avLst/>
              <a:gdLst/>
              <a:ahLst/>
              <a:cxnLst/>
              <a:rect l="l" t="t" r="r" b="b"/>
              <a:pathLst>
                <a:path w="6633" h="6633" extrusionOk="0">
                  <a:moveTo>
                    <a:pt x="3323" y="0"/>
                  </a:moveTo>
                  <a:lnTo>
                    <a:pt x="3061" y="1512"/>
                  </a:lnTo>
                  <a:cubicBezTo>
                    <a:pt x="2930" y="2298"/>
                    <a:pt x="2311" y="2917"/>
                    <a:pt x="1513" y="3060"/>
                  </a:cubicBezTo>
                  <a:lnTo>
                    <a:pt x="1" y="3310"/>
                  </a:lnTo>
                  <a:lnTo>
                    <a:pt x="1513" y="3572"/>
                  </a:lnTo>
                  <a:cubicBezTo>
                    <a:pt x="2311" y="3703"/>
                    <a:pt x="2930" y="4322"/>
                    <a:pt x="3061" y="5120"/>
                  </a:cubicBezTo>
                  <a:lnTo>
                    <a:pt x="3323" y="6632"/>
                  </a:lnTo>
                  <a:lnTo>
                    <a:pt x="3573" y="5120"/>
                  </a:lnTo>
                  <a:cubicBezTo>
                    <a:pt x="3704" y="4322"/>
                    <a:pt x="4323" y="3703"/>
                    <a:pt x="5120" y="3572"/>
                  </a:cubicBezTo>
                  <a:lnTo>
                    <a:pt x="6633" y="3310"/>
                  </a:lnTo>
                  <a:lnTo>
                    <a:pt x="5120" y="3060"/>
                  </a:lnTo>
                  <a:cubicBezTo>
                    <a:pt x="4323" y="2917"/>
                    <a:pt x="3704" y="2298"/>
                    <a:pt x="3573" y="1512"/>
                  </a:cubicBezTo>
                  <a:lnTo>
                    <a:pt x="3585" y="1512"/>
                  </a:lnTo>
                  <a:lnTo>
                    <a:pt x="33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1" name="Google Shape;1611;p40"/>
          <p:cNvGrpSpPr/>
          <p:nvPr/>
        </p:nvGrpSpPr>
        <p:grpSpPr>
          <a:xfrm>
            <a:off x="6599192" y="1785824"/>
            <a:ext cx="1498310" cy="1946691"/>
            <a:chOff x="6599192" y="1785824"/>
            <a:chExt cx="1498310" cy="1946691"/>
          </a:xfrm>
        </p:grpSpPr>
        <p:grpSp>
          <p:nvGrpSpPr>
            <p:cNvPr id="1612" name="Google Shape;1612;p40"/>
            <p:cNvGrpSpPr/>
            <p:nvPr/>
          </p:nvGrpSpPr>
          <p:grpSpPr>
            <a:xfrm>
              <a:off x="6599192" y="1785824"/>
              <a:ext cx="1498310" cy="1946691"/>
              <a:chOff x="-5258025" y="1513663"/>
              <a:chExt cx="929300" cy="1207400"/>
            </a:xfrm>
          </p:grpSpPr>
          <p:sp>
            <p:nvSpPr>
              <p:cNvPr id="1613" name="Google Shape;1613;p40"/>
              <p:cNvSpPr/>
              <p:nvPr/>
            </p:nvSpPr>
            <p:spPr>
              <a:xfrm>
                <a:off x="-5237800" y="2160088"/>
                <a:ext cx="32475" cy="78075"/>
              </a:xfrm>
              <a:custGeom>
                <a:avLst/>
                <a:gdLst/>
                <a:ahLst/>
                <a:cxnLst/>
                <a:rect l="l" t="t" r="r" b="b"/>
                <a:pathLst>
                  <a:path w="1299" h="3123" extrusionOk="0">
                    <a:moveTo>
                      <a:pt x="441" y="1"/>
                    </a:moveTo>
                    <a:cubicBezTo>
                      <a:pt x="322" y="25"/>
                      <a:pt x="215" y="96"/>
                      <a:pt x="144" y="191"/>
                    </a:cubicBezTo>
                    <a:cubicBezTo>
                      <a:pt x="60" y="311"/>
                      <a:pt x="13" y="441"/>
                      <a:pt x="1" y="584"/>
                    </a:cubicBezTo>
                    <a:cubicBezTo>
                      <a:pt x="13" y="1239"/>
                      <a:pt x="144" y="1870"/>
                      <a:pt x="405" y="2466"/>
                    </a:cubicBezTo>
                    <a:cubicBezTo>
                      <a:pt x="503" y="2661"/>
                      <a:pt x="778" y="3122"/>
                      <a:pt x="1070" y="3122"/>
                    </a:cubicBezTo>
                    <a:cubicBezTo>
                      <a:pt x="1098" y="3122"/>
                      <a:pt x="1127" y="3118"/>
                      <a:pt x="1156" y="3108"/>
                    </a:cubicBezTo>
                    <a:cubicBezTo>
                      <a:pt x="1215" y="3073"/>
                      <a:pt x="1275" y="2775"/>
                      <a:pt x="1298" y="2620"/>
                    </a:cubicBezTo>
                    <a:cubicBezTo>
                      <a:pt x="1275" y="2608"/>
                      <a:pt x="1263" y="2585"/>
                      <a:pt x="1251" y="2573"/>
                    </a:cubicBezTo>
                    <a:cubicBezTo>
                      <a:pt x="667" y="1823"/>
                      <a:pt x="465" y="930"/>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0"/>
              <p:cNvSpPr/>
              <p:nvPr/>
            </p:nvSpPr>
            <p:spPr>
              <a:xfrm>
                <a:off x="-5185400" y="2009188"/>
                <a:ext cx="20850" cy="53000"/>
              </a:xfrm>
              <a:custGeom>
                <a:avLst/>
                <a:gdLst/>
                <a:ahLst/>
                <a:cxnLst/>
                <a:rect l="l" t="t" r="r" b="b"/>
                <a:pathLst>
                  <a:path w="834" h="2120" extrusionOk="0">
                    <a:moveTo>
                      <a:pt x="310" y="1"/>
                    </a:moveTo>
                    <a:cubicBezTo>
                      <a:pt x="0" y="667"/>
                      <a:pt x="226" y="1560"/>
                      <a:pt x="667" y="2120"/>
                    </a:cubicBezTo>
                    <a:cubicBezTo>
                      <a:pt x="726" y="2001"/>
                      <a:pt x="762" y="1894"/>
                      <a:pt x="786" y="1775"/>
                    </a:cubicBezTo>
                    <a:cubicBezTo>
                      <a:pt x="834" y="1536"/>
                      <a:pt x="834" y="1298"/>
                      <a:pt x="786" y="1060"/>
                    </a:cubicBezTo>
                    <a:cubicBezTo>
                      <a:pt x="726" y="679"/>
                      <a:pt x="560" y="310"/>
                      <a:pt x="3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0"/>
              <p:cNvSpPr/>
              <p:nvPr/>
            </p:nvSpPr>
            <p:spPr>
              <a:xfrm>
                <a:off x="-5177075" y="2149088"/>
                <a:ext cx="198275" cy="553850"/>
              </a:xfrm>
              <a:custGeom>
                <a:avLst/>
                <a:gdLst/>
                <a:ahLst/>
                <a:cxnLst/>
                <a:rect l="l" t="t" r="r" b="b"/>
                <a:pathLst>
                  <a:path w="7931" h="22154" extrusionOk="0">
                    <a:moveTo>
                      <a:pt x="992" y="14667"/>
                    </a:moveTo>
                    <a:cubicBezTo>
                      <a:pt x="1133" y="14667"/>
                      <a:pt x="1245" y="14819"/>
                      <a:pt x="1167" y="14955"/>
                    </a:cubicBezTo>
                    <a:cubicBezTo>
                      <a:pt x="1096" y="15074"/>
                      <a:pt x="1013" y="15169"/>
                      <a:pt x="917" y="15252"/>
                    </a:cubicBezTo>
                    <a:cubicBezTo>
                      <a:pt x="869" y="15295"/>
                      <a:pt x="817" y="15313"/>
                      <a:pt x="767" y="15313"/>
                    </a:cubicBezTo>
                    <a:cubicBezTo>
                      <a:pt x="594" y="15313"/>
                      <a:pt x="448" y="15097"/>
                      <a:pt x="596" y="14931"/>
                    </a:cubicBezTo>
                    <a:cubicBezTo>
                      <a:pt x="691" y="14836"/>
                      <a:pt x="786" y="14752"/>
                      <a:pt x="893" y="14681"/>
                    </a:cubicBezTo>
                    <a:lnTo>
                      <a:pt x="893" y="14693"/>
                    </a:lnTo>
                    <a:cubicBezTo>
                      <a:pt x="927" y="14675"/>
                      <a:pt x="960" y="14667"/>
                      <a:pt x="992" y="14667"/>
                    </a:cubicBezTo>
                    <a:close/>
                    <a:moveTo>
                      <a:pt x="1116" y="15472"/>
                    </a:moveTo>
                    <a:cubicBezTo>
                      <a:pt x="1258" y="15472"/>
                      <a:pt x="1373" y="15632"/>
                      <a:pt x="1286" y="15776"/>
                    </a:cubicBezTo>
                    <a:lnTo>
                      <a:pt x="1286" y="15788"/>
                    </a:lnTo>
                    <a:cubicBezTo>
                      <a:pt x="1227" y="15871"/>
                      <a:pt x="1155" y="15955"/>
                      <a:pt x="1072" y="16038"/>
                    </a:cubicBezTo>
                    <a:cubicBezTo>
                      <a:pt x="1030" y="16080"/>
                      <a:pt x="974" y="16101"/>
                      <a:pt x="916" y="16101"/>
                    </a:cubicBezTo>
                    <a:cubicBezTo>
                      <a:pt x="858" y="16101"/>
                      <a:pt x="798" y="16080"/>
                      <a:pt x="751" y="16038"/>
                    </a:cubicBezTo>
                    <a:cubicBezTo>
                      <a:pt x="667" y="15943"/>
                      <a:pt x="667" y="15800"/>
                      <a:pt x="751" y="15717"/>
                    </a:cubicBezTo>
                    <a:cubicBezTo>
                      <a:pt x="834" y="15633"/>
                      <a:pt x="917" y="15562"/>
                      <a:pt x="1013" y="15502"/>
                    </a:cubicBezTo>
                    <a:cubicBezTo>
                      <a:pt x="1047" y="15482"/>
                      <a:pt x="1082" y="15472"/>
                      <a:pt x="1116" y="15472"/>
                    </a:cubicBezTo>
                    <a:close/>
                    <a:moveTo>
                      <a:pt x="6214" y="0"/>
                    </a:moveTo>
                    <a:cubicBezTo>
                      <a:pt x="6096" y="0"/>
                      <a:pt x="5977" y="4"/>
                      <a:pt x="5858" y="12"/>
                    </a:cubicBezTo>
                    <a:cubicBezTo>
                      <a:pt x="5716" y="12"/>
                      <a:pt x="5585" y="36"/>
                      <a:pt x="5454" y="48"/>
                    </a:cubicBezTo>
                    <a:cubicBezTo>
                      <a:pt x="4668" y="191"/>
                      <a:pt x="3906" y="489"/>
                      <a:pt x="3239" y="917"/>
                    </a:cubicBezTo>
                    <a:cubicBezTo>
                      <a:pt x="2489" y="1405"/>
                      <a:pt x="1834" y="2024"/>
                      <a:pt x="1310" y="2751"/>
                    </a:cubicBezTo>
                    <a:cubicBezTo>
                      <a:pt x="715" y="3525"/>
                      <a:pt x="203" y="4418"/>
                      <a:pt x="167" y="5430"/>
                    </a:cubicBezTo>
                    <a:cubicBezTo>
                      <a:pt x="167" y="5465"/>
                      <a:pt x="155" y="5501"/>
                      <a:pt x="131" y="5537"/>
                    </a:cubicBezTo>
                    <a:cubicBezTo>
                      <a:pt x="84" y="6239"/>
                      <a:pt x="72" y="6954"/>
                      <a:pt x="84" y="7656"/>
                    </a:cubicBezTo>
                    <a:cubicBezTo>
                      <a:pt x="84" y="9228"/>
                      <a:pt x="143" y="10799"/>
                      <a:pt x="191" y="12383"/>
                    </a:cubicBezTo>
                    <a:cubicBezTo>
                      <a:pt x="298" y="15598"/>
                      <a:pt x="429" y="18824"/>
                      <a:pt x="596" y="22039"/>
                    </a:cubicBezTo>
                    <a:cubicBezTo>
                      <a:pt x="694" y="22126"/>
                      <a:pt x="845" y="22154"/>
                      <a:pt x="1008" y="22154"/>
                    </a:cubicBezTo>
                    <a:cubicBezTo>
                      <a:pt x="1223" y="22154"/>
                      <a:pt x="1458" y="22107"/>
                      <a:pt x="1620" y="22086"/>
                    </a:cubicBezTo>
                    <a:cubicBezTo>
                      <a:pt x="1977" y="22027"/>
                      <a:pt x="2358" y="21920"/>
                      <a:pt x="2596" y="21634"/>
                    </a:cubicBezTo>
                    <a:cubicBezTo>
                      <a:pt x="2453" y="21015"/>
                      <a:pt x="2441" y="20348"/>
                      <a:pt x="2394" y="19705"/>
                    </a:cubicBezTo>
                    <a:cubicBezTo>
                      <a:pt x="2334" y="19074"/>
                      <a:pt x="2298" y="18431"/>
                      <a:pt x="2275" y="17800"/>
                    </a:cubicBezTo>
                    <a:cubicBezTo>
                      <a:pt x="2215" y="16502"/>
                      <a:pt x="2203" y="15205"/>
                      <a:pt x="2239" y="13907"/>
                    </a:cubicBezTo>
                    <a:cubicBezTo>
                      <a:pt x="1" y="10478"/>
                      <a:pt x="274" y="6073"/>
                      <a:pt x="2929" y="3239"/>
                    </a:cubicBezTo>
                    <a:lnTo>
                      <a:pt x="2965" y="3203"/>
                    </a:lnTo>
                    <a:lnTo>
                      <a:pt x="3013" y="3144"/>
                    </a:lnTo>
                    <a:lnTo>
                      <a:pt x="3084" y="3108"/>
                    </a:lnTo>
                    <a:cubicBezTo>
                      <a:pt x="3120" y="3072"/>
                      <a:pt x="3156" y="3037"/>
                      <a:pt x="3191" y="2989"/>
                    </a:cubicBezTo>
                    <a:cubicBezTo>
                      <a:pt x="3239" y="2941"/>
                      <a:pt x="3299" y="2870"/>
                      <a:pt x="3370" y="2798"/>
                    </a:cubicBezTo>
                    <a:lnTo>
                      <a:pt x="3382" y="2786"/>
                    </a:lnTo>
                    <a:cubicBezTo>
                      <a:pt x="3941" y="2275"/>
                      <a:pt x="4608" y="1894"/>
                      <a:pt x="5335" y="1667"/>
                    </a:cubicBezTo>
                    <a:cubicBezTo>
                      <a:pt x="6037" y="941"/>
                      <a:pt x="6942" y="465"/>
                      <a:pt x="7930" y="274"/>
                    </a:cubicBezTo>
                    <a:cubicBezTo>
                      <a:pt x="7376" y="96"/>
                      <a:pt x="6797" y="0"/>
                      <a:pt x="6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0"/>
              <p:cNvSpPr/>
              <p:nvPr/>
            </p:nvSpPr>
            <p:spPr>
              <a:xfrm>
                <a:off x="-5015450" y="2167238"/>
                <a:ext cx="56575" cy="26825"/>
              </a:xfrm>
              <a:custGeom>
                <a:avLst/>
                <a:gdLst/>
                <a:ahLst/>
                <a:cxnLst/>
                <a:rect l="l" t="t" r="r" b="b"/>
                <a:pathLst>
                  <a:path w="2263" h="1073" extrusionOk="0">
                    <a:moveTo>
                      <a:pt x="2263" y="1"/>
                    </a:moveTo>
                    <a:lnTo>
                      <a:pt x="2227" y="13"/>
                    </a:lnTo>
                    <a:cubicBezTo>
                      <a:pt x="1441" y="25"/>
                      <a:pt x="667" y="275"/>
                      <a:pt x="1" y="703"/>
                    </a:cubicBezTo>
                    <a:cubicBezTo>
                      <a:pt x="145" y="690"/>
                      <a:pt x="289" y="683"/>
                      <a:pt x="433" y="683"/>
                    </a:cubicBezTo>
                    <a:cubicBezTo>
                      <a:pt x="1061" y="683"/>
                      <a:pt x="1679" y="811"/>
                      <a:pt x="2251" y="1072"/>
                    </a:cubicBezTo>
                    <a:cubicBezTo>
                      <a:pt x="2251" y="715"/>
                      <a:pt x="2251" y="358"/>
                      <a:pt x="22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0"/>
              <p:cNvSpPr/>
              <p:nvPr/>
            </p:nvSpPr>
            <p:spPr>
              <a:xfrm>
                <a:off x="-5055625" y="2002338"/>
                <a:ext cx="111650" cy="44375"/>
              </a:xfrm>
              <a:custGeom>
                <a:avLst/>
                <a:gdLst/>
                <a:ahLst/>
                <a:cxnLst/>
                <a:rect l="l" t="t" r="r" b="b"/>
                <a:pathLst>
                  <a:path w="4466" h="1775" extrusionOk="0">
                    <a:moveTo>
                      <a:pt x="4310" y="1"/>
                    </a:moveTo>
                    <a:cubicBezTo>
                      <a:pt x="3548" y="155"/>
                      <a:pt x="2786" y="358"/>
                      <a:pt x="2048" y="620"/>
                    </a:cubicBezTo>
                    <a:cubicBezTo>
                      <a:pt x="1310" y="894"/>
                      <a:pt x="619" y="1287"/>
                      <a:pt x="0" y="1775"/>
                    </a:cubicBezTo>
                    <a:cubicBezTo>
                      <a:pt x="643" y="1739"/>
                      <a:pt x="1286" y="1703"/>
                      <a:pt x="1917" y="1656"/>
                    </a:cubicBezTo>
                    <a:cubicBezTo>
                      <a:pt x="2596" y="1608"/>
                      <a:pt x="3775" y="1656"/>
                      <a:pt x="4394" y="1167"/>
                    </a:cubicBezTo>
                    <a:cubicBezTo>
                      <a:pt x="4465" y="786"/>
                      <a:pt x="4441" y="382"/>
                      <a:pt x="4310" y="13"/>
                    </a:cubicBezTo>
                    <a:lnTo>
                      <a:pt x="431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0"/>
              <p:cNvSpPr/>
              <p:nvPr/>
            </p:nvSpPr>
            <p:spPr>
              <a:xfrm>
                <a:off x="-5164275" y="1941313"/>
                <a:ext cx="175650" cy="117025"/>
              </a:xfrm>
              <a:custGeom>
                <a:avLst/>
                <a:gdLst/>
                <a:ahLst/>
                <a:cxnLst/>
                <a:rect l="l" t="t" r="r" b="b"/>
                <a:pathLst>
                  <a:path w="7026" h="4681" extrusionOk="0">
                    <a:moveTo>
                      <a:pt x="2167" y="3039"/>
                    </a:moveTo>
                    <a:cubicBezTo>
                      <a:pt x="2234" y="3039"/>
                      <a:pt x="2301" y="3074"/>
                      <a:pt x="2334" y="3132"/>
                    </a:cubicBezTo>
                    <a:cubicBezTo>
                      <a:pt x="2358" y="3180"/>
                      <a:pt x="2370" y="3227"/>
                      <a:pt x="2358" y="3275"/>
                    </a:cubicBezTo>
                    <a:cubicBezTo>
                      <a:pt x="2334" y="3323"/>
                      <a:pt x="2310" y="3370"/>
                      <a:pt x="2263" y="3394"/>
                    </a:cubicBezTo>
                    <a:lnTo>
                      <a:pt x="2108" y="3501"/>
                    </a:lnTo>
                    <a:cubicBezTo>
                      <a:pt x="2075" y="3520"/>
                      <a:pt x="2042" y="3528"/>
                      <a:pt x="2012" y="3528"/>
                    </a:cubicBezTo>
                    <a:cubicBezTo>
                      <a:pt x="1847" y="3528"/>
                      <a:pt x="1746" y="3289"/>
                      <a:pt x="1917" y="3168"/>
                    </a:cubicBezTo>
                    <a:lnTo>
                      <a:pt x="2084" y="3061"/>
                    </a:lnTo>
                    <a:cubicBezTo>
                      <a:pt x="2110" y="3046"/>
                      <a:pt x="2138" y="3039"/>
                      <a:pt x="2167" y="3039"/>
                    </a:cubicBezTo>
                    <a:close/>
                    <a:moveTo>
                      <a:pt x="1090" y="3275"/>
                    </a:moveTo>
                    <a:lnTo>
                      <a:pt x="1090" y="3275"/>
                    </a:lnTo>
                    <a:cubicBezTo>
                      <a:pt x="1310" y="3281"/>
                      <a:pt x="1308" y="3608"/>
                      <a:pt x="1084" y="3608"/>
                    </a:cubicBezTo>
                    <a:cubicBezTo>
                      <a:pt x="872" y="3597"/>
                      <a:pt x="870" y="3281"/>
                      <a:pt x="1090" y="3275"/>
                    </a:cubicBezTo>
                    <a:close/>
                    <a:moveTo>
                      <a:pt x="6739" y="1"/>
                    </a:moveTo>
                    <a:cubicBezTo>
                      <a:pt x="6347" y="358"/>
                      <a:pt x="5954" y="703"/>
                      <a:pt x="5549" y="1025"/>
                    </a:cubicBezTo>
                    <a:cubicBezTo>
                      <a:pt x="4965" y="1477"/>
                      <a:pt x="4334" y="1858"/>
                      <a:pt x="3656" y="2132"/>
                    </a:cubicBezTo>
                    <a:cubicBezTo>
                      <a:pt x="2813" y="2488"/>
                      <a:pt x="1913" y="2673"/>
                      <a:pt x="1007" y="2673"/>
                    </a:cubicBezTo>
                    <a:cubicBezTo>
                      <a:pt x="672" y="2673"/>
                      <a:pt x="335" y="2648"/>
                      <a:pt x="0" y="2596"/>
                    </a:cubicBezTo>
                    <a:lnTo>
                      <a:pt x="0" y="2596"/>
                    </a:lnTo>
                    <a:cubicBezTo>
                      <a:pt x="227" y="2918"/>
                      <a:pt x="393" y="3299"/>
                      <a:pt x="477" y="3692"/>
                    </a:cubicBezTo>
                    <a:cubicBezTo>
                      <a:pt x="477" y="3739"/>
                      <a:pt x="489" y="3775"/>
                      <a:pt x="501" y="3823"/>
                    </a:cubicBezTo>
                    <a:cubicBezTo>
                      <a:pt x="548" y="4109"/>
                      <a:pt x="560" y="4394"/>
                      <a:pt x="548" y="4680"/>
                    </a:cubicBezTo>
                    <a:cubicBezTo>
                      <a:pt x="679" y="4632"/>
                      <a:pt x="822" y="4585"/>
                      <a:pt x="965" y="4549"/>
                    </a:cubicBezTo>
                    <a:cubicBezTo>
                      <a:pt x="1334" y="4442"/>
                      <a:pt x="1691" y="4335"/>
                      <a:pt x="2060" y="4228"/>
                    </a:cubicBezTo>
                    <a:cubicBezTo>
                      <a:pt x="2394" y="4120"/>
                      <a:pt x="2727" y="4025"/>
                      <a:pt x="3072" y="3954"/>
                    </a:cubicBezTo>
                    <a:cubicBezTo>
                      <a:pt x="3287" y="3930"/>
                      <a:pt x="3513" y="3859"/>
                      <a:pt x="3715" y="3775"/>
                    </a:cubicBezTo>
                    <a:cubicBezTo>
                      <a:pt x="4227" y="3335"/>
                      <a:pt x="4799" y="2954"/>
                      <a:pt x="5406" y="2656"/>
                    </a:cubicBezTo>
                    <a:cubicBezTo>
                      <a:pt x="5358" y="2585"/>
                      <a:pt x="5334" y="2501"/>
                      <a:pt x="5323" y="2418"/>
                    </a:cubicBezTo>
                    <a:cubicBezTo>
                      <a:pt x="5323" y="2335"/>
                      <a:pt x="5370" y="2251"/>
                      <a:pt x="5442" y="2204"/>
                    </a:cubicBezTo>
                    <a:cubicBezTo>
                      <a:pt x="5870" y="2001"/>
                      <a:pt x="6216" y="1573"/>
                      <a:pt x="6537" y="1239"/>
                    </a:cubicBezTo>
                    <a:cubicBezTo>
                      <a:pt x="6704" y="1061"/>
                      <a:pt x="6870" y="870"/>
                      <a:pt x="7025" y="680"/>
                    </a:cubicBezTo>
                    <a:cubicBezTo>
                      <a:pt x="7001" y="489"/>
                      <a:pt x="6930" y="310"/>
                      <a:pt x="6835" y="144"/>
                    </a:cubicBezTo>
                    <a:cubicBezTo>
                      <a:pt x="6811" y="96"/>
                      <a:pt x="6775" y="49"/>
                      <a:pt x="67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0"/>
              <p:cNvSpPr/>
              <p:nvPr/>
            </p:nvSpPr>
            <p:spPr>
              <a:xfrm>
                <a:off x="-5231250" y="2060088"/>
                <a:ext cx="276250" cy="173850"/>
              </a:xfrm>
              <a:custGeom>
                <a:avLst/>
                <a:gdLst/>
                <a:ahLst/>
                <a:cxnLst/>
                <a:rect l="l" t="t" r="r" b="b"/>
                <a:pathLst>
                  <a:path w="11050" h="6954" extrusionOk="0">
                    <a:moveTo>
                      <a:pt x="3600" y="1253"/>
                    </a:moveTo>
                    <a:cubicBezTo>
                      <a:pt x="3667" y="1253"/>
                      <a:pt x="3736" y="1278"/>
                      <a:pt x="3787" y="1322"/>
                    </a:cubicBezTo>
                    <a:cubicBezTo>
                      <a:pt x="3858" y="1417"/>
                      <a:pt x="3882" y="1536"/>
                      <a:pt x="3822" y="1644"/>
                    </a:cubicBezTo>
                    <a:cubicBezTo>
                      <a:pt x="3787" y="1715"/>
                      <a:pt x="3739" y="1774"/>
                      <a:pt x="3703" y="1846"/>
                    </a:cubicBezTo>
                    <a:cubicBezTo>
                      <a:pt x="3692" y="1882"/>
                      <a:pt x="3668" y="1917"/>
                      <a:pt x="3656" y="1953"/>
                    </a:cubicBezTo>
                    <a:cubicBezTo>
                      <a:pt x="3656" y="1964"/>
                      <a:pt x="3614" y="2038"/>
                      <a:pt x="3618" y="2038"/>
                    </a:cubicBezTo>
                    <a:cubicBezTo>
                      <a:pt x="3619" y="2038"/>
                      <a:pt x="3619" y="2037"/>
                      <a:pt x="3620" y="2036"/>
                    </a:cubicBezTo>
                    <a:lnTo>
                      <a:pt x="3620" y="2036"/>
                    </a:lnTo>
                    <a:cubicBezTo>
                      <a:pt x="3569" y="2159"/>
                      <a:pt x="3448" y="2246"/>
                      <a:pt x="3317" y="2246"/>
                    </a:cubicBezTo>
                    <a:cubicBezTo>
                      <a:pt x="3295" y="2246"/>
                      <a:pt x="3273" y="2244"/>
                      <a:pt x="3251" y="2239"/>
                    </a:cubicBezTo>
                    <a:cubicBezTo>
                      <a:pt x="3084" y="2191"/>
                      <a:pt x="3001" y="2025"/>
                      <a:pt x="3049" y="1858"/>
                    </a:cubicBezTo>
                    <a:lnTo>
                      <a:pt x="3049" y="1858"/>
                    </a:lnTo>
                    <a:lnTo>
                      <a:pt x="3037" y="1870"/>
                    </a:lnTo>
                    <a:cubicBezTo>
                      <a:pt x="3120" y="1632"/>
                      <a:pt x="3275" y="1429"/>
                      <a:pt x="3477" y="1286"/>
                    </a:cubicBezTo>
                    <a:cubicBezTo>
                      <a:pt x="3514" y="1263"/>
                      <a:pt x="3557" y="1253"/>
                      <a:pt x="3600" y="1253"/>
                    </a:cubicBezTo>
                    <a:close/>
                    <a:moveTo>
                      <a:pt x="2622" y="1290"/>
                    </a:moveTo>
                    <a:cubicBezTo>
                      <a:pt x="2792" y="1290"/>
                      <a:pt x="2932" y="1503"/>
                      <a:pt x="2787" y="1667"/>
                    </a:cubicBezTo>
                    <a:cubicBezTo>
                      <a:pt x="2668" y="1822"/>
                      <a:pt x="2584" y="1989"/>
                      <a:pt x="2549" y="2167"/>
                    </a:cubicBezTo>
                    <a:cubicBezTo>
                      <a:pt x="2515" y="2297"/>
                      <a:pt x="2418" y="2353"/>
                      <a:pt x="2319" y="2353"/>
                    </a:cubicBezTo>
                    <a:cubicBezTo>
                      <a:pt x="2171" y="2353"/>
                      <a:pt x="2018" y="2229"/>
                      <a:pt x="2060" y="2036"/>
                    </a:cubicBezTo>
                    <a:cubicBezTo>
                      <a:pt x="2120" y="1774"/>
                      <a:pt x="2263" y="1536"/>
                      <a:pt x="2465" y="1358"/>
                    </a:cubicBezTo>
                    <a:cubicBezTo>
                      <a:pt x="2515" y="1310"/>
                      <a:pt x="2570" y="1290"/>
                      <a:pt x="2622" y="1290"/>
                    </a:cubicBezTo>
                    <a:close/>
                    <a:moveTo>
                      <a:pt x="10240" y="0"/>
                    </a:moveTo>
                    <a:cubicBezTo>
                      <a:pt x="9740" y="72"/>
                      <a:pt x="9204" y="84"/>
                      <a:pt x="8716" y="120"/>
                    </a:cubicBezTo>
                    <a:cubicBezTo>
                      <a:pt x="7001" y="239"/>
                      <a:pt x="5204" y="251"/>
                      <a:pt x="3525" y="679"/>
                    </a:cubicBezTo>
                    <a:cubicBezTo>
                      <a:pt x="2489" y="941"/>
                      <a:pt x="1441" y="1429"/>
                      <a:pt x="703" y="2227"/>
                    </a:cubicBezTo>
                    <a:cubicBezTo>
                      <a:pt x="786" y="2251"/>
                      <a:pt x="870" y="2298"/>
                      <a:pt x="953" y="2334"/>
                    </a:cubicBezTo>
                    <a:cubicBezTo>
                      <a:pt x="1727" y="2739"/>
                      <a:pt x="2203" y="3572"/>
                      <a:pt x="2429" y="4394"/>
                    </a:cubicBezTo>
                    <a:cubicBezTo>
                      <a:pt x="2465" y="4537"/>
                      <a:pt x="2347" y="4632"/>
                      <a:pt x="2234" y="4632"/>
                    </a:cubicBezTo>
                    <a:cubicBezTo>
                      <a:pt x="2158" y="4632"/>
                      <a:pt x="2084" y="4589"/>
                      <a:pt x="2060" y="4489"/>
                    </a:cubicBezTo>
                    <a:cubicBezTo>
                      <a:pt x="1906" y="3918"/>
                      <a:pt x="1632" y="3310"/>
                      <a:pt x="1120" y="2965"/>
                    </a:cubicBezTo>
                    <a:cubicBezTo>
                      <a:pt x="941" y="2846"/>
                      <a:pt x="720" y="2745"/>
                      <a:pt x="508" y="2745"/>
                    </a:cubicBezTo>
                    <a:cubicBezTo>
                      <a:pt x="423" y="2745"/>
                      <a:pt x="341" y="2761"/>
                      <a:pt x="263" y="2798"/>
                    </a:cubicBezTo>
                    <a:cubicBezTo>
                      <a:pt x="191" y="2906"/>
                      <a:pt x="120" y="3013"/>
                      <a:pt x="72" y="3120"/>
                    </a:cubicBezTo>
                    <a:cubicBezTo>
                      <a:pt x="48" y="3168"/>
                      <a:pt x="24" y="3227"/>
                      <a:pt x="1" y="3275"/>
                    </a:cubicBezTo>
                    <a:cubicBezTo>
                      <a:pt x="48" y="3267"/>
                      <a:pt x="95" y="3264"/>
                      <a:pt x="142" y="3264"/>
                    </a:cubicBezTo>
                    <a:cubicBezTo>
                      <a:pt x="787" y="3264"/>
                      <a:pt x="1349" y="3924"/>
                      <a:pt x="1560" y="4501"/>
                    </a:cubicBezTo>
                    <a:cubicBezTo>
                      <a:pt x="1596" y="4608"/>
                      <a:pt x="1632" y="4715"/>
                      <a:pt x="1656" y="4822"/>
                    </a:cubicBezTo>
                    <a:cubicBezTo>
                      <a:pt x="1751" y="5192"/>
                      <a:pt x="1798" y="5561"/>
                      <a:pt x="1810" y="5942"/>
                    </a:cubicBezTo>
                    <a:cubicBezTo>
                      <a:pt x="1822" y="6275"/>
                      <a:pt x="1810" y="6620"/>
                      <a:pt x="1763" y="6954"/>
                    </a:cubicBezTo>
                    <a:cubicBezTo>
                      <a:pt x="1882" y="6835"/>
                      <a:pt x="2013" y="6704"/>
                      <a:pt x="2120" y="6573"/>
                    </a:cubicBezTo>
                    <a:cubicBezTo>
                      <a:pt x="2465" y="6216"/>
                      <a:pt x="2787" y="5835"/>
                      <a:pt x="3144" y="5477"/>
                    </a:cubicBezTo>
                    <a:cubicBezTo>
                      <a:pt x="3822" y="4763"/>
                      <a:pt x="4620" y="4168"/>
                      <a:pt x="5501" y="3715"/>
                    </a:cubicBezTo>
                    <a:cubicBezTo>
                      <a:pt x="6394" y="3263"/>
                      <a:pt x="7275" y="2834"/>
                      <a:pt x="8275" y="2691"/>
                    </a:cubicBezTo>
                    <a:cubicBezTo>
                      <a:pt x="8684" y="2631"/>
                      <a:pt x="9102" y="2605"/>
                      <a:pt x="9520" y="2605"/>
                    </a:cubicBezTo>
                    <a:cubicBezTo>
                      <a:pt x="9601" y="2605"/>
                      <a:pt x="9683" y="2606"/>
                      <a:pt x="9764" y="2608"/>
                    </a:cubicBezTo>
                    <a:cubicBezTo>
                      <a:pt x="10097" y="2620"/>
                      <a:pt x="10419" y="2644"/>
                      <a:pt x="10752" y="2715"/>
                    </a:cubicBezTo>
                    <a:cubicBezTo>
                      <a:pt x="10752" y="2691"/>
                      <a:pt x="10752" y="2667"/>
                      <a:pt x="10764" y="2644"/>
                    </a:cubicBezTo>
                    <a:cubicBezTo>
                      <a:pt x="11050" y="1739"/>
                      <a:pt x="10811" y="786"/>
                      <a:pt x="10288" y="12"/>
                    </a:cubicBezTo>
                    <a:lnTo>
                      <a:pt x="10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0"/>
              <p:cNvSpPr/>
              <p:nvPr/>
            </p:nvSpPr>
            <p:spPr>
              <a:xfrm>
                <a:off x="-5153550" y="1535213"/>
                <a:ext cx="803100" cy="1080300"/>
              </a:xfrm>
              <a:custGeom>
                <a:avLst/>
                <a:gdLst/>
                <a:ahLst/>
                <a:cxnLst/>
                <a:rect l="l" t="t" r="r" b="b"/>
                <a:pathLst>
                  <a:path w="32124" h="43212" extrusionOk="0">
                    <a:moveTo>
                      <a:pt x="11299" y="1148"/>
                    </a:moveTo>
                    <a:cubicBezTo>
                      <a:pt x="11478" y="1172"/>
                      <a:pt x="11668" y="1338"/>
                      <a:pt x="11597" y="1529"/>
                    </a:cubicBezTo>
                    <a:cubicBezTo>
                      <a:pt x="11502" y="1731"/>
                      <a:pt x="11335" y="1910"/>
                      <a:pt x="11132" y="2005"/>
                    </a:cubicBezTo>
                    <a:lnTo>
                      <a:pt x="10597" y="2350"/>
                    </a:lnTo>
                    <a:cubicBezTo>
                      <a:pt x="10528" y="2392"/>
                      <a:pt x="10461" y="2410"/>
                      <a:pt x="10399" y="2410"/>
                    </a:cubicBezTo>
                    <a:cubicBezTo>
                      <a:pt x="10067" y="2410"/>
                      <a:pt x="9851" y="1904"/>
                      <a:pt x="10192" y="1684"/>
                    </a:cubicBezTo>
                    <a:lnTo>
                      <a:pt x="10216" y="1684"/>
                    </a:lnTo>
                    <a:lnTo>
                      <a:pt x="10716" y="1362"/>
                    </a:lnTo>
                    <a:cubicBezTo>
                      <a:pt x="10882" y="1231"/>
                      <a:pt x="11097" y="1160"/>
                      <a:pt x="11299" y="1148"/>
                    </a:cubicBezTo>
                    <a:close/>
                    <a:moveTo>
                      <a:pt x="9162" y="2528"/>
                    </a:moveTo>
                    <a:cubicBezTo>
                      <a:pt x="9400" y="2528"/>
                      <a:pt x="9559" y="2816"/>
                      <a:pt x="9442" y="3029"/>
                    </a:cubicBezTo>
                    <a:cubicBezTo>
                      <a:pt x="9299" y="3303"/>
                      <a:pt x="9013" y="3493"/>
                      <a:pt x="8787" y="3708"/>
                    </a:cubicBezTo>
                    <a:lnTo>
                      <a:pt x="8799" y="3708"/>
                    </a:lnTo>
                    <a:cubicBezTo>
                      <a:pt x="8596" y="3910"/>
                      <a:pt x="8394" y="4124"/>
                      <a:pt x="8204" y="4351"/>
                    </a:cubicBezTo>
                    <a:cubicBezTo>
                      <a:pt x="7811" y="4803"/>
                      <a:pt x="7465" y="5303"/>
                      <a:pt x="7156" y="5839"/>
                    </a:cubicBezTo>
                    <a:cubicBezTo>
                      <a:pt x="6560" y="6898"/>
                      <a:pt x="6156" y="8065"/>
                      <a:pt x="5965" y="9280"/>
                    </a:cubicBezTo>
                    <a:cubicBezTo>
                      <a:pt x="5937" y="9473"/>
                      <a:pt x="5803" y="9557"/>
                      <a:pt x="5657" y="9557"/>
                    </a:cubicBezTo>
                    <a:cubicBezTo>
                      <a:pt x="5435" y="9557"/>
                      <a:pt x="5184" y="9365"/>
                      <a:pt x="5227" y="9077"/>
                    </a:cubicBezTo>
                    <a:cubicBezTo>
                      <a:pt x="5429" y="7780"/>
                      <a:pt x="5870" y="6529"/>
                      <a:pt x="6537" y="5398"/>
                    </a:cubicBezTo>
                    <a:cubicBezTo>
                      <a:pt x="6858" y="4827"/>
                      <a:pt x="7239" y="4291"/>
                      <a:pt x="7656" y="3803"/>
                    </a:cubicBezTo>
                    <a:cubicBezTo>
                      <a:pt x="8025" y="3362"/>
                      <a:pt x="8513" y="2731"/>
                      <a:pt x="9073" y="2541"/>
                    </a:cubicBezTo>
                    <a:cubicBezTo>
                      <a:pt x="9103" y="2532"/>
                      <a:pt x="9133" y="2528"/>
                      <a:pt x="9162" y="2528"/>
                    </a:cubicBezTo>
                    <a:close/>
                    <a:moveTo>
                      <a:pt x="3985" y="28186"/>
                    </a:moveTo>
                    <a:cubicBezTo>
                      <a:pt x="4119" y="28186"/>
                      <a:pt x="4253" y="28339"/>
                      <a:pt x="4155" y="28473"/>
                    </a:cubicBezTo>
                    <a:cubicBezTo>
                      <a:pt x="4072" y="28604"/>
                      <a:pt x="3977" y="28723"/>
                      <a:pt x="3893" y="28842"/>
                    </a:cubicBezTo>
                    <a:cubicBezTo>
                      <a:pt x="3854" y="28905"/>
                      <a:pt x="3788" y="28937"/>
                      <a:pt x="3720" y="28937"/>
                    </a:cubicBezTo>
                    <a:cubicBezTo>
                      <a:pt x="3686" y="28937"/>
                      <a:pt x="3651" y="28929"/>
                      <a:pt x="3620" y="28913"/>
                    </a:cubicBezTo>
                    <a:cubicBezTo>
                      <a:pt x="3524" y="28854"/>
                      <a:pt x="3501" y="28735"/>
                      <a:pt x="3548" y="28639"/>
                    </a:cubicBezTo>
                    <a:cubicBezTo>
                      <a:pt x="3655" y="28508"/>
                      <a:pt x="3751" y="28377"/>
                      <a:pt x="3858" y="28246"/>
                    </a:cubicBezTo>
                    <a:cubicBezTo>
                      <a:pt x="3894" y="28204"/>
                      <a:pt x="3940" y="28186"/>
                      <a:pt x="3985" y="28186"/>
                    </a:cubicBezTo>
                    <a:close/>
                    <a:moveTo>
                      <a:pt x="2261" y="30960"/>
                    </a:moveTo>
                    <a:cubicBezTo>
                      <a:pt x="2472" y="30960"/>
                      <a:pt x="2686" y="31132"/>
                      <a:pt x="2608" y="31390"/>
                    </a:cubicBezTo>
                    <a:cubicBezTo>
                      <a:pt x="2072" y="33247"/>
                      <a:pt x="2381" y="35319"/>
                      <a:pt x="3310" y="36997"/>
                    </a:cubicBezTo>
                    <a:cubicBezTo>
                      <a:pt x="3739" y="37759"/>
                      <a:pt x="4286" y="38450"/>
                      <a:pt x="4929" y="39057"/>
                    </a:cubicBezTo>
                    <a:cubicBezTo>
                      <a:pt x="5251" y="39367"/>
                      <a:pt x="5596" y="39653"/>
                      <a:pt x="5953" y="39903"/>
                    </a:cubicBezTo>
                    <a:cubicBezTo>
                      <a:pt x="6287" y="40141"/>
                      <a:pt x="6727" y="40319"/>
                      <a:pt x="7001" y="40617"/>
                    </a:cubicBezTo>
                    <a:cubicBezTo>
                      <a:pt x="7206" y="40844"/>
                      <a:pt x="7039" y="41188"/>
                      <a:pt x="6758" y="41188"/>
                    </a:cubicBezTo>
                    <a:cubicBezTo>
                      <a:pt x="6729" y="41188"/>
                      <a:pt x="6699" y="41184"/>
                      <a:pt x="6668" y="41177"/>
                    </a:cubicBezTo>
                    <a:lnTo>
                      <a:pt x="6680" y="41177"/>
                    </a:lnTo>
                    <a:cubicBezTo>
                      <a:pt x="6227" y="41105"/>
                      <a:pt x="5775" y="40724"/>
                      <a:pt x="5417" y="40462"/>
                    </a:cubicBezTo>
                    <a:cubicBezTo>
                      <a:pt x="5025" y="40164"/>
                      <a:pt x="4644" y="39855"/>
                      <a:pt x="4298" y="39510"/>
                    </a:cubicBezTo>
                    <a:cubicBezTo>
                      <a:pt x="3620" y="38855"/>
                      <a:pt x="3048" y="38105"/>
                      <a:pt x="2596" y="37271"/>
                    </a:cubicBezTo>
                    <a:cubicBezTo>
                      <a:pt x="1596" y="35414"/>
                      <a:pt x="1357" y="33235"/>
                      <a:pt x="1929" y="31211"/>
                    </a:cubicBezTo>
                    <a:cubicBezTo>
                      <a:pt x="1981" y="31035"/>
                      <a:pt x="2120" y="30960"/>
                      <a:pt x="2261" y="30960"/>
                    </a:cubicBezTo>
                    <a:close/>
                    <a:moveTo>
                      <a:pt x="8121" y="40911"/>
                    </a:moveTo>
                    <a:cubicBezTo>
                      <a:pt x="8156" y="40911"/>
                      <a:pt x="8192" y="40916"/>
                      <a:pt x="8227" y="40926"/>
                    </a:cubicBezTo>
                    <a:cubicBezTo>
                      <a:pt x="8465" y="40998"/>
                      <a:pt x="8692" y="41105"/>
                      <a:pt x="8906" y="41236"/>
                    </a:cubicBezTo>
                    <a:cubicBezTo>
                      <a:pt x="9049" y="41331"/>
                      <a:pt x="9108" y="41510"/>
                      <a:pt x="9049" y="41677"/>
                    </a:cubicBezTo>
                    <a:lnTo>
                      <a:pt x="9061" y="41677"/>
                    </a:lnTo>
                    <a:cubicBezTo>
                      <a:pt x="9002" y="41814"/>
                      <a:pt x="8862" y="41903"/>
                      <a:pt x="8721" y="41903"/>
                    </a:cubicBezTo>
                    <a:cubicBezTo>
                      <a:pt x="8691" y="41903"/>
                      <a:pt x="8661" y="41899"/>
                      <a:pt x="8632" y="41891"/>
                    </a:cubicBezTo>
                    <a:cubicBezTo>
                      <a:pt x="8418" y="41843"/>
                      <a:pt x="8215" y="41760"/>
                      <a:pt x="8025" y="41665"/>
                    </a:cubicBezTo>
                    <a:cubicBezTo>
                      <a:pt x="7823" y="41605"/>
                      <a:pt x="7703" y="41391"/>
                      <a:pt x="7763" y="41188"/>
                    </a:cubicBezTo>
                    <a:cubicBezTo>
                      <a:pt x="7802" y="41021"/>
                      <a:pt x="7955" y="40911"/>
                      <a:pt x="8121" y="40911"/>
                    </a:cubicBezTo>
                    <a:close/>
                    <a:moveTo>
                      <a:pt x="15039" y="0"/>
                    </a:moveTo>
                    <a:cubicBezTo>
                      <a:pt x="12490" y="0"/>
                      <a:pt x="10189" y="727"/>
                      <a:pt x="8192" y="2172"/>
                    </a:cubicBezTo>
                    <a:cubicBezTo>
                      <a:pt x="8084" y="2267"/>
                      <a:pt x="7977" y="2350"/>
                      <a:pt x="7858" y="2410"/>
                    </a:cubicBezTo>
                    <a:cubicBezTo>
                      <a:pt x="7787" y="2446"/>
                      <a:pt x="7727" y="2493"/>
                      <a:pt x="7668" y="2541"/>
                    </a:cubicBezTo>
                    <a:lnTo>
                      <a:pt x="7644" y="2565"/>
                    </a:lnTo>
                    <a:cubicBezTo>
                      <a:pt x="5822" y="4148"/>
                      <a:pt x="4679" y="6065"/>
                      <a:pt x="4251" y="8280"/>
                    </a:cubicBezTo>
                    <a:cubicBezTo>
                      <a:pt x="3893" y="10280"/>
                      <a:pt x="4358" y="12328"/>
                      <a:pt x="5537" y="13983"/>
                    </a:cubicBezTo>
                    <a:cubicBezTo>
                      <a:pt x="6275" y="15030"/>
                      <a:pt x="7287" y="15840"/>
                      <a:pt x="8454" y="16340"/>
                    </a:cubicBezTo>
                    <a:cubicBezTo>
                      <a:pt x="8513" y="16346"/>
                      <a:pt x="8572" y="16349"/>
                      <a:pt x="8631" y="16349"/>
                    </a:cubicBezTo>
                    <a:cubicBezTo>
                      <a:pt x="9068" y="16349"/>
                      <a:pt x="9486" y="16195"/>
                      <a:pt x="9811" y="15912"/>
                    </a:cubicBezTo>
                    <a:cubicBezTo>
                      <a:pt x="10394" y="15435"/>
                      <a:pt x="10632" y="14661"/>
                      <a:pt x="10442" y="13935"/>
                    </a:cubicBezTo>
                    <a:cubicBezTo>
                      <a:pt x="10251" y="13530"/>
                      <a:pt x="10120" y="13102"/>
                      <a:pt x="10049" y="12661"/>
                    </a:cubicBezTo>
                    <a:cubicBezTo>
                      <a:pt x="10035" y="12518"/>
                      <a:pt x="10157" y="12423"/>
                      <a:pt x="10265" y="12423"/>
                    </a:cubicBezTo>
                    <a:cubicBezTo>
                      <a:pt x="10338" y="12423"/>
                      <a:pt x="10404" y="12466"/>
                      <a:pt x="10418" y="12566"/>
                    </a:cubicBezTo>
                    <a:cubicBezTo>
                      <a:pt x="10466" y="12983"/>
                      <a:pt x="10609" y="13399"/>
                      <a:pt x="10823" y="13756"/>
                    </a:cubicBezTo>
                    <a:cubicBezTo>
                      <a:pt x="11073" y="14126"/>
                      <a:pt x="11418" y="14340"/>
                      <a:pt x="11740" y="14626"/>
                    </a:cubicBezTo>
                    <a:cubicBezTo>
                      <a:pt x="11894" y="14769"/>
                      <a:pt x="11894" y="15007"/>
                      <a:pt x="11740" y="15161"/>
                    </a:cubicBezTo>
                    <a:cubicBezTo>
                      <a:pt x="9811" y="17078"/>
                      <a:pt x="9049" y="19757"/>
                      <a:pt x="8751" y="22388"/>
                    </a:cubicBezTo>
                    <a:cubicBezTo>
                      <a:pt x="8430" y="25222"/>
                      <a:pt x="8406" y="28139"/>
                      <a:pt x="9049" y="30937"/>
                    </a:cubicBezTo>
                    <a:cubicBezTo>
                      <a:pt x="9121" y="31224"/>
                      <a:pt x="8881" y="31416"/>
                      <a:pt x="8653" y="31416"/>
                    </a:cubicBezTo>
                    <a:cubicBezTo>
                      <a:pt x="8503" y="31416"/>
                      <a:pt x="8358" y="31333"/>
                      <a:pt x="8311" y="31140"/>
                    </a:cubicBezTo>
                    <a:cubicBezTo>
                      <a:pt x="8108" y="30259"/>
                      <a:pt x="7965" y="29366"/>
                      <a:pt x="7882" y="28461"/>
                    </a:cubicBezTo>
                    <a:cubicBezTo>
                      <a:pt x="7537" y="27758"/>
                      <a:pt x="6953" y="27187"/>
                      <a:pt x="6239" y="26853"/>
                    </a:cubicBezTo>
                    <a:cubicBezTo>
                      <a:pt x="6136" y="26846"/>
                      <a:pt x="6034" y="26842"/>
                      <a:pt x="5931" y="26842"/>
                    </a:cubicBezTo>
                    <a:cubicBezTo>
                      <a:pt x="5368" y="26842"/>
                      <a:pt x="4810" y="26953"/>
                      <a:pt x="4286" y="27175"/>
                    </a:cubicBezTo>
                    <a:cubicBezTo>
                      <a:pt x="4251" y="27211"/>
                      <a:pt x="4203" y="27222"/>
                      <a:pt x="4155" y="27234"/>
                    </a:cubicBezTo>
                    <a:cubicBezTo>
                      <a:pt x="3739" y="27425"/>
                      <a:pt x="3358" y="27663"/>
                      <a:pt x="3024" y="27973"/>
                    </a:cubicBezTo>
                    <a:cubicBezTo>
                      <a:pt x="2989" y="28008"/>
                      <a:pt x="2953" y="28044"/>
                      <a:pt x="2917" y="28092"/>
                    </a:cubicBezTo>
                    <a:cubicBezTo>
                      <a:pt x="2834" y="28211"/>
                      <a:pt x="2727" y="28306"/>
                      <a:pt x="2608" y="28389"/>
                    </a:cubicBezTo>
                    <a:cubicBezTo>
                      <a:pt x="131" y="31044"/>
                      <a:pt x="0" y="35223"/>
                      <a:pt x="2274" y="38367"/>
                    </a:cubicBezTo>
                    <a:cubicBezTo>
                      <a:pt x="2441" y="38545"/>
                      <a:pt x="2584" y="38736"/>
                      <a:pt x="2703" y="38962"/>
                    </a:cubicBezTo>
                    <a:cubicBezTo>
                      <a:pt x="3739" y="40272"/>
                      <a:pt x="5084" y="41260"/>
                      <a:pt x="6906" y="42093"/>
                    </a:cubicBezTo>
                    <a:cubicBezTo>
                      <a:pt x="8084" y="42653"/>
                      <a:pt x="9382" y="42986"/>
                      <a:pt x="11001" y="43153"/>
                    </a:cubicBezTo>
                    <a:cubicBezTo>
                      <a:pt x="11476" y="43192"/>
                      <a:pt x="11950" y="43211"/>
                      <a:pt x="12422" y="43211"/>
                    </a:cubicBezTo>
                    <a:cubicBezTo>
                      <a:pt x="16555" y="43211"/>
                      <a:pt x="20598" y="41728"/>
                      <a:pt x="23932" y="38950"/>
                    </a:cubicBezTo>
                    <a:cubicBezTo>
                      <a:pt x="24098" y="38795"/>
                      <a:pt x="24277" y="38640"/>
                      <a:pt x="24467" y="38510"/>
                    </a:cubicBezTo>
                    <a:cubicBezTo>
                      <a:pt x="24622" y="38379"/>
                      <a:pt x="24789" y="38248"/>
                      <a:pt x="24932" y="38105"/>
                    </a:cubicBezTo>
                    <a:cubicBezTo>
                      <a:pt x="26158" y="36914"/>
                      <a:pt x="27265" y="35593"/>
                      <a:pt x="28242" y="34188"/>
                    </a:cubicBezTo>
                    <a:lnTo>
                      <a:pt x="28944" y="33021"/>
                    </a:lnTo>
                    <a:cubicBezTo>
                      <a:pt x="29004" y="32902"/>
                      <a:pt x="29075" y="32783"/>
                      <a:pt x="29135" y="32664"/>
                    </a:cubicBezTo>
                    <a:cubicBezTo>
                      <a:pt x="30313" y="30425"/>
                      <a:pt x="31159" y="28032"/>
                      <a:pt x="31635" y="25556"/>
                    </a:cubicBezTo>
                    <a:lnTo>
                      <a:pt x="31695" y="25210"/>
                    </a:lnTo>
                    <a:cubicBezTo>
                      <a:pt x="31826" y="24329"/>
                      <a:pt x="31956" y="23496"/>
                      <a:pt x="32016" y="22615"/>
                    </a:cubicBezTo>
                    <a:cubicBezTo>
                      <a:pt x="32099" y="21365"/>
                      <a:pt x="32123" y="20126"/>
                      <a:pt x="32064" y="18876"/>
                    </a:cubicBezTo>
                    <a:cubicBezTo>
                      <a:pt x="32052" y="18257"/>
                      <a:pt x="32028" y="17614"/>
                      <a:pt x="32028" y="16983"/>
                    </a:cubicBezTo>
                    <a:cubicBezTo>
                      <a:pt x="32016" y="16531"/>
                      <a:pt x="31968" y="16078"/>
                      <a:pt x="31885" y="15638"/>
                    </a:cubicBezTo>
                    <a:cubicBezTo>
                      <a:pt x="31147" y="11244"/>
                      <a:pt x="28920" y="7375"/>
                      <a:pt x="25277" y="4136"/>
                    </a:cubicBezTo>
                    <a:cubicBezTo>
                      <a:pt x="24301" y="3315"/>
                      <a:pt x="23277" y="2577"/>
                      <a:pt x="22193" y="1898"/>
                    </a:cubicBezTo>
                    <a:cubicBezTo>
                      <a:pt x="21086" y="1255"/>
                      <a:pt x="19895" y="779"/>
                      <a:pt x="18657" y="469"/>
                    </a:cubicBezTo>
                    <a:cubicBezTo>
                      <a:pt x="17943" y="291"/>
                      <a:pt x="17217" y="160"/>
                      <a:pt x="16490" y="76"/>
                    </a:cubicBezTo>
                    <a:cubicBezTo>
                      <a:pt x="15998" y="26"/>
                      <a:pt x="15514" y="0"/>
                      <a:pt x="150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0"/>
              <p:cNvSpPr/>
              <p:nvPr/>
            </p:nvSpPr>
            <p:spPr>
              <a:xfrm>
                <a:off x="-5258025" y="1513663"/>
                <a:ext cx="929300" cy="1207400"/>
              </a:xfrm>
              <a:custGeom>
                <a:avLst/>
                <a:gdLst/>
                <a:ahLst/>
                <a:cxnLst/>
                <a:rect l="l" t="t" r="r" b="b"/>
                <a:pathLst>
                  <a:path w="37172" h="48296" extrusionOk="0">
                    <a:moveTo>
                      <a:pt x="11668" y="17690"/>
                    </a:moveTo>
                    <a:cubicBezTo>
                      <a:pt x="12216" y="17988"/>
                      <a:pt x="12811" y="18202"/>
                      <a:pt x="13418" y="18345"/>
                    </a:cubicBezTo>
                    <a:cubicBezTo>
                      <a:pt x="13371" y="18464"/>
                      <a:pt x="13311" y="18583"/>
                      <a:pt x="13275" y="18690"/>
                    </a:cubicBezTo>
                    <a:cubicBezTo>
                      <a:pt x="12085" y="18929"/>
                      <a:pt x="10859" y="19071"/>
                      <a:pt x="9727" y="19512"/>
                    </a:cubicBezTo>
                    <a:lnTo>
                      <a:pt x="9716" y="19500"/>
                    </a:lnTo>
                    <a:cubicBezTo>
                      <a:pt x="9716" y="19488"/>
                      <a:pt x="9704" y="19476"/>
                      <a:pt x="9704" y="19464"/>
                    </a:cubicBezTo>
                    <a:cubicBezTo>
                      <a:pt x="9977" y="19202"/>
                      <a:pt x="10311" y="18988"/>
                      <a:pt x="10597" y="18750"/>
                    </a:cubicBezTo>
                    <a:cubicBezTo>
                      <a:pt x="10966" y="18428"/>
                      <a:pt x="11311" y="18095"/>
                      <a:pt x="11632" y="17738"/>
                    </a:cubicBezTo>
                    <a:cubicBezTo>
                      <a:pt x="11644" y="17714"/>
                      <a:pt x="11656" y="17702"/>
                      <a:pt x="11668" y="17690"/>
                    </a:cubicBezTo>
                    <a:close/>
                    <a:moveTo>
                      <a:pt x="12406" y="19536"/>
                    </a:moveTo>
                    <a:lnTo>
                      <a:pt x="12406" y="19548"/>
                    </a:lnTo>
                    <a:cubicBezTo>
                      <a:pt x="12537" y="19929"/>
                      <a:pt x="12573" y="20333"/>
                      <a:pt x="12490" y="20714"/>
                    </a:cubicBezTo>
                    <a:lnTo>
                      <a:pt x="12478" y="20714"/>
                    </a:lnTo>
                    <a:cubicBezTo>
                      <a:pt x="11871" y="21203"/>
                      <a:pt x="10692" y="21143"/>
                      <a:pt x="10013" y="21191"/>
                    </a:cubicBezTo>
                    <a:cubicBezTo>
                      <a:pt x="9382" y="21238"/>
                      <a:pt x="8739" y="21274"/>
                      <a:pt x="8096" y="21322"/>
                    </a:cubicBezTo>
                    <a:cubicBezTo>
                      <a:pt x="8715" y="20834"/>
                      <a:pt x="9406" y="20441"/>
                      <a:pt x="10144" y="20155"/>
                    </a:cubicBezTo>
                    <a:cubicBezTo>
                      <a:pt x="10882" y="19905"/>
                      <a:pt x="11644" y="19702"/>
                      <a:pt x="12406" y="19536"/>
                    </a:cubicBezTo>
                    <a:close/>
                    <a:moveTo>
                      <a:pt x="10489" y="17107"/>
                    </a:moveTo>
                    <a:cubicBezTo>
                      <a:pt x="10525" y="17155"/>
                      <a:pt x="10561" y="17202"/>
                      <a:pt x="10585" y="17250"/>
                    </a:cubicBezTo>
                    <a:cubicBezTo>
                      <a:pt x="10680" y="17416"/>
                      <a:pt x="10751" y="17595"/>
                      <a:pt x="10775" y="17786"/>
                    </a:cubicBezTo>
                    <a:cubicBezTo>
                      <a:pt x="10608" y="17976"/>
                      <a:pt x="10454" y="18167"/>
                      <a:pt x="10287" y="18345"/>
                    </a:cubicBezTo>
                    <a:cubicBezTo>
                      <a:pt x="9966" y="18679"/>
                      <a:pt x="9620" y="19107"/>
                      <a:pt x="9192" y="19310"/>
                    </a:cubicBezTo>
                    <a:cubicBezTo>
                      <a:pt x="9120" y="19357"/>
                      <a:pt x="9073" y="19441"/>
                      <a:pt x="9073" y="19524"/>
                    </a:cubicBezTo>
                    <a:cubicBezTo>
                      <a:pt x="9073" y="19607"/>
                      <a:pt x="9108" y="19691"/>
                      <a:pt x="9156" y="19762"/>
                    </a:cubicBezTo>
                    <a:cubicBezTo>
                      <a:pt x="8549" y="20060"/>
                      <a:pt x="7977" y="20441"/>
                      <a:pt x="7465" y="20881"/>
                    </a:cubicBezTo>
                    <a:cubicBezTo>
                      <a:pt x="7251" y="20976"/>
                      <a:pt x="7037" y="21036"/>
                      <a:pt x="6810" y="21072"/>
                    </a:cubicBezTo>
                    <a:cubicBezTo>
                      <a:pt x="6465" y="21131"/>
                      <a:pt x="6132" y="21226"/>
                      <a:pt x="5798" y="21334"/>
                    </a:cubicBezTo>
                    <a:cubicBezTo>
                      <a:pt x="5441" y="21441"/>
                      <a:pt x="5072" y="21548"/>
                      <a:pt x="4703" y="21655"/>
                    </a:cubicBezTo>
                    <a:cubicBezTo>
                      <a:pt x="4572" y="21703"/>
                      <a:pt x="4429" y="21738"/>
                      <a:pt x="4298" y="21786"/>
                    </a:cubicBezTo>
                    <a:cubicBezTo>
                      <a:pt x="4310" y="21453"/>
                      <a:pt x="4286" y="21119"/>
                      <a:pt x="4215" y="20798"/>
                    </a:cubicBezTo>
                    <a:cubicBezTo>
                      <a:pt x="4131" y="20405"/>
                      <a:pt x="3977" y="20036"/>
                      <a:pt x="3739" y="19702"/>
                    </a:cubicBezTo>
                    <a:lnTo>
                      <a:pt x="3739" y="19702"/>
                    </a:lnTo>
                    <a:cubicBezTo>
                      <a:pt x="4082" y="19755"/>
                      <a:pt x="4427" y="19782"/>
                      <a:pt x="4771" y="19782"/>
                    </a:cubicBezTo>
                    <a:cubicBezTo>
                      <a:pt x="5668" y="19782"/>
                      <a:pt x="6559" y="19603"/>
                      <a:pt x="7394" y="19250"/>
                    </a:cubicBezTo>
                    <a:cubicBezTo>
                      <a:pt x="8584" y="18762"/>
                      <a:pt x="9561" y="17976"/>
                      <a:pt x="10489" y="17107"/>
                    </a:cubicBezTo>
                    <a:close/>
                    <a:moveTo>
                      <a:pt x="3203" y="19822"/>
                    </a:moveTo>
                    <a:lnTo>
                      <a:pt x="3203" y="19822"/>
                    </a:lnTo>
                    <a:cubicBezTo>
                      <a:pt x="3465" y="20119"/>
                      <a:pt x="3631" y="20488"/>
                      <a:pt x="3691" y="20881"/>
                    </a:cubicBezTo>
                    <a:cubicBezTo>
                      <a:pt x="3739" y="21119"/>
                      <a:pt x="3739" y="21357"/>
                      <a:pt x="3691" y="21596"/>
                    </a:cubicBezTo>
                    <a:cubicBezTo>
                      <a:pt x="3667" y="21703"/>
                      <a:pt x="3620" y="21822"/>
                      <a:pt x="3572" y="21929"/>
                    </a:cubicBezTo>
                    <a:cubicBezTo>
                      <a:pt x="3131" y="21381"/>
                      <a:pt x="2905" y="20488"/>
                      <a:pt x="3203" y="19822"/>
                    </a:cubicBezTo>
                    <a:close/>
                    <a:moveTo>
                      <a:pt x="11966" y="26144"/>
                    </a:moveTo>
                    <a:cubicBezTo>
                      <a:pt x="11954" y="26501"/>
                      <a:pt x="11954" y="26858"/>
                      <a:pt x="11954" y="27215"/>
                    </a:cubicBezTo>
                    <a:cubicBezTo>
                      <a:pt x="11390" y="26957"/>
                      <a:pt x="10779" y="26822"/>
                      <a:pt x="10159" y="26822"/>
                    </a:cubicBezTo>
                    <a:cubicBezTo>
                      <a:pt x="10008" y="26822"/>
                      <a:pt x="9856" y="26830"/>
                      <a:pt x="9704" y="26846"/>
                    </a:cubicBezTo>
                    <a:cubicBezTo>
                      <a:pt x="10370" y="26406"/>
                      <a:pt x="11144" y="26168"/>
                      <a:pt x="11930" y="26144"/>
                    </a:cubicBezTo>
                    <a:close/>
                    <a:moveTo>
                      <a:pt x="11359" y="21846"/>
                    </a:moveTo>
                    <a:lnTo>
                      <a:pt x="11370" y="21857"/>
                    </a:lnTo>
                    <a:cubicBezTo>
                      <a:pt x="11894" y="22631"/>
                      <a:pt x="12121" y="23584"/>
                      <a:pt x="11847" y="24489"/>
                    </a:cubicBezTo>
                    <a:cubicBezTo>
                      <a:pt x="11835" y="24513"/>
                      <a:pt x="11835" y="24536"/>
                      <a:pt x="11835" y="24560"/>
                    </a:cubicBezTo>
                    <a:cubicBezTo>
                      <a:pt x="11501" y="24501"/>
                      <a:pt x="11168" y="24465"/>
                      <a:pt x="10835" y="24453"/>
                    </a:cubicBezTo>
                    <a:cubicBezTo>
                      <a:pt x="10755" y="24451"/>
                      <a:pt x="10676" y="24450"/>
                      <a:pt x="10596" y="24450"/>
                    </a:cubicBezTo>
                    <a:cubicBezTo>
                      <a:pt x="10184" y="24450"/>
                      <a:pt x="9765" y="24477"/>
                      <a:pt x="9346" y="24536"/>
                    </a:cubicBezTo>
                    <a:cubicBezTo>
                      <a:pt x="8358" y="24679"/>
                      <a:pt x="7465" y="25108"/>
                      <a:pt x="6584" y="25560"/>
                    </a:cubicBezTo>
                    <a:cubicBezTo>
                      <a:pt x="5703" y="26025"/>
                      <a:pt x="4905" y="26620"/>
                      <a:pt x="4215" y="27322"/>
                    </a:cubicBezTo>
                    <a:cubicBezTo>
                      <a:pt x="3858" y="27692"/>
                      <a:pt x="3536" y="28073"/>
                      <a:pt x="3203" y="28442"/>
                    </a:cubicBezTo>
                    <a:lnTo>
                      <a:pt x="3191" y="28430"/>
                    </a:lnTo>
                    <a:cubicBezTo>
                      <a:pt x="3084" y="28561"/>
                      <a:pt x="2965" y="28692"/>
                      <a:pt x="2834" y="28811"/>
                    </a:cubicBezTo>
                    <a:cubicBezTo>
                      <a:pt x="2881" y="28477"/>
                      <a:pt x="2905" y="28132"/>
                      <a:pt x="2881" y="27799"/>
                    </a:cubicBezTo>
                    <a:cubicBezTo>
                      <a:pt x="2881" y="27299"/>
                      <a:pt x="2798" y="26822"/>
                      <a:pt x="2643" y="26358"/>
                    </a:cubicBezTo>
                    <a:cubicBezTo>
                      <a:pt x="2432" y="25781"/>
                      <a:pt x="1870" y="25121"/>
                      <a:pt x="1225" y="25121"/>
                    </a:cubicBezTo>
                    <a:cubicBezTo>
                      <a:pt x="1178" y="25121"/>
                      <a:pt x="1131" y="25124"/>
                      <a:pt x="1083" y="25132"/>
                    </a:cubicBezTo>
                    <a:cubicBezTo>
                      <a:pt x="1095" y="25084"/>
                      <a:pt x="1119" y="25036"/>
                      <a:pt x="1143" y="24977"/>
                    </a:cubicBezTo>
                    <a:cubicBezTo>
                      <a:pt x="1203" y="24870"/>
                      <a:pt x="1262" y="24751"/>
                      <a:pt x="1334" y="24655"/>
                    </a:cubicBezTo>
                    <a:cubicBezTo>
                      <a:pt x="1416" y="24614"/>
                      <a:pt x="1502" y="24597"/>
                      <a:pt x="1589" y="24597"/>
                    </a:cubicBezTo>
                    <a:cubicBezTo>
                      <a:pt x="1803" y="24597"/>
                      <a:pt x="2021" y="24703"/>
                      <a:pt x="2191" y="24822"/>
                    </a:cubicBezTo>
                    <a:cubicBezTo>
                      <a:pt x="2703" y="25167"/>
                      <a:pt x="2977" y="25775"/>
                      <a:pt x="3131" y="26346"/>
                    </a:cubicBezTo>
                    <a:cubicBezTo>
                      <a:pt x="3165" y="26436"/>
                      <a:pt x="3238" y="26475"/>
                      <a:pt x="3310" y="26475"/>
                    </a:cubicBezTo>
                    <a:cubicBezTo>
                      <a:pt x="3420" y="26475"/>
                      <a:pt x="3529" y="26387"/>
                      <a:pt x="3500" y="26251"/>
                    </a:cubicBezTo>
                    <a:cubicBezTo>
                      <a:pt x="3286" y="25417"/>
                      <a:pt x="2810" y="24596"/>
                      <a:pt x="2036" y="24191"/>
                    </a:cubicBezTo>
                    <a:cubicBezTo>
                      <a:pt x="1953" y="24143"/>
                      <a:pt x="1869" y="24108"/>
                      <a:pt x="1786" y="24072"/>
                    </a:cubicBezTo>
                    <a:cubicBezTo>
                      <a:pt x="2524" y="23286"/>
                      <a:pt x="3560" y="22798"/>
                      <a:pt x="4608" y="22524"/>
                    </a:cubicBezTo>
                    <a:cubicBezTo>
                      <a:pt x="6287" y="22108"/>
                      <a:pt x="8072" y="22096"/>
                      <a:pt x="9799" y="21977"/>
                    </a:cubicBezTo>
                    <a:cubicBezTo>
                      <a:pt x="10299" y="21941"/>
                      <a:pt x="10835" y="21929"/>
                      <a:pt x="11359" y="21846"/>
                    </a:cubicBezTo>
                    <a:close/>
                    <a:moveTo>
                      <a:pt x="1274" y="25858"/>
                    </a:moveTo>
                    <a:cubicBezTo>
                      <a:pt x="1286" y="26787"/>
                      <a:pt x="1488" y="27680"/>
                      <a:pt x="2072" y="28430"/>
                    </a:cubicBezTo>
                    <a:cubicBezTo>
                      <a:pt x="2084" y="28454"/>
                      <a:pt x="2107" y="28465"/>
                      <a:pt x="2131" y="28489"/>
                    </a:cubicBezTo>
                    <a:cubicBezTo>
                      <a:pt x="2084" y="28632"/>
                      <a:pt x="2036" y="28930"/>
                      <a:pt x="1965" y="28965"/>
                    </a:cubicBezTo>
                    <a:lnTo>
                      <a:pt x="1965" y="28954"/>
                    </a:lnTo>
                    <a:cubicBezTo>
                      <a:pt x="1933" y="28965"/>
                      <a:pt x="1901" y="28971"/>
                      <a:pt x="1870" y="28971"/>
                    </a:cubicBezTo>
                    <a:cubicBezTo>
                      <a:pt x="1582" y="28971"/>
                      <a:pt x="1312" y="28516"/>
                      <a:pt x="1226" y="28323"/>
                    </a:cubicBezTo>
                    <a:cubicBezTo>
                      <a:pt x="964" y="27727"/>
                      <a:pt x="833" y="27096"/>
                      <a:pt x="822" y="26441"/>
                    </a:cubicBezTo>
                    <a:cubicBezTo>
                      <a:pt x="833" y="26310"/>
                      <a:pt x="881" y="26168"/>
                      <a:pt x="976" y="26060"/>
                    </a:cubicBezTo>
                    <a:cubicBezTo>
                      <a:pt x="1036" y="25953"/>
                      <a:pt x="1143" y="25882"/>
                      <a:pt x="1274" y="25858"/>
                    </a:cubicBezTo>
                    <a:close/>
                    <a:moveTo>
                      <a:pt x="19251" y="839"/>
                    </a:moveTo>
                    <a:cubicBezTo>
                      <a:pt x="19723" y="839"/>
                      <a:pt x="20204" y="864"/>
                      <a:pt x="20693" y="914"/>
                    </a:cubicBezTo>
                    <a:cubicBezTo>
                      <a:pt x="22848" y="1164"/>
                      <a:pt x="24705" y="1760"/>
                      <a:pt x="26396" y="2736"/>
                    </a:cubicBezTo>
                    <a:cubicBezTo>
                      <a:pt x="27468" y="3415"/>
                      <a:pt x="28492" y="4165"/>
                      <a:pt x="29468" y="4974"/>
                    </a:cubicBezTo>
                    <a:cubicBezTo>
                      <a:pt x="33123" y="8213"/>
                      <a:pt x="35338" y="12094"/>
                      <a:pt x="36076" y="16488"/>
                    </a:cubicBezTo>
                    <a:cubicBezTo>
                      <a:pt x="36159" y="16928"/>
                      <a:pt x="36207" y="17369"/>
                      <a:pt x="36219" y="17821"/>
                    </a:cubicBezTo>
                    <a:cubicBezTo>
                      <a:pt x="36219" y="18452"/>
                      <a:pt x="36243" y="19095"/>
                      <a:pt x="36255" y="19714"/>
                    </a:cubicBezTo>
                    <a:cubicBezTo>
                      <a:pt x="36314" y="20965"/>
                      <a:pt x="36302" y="22215"/>
                      <a:pt x="36219" y="23453"/>
                    </a:cubicBezTo>
                    <a:cubicBezTo>
                      <a:pt x="36147" y="24334"/>
                      <a:pt x="36016" y="25167"/>
                      <a:pt x="35885" y="26048"/>
                    </a:cubicBezTo>
                    <a:lnTo>
                      <a:pt x="35826" y="26394"/>
                    </a:lnTo>
                    <a:cubicBezTo>
                      <a:pt x="35326" y="29013"/>
                      <a:pt x="34421" y="31525"/>
                      <a:pt x="33135" y="33859"/>
                    </a:cubicBezTo>
                    <a:lnTo>
                      <a:pt x="32445" y="35026"/>
                    </a:lnTo>
                    <a:cubicBezTo>
                      <a:pt x="31456" y="36431"/>
                      <a:pt x="30349" y="37752"/>
                      <a:pt x="29123" y="38955"/>
                    </a:cubicBezTo>
                    <a:cubicBezTo>
                      <a:pt x="28980" y="39086"/>
                      <a:pt x="28813" y="39217"/>
                      <a:pt x="28658" y="39348"/>
                    </a:cubicBezTo>
                    <a:cubicBezTo>
                      <a:pt x="28468" y="39479"/>
                      <a:pt x="28289" y="39633"/>
                      <a:pt x="28123" y="39788"/>
                    </a:cubicBezTo>
                    <a:cubicBezTo>
                      <a:pt x="24778" y="42566"/>
                      <a:pt x="20744" y="44050"/>
                      <a:pt x="16613" y="44050"/>
                    </a:cubicBezTo>
                    <a:cubicBezTo>
                      <a:pt x="16140" y="44050"/>
                      <a:pt x="15667" y="44030"/>
                      <a:pt x="15192" y="43991"/>
                    </a:cubicBezTo>
                    <a:cubicBezTo>
                      <a:pt x="13573" y="43824"/>
                      <a:pt x="12275" y="43491"/>
                      <a:pt x="11109" y="42943"/>
                    </a:cubicBezTo>
                    <a:cubicBezTo>
                      <a:pt x="9275" y="42110"/>
                      <a:pt x="7930" y="41110"/>
                      <a:pt x="6894" y="39800"/>
                    </a:cubicBezTo>
                    <a:cubicBezTo>
                      <a:pt x="6775" y="39586"/>
                      <a:pt x="6632" y="39383"/>
                      <a:pt x="6465" y="39205"/>
                    </a:cubicBezTo>
                    <a:cubicBezTo>
                      <a:pt x="4191" y="36074"/>
                      <a:pt x="4334" y="31894"/>
                      <a:pt x="6798" y="29227"/>
                    </a:cubicBezTo>
                    <a:cubicBezTo>
                      <a:pt x="6918" y="29156"/>
                      <a:pt x="7025" y="29049"/>
                      <a:pt x="7108" y="28930"/>
                    </a:cubicBezTo>
                    <a:cubicBezTo>
                      <a:pt x="7144" y="28894"/>
                      <a:pt x="7179" y="28846"/>
                      <a:pt x="7215" y="28811"/>
                    </a:cubicBezTo>
                    <a:cubicBezTo>
                      <a:pt x="7549" y="28513"/>
                      <a:pt x="7930" y="28263"/>
                      <a:pt x="8346" y="28073"/>
                    </a:cubicBezTo>
                    <a:cubicBezTo>
                      <a:pt x="8394" y="28061"/>
                      <a:pt x="8442" y="28049"/>
                      <a:pt x="8477" y="28013"/>
                    </a:cubicBezTo>
                    <a:cubicBezTo>
                      <a:pt x="9001" y="27791"/>
                      <a:pt x="9559" y="27681"/>
                      <a:pt x="10130" y="27681"/>
                    </a:cubicBezTo>
                    <a:cubicBezTo>
                      <a:pt x="10233" y="27681"/>
                      <a:pt x="10337" y="27684"/>
                      <a:pt x="10442" y="27692"/>
                    </a:cubicBezTo>
                    <a:cubicBezTo>
                      <a:pt x="11156" y="28025"/>
                      <a:pt x="11728" y="28596"/>
                      <a:pt x="12073" y="29299"/>
                    </a:cubicBezTo>
                    <a:cubicBezTo>
                      <a:pt x="12156" y="30204"/>
                      <a:pt x="12299" y="31097"/>
                      <a:pt x="12502" y="31978"/>
                    </a:cubicBezTo>
                    <a:cubicBezTo>
                      <a:pt x="12549" y="32173"/>
                      <a:pt x="12696" y="32258"/>
                      <a:pt x="12848" y="32258"/>
                    </a:cubicBezTo>
                    <a:cubicBezTo>
                      <a:pt x="13076" y="32258"/>
                      <a:pt x="13316" y="32068"/>
                      <a:pt x="13252" y="31775"/>
                    </a:cubicBezTo>
                    <a:cubicBezTo>
                      <a:pt x="12609" y="28989"/>
                      <a:pt x="12621" y="26060"/>
                      <a:pt x="12942" y="23227"/>
                    </a:cubicBezTo>
                    <a:cubicBezTo>
                      <a:pt x="13240" y="20595"/>
                      <a:pt x="14014" y="17917"/>
                      <a:pt x="15942" y="16000"/>
                    </a:cubicBezTo>
                    <a:cubicBezTo>
                      <a:pt x="16085" y="15845"/>
                      <a:pt x="16085" y="15607"/>
                      <a:pt x="15942" y="15464"/>
                    </a:cubicBezTo>
                    <a:cubicBezTo>
                      <a:pt x="15609" y="15178"/>
                      <a:pt x="15264" y="14964"/>
                      <a:pt x="15026" y="14595"/>
                    </a:cubicBezTo>
                    <a:cubicBezTo>
                      <a:pt x="14799" y="14237"/>
                      <a:pt x="14657" y="13821"/>
                      <a:pt x="14609" y="13404"/>
                    </a:cubicBezTo>
                    <a:cubicBezTo>
                      <a:pt x="14595" y="13308"/>
                      <a:pt x="14528" y="13266"/>
                      <a:pt x="14456" y="13266"/>
                    </a:cubicBezTo>
                    <a:cubicBezTo>
                      <a:pt x="14349" y="13266"/>
                      <a:pt x="14230" y="13357"/>
                      <a:pt x="14252" y="13499"/>
                    </a:cubicBezTo>
                    <a:cubicBezTo>
                      <a:pt x="14323" y="13940"/>
                      <a:pt x="14442" y="14368"/>
                      <a:pt x="14633" y="14773"/>
                    </a:cubicBezTo>
                    <a:cubicBezTo>
                      <a:pt x="14835" y="15500"/>
                      <a:pt x="14585" y="16273"/>
                      <a:pt x="14002" y="16750"/>
                    </a:cubicBezTo>
                    <a:cubicBezTo>
                      <a:pt x="13677" y="17033"/>
                      <a:pt x="13259" y="17187"/>
                      <a:pt x="12830" y="17187"/>
                    </a:cubicBezTo>
                    <a:cubicBezTo>
                      <a:pt x="12772" y="17187"/>
                      <a:pt x="12714" y="17184"/>
                      <a:pt x="12656" y="17178"/>
                    </a:cubicBezTo>
                    <a:cubicBezTo>
                      <a:pt x="11478" y="16690"/>
                      <a:pt x="10466" y="15869"/>
                      <a:pt x="9727" y="14821"/>
                    </a:cubicBezTo>
                    <a:cubicBezTo>
                      <a:pt x="8549" y="13178"/>
                      <a:pt x="8084" y="11118"/>
                      <a:pt x="8453" y="9118"/>
                    </a:cubicBezTo>
                    <a:cubicBezTo>
                      <a:pt x="8882" y="6915"/>
                      <a:pt x="10013" y="4986"/>
                      <a:pt x="11835" y="3403"/>
                    </a:cubicBezTo>
                    <a:lnTo>
                      <a:pt x="11859" y="3379"/>
                    </a:lnTo>
                    <a:cubicBezTo>
                      <a:pt x="11918" y="3331"/>
                      <a:pt x="11990" y="3284"/>
                      <a:pt x="12049" y="3248"/>
                    </a:cubicBezTo>
                    <a:cubicBezTo>
                      <a:pt x="12168" y="3189"/>
                      <a:pt x="12275" y="3105"/>
                      <a:pt x="12383" y="3022"/>
                    </a:cubicBezTo>
                    <a:cubicBezTo>
                      <a:pt x="14383" y="1574"/>
                      <a:pt x="16690" y="839"/>
                      <a:pt x="19251" y="839"/>
                    </a:cubicBezTo>
                    <a:close/>
                    <a:moveTo>
                      <a:pt x="9503" y="25401"/>
                    </a:moveTo>
                    <a:cubicBezTo>
                      <a:pt x="10070" y="25401"/>
                      <a:pt x="10640" y="25493"/>
                      <a:pt x="11192" y="25679"/>
                    </a:cubicBezTo>
                    <a:cubicBezTo>
                      <a:pt x="10204" y="25858"/>
                      <a:pt x="9287" y="26346"/>
                      <a:pt x="8584" y="27072"/>
                    </a:cubicBezTo>
                    <a:cubicBezTo>
                      <a:pt x="7858" y="27299"/>
                      <a:pt x="7191" y="27680"/>
                      <a:pt x="6632" y="28192"/>
                    </a:cubicBezTo>
                    <a:lnTo>
                      <a:pt x="6608" y="28203"/>
                    </a:lnTo>
                    <a:cubicBezTo>
                      <a:pt x="6548" y="28263"/>
                      <a:pt x="6489" y="28334"/>
                      <a:pt x="6441" y="28394"/>
                    </a:cubicBezTo>
                    <a:cubicBezTo>
                      <a:pt x="6406" y="28442"/>
                      <a:pt x="6370" y="28477"/>
                      <a:pt x="6334" y="28513"/>
                    </a:cubicBezTo>
                    <a:lnTo>
                      <a:pt x="6263" y="28549"/>
                    </a:lnTo>
                    <a:lnTo>
                      <a:pt x="6203" y="28608"/>
                    </a:lnTo>
                    <a:cubicBezTo>
                      <a:pt x="3524" y="31442"/>
                      <a:pt x="3250" y="35871"/>
                      <a:pt x="5477" y="39312"/>
                    </a:cubicBezTo>
                    <a:cubicBezTo>
                      <a:pt x="5441" y="40610"/>
                      <a:pt x="5453" y="41908"/>
                      <a:pt x="5513" y="43205"/>
                    </a:cubicBezTo>
                    <a:cubicBezTo>
                      <a:pt x="5536" y="43836"/>
                      <a:pt x="5584" y="44479"/>
                      <a:pt x="5632" y="45110"/>
                    </a:cubicBezTo>
                    <a:cubicBezTo>
                      <a:pt x="5679" y="45753"/>
                      <a:pt x="5703" y="46420"/>
                      <a:pt x="5846" y="47039"/>
                    </a:cubicBezTo>
                    <a:cubicBezTo>
                      <a:pt x="5608" y="47337"/>
                      <a:pt x="5227" y="47444"/>
                      <a:pt x="4870" y="47492"/>
                    </a:cubicBezTo>
                    <a:lnTo>
                      <a:pt x="4870" y="47480"/>
                    </a:lnTo>
                    <a:cubicBezTo>
                      <a:pt x="4712" y="47507"/>
                      <a:pt x="4472" y="47558"/>
                      <a:pt x="4254" y="47558"/>
                    </a:cubicBezTo>
                    <a:cubicBezTo>
                      <a:pt x="4092" y="47558"/>
                      <a:pt x="3942" y="47530"/>
                      <a:pt x="3846" y="47444"/>
                    </a:cubicBezTo>
                    <a:cubicBezTo>
                      <a:pt x="3679" y="44229"/>
                      <a:pt x="3548" y="41003"/>
                      <a:pt x="3441" y="37776"/>
                    </a:cubicBezTo>
                    <a:cubicBezTo>
                      <a:pt x="3393" y="36204"/>
                      <a:pt x="3334" y="34633"/>
                      <a:pt x="3334" y="33049"/>
                    </a:cubicBezTo>
                    <a:cubicBezTo>
                      <a:pt x="3334" y="32359"/>
                      <a:pt x="3334" y="31644"/>
                      <a:pt x="3381" y="30930"/>
                    </a:cubicBezTo>
                    <a:cubicBezTo>
                      <a:pt x="3405" y="30906"/>
                      <a:pt x="3417" y="30859"/>
                      <a:pt x="3417" y="30823"/>
                    </a:cubicBezTo>
                    <a:cubicBezTo>
                      <a:pt x="3453" y="29835"/>
                      <a:pt x="3977" y="28930"/>
                      <a:pt x="4548" y="28156"/>
                    </a:cubicBezTo>
                    <a:cubicBezTo>
                      <a:pt x="5084" y="27430"/>
                      <a:pt x="5739" y="26810"/>
                      <a:pt x="6489" y="26334"/>
                    </a:cubicBezTo>
                    <a:cubicBezTo>
                      <a:pt x="7389" y="25721"/>
                      <a:pt x="8441" y="25401"/>
                      <a:pt x="9503" y="25401"/>
                    </a:cubicBezTo>
                    <a:close/>
                    <a:moveTo>
                      <a:pt x="19234" y="1"/>
                    </a:moveTo>
                    <a:cubicBezTo>
                      <a:pt x="16477" y="1"/>
                      <a:pt x="14000" y="795"/>
                      <a:pt x="11847" y="2355"/>
                    </a:cubicBezTo>
                    <a:lnTo>
                      <a:pt x="11823" y="2379"/>
                    </a:lnTo>
                    <a:lnTo>
                      <a:pt x="11799" y="2403"/>
                    </a:lnTo>
                    <a:cubicBezTo>
                      <a:pt x="11740" y="2450"/>
                      <a:pt x="11668" y="2498"/>
                      <a:pt x="11597" y="2534"/>
                    </a:cubicBezTo>
                    <a:cubicBezTo>
                      <a:pt x="11478" y="2605"/>
                      <a:pt x="11359" y="2688"/>
                      <a:pt x="11251" y="2784"/>
                    </a:cubicBezTo>
                    <a:cubicBezTo>
                      <a:pt x="9287" y="4498"/>
                      <a:pt x="8061" y="6582"/>
                      <a:pt x="7596" y="8975"/>
                    </a:cubicBezTo>
                    <a:cubicBezTo>
                      <a:pt x="7191" y="11201"/>
                      <a:pt x="7703" y="13499"/>
                      <a:pt x="9025" y="15345"/>
                    </a:cubicBezTo>
                    <a:cubicBezTo>
                      <a:pt x="9358" y="15821"/>
                      <a:pt x="9751" y="16262"/>
                      <a:pt x="10192" y="16643"/>
                    </a:cubicBezTo>
                    <a:cubicBezTo>
                      <a:pt x="10180" y="16654"/>
                      <a:pt x="10180" y="16666"/>
                      <a:pt x="10192" y="16678"/>
                    </a:cubicBezTo>
                    <a:cubicBezTo>
                      <a:pt x="8675" y="17984"/>
                      <a:pt x="6733" y="18995"/>
                      <a:pt x="4740" y="18995"/>
                    </a:cubicBezTo>
                    <a:cubicBezTo>
                      <a:pt x="4260" y="18995"/>
                      <a:pt x="3778" y="18936"/>
                      <a:pt x="3298" y="18809"/>
                    </a:cubicBezTo>
                    <a:cubicBezTo>
                      <a:pt x="3264" y="18800"/>
                      <a:pt x="3229" y="18795"/>
                      <a:pt x="3194" y="18795"/>
                    </a:cubicBezTo>
                    <a:cubicBezTo>
                      <a:pt x="3062" y="18795"/>
                      <a:pt x="2936" y="18865"/>
                      <a:pt x="2869" y="18988"/>
                    </a:cubicBezTo>
                    <a:cubicBezTo>
                      <a:pt x="2322" y="20095"/>
                      <a:pt x="2191" y="21322"/>
                      <a:pt x="2917" y="22334"/>
                    </a:cubicBezTo>
                    <a:cubicBezTo>
                      <a:pt x="2215" y="22655"/>
                      <a:pt x="1584" y="23131"/>
                      <a:pt x="1083" y="23715"/>
                    </a:cubicBezTo>
                    <a:cubicBezTo>
                      <a:pt x="488" y="24393"/>
                      <a:pt x="131" y="25251"/>
                      <a:pt x="60" y="26144"/>
                    </a:cubicBezTo>
                    <a:cubicBezTo>
                      <a:pt x="0" y="27060"/>
                      <a:pt x="191" y="28180"/>
                      <a:pt x="702" y="28954"/>
                    </a:cubicBezTo>
                    <a:cubicBezTo>
                      <a:pt x="964" y="29346"/>
                      <a:pt x="1381" y="29632"/>
                      <a:pt x="1845" y="29727"/>
                    </a:cubicBezTo>
                    <a:cubicBezTo>
                      <a:pt x="1896" y="29840"/>
                      <a:pt x="2000" y="29899"/>
                      <a:pt x="2118" y="29899"/>
                    </a:cubicBezTo>
                    <a:cubicBezTo>
                      <a:pt x="2138" y="29899"/>
                      <a:pt x="2158" y="29898"/>
                      <a:pt x="2179" y="29894"/>
                    </a:cubicBezTo>
                    <a:cubicBezTo>
                      <a:pt x="2441" y="29847"/>
                      <a:pt x="2703" y="29763"/>
                      <a:pt x="2941" y="29632"/>
                    </a:cubicBezTo>
                    <a:lnTo>
                      <a:pt x="2941" y="29632"/>
                    </a:lnTo>
                    <a:cubicBezTo>
                      <a:pt x="2691" y="30716"/>
                      <a:pt x="2560" y="31811"/>
                      <a:pt x="2572" y="32906"/>
                    </a:cubicBezTo>
                    <a:cubicBezTo>
                      <a:pt x="2572" y="34478"/>
                      <a:pt x="2631" y="36062"/>
                      <a:pt x="2679" y="37633"/>
                    </a:cubicBezTo>
                    <a:cubicBezTo>
                      <a:pt x="2774" y="40907"/>
                      <a:pt x="2905" y="44182"/>
                      <a:pt x="3084" y="47468"/>
                    </a:cubicBezTo>
                    <a:cubicBezTo>
                      <a:pt x="3084" y="47527"/>
                      <a:pt x="3096" y="47599"/>
                      <a:pt x="3131" y="47646"/>
                    </a:cubicBezTo>
                    <a:cubicBezTo>
                      <a:pt x="3113" y="48183"/>
                      <a:pt x="3808" y="48295"/>
                      <a:pt x="4336" y="48295"/>
                    </a:cubicBezTo>
                    <a:cubicBezTo>
                      <a:pt x="4475" y="48295"/>
                      <a:pt x="4603" y="48287"/>
                      <a:pt x="4703" y="48277"/>
                    </a:cubicBezTo>
                    <a:cubicBezTo>
                      <a:pt x="5429" y="48206"/>
                      <a:pt x="6096" y="47992"/>
                      <a:pt x="6548" y="47384"/>
                    </a:cubicBezTo>
                    <a:cubicBezTo>
                      <a:pt x="6632" y="47277"/>
                      <a:pt x="6644" y="47122"/>
                      <a:pt x="6560" y="47015"/>
                    </a:cubicBezTo>
                    <a:cubicBezTo>
                      <a:pt x="6560" y="46992"/>
                      <a:pt x="6560" y="46956"/>
                      <a:pt x="6560" y="46944"/>
                    </a:cubicBezTo>
                    <a:cubicBezTo>
                      <a:pt x="6560" y="46277"/>
                      <a:pt x="6441" y="45610"/>
                      <a:pt x="6382" y="44956"/>
                    </a:cubicBezTo>
                    <a:cubicBezTo>
                      <a:pt x="6334" y="44348"/>
                      <a:pt x="6298" y="43729"/>
                      <a:pt x="6275" y="43122"/>
                    </a:cubicBezTo>
                    <a:cubicBezTo>
                      <a:pt x="6239" y="42205"/>
                      <a:pt x="6215" y="41277"/>
                      <a:pt x="6227" y="40360"/>
                    </a:cubicBezTo>
                    <a:lnTo>
                      <a:pt x="6227" y="40360"/>
                    </a:lnTo>
                    <a:cubicBezTo>
                      <a:pt x="7370" y="41777"/>
                      <a:pt x="8799" y="42836"/>
                      <a:pt x="10739" y="43729"/>
                    </a:cubicBezTo>
                    <a:cubicBezTo>
                      <a:pt x="12002" y="44325"/>
                      <a:pt x="13383" y="44682"/>
                      <a:pt x="15109" y="44860"/>
                    </a:cubicBezTo>
                    <a:lnTo>
                      <a:pt x="15121" y="44860"/>
                    </a:lnTo>
                    <a:cubicBezTo>
                      <a:pt x="15621" y="44908"/>
                      <a:pt x="16109" y="44920"/>
                      <a:pt x="16609" y="44920"/>
                    </a:cubicBezTo>
                    <a:cubicBezTo>
                      <a:pt x="20955" y="44920"/>
                      <a:pt x="25194" y="43360"/>
                      <a:pt x="28694" y="40455"/>
                    </a:cubicBezTo>
                    <a:lnTo>
                      <a:pt x="28718" y="40419"/>
                    </a:lnTo>
                    <a:cubicBezTo>
                      <a:pt x="28873" y="40276"/>
                      <a:pt x="29027" y="40145"/>
                      <a:pt x="29194" y="40026"/>
                    </a:cubicBezTo>
                    <a:cubicBezTo>
                      <a:pt x="29385" y="39883"/>
                      <a:pt x="29563" y="39729"/>
                      <a:pt x="29742" y="39562"/>
                    </a:cubicBezTo>
                    <a:cubicBezTo>
                      <a:pt x="31004" y="38324"/>
                      <a:pt x="32159" y="36955"/>
                      <a:pt x="33159" y="35502"/>
                    </a:cubicBezTo>
                    <a:lnTo>
                      <a:pt x="33183" y="35478"/>
                    </a:lnTo>
                    <a:lnTo>
                      <a:pt x="33897" y="34288"/>
                    </a:lnTo>
                    <a:cubicBezTo>
                      <a:pt x="35219" y="31871"/>
                      <a:pt x="36159" y="29263"/>
                      <a:pt x="36683" y="26560"/>
                    </a:cubicBezTo>
                    <a:lnTo>
                      <a:pt x="36683" y="26537"/>
                    </a:lnTo>
                    <a:lnTo>
                      <a:pt x="36743" y="26179"/>
                    </a:lnTo>
                    <a:cubicBezTo>
                      <a:pt x="36874" y="25286"/>
                      <a:pt x="37005" y="24441"/>
                      <a:pt x="37076" y="23524"/>
                    </a:cubicBezTo>
                    <a:cubicBezTo>
                      <a:pt x="37159" y="22250"/>
                      <a:pt x="37171" y="20988"/>
                      <a:pt x="37112" y="19714"/>
                    </a:cubicBezTo>
                    <a:cubicBezTo>
                      <a:pt x="37100" y="19095"/>
                      <a:pt x="37076" y="18464"/>
                      <a:pt x="37076" y="17845"/>
                    </a:cubicBezTo>
                    <a:cubicBezTo>
                      <a:pt x="37064" y="17345"/>
                      <a:pt x="37005" y="16845"/>
                      <a:pt x="36921" y="16357"/>
                    </a:cubicBezTo>
                    <a:cubicBezTo>
                      <a:pt x="36147" y="11761"/>
                      <a:pt x="33838" y="7725"/>
                      <a:pt x="30028" y="4343"/>
                    </a:cubicBezTo>
                    <a:cubicBezTo>
                      <a:pt x="29016" y="3498"/>
                      <a:pt x="27956" y="2724"/>
                      <a:pt x="26837" y="2034"/>
                    </a:cubicBezTo>
                    <a:lnTo>
                      <a:pt x="26825" y="2022"/>
                    </a:lnTo>
                    <a:cubicBezTo>
                      <a:pt x="25039" y="974"/>
                      <a:pt x="23062" y="343"/>
                      <a:pt x="20776" y="81"/>
                    </a:cubicBezTo>
                    <a:cubicBezTo>
                      <a:pt x="20253" y="28"/>
                      <a:pt x="19739" y="1"/>
                      <a:pt x="19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0"/>
              <p:cNvSpPr/>
              <p:nvPr/>
            </p:nvSpPr>
            <p:spPr>
              <a:xfrm>
                <a:off x="-5024275" y="1598388"/>
                <a:ext cx="109725" cy="175750"/>
              </a:xfrm>
              <a:custGeom>
                <a:avLst/>
                <a:gdLst/>
                <a:ahLst/>
                <a:cxnLst/>
                <a:rect l="l" t="t" r="r" b="b"/>
                <a:pathLst>
                  <a:path w="4389" h="7030" extrusionOk="0">
                    <a:moveTo>
                      <a:pt x="3991" y="1"/>
                    </a:moveTo>
                    <a:cubicBezTo>
                      <a:pt x="3962" y="1"/>
                      <a:pt x="3932" y="5"/>
                      <a:pt x="3902" y="14"/>
                    </a:cubicBezTo>
                    <a:cubicBezTo>
                      <a:pt x="3342" y="204"/>
                      <a:pt x="2854" y="835"/>
                      <a:pt x="2485" y="1276"/>
                    </a:cubicBezTo>
                    <a:cubicBezTo>
                      <a:pt x="2056" y="1764"/>
                      <a:pt x="1687" y="2300"/>
                      <a:pt x="1354" y="2859"/>
                    </a:cubicBezTo>
                    <a:cubicBezTo>
                      <a:pt x="699" y="4002"/>
                      <a:pt x="246" y="5253"/>
                      <a:pt x="44" y="6550"/>
                    </a:cubicBezTo>
                    <a:cubicBezTo>
                      <a:pt x="1" y="6838"/>
                      <a:pt x="252" y="7030"/>
                      <a:pt x="477" y="7030"/>
                    </a:cubicBezTo>
                    <a:cubicBezTo>
                      <a:pt x="625" y="7030"/>
                      <a:pt x="761" y="6946"/>
                      <a:pt x="794" y="6753"/>
                    </a:cubicBezTo>
                    <a:cubicBezTo>
                      <a:pt x="973" y="5538"/>
                      <a:pt x="1389" y="4371"/>
                      <a:pt x="1985" y="3300"/>
                    </a:cubicBezTo>
                    <a:cubicBezTo>
                      <a:pt x="2294" y="2776"/>
                      <a:pt x="2640" y="2276"/>
                      <a:pt x="3033" y="1812"/>
                    </a:cubicBezTo>
                    <a:cubicBezTo>
                      <a:pt x="3223" y="1597"/>
                      <a:pt x="3414" y="1383"/>
                      <a:pt x="3628" y="1181"/>
                    </a:cubicBezTo>
                    <a:cubicBezTo>
                      <a:pt x="3854" y="966"/>
                      <a:pt x="4128" y="776"/>
                      <a:pt x="4283" y="502"/>
                    </a:cubicBezTo>
                    <a:cubicBezTo>
                      <a:pt x="4389" y="289"/>
                      <a:pt x="4229" y="1"/>
                      <a:pt x="3991"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0"/>
              <p:cNvSpPr/>
              <p:nvPr/>
            </p:nvSpPr>
            <p:spPr>
              <a:xfrm>
                <a:off x="-4907225" y="1563888"/>
                <a:ext cx="45100" cy="31600"/>
              </a:xfrm>
              <a:custGeom>
                <a:avLst/>
                <a:gdLst/>
                <a:ahLst/>
                <a:cxnLst/>
                <a:rect l="l" t="t" r="r" b="b"/>
                <a:pathLst>
                  <a:path w="1804" h="1264" extrusionOk="0">
                    <a:moveTo>
                      <a:pt x="1434" y="1"/>
                    </a:moveTo>
                    <a:cubicBezTo>
                      <a:pt x="1232" y="13"/>
                      <a:pt x="1018" y="84"/>
                      <a:pt x="851" y="215"/>
                    </a:cubicBezTo>
                    <a:lnTo>
                      <a:pt x="351" y="537"/>
                    </a:lnTo>
                    <a:cubicBezTo>
                      <a:pt x="0" y="757"/>
                      <a:pt x="214" y="1263"/>
                      <a:pt x="538" y="1263"/>
                    </a:cubicBezTo>
                    <a:cubicBezTo>
                      <a:pt x="600" y="1263"/>
                      <a:pt x="665" y="1245"/>
                      <a:pt x="732" y="1203"/>
                    </a:cubicBezTo>
                    <a:lnTo>
                      <a:pt x="1268" y="858"/>
                    </a:lnTo>
                    <a:cubicBezTo>
                      <a:pt x="1470" y="763"/>
                      <a:pt x="1637" y="596"/>
                      <a:pt x="1732" y="382"/>
                    </a:cubicBezTo>
                    <a:cubicBezTo>
                      <a:pt x="1803" y="191"/>
                      <a:pt x="1613" y="25"/>
                      <a:pt x="1434"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0"/>
              <p:cNvSpPr/>
              <p:nvPr/>
            </p:nvSpPr>
            <p:spPr>
              <a:xfrm>
                <a:off x="-5119925" y="2309213"/>
                <a:ext cx="146800" cy="255700"/>
              </a:xfrm>
              <a:custGeom>
                <a:avLst/>
                <a:gdLst/>
                <a:ahLst/>
                <a:cxnLst/>
                <a:rect l="l" t="t" r="r" b="b"/>
                <a:pathLst>
                  <a:path w="5872" h="10228" extrusionOk="0">
                    <a:moveTo>
                      <a:pt x="907" y="0"/>
                    </a:moveTo>
                    <a:cubicBezTo>
                      <a:pt x="768" y="0"/>
                      <a:pt x="631" y="75"/>
                      <a:pt x="584" y="251"/>
                    </a:cubicBezTo>
                    <a:cubicBezTo>
                      <a:pt x="1" y="2275"/>
                      <a:pt x="251" y="4454"/>
                      <a:pt x="1251" y="6311"/>
                    </a:cubicBezTo>
                    <a:cubicBezTo>
                      <a:pt x="1703" y="7133"/>
                      <a:pt x="2275" y="7895"/>
                      <a:pt x="2953" y="8550"/>
                    </a:cubicBezTo>
                    <a:cubicBezTo>
                      <a:pt x="3299" y="8895"/>
                      <a:pt x="3680" y="9204"/>
                      <a:pt x="4072" y="9490"/>
                    </a:cubicBezTo>
                    <a:cubicBezTo>
                      <a:pt x="4430" y="9752"/>
                      <a:pt x="4882" y="10145"/>
                      <a:pt x="5335" y="10217"/>
                    </a:cubicBezTo>
                    <a:cubicBezTo>
                      <a:pt x="5364" y="10224"/>
                      <a:pt x="5394" y="10228"/>
                      <a:pt x="5422" y="10228"/>
                    </a:cubicBezTo>
                    <a:cubicBezTo>
                      <a:pt x="5696" y="10228"/>
                      <a:pt x="5872" y="9884"/>
                      <a:pt x="5656" y="9657"/>
                    </a:cubicBezTo>
                    <a:cubicBezTo>
                      <a:pt x="5382" y="9359"/>
                      <a:pt x="4942" y="9181"/>
                      <a:pt x="4608" y="8943"/>
                    </a:cubicBezTo>
                    <a:cubicBezTo>
                      <a:pt x="4239" y="8693"/>
                      <a:pt x="3894" y="8407"/>
                      <a:pt x="3572" y="8097"/>
                    </a:cubicBezTo>
                    <a:cubicBezTo>
                      <a:pt x="2941" y="7502"/>
                      <a:pt x="2394" y="6799"/>
                      <a:pt x="1965" y="6037"/>
                    </a:cubicBezTo>
                    <a:cubicBezTo>
                      <a:pt x="1036" y="4359"/>
                      <a:pt x="727" y="2287"/>
                      <a:pt x="1263" y="430"/>
                    </a:cubicBezTo>
                    <a:cubicBezTo>
                      <a:pt x="1334" y="172"/>
                      <a:pt x="1117" y="0"/>
                      <a:pt x="907"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0"/>
              <p:cNvSpPr/>
              <p:nvPr/>
            </p:nvSpPr>
            <p:spPr>
              <a:xfrm>
                <a:off x="-4961275" y="2557988"/>
                <a:ext cx="38525" cy="24850"/>
              </a:xfrm>
              <a:custGeom>
                <a:avLst/>
                <a:gdLst/>
                <a:ahLst/>
                <a:cxnLst/>
                <a:rect l="l" t="t" r="r" b="b"/>
                <a:pathLst>
                  <a:path w="1541" h="994" extrusionOk="0">
                    <a:moveTo>
                      <a:pt x="418" y="0"/>
                    </a:moveTo>
                    <a:cubicBezTo>
                      <a:pt x="252" y="0"/>
                      <a:pt x="99" y="110"/>
                      <a:pt x="60" y="277"/>
                    </a:cubicBezTo>
                    <a:cubicBezTo>
                      <a:pt x="1" y="480"/>
                      <a:pt x="120" y="694"/>
                      <a:pt x="322" y="754"/>
                    </a:cubicBezTo>
                    <a:cubicBezTo>
                      <a:pt x="513" y="849"/>
                      <a:pt x="715" y="932"/>
                      <a:pt x="929" y="980"/>
                    </a:cubicBezTo>
                    <a:cubicBezTo>
                      <a:pt x="964" y="989"/>
                      <a:pt x="998" y="993"/>
                      <a:pt x="1030" y="993"/>
                    </a:cubicBezTo>
                    <a:cubicBezTo>
                      <a:pt x="1371" y="993"/>
                      <a:pt x="1540" y="510"/>
                      <a:pt x="1203" y="325"/>
                    </a:cubicBezTo>
                    <a:cubicBezTo>
                      <a:pt x="989" y="194"/>
                      <a:pt x="763" y="87"/>
                      <a:pt x="524" y="15"/>
                    </a:cubicBezTo>
                    <a:cubicBezTo>
                      <a:pt x="489" y="5"/>
                      <a:pt x="453" y="0"/>
                      <a:pt x="418"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0"/>
              <p:cNvSpPr/>
              <p:nvPr/>
            </p:nvSpPr>
            <p:spPr>
              <a:xfrm>
                <a:off x="-5066050" y="2239863"/>
                <a:ext cx="18925" cy="18775"/>
              </a:xfrm>
              <a:custGeom>
                <a:avLst/>
                <a:gdLst/>
                <a:ahLst/>
                <a:cxnLst/>
                <a:rect l="l" t="t" r="r" b="b"/>
                <a:pathLst>
                  <a:path w="757" h="751" extrusionOk="0">
                    <a:moveTo>
                      <a:pt x="490" y="0"/>
                    </a:moveTo>
                    <a:cubicBezTo>
                      <a:pt x="446" y="0"/>
                      <a:pt x="403" y="18"/>
                      <a:pt x="370" y="60"/>
                    </a:cubicBezTo>
                    <a:cubicBezTo>
                      <a:pt x="251" y="191"/>
                      <a:pt x="155" y="322"/>
                      <a:pt x="48" y="453"/>
                    </a:cubicBezTo>
                    <a:cubicBezTo>
                      <a:pt x="1" y="549"/>
                      <a:pt x="24" y="668"/>
                      <a:pt x="120" y="727"/>
                    </a:cubicBezTo>
                    <a:cubicBezTo>
                      <a:pt x="151" y="743"/>
                      <a:pt x="186" y="751"/>
                      <a:pt x="220" y="751"/>
                    </a:cubicBezTo>
                    <a:cubicBezTo>
                      <a:pt x="288" y="751"/>
                      <a:pt x="354" y="719"/>
                      <a:pt x="393" y="656"/>
                    </a:cubicBezTo>
                    <a:cubicBezTo>
                      <a:pt x="489" y="537"/>
                      <a:pt x="572" y="418"/>
                      <a:pt x="667" y="287"/>
                    </a:cubicBezTo>
                    <a:cubicBezTo>
                      <a:pt x="756" y="153"/>
                      <a:pt x="620" y="0"/>
                      <a:pt x="490" y="0"/>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0"/>
              <p:cNvSpPr/>
              <p:nvPr/>
            </p:nvSpPr>
            <p:spPr>
              <a:xfrm>
                <a:off x="-5181000" y="2092313"/>
                <a:ext cx="22900" cy="26600"/>
              </a:xfrm>
              <a:custGeom>
                <a:avLst/>
                <a:gdLst/>
                <a:ahLst/>
                <a:cxnLst/>
                <a:rect l="l" t="t" r="r" b="b"/>
                <a:pathLst>
                  <a:path w="916" h="1064" extrusionOk="0">
                    <a:moveTo>
                      <a:pt x="601" y="1"/>
                    </a:moveTo>
                    <a:cubicBezTo>
                      <a:pt x="553" y="1"/>
                      <a:pt x="502" y="18"/>
                      <a:pt x="455" y="57"/>
                    </a:cubicBezTo>
                    <a:cubicBezTo>
                      <a:pt x="253" y="235"/>
                      <a:pt x="110" y="485"/>
                      <a:pt x="50" y="747"/>
                    </a:cubicBezTo>
                    <a:cubicBezTo>
                      <a:pt x="1" y="940"/>
                      <a:pt x="155" y="1064"/>
                      <a:pt x="305" y="1064"/>
                    </a:cubicBezTo>
                    <a:cubicBezTo>
                      <a:pt x="406" y="1064"/>
                      <a:pt x="505" y="1008"/>
                      <a:pt x="539" y="878"/>
                    </a:cubicBezTo>
                    <a:cubicBezTo>
                      <a:pt x="574" y="700"/>
                      <a:pt x="658" y="521"/>
                      <a:pt x="777" y="378"/>
                    </a:cubicBezTo>
                    <a:cubicBezTo>
                      <a:pt x="916" y="211"/>
                      <a:pt x="773" y="1"/>
                      <a:pt x="601" y="1"/>
                    </a:cubicBez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0"/>
              <p:cNvSpPr/>
              <p:nvPr/>
            </p:nvSpPr>
            <p:spPr>
              <a:xfrm>
                <a:off x="-5156250" y="2091388"/>
                <a:ext cx="22050" cy="24700"/>
              </a:xfrm>
              <a:custGeom>
                <a:avLst/>
                <a:gdLst/>
                <a:ahLst/>
                <a:cxnLst/>
                <a:rect l="l" t="t" r="r" b="b"/>
                <a:pathLst>
                  <a:path w="882" h="988" extrusionOk="0">
                    <a:moveTo>
                      <a:pt x="600" y="1"/>
                    </a:moveTo>
                    <a:cubicBezTo>
                      <a:pt x="557" y="1"/>
                      <a:pt x="514" y="11"/>
                      <a:pt x="477" y="34"/>
                    </a:cubicBezTo>
                    <a:cubicBezTo>
                      <a:pt x="275" y="177"/>
                      <a:pt x="120" y="380"/>
                      <a:pt x="49" y="606"/>
                    </a:cubicBezTo>
                    <a:cubicBezTo>
                      <a:pt x="1" y="773"/>
                      <a:pt x="96" y="939"/>
                      <a:pt x="251" y="975"/>
                    </a:cubicBezTo>
                    <a:cubicBezTo>
                      <a:pt x="278" y="983"/>
                      <a:pt x="306" y="987"/>
                      <a:pt x="333" y="987"/>
                    </a:cubicBezTo>
                    <a:cubicBezTo>
                      <a:pt x="459" y="987"/>
                      <a:pt x="577" y="903"/>
                      <a:pt x="618" y="779"/>
                    </a:cubicBezTo>
                    <a:lnTo>
                      <a:pt x="618" y="779"/>
                    </a:lnTo>
                    <a:cubicBezTo>
                      <a:pt x="618" y="780"/>
                      <a:pt x="618" y="780"/>
                      <a:pt x="618" y="780"/>
                    </a:cubicBezTo>
                    <a:cubicBezTo>
                      <a:pt x="619" y="780"/>
                      <a:pt x="646" y="711"/>
                      <a:pt x="656" y="701"/>
                    </a:cubicBezTo>
                    <a:cubicBezTo>
                      <a:pt x="668" y="665"/>
                      <a:pt x="692" y="630"/>
                      <a:pt x="703" y="594"/>
                    </a:cubicBezTo>
                    <a:cubicBezTo>
                      <a:pt x="739" y="522"/>
                      <a:pt x="787" y="463"/>
                      <a:pt x="822" y="380"/>
                    </a:cubicBezTo>
                    <a:cubicBezTo>
                      <a:pt x="882" y="284"/>
                      <a:pt x="870" y="153"/>
                      <a:pt x="787" y="70"/>
                    </a:cubicBezTo>
                    <a:cubicBezTo>
                      <a:pt x="736" y="26"/>
                      <a:pt x="667" y="1"/>
                      <a:pt x="600" y="1"/>
                    </a:cubicBez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0"/>
              <p:cNvSpPr/>
              <p:nvPr/>
            </p:nvSpPr>
            <p:spPr>
              <a:xfrm>
                <a:off x="-5142550" y="2023188"/>
                <a:ext cx="11050" cy="8350"/>
              </a:xfrm>
              <a:custGeom>
                <a:avLst/>
                <a:gdLst/>
                <a:ahLst/>
                <a:cxnLst/>
                <a:rect l="l" t="t" r="r" b="b"/>
                <a:pathLst>
                  <a:path w="442" h="334" extrusionOk="0">
                    <a:moveTo>
                      <a:pt x="227" y="0"/>
                    </a:moveTo>
                    <a:cubicBezTo>
                      <a:pt x="1" y="0"/>
                      <a:pt x="1" y="333"/>
                      <a:pt x="227" y="333"/>
                    </a:cubicBezTo>
                    <a:cubicBezTo>
                      <a:pt x="441" y="333"/>
                      <a:pt x="441" y="0"/>
                      <a:pt x="227" y="0"/>
                    </a:cubicBez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0"/>
              <p:cNvSpPr/>
              <p:nvPr/>
            </p:nvSpPr>
            <p:spPr>
              <a:xfrm>
                <a:off x="-5121550" y="2017163"/>
                <a:ext cx="16925" cy="12625"/>
              </a:xfrm>
              <a:custGeom>
                <a:avLst/>
                <a:gdLst/>
                <a:ahLst/>
                <a:cxnLst/>
                <a:rect l="l" t="t" r="r" b="b"/>
                <a:pathLst>
                  <a:path w="677" h="505" extrusionOk="0">
                    <a:moveTo>
                      <a:pt x="468" y="1"/>
                    </a:moveTo>
                    <a:cubicBezTo>
                      <a:pt x="437" y="1"/>
                      <a:pt x="406" y="9"/>
                      <a:pt x="375" y="27"/>
                    </a:cubicBezTo>
                    <a:lnTo>
                      <a:pt x="208" y="134"/>
                    </a:lnTo>
                    <a:cubicBezTo>
                      <a:pt x="1" y="233"/>
                      <a:pt x="114" y="505"/>
                      <a:pt x="288" y="505"/>
                    </a:cubicBezTo>
                    <a:cubicBezTo>
                      <a:pt x="323" y="505"/>
                      <a:pt x="361" y="493"/>
                      <a:pt x="399" y="467"/>
                    </a:cubicBezTo>
                    <a:lnTo>
                      <a:pt x="554" y="348"/>
                    </a:lnTo>
                    <a:cubicBezTo>
                      <a:pt x="601" y="324"/>
                      <a:pt x="625" y="289"/>
                      <a:pt x="649" y="241"/>
                    </a:cubicBezTo>
                    <a:cubicBezTo>
                      <a:pt x="677" y="110"/>
                      <a:pt x="580" y="1"/>
                      <a:pt x="468" y="1"/>
                    </a:cubicBezTo>
                    <a:close/>
                  </a:path>
                </a:pathLst>
              </a:custGeom>
              <a:solidFill>
                <a:srgbClr val="FFFFFF">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0"/>
              <p:cNvSpPr/>
              <p:nvPr/>
            </p:nvSpPr>
            <p:spPr>
              <a:xfrm>
                <a:off x="-5166725" y="2515563"/>
                <a:ext cx="20575" cy="16850"/>
              </a:xfrm>
              <a:custGeom>
                <a:avLst/>
                <a:gdLst/>
                <a:ahLst/>
                <a:cxnLst/>
                <a:rect l="l" t="t" r="r" b="b"/>
                <a:pathLst>
                  <a:path w="823" h="674" extrusionOk="0">
                    <a:moveTo>
                      <a:pt x="571" y="1"/>
                    </a:moveTo>
                    <a:cubicBezTo>
                      <a:pt x="542" y="1"/>
                      <a:pt x="511" y="7"/>
                      <a:pt x="479" y="22"/>
                    </a:cubicBezTo>
                    <a:cubicBezTo>
                      <a:pt x="372" y="93"/>
                      <a:pt x="265" y="177"/>
                      <a:pt x="182" y="272"/>
                    </a:cubicBezTo>
                    <a:cubicBezTo>
                      <a:pt x="1" y="435"/>
                      <a:pt x="157" y="674"/>
                      <a:pt x="337" y="674"/>
                    </a:cubicBezTo>
                    <a:cubicBezTo>
                      <a:pt x="393" y="674"/>
                      <a:pt x="452" y="650"/>
                      <a:pt x="503" y="593"/>
                    </a:cubicBezTo>
                    <a:cubicBezTo>
                      <a:pt x="599" y="510"/>
                      <a:pt x="682" y="403"/>
                      <a:pt x="753" y="296"/>
                    </a:cubicBezTo>
                    <a:cubicBezTo>
                      <a:pt x="822" y="148"/>
                      <a:pt x="712" y="1"/>
                      <a:pt x="571"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0"/>
              <p:cNvSpPr/>
              <p:nvPr/>
            </p:nvSpPr>
            <p:spPr>
              <a:xfrm>
                <a:off x="-5162425" y="2535888"/>
                <a:ext cx="18700" cy="15625"/>
              </a:xfrm>
              <a:custGeom>
                <a:avLst/>
                <a:gdLst/>
                <a:ahLst/>
                <a:cxnLst/>
                <a:rect l="l" t="t" r="r" b="b"/>
                <a:pathLst>
                  <a:path w="748" h="625" extrusionOk="0">
                    <a:moveTo>
                      <a:pt x="529" y="1"/>
                    </a:moveTo>
                    <a:cubicBezTo>
                      <a:pt x="492" y="1"/>
                      <a:pt x="456" y="10"/>
                      <a:pt x="427" y="30"/>
                    </a:cubicBezTo>
                    <a:cubicBezTo>
                      <a:pt x="331" y="90"/>
                      <a:pt x="248" y="161"/>
                      <a:pt x="165" y="233"/>
                    </a:cubicBezTo>
                    <a:cubicBezTo>
                      <a:pt x="0" y="397"/>
                      <a:pt x="151" y="625"/>
                      <a:pt x="327" y="625"/>
                    </a:cubicBezTo>
                    <a:cubicBezTo>
                      <a:pt x="381" y="625"/>
                      <a:pt x="436" y="604"/>
                      <a:pt x="486" y="554"/>
                    </a:cubicBezTo>
                    <a:cubicBezTo>
                      <a:pt x="569" y="483"/>
                      <a:pt x="641" y="399"/>
                      <a:pt x="700" y="304"/>
                    </a:cubicBezTo>
                    <a:cubicBezTo>
                      <a:pt x="748" y="221"/>
                      <a:pt x="736" y="126"/>
                      <a:pt x="665" y="54"/>
                    </a:cubicBezTo>
                    <a:cubicBezTo>
                      <a:pt x="630" y="19"/>
                      <a:pt x="579" y="1"/>
                      <a:pt x="529" y="1"/>
                    </a:cubicBezTo>
                    <a:close/>
                  </a:path>
                </a:pathLst>
              </a:custGeom>
              <a:solidFill>
                <a:srgbClr val="5B26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0"/>
              <p:cNvSpPr/>
              <p:nvPr/>
            </p:nvSpPr>
            <p:spPr>
              <a:xfrm>
                <a:off x="-5189875" y="2060088"/>
                <a:ext cx="234875" cy="174150"/>
              </a:xfrm>
              <a:custGeom>
                <a:avLst/>
                <a:gdLst/>
                <a:ahLst/>
                <a:cxnLst/>
                <a:rect l="l" t="t" r="r" b="b"/>
                <a:pathLst>
                  <a:path w="9395" h="6966" extrusionOk="0">
                    <a:moveTo>
                      <a:pt x="8573" y="0"/>
                    </a:moveTo>
                    <a:cubicBezTo>
                      <a:pt x="8740" y="358"/>
                      <a:pt x="8752" y="762"/>
                      <a:pt x="8633" y="1132"/>
                    </a:cubicBezTo>
                    <a:cubicBezTo>
                      <a:pt x="8454" y="1560"/>
                      <a:pt x="8025" y="1846"/>
                      <a:pt x="7585" y="1989"/>
                    </a:cubicBezTo>
                    <a:cubicBezTo>
                      <a:pt x="7144" y="2132"/>
                      <a:pt x="6668" y="2155"/>
                      <a:pt x="6204" y="2215"/>
                    </a:cubicBezTo>
                    <a:cubicBezTo>
                      <a:pt x="4418" y="2441"/>
                      <a:pt x="2739" y="3215"/>
                      <a:pt x="1394" y="4418"/>
                    </a:cubicBezTo>
                    <a:cubicBezTo>
                      <a:pt x="1106" y="4673"/>
                      <a:pt x="771" y="4966"/>
                      <a:pt x="406" y="4966"/>
                    </a:cubicBezTo>
                    <a:cubicBezTo>
                      <a:pt x="363" y="4966"/>
                      <a:pt x="319" y="4962"/>
                      <a:pt x="274" y="4953"/>
                    </a:cubicBezTo>
                    <a:cubicBezTo>
                      <a:pt x="179" y="4930"/>
                      <a:pt x="84" y="4882"/>
                      <a:pt x="1" y="4834"/>
                    </a:cubicBezTo>
                    <a:lnTo>
                      <a:pt x="1" y="4834"/>
                    </a:lnTo>
                    <a:cubicBezTo>
                      <a:pt x="96" y="5192"/>
                      <a:pt x="143" y="5573"/>
                      <a:pt x="155" y="5942"/>
                    </a:cubicBezTo>
                    <a:cubicBezTo>
                      <a:pt x="167" y="6287"/>
                      <a:pt x="155" y="6620"/>
                      <a:pt x="108" y="6966"/>
                    </a:cubicBezTo>
                    <a:cubicBezTo>
                      <a:pt x="239" y="6835"/>
                      <a:pt x="358" y="6704"/>
                      <a:pt x="465" y="6585"/>
                    </a:cubicBezTo>
                    <a:cubicBezTo>
                      <a:pt x="810" y="6227"/>
                      <a:pt x="1132" y="5835"/>
                      <a:pt x="1489" y="5477"/>
                    </a:cubicBezTo>
                    <a:cubicBezTo>
                      <a:pt x="2179" y="4763"/>
                      <a:pt x="2965" y="4168"/>
                      <a:pt x="3846" y="3715"/>
                    </a:cubicBezTo>
                    <a:cubicBezTo>
                      <a:pt x="4727" y="3251"/>
                      <a:pt x="5620" y="2834"/>
                      <a:pt x="6620" y="2691"/>
                    </a:cubicBezTo>
                    <a:cubicBezTo>
                      <a:pt x="7007" y="2635"/>
                      <a:pt x="7400" y="2601"/>
                      <a:pt x="7796" y="2601"/>
                    </a:cubicBezTo>
                    <a:cubicBezTo>
                      <a:pt x="7900" y="2601"/>
                      <a:pt x="8004" y="2603"/>
                      <a:pt x="8109" y="2608"/>
                    </a:cubicBezTo>
                    <a:cubicBezTo>
                      <a:pt x="8442" y="2620"/>
                      <a:pt x="8764" y="2644"/>
                      <a:pt x="9097" y="2703"/>
                    </a:cubicBezTo>
                    <a:cubicBezTo>
                      <a:pt x="9097" y="2691"/>
                      <a:pt x="9097" y="2667"/>
                      <a:pt x="9109" y="2644"/>
                    </a:cubicBezTo>
                    <a:cubicBezTo>
                      <a:pt x="9395" y="1739"/>
                      <a:pt x="9156" y="786"/>
                      <a:pt x="8621" y="24"/>
                    </a:cubicBezTo>
                    <a:lnTo>
                      <a:pt x="8609" y="0"/>
                    </a:lnTo>
                    <a:close/>
                  </a:path>
                </a:pathLst>
              </a:custGeom>
              <a:solidFill>
                <a:srgbClr val="51344B">
                  <a:alpha val="4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0"/>
              <p:cNvSpPr/>
              <p:nvPr/>
            </p:nvSpPr>
            <p:spPr>
              <a:xfrm>
                <a:off x="-5152075" y="1941313"/>
                <a:ext cx="163450" cy="117025"/>
              </a:xfrm>
              <a:custGeom>
                <a:avLst/>
                <a:gdLst/>
                <a:ahLst/>
                <a:cxnLst/>
                <a:rect l="l" t="t" r="r" b="b"/>
                <a:pathLst>
                  <a:path w="6538" h="4681" extrusionOk="0">
                    <a:moveTo>
                      <a:pt x="6240" y="1"/>
                    </a:moveTo>
                    <a:cubicBezTo>
                      <a:pt x="5859" y="358"/>
                      <a:pt x="5466" y="703"/>
                      <a:pt x="5049" y="1025"/>
                    </a:cubicBezTo>
                    <a:cubicBezTo>
                      <a:pt x="4263" y="2656"/>
                      <a:pt x="2691" y="3775"/>
                      <a:pt x="882" y="3978"/>
                    </a:cubicBezTo>
                    <a:cubicBezTo>
                      <a:pt x="803" y="3995"/>
                      <a:pt x="721" y="4003"/>
                      <a:pt x="638" y="4003"/>
                    </a:cubicBezTo>
                    <a:cubicBezTo>
                      <a:pt x="496" y="4003"/>
                      <a:pt x="351" y="3980"/>
                      <a:pt x="215" y="3942"/>
                    </a:cubicBezTo>
                    <a:cubicBezTo>
                      <a:pt x="132" y="3918"/>
                      <a:pt x="60" y="3870"/>
                      <a:pt x="1" y="3823"/>
                    </a:cubicBezTo>
                    <a:lnTo>
                      <a:pt x="1" y="3823"/>
                    </a:lnTo>
                    <a:cubicBezTo>
                      <a:pt x="48" y="4109"/>
                      <a:pt x="72" y="4394"/>
                      <a:pt x="60" y="4680"/>
                    </a:cubicBezTo>
                    <a:cubicBezTo>
                      <a:pt x="191" y="4632"/>
                      <a:pt x="334" y="4585"/>
                      <a:pt x="465" y="4549"/>
                    </a:cubicBezTo>
                    <a:cubicBezTo>
                      <a:pt x="834" y="4442"/>
                      <a:pt x="1203" y="4335"/>
                      <a:pt x="1560" y="4228"/>
                    </a:cubicBezTo>
                    <a:cubicBezTo>
                      <a:pt x="1894" y="4120"/>
                      <a:pt x="2227" y="4025"/>
                      <a:pt x="2572" y="3954"/>
                    </a:cubicBezTo>
                    <a:cubicBezTo>
                      <a:pt x="2799" y="3930"/>
                      <a:pt x="3013" y="3870"/>
                      <a:pt x="3227" y="3775"/>
                    </a:cubicBezTo>
                    <a:cubicBezTo>
                      <a:pt x="3739" y="3335"/>
                      <a:pt x="4311" y="2954"/>
                      <a:pt x="4918" y="2644"/>
                    </a:cubicBezTo>
                    <a:cubicBezTo>
                      <a:pt x="4870" y="2585"/>
                      <a:pt x="4835" y="2501"/>
                      <a:pt x="4835" y="2418"/>
                    </a:cubicBezTo>
                    <a:cubicBezTo>
                      <a:pt x="4835" y="2335"/>
                      <a:pt x="4882" y="2251"/>
                      <a:pt x="4954" y="2204"/>
                    </a:cubicBezTo>
                    <a:cubicBezTo>
                      <a:pt x="5382" y="2001"/>
                      <a:pt x="5728" y="1573"/>
                      <a:pt x="6049" y="1239"/>
                    </a:cubicBezTo>
                    <a:cubicBezTo>
                      <a:pt x="6216" y="1061"/>
                      <a:pt x="6370" y="870"/>
                      <a:pt x="6537" y="680"/>
                    </a:cubicBezTo>
                    <a:cubicBezTo>
                      <a:pt x="6501" y="489"/>
                      <a:pt x="6442" y="310"/>
                      <a:pt x="6347" y="144"/>
                    </a:cubicBezTo>
                    <a:cubicBezTo>
                      <a:pt x="6311" y="96"/>
                      <a:pt x="6275" y="49"/>
                      <a:pt x="6240" y="1"/>
                    </a:cubicBezTo>
                    <a:close/>
                  </a:path>
                </a:pathLst>
              </a:custGeom>
              <a:solidFill>
                <a:srgbClr val="51344B">
                  <a:alpha val="4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0"/>
              <p:cNvSpPr/>
              <p:nvPr/>
            </p:nvSpPr>
            <p:spPr>
              <a:xfrm>
                <a:off x="-5103550" y="2149063"/>
                <a:ext cx="125025" cy="80725"/>
              </a:xfrm>
              <a:custGeom>
                <a:avLst/>
                <a:gdLst/>
                <a:ahLst/>
                <a:cxnLst/>
                <a:rect l="l" t="t" r="r" b="b"/>
                <a:pathLst>
                  <a:path w="5001" h="3229" extrusionOk="0">
                    <a:moveTo>
                      <a:pt x="3295" y="0"/>
                    </a:moveTo>
                    <a:cubicBezTo>
                      <a:pt x="3165" y="0"/>
                      <a:pt x="3035" y="5"/>
                      <a:pt x="2905" y="13"/>
                    </a:cubicBezTo>
                    <a:cubicBezTo>
                      <a:pt x="2775" y="25"/>
                      <a:pt x="2644" y="37"/>
                      <a:pt x="2501" y="61"/>
                    </a:cubicBezTo>
                    <a:cubicBezTo>
                      <a:pt x="2644" y="192"/>
                      <a:pt x="2691" y="394"/>
                      <a:pt x="2632" y="585"/>
                    </a:cubicBezTo>
                    <a:cubicBezTo>
                      <a:pt x="2548" y="811"/>
                      <a:pt x="2322" y="942"/>
                      <a:pt x="2120" y="1073"/>
                    </a:cubicBezTo>
                    <a:cubicBezTo>
                      <a:pt x="1262" y="1621"/>
                      <a:pt x="536" y="2359"/>
                      <a:pt x="0" y="3228"/>
                    </a:cubicBezTo>
                    <a:lnTo>
                      <a:pt x="24" y="3192"/>
                    </a:lnTo>
                    <a:lnTo>
                      <a:pt x="84" y="3133"/>
                    </a:lnTo>
                    <a:lnTo>
                      <a:pt x="155" y="3097"/>
                    </a:lnTo>
                    <a:cubicBezTo>
                      <a:pt x="191" y="3061"/>
                      <a:pt x="227" y="3026"/>
                      <a:pt x="262" y="2990"/>
                    </a:cubicBezTo>
                    <a:cubicBezTo>
                      <a:pt x="298" y="2930"/>
                      <a:pt x="358" y="2859"/>
                      <a:pt x="429" y="2787"/>
                    </a:cubicBezTo>
                    <a:lnTo>
                      <a:pt x="453" y="2776"/>
                    </a:lnTo>
                    <a:cubicBezTo>
                      <a:pt x="1012" y="2264"/>
                      <a:pt x="1679" y="1883"/>
                      <a:pt x="2405" y="1656"/>
                    </a:cubicBezTo>
                    <a:cubicBezTo>
                      <a:pt x="3108" y="930"/>
                      <a:pt x="4013" y="454"/>
                      <a:pt x="5001" y="263"/>
                    </a:cubicBezTo>
                    <a:cubicBezTo>
                      <a:pt x="4455" y="88"/>
                      <a:pt x="3878" y="0"/>
                      <a:pt x="32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0"/>
              <p:cNvSpPr/>
              <p:nvPr/>
            </p:nvSpPr>
            <p:spPr>
              <a:xfrm>
                <a:off x="-5153250" y="1535213"/>
                <a:ext cx="728375" cy="1080300"/>
              </a:xfrm>
              <a:custGeom>
                <a:avLst/>
                <a:gdLst/>
                <a:ahLst/>
                <a:cxnLst/>
                <a:rect l="l" t="t" r="r" b="b"/>
                <a:pathLst>
                  <a:path w="29135" h="43212" extrusionOk="0">
                    <a:moveTo>
                      <a:pt x="11275" y="1148"/>
                    </a:moveTo>
                    <a:cubicBezTo>
                      <a:pt x="11454" y="1172"/>
                      <a:pt x="11644" y="1338"/>
                      <a:pt x="11561" y="1529"/>
                    </a:cubicBezTo>
                    <a:cubicBezTo>
                      <a:pt x="11478" y="1731"/>
                      <a:pt x="11311" y="1910"/>
                      <a:pt x="11109" y="2005"/>
                    </a:cubicBezTo>
                    <a:lnTo>
                      <a:pt x="10573" y="2350"/>
                    </a:lnTo>
                    <a:cubicBezTo>
                      <a:pt x="10506" y="2392"/>
                      <a:pt x="10441" y="2410"/>
                      <a:pt x="10379" y="2410"/>
                    </a:cubicBezTo>
                    <a:cubicBezTo>
                      <a:pt x="10055" y="2410"/>
                      <a:pt x="9839" y="1904"/>
                      <a:pt x="10180" y="1684"/>
                    </a:cubicBezTo>
                    <a:lnTo>
                      <a:pt x="10692" y="1362"/>
                    </a:lnTo>
                    <a:cubicBezTo>
                      <a:pt x="10859" y="1231"/>
                      <a:pt x="11061" y="1160"/>
                      <a:pt x="11275" y="1148"/>
                    </a:cubicBezTo>
                    <a:close/>
                    <a:moveTo>
                      <a:pt x="9150" y="2528"/>
                    </a:moveTo>
                    <a:cubicBezTo>
                      <a:pt x="9388" y="2528"/>
                      <a:pt x="9547" y="2816"/>
                      <a:pt x="9430" y="3029"/>
                    </a:cubicBezTo>
                    <a:cubicBezTo>
                      <a:pt x="9287" y="3303"/>
                      <a:pt x="9001" y="3493"/>
                      <a:pt x="8775" y="3708"/>
                    </a:cubicBezTo>
                    <a:cubicBezTo>
                      <a:pt x="8573" y="3910"/>
                      <a:pt x="8370" y="4124"/>
                      <a:pt x="8180" y="4351"/>
                    </a:cubicBezTo>
                    <a:cubicBezTo>
                      <a:pt x="7787" y="4803"/>
                      <a:pt x="7441" y="5303"/>
                      <a:pt x="7132" y="5839"/>
                    </a:cubicBezTo>
                    <a:cubicBezTo>
                      <a:pt x="6537" y="6898"/>
                      <a:pt x="6132" y="8065"/>
                      <a:pt x="5941" y="9280"/>
                    </a:cubicBezTo>
                    <a:cubicBezTo>
                      <a:pt x="5913" y="9473"/>
                      <a:pt x="5780" y="9557"/>
                      <a:pt x="5633" y="9557"/>
                    </a:cubicBezTo>
                    <a:cubicBezTo>
                      <a:pt x="5411" y="9557"/>
                      <a:pt x="5160" y="9365"/>
                      <a:pt x="5203" y="9077"/>
                    </a:cubicBezTo>
                    <a:cubicBezTo>
                      <a:pt x="5405" y="7780"/>
                      <a:pt x="5846" y="6529"/>
                      <a:pt x="6513" y="5398"/>
                    </a:cubicBezTo>
                    <a:cubicBezTo>
                      <a:pt x="6834" y="4827"/>
                      <a:pt x="7215" y="4291"/>
                      <a:pt x="7644" y="3803"/>
                    </a:cubicBezTo>
                    <a:cubicBezTo>
                      <a:pt x="8013" y="3362"/>
                      <a:pt x="8501" y="2731"/>
                      <a:pt x="9061" y="2541"/>
                    </a:cubicBezTo>
                    <a:cubicBezTo>
                      <a:pt x="9091" y="2532"/>
                      <a:pt x="9121" y="2528"/>
                      <a:pt x="9150" y="2528"/>
                    </a:cubicBezTo>
                    <a:close/>
                    <a:moveTo>
                      <a:pt x="3973" y="28186"/>
                    </a:moveTo>
                    <a:cubicBezTo>
                      <a:pt x="4107" y="28186"/>
                      <a:pt x="4241" y="28339"/>
                      <a:pt x="4143" y="28473"/>
                    </a:cubicBezTo>
                    <a:cubicBezTo>
                      <a:pt x="4060" y="28592"/>
                      <a:pt x="3965" y="28723"/>
                      <a:pt x="3881" y="28842"/>
                    </a:cubicBezTo>
                    <a:cubicBezTo>
                      <a:pt x="3842" y="28905"/>
                      <a:pt x="3776" y="28937"/>
                      <a:pt x="3708" y="28937"/>
                    </a:cubicBezTo>
                    <a:cubicBezTo>
                      <a:pt x="3674" y="28937"/>
                      <a:pt x="3639" y="28929"/>
                      <a:pt x="3608" y="28913"/>
                    </a:cubicBezTo>
                    <a:cubicBezTo>
                      <a:pt x="3512" y="28854"/>
                      <a:pt x="3489" y="28735"/>
                      <a:pt x="3536" y="28639"/>
                    </a:cubicBezTo>
                    <a:cubicBezTo>
                      <a:pt x="3643" y="28508"/>
                      <a:pt x="3739" y="28377"/>
                      <a:pt x="3846" y="28246"/>
                    </a:cubicBezTo>
                    <a:cubicBezTo>
                      <a:pt x="3882" y="28204"/>
                      <a:pt x="3928" y="28186"/>
                      <a:pt x="3973" y="28186"/>
                    </a:cubicBezTo>
                    <a:close/>
                    <a:moveTo>
                      <a:pt x="2249" y="30960"/>
                    </a:moveTo>
                    <a:cubicBezTo>
                      <a:pt x="2460" y="30960"/>
                      <a:pt x="2674" y="31132"/>
                      <a:pt x="2596" y="31390"/>
                    </a:cubicBezTo>
                    <a:cubicBezTo>
                      <a:pt x="2060" y="33247"/>
                      <a:pt x="2369" y="35319"/>
                      <a:pt x="3298" y="36997"/>
                    </a:cubicBezTo>
                    <a:cubicBezTo>
                      <a:pt x="3727" y="37759"/>
                      <a:pt x="4274" y="38450"/>
                      <a:pt x="4917" y="39057"/>
                    </a:cubicBezTo>
                    <a:cubicBezTo>
                      <a:pt x="5239" y="39367"/>
                      <a:pt x="5584" y="39653"/>
                      <a:pt x="5941" y="39903"/>
                    </a:cubicBezTo>
                    <a:cubicBezTo>
                      <a:pt x="6275" y="40141"/>
                      <a:pt x="6715" y="40319"/>
                      <a:pt x="6989" y="40617"/>
                    </a:cubicBezTo>
                    <a:cubicBezTo>
                      <a:pt x="7194" y="40844"/>
                      <a:pt x="7027" y="41188"/>
                      <a:pt x="6746" y="41188"/>
                    </a:cubicBezTo>
                    <a:cubicBezTo>
                      <a:pt x="6717" y="41188"/>
                      <a:pt x="6687" y="41184"/>
                      <a:pt x="6656" y="41177"/>
                    </a:cubicBezTo>
                    <a:lnTo>
                      <a:pt x="6668" y="41177"/>
                    </a:lnTo>
                    <a:cubicBezTo>
                      <a:pt x="6215" y="41105"/>
                      <a:pt x="5763" y="40712"/>
                      <a:pt x="5405" y="40450"/>
                    </a:cubicBezTo>
                    <a:cubicBezTo>
                      <a:pt x="5013" y="40164"/>
                      <a:pt x="4632" y="39855"/>
                      <a:pt x="4286" y="39510"/>
                    </a:cubicBezTo>
                    <a:cubicBezTo>
                      <a:pt x="3608" y="38855"/>
                      <a:pt x="3036" y="38105"/>
                      <a:pt x="2584" y="37271"/>
                    </a:cubicBezTo>
                    <a:cubicBezTo>
                      <a:pt x="1584" y="35414"/>
                      <a:pt x="1345" y="33235"/>
                      <a:pt x="1917" y="31211"/>
                    </a:cubicBezTo>
                    <a:cubicBezTo>
                      <a:pt x="1969" y="31035"/>
                      <a:pt x="2108" y="30960"/>
                      <a:pt x="2249" y="30960"/>
                    </a:cubicBezTo>
                    <a:close/>
                    <a:moveTo>
                      <a:pt x="8109" y="40911"/>
                    </a:moveTo>
                    <a:cubicBezTo>
                      <a:pt x="8144" y="40911"/>
                      <a:pt x="8180" y="40916"/>
                      <a:pt x="8215" y="40926"/>
                    </a:cubicBezTo>
                    <a:cubicBezTo>
                      <a:pt x="8453" y="40998"/>
                      <a:pt x="8680" y="41105"/>
                      <a:pt x="8894" y="41236"/>
                    </a:cubicBezTo>
                    <a:cubicBezTo>
                      <a:pt x="9037" y="41331"/>
                      <a:pt x="9096" y="41510"/>
                      <a:pt x="9037" y="41677"/>
                    </a:cubicBezTo>
                    <a:lnTo>
                      <a:pt x="9049" y="41677"/>
                    </a:lnTo>
                    <a:cubicBezTo>
                      <a:pt x="8980" y="41814"/>
                      <a:pt x="8846" y="41903"/>
                      <a:pt x="8708" y="41903"/>
                    </a:cubicBezTo>
                    <a:cubicBezTo>
                      <a:pt x="8679" y="41903"/>
                      <a:pt x="8649" y="41899"/>
                      <a:pt x="8620" y="41891"/>
                    </a:cubicBezTo>
                    <a:cubicBezTo>
                      <a:pt x="8406" y="41843"/>
                      <a:pt x="8203" y="41760"/>
                      <a:pt x="8013" y="41665"/>
                    </a:cubicBezTo>
                    <a:cubicBezTo>
                      <a:pt x="7811" y="41605"/>
                      <a:pt x="7691" y="41391"/>
                      <a:pt x="7751" y="41188"/>
                    </a:cubicBezTo>
                    <a:cubicBezTo>
                      <a:pt x="7790" y="41021"/>
                      <a:pt x="7943" y="40911"/>
                      <a:pt x="8109" y="40911"/>
                    </a:cubicBezTo>
                    <a:close/>
                    <a:moveTo>
                      <a:pt x="15035" y="0"/>
                    </a:moveTo>
                    <a:cubicBezTo>
                      <a:pt x="12482" y="0"/>
                      <a:pt x="10189" y="727"/>
                      <a:pt x="8192" y="2172"/>
                    </a:cubicBezTo>
                    <a:cubicBezTo>
                      <a:pt x="8084" y="2267"/>
                      <a:pt x="7977" y="2338"/>
                      <a:pt x="7858" y="2410"/>
                    </a:cubicBezTo>
                    <a:cubicBezTo>
                      <a:pt x="7787" y="2446"/>
                      <a:pt x="7727" y="2493"/>
                      <a:pt x="7668" y="2541"/>
                    </a:cubicBezTo>
                    <a:lnTo>
                      <a:pt x="7644" y="2565"/>
                    </a:lnTo>
                    <a:cubicBezTo>
                      <a:pt x="5822" y="4148"/>
                      <a:pt x="4679" y="6065"/>
                      <a:pt x="4251" y="8280"/>
                    </a:cubicBezTo>
                    <a:cubicBezTo>
                      <a:pt x="3893" y="10268"/>
                      <a:pt x="4358" y="12328"/>
                      <a:pt x="5536" y="13983"/>
                    </a:cubicBezTo>
                    <a:cubicBezTo>
                      <a:pt x="6275" y="15019"/>
                      <a:pt x="7287" y="15840"/>
                      <a:pt x="8453" y="16340"/>
                    </a:cubicBezTo>
                    <a:cubicBezTo>
                      <a:pt x="8513" y="16346"/>
                      <a:pt x="8572" y="16349"/>
                      <a:pt x="8631" y="16349"/>
                    </a:cubicBezTo>
                    <a:cubicBezTo>
                      <a:pt x="9068" y="16349"/>
                      <a:pt x="9486" y="16195"/>
                      <a:pt x="9811" y="15912"/>
                    </a:cubicBezTo>
                    <a:cubicBezTo>
                      <a:pt x="10394" y="15435"/>
                      <a:pt x="10632" y="14661"/>
                      <a:pt x="10442" y="13935"/>
                    </a:cubicBezTo>
                    <a:cubicBezTo>
                      <a:pt x="10251" y="13530"/>
                      <a:pt x="10120" y="13102"/>
                      <a:pt x="10049" y="12661"/>
                    </a:cubicBezTo>
                    <a:cubicBezTo>
                      <a:pt x="10027" y="12516"/>
                      <a:pt x="10155" y="12420"/>
                      <a:pt x="10266" y="12420"/>
                    </a:cubicBezTo>
                    <a:cubicBezTo>
                      <a:pt x="10339" y="12420"/>
                      <a:pt x="10404" y="12460"/>
                      <a:pt x="10418" y="12554"/>
                    </a:cubicBezTo>
                    <a:cubicBezTo>
                      <a:pt x="10466" y="12983"/>
                      <a:pt x="10608" y="13387"/>
                      <a:pt x="10823" y="13756"/>
                    </a:cubicBezTo>
                    <a:cubicBezTo>
                      <a:pt x="11073" y="14126"/>
                      <a:pt x="11418" y="14340"/>
                      <a:pt x="11740" y="14626"/>
                    </a:cubicBezTo>
                    <a:cubicBezTo>
                      <a:pt x="11894" y="14769"/>
                      <a:pt x="11894" y="15007"/>
                      <a:pt x="11740" y="15161"/>
                    </a:cubicBezTo>
                    <a:cubicBezTo>
                      <a:pt x="9811" y="17066"/>
                      <a:pt x="9049" y="19757"/>
                      <a:pt x="8751" y="22388"/>
                    </a:cubicBezTo>
                    <a:cubicBezTo>
                      <a:pt x="8430" y="25222"/>
                      <a:pt x="8406" y="28139"/>
                      <a:pt x="9049" y="30937"/>
                    </a:cubicBezTo>
                    <a:cubicBezTo>
                      <a:pt x="9121" y="31224"/>
                      <a:pt x="8881" y="31416"/>
                      <a:pt x="8653" y="31416"/>
                    </a:cubicBezTo>
                    <a:cubicBezTo>
                      <a:pt x="8503" y="31416"/>
                      <a:pt x="8358" y="31333"/>
                      <a:pt x="8311" y="31140"/>
                    </a:cubicBezTo>
                    <a:cubicBezTo>
                      <a:pt x="8108" y="30259"/>
                      <a:pt x="7965" y="29366"/>
                      <a:pt x="7882" y="28461"/>
                    </a:cubicBezTo>
                    <a:cubicBezTo>
                      <a:pt x="7537" y="27746"/>
                      <a:pt x="6953" y="27187"/>
                      <a:pt x="6239" y="26853"/>
                    </a:cubicBezTo>
                    <a:cubicBezTo>
                      <a:pt x="6136" y="26846"/>
                      <a:pt x="6034" y="26842"/>
                      <a:pt x="5931" y="26842"/>
                    </a:cubicBezTo>
                    <a:cubicBezTo>
                      <a:pt x="5368" y="26842"/>
                      <a:pt x="4810" y="26953"/>
                      <a:pt x="4286" y="27175"/>
                    </a:cubicBezTo>
                    <a:cubicBezTo>
                      <a:pt x="4251" y="27211"/>
                      <a:pt x="4203" y="27222"/>
                      <a:pt x="4155" y="27234"/>
                    </a:cubicBezTo>
                    <a:cubicBezTo>
                      <a:pt x="3739" y="27413"/>
                      <a:pt x="3358" y="27663"/>
                      <a:pt x="3024" y="27973"/>
                    </a:cubicBezTo>
                    <a:cubicBezTo>
                      <a:pt x="2988" y="28008"/>
                      <a:pt x="2953" y="28044"/>
                      <a:pt x="2917" y="28092"/>
                    </a:cubicBezTo>
                    <a:cubicBezTo>
                      <a:pt x="2834" y="28211"/>
                      <a:pt x="2727" y="28306"/>
                      <a:pt x="2607" y="28389"/>
                    </a:cubicBezTo>
                    <a:cubicBezTo>
                      <a:pt x="131" y="31044"/>
                      <a:pt x="0" y="35223"/>
                      <a:pt x="2274" y="38367"/>
                    </a:cubicBezTo>
                    <a:cubicBezTo>
                      <a:pt x="2441" y="38545"/>
                      <a:pt x="2584" y="38736"/>
                      <a:pt x="2703" y="38962"/>
                    </a:cubicBezTo>
                    <a:cubicBezTo>
                      <a:pt x="3739" y="40272"/>
                      <a:pt x="5084" y="41260"/>
                      <a:pt x="6906" y="42093"/>
                    </a:cubicBezTo>
                    <a:cubicBezTo>
                      <a:pt x="8084" y="42653"/>
                      <a:pt x="9382" y="42986"/>
                      <a:pt x="11001" y="43153"/>
                    </a:cubicBezTo>
                    <a:cubicBezTo>
                      <a:pt x="11476" y="43192"/>
                      <a:pt x="11950" y="43211"/>
                      <a:pt x="12422" y="43211"/>
                    </a:cubicBezTo>
                    <a:cubicBezTo>
                      <a:pt x="16555" y="43211"/>
                      <a:pt x="20598" y="41728"/>
                      <a:pt x="23932" y="38950"/>
                    </a:cubicBezTo>
                    <a:cubicBezTo>
                      <a:pt x="24098" y="38795"/>
                      <a:pt x="24277" y="38640"/>
                      <a:pt x="24467" y="38510"/>
                    </a:cubicBezTo>
                    <a:cubicBezTo>
                      <a:pt x="24622" y="38379"/>
                      <a:pt x="24789" y="38248"/>
                      <a:pt x="24932" y="38105"/>
                    </a:cubicBezTo>
                    <a:cubicBezTo>
                      <a:pt x="26158" y="36902"/>
                      <a:pt x="27265" y="35593"/>
                      <a:pt x="28242" y="34176"/>
                    </a:cubicBezTo>
                    <a:lnTo>
                      <a:pt x="28944" y="33021"/>
                    </a:lnTo>
                    <a:cubicBezTo>
                      <a:pt x="29004" y="32902"/>
                      <a:pt x="29075" y="32783"/>
                      <a:pt x="29135" y="32664"/>
                    </a:cubicBezTo>
                    <a:lnTo>
                      <a:pt x="29135" y="32664"/>
                    </a:lnTo>
                    <a:cubicBezTo>
                      <a:pt x="27944" y="33557"/>
                      <a:pt x="26658" y="34307"/>
                      <a:pt x="25289" y="34890"/>
                    </a:cubicBezTo>
                    <a:cubicBezTo>
                      <a:pt x="23603" y="35617"/>
                      <a:pt x="21694" y="36053"/>
                      <a:pt x="19843" y="36053"/>
                    </a:cubicBezTo>
                    <a:cubicBezTo>
                      <a:pt x="17509" y="36053"/>
                      <a:pt x="15267" y="35361"/>
                      <a:pt x="13680" y="33688"/>
                    </a:cubicBezTo>
                    <a:cubicBezTo>
                      <a:pt x="12097" y="32009"/>
                      <a:pt x="11430" y="29604"/>
                      <a:pt x="11561" y="27306"/>
                    </a:cubicBezTo>
                    <a:cubicBezTo>
                      <a:pt x="11680" y="24996"/>
                      <a:pt x="12525" y="22793"/>
                      <a:pt x="13609" y="20769"/>
                    </a:cubicBezTo>
                    <a:cubicBezTo>
                      <a:pt x="14752" y="18626"/>
                      <a:pt x="16228" y="16185"/>
                      <a:pt x="15252" y="13959"/>
                    </a:cubicBezTo>
                    <a:cubicBezTo>
                      <a:pt x="14073" y="11316"/>
                      <a:pt x="9954" y="10661"/>
                      <a:pt x="9358" y="7815"/>
                    </a:cubicBezTo>
                    <a:cubicBezTo>
                      <a:pt x="8930" y="5791"/>
                      <a:pt x="10632" y="3958"/>
                      <a:pt x="12383" y="2862"/>
                    </a:cubicBezTo>
                    <a:cubicBezTo>
                      <a:pt x="14299" y="1660"/>
                      <a:pt x="16431" y="850"/>
                      <a:pt x="18657" y="469"/>
                    </a:cubicBezTo>
                    <a:cubicBezTo>
                      <a:pt x="17943" y="291"/>
                      <a:pt x="17216" y="160"/>
                      <a:pt x="16490" y="76"/>
                    </a:cubicBezTo>
                    <a:cubicBezTo>
                      <a:pt x="15996" y="26"/>
                      <a:pt x="15511" y="0"/>
                      <a:pt x="15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7" name="Google Shape;1637;p40"/>
            <p:cNvSpPr/>
            <p:nvPr/>
          </p:nvSpPr>
          <p:spPr>
            <a:xfrm>
              <a:off x="6631801" y="2829230"/>
              <a:ext cx="52359" cy="125880"/>
            </a:xfrm>
            <a:custGeom>
              <a:avLst/>
              <a:gdLst/>
              <a:ahLst/>
              <a:cxnLst/>
              <a:rect l="l" t="t" r="r" b="b"/>
              <a:pathLst>
                <a:path w="1299" h="3123" extrusionOk="0">
                  <a:moveTo>
                    <a:pt x="441" y="1"/>
                  </a:moveTo>
                  <a:cubicBezTo>
                    <a:pt x="322" y="25"/>
                    <a:pt x="215" y="96"/>
                    <a:pt x="144" y="191"/>
                  </a:cubicBezTo>
                  <a:cubicBezTo>
                    <a:pt x="60" y="311"/>
                    <a:pt x="13" y="441"/>
                    <a:pt x="1" y="584"/>
                  </a:cubicBezTo>
                  <a:cubicBezTo>
                    <a:pt x="13" y="1239"/>
                    <a:pt x="144" y="1870"/>
                    <a:pt x="405" y="2466"/>
                  </a:cubicBezTo>
                  <a:cubicBezTo>
                    <a:pt x="503" y="2661"/>
                    <a:pt x="778" y="3122"/>
                    <a:pt x="1070" y="3122"/>
                  </a:cubicBezTo>
                  <a:cubicBezTo>
                    <a:pt x="1098" y="3122"/>
                    <a:pt x="1127" y="3118"/>
                    <a:pt x="1156" y="3108"/>
                  </a:cubicBezTo>
                  <a:cubicBezTo>
                    <a:pt x="1215" y="3073"/>
                    <a:pt x="1275" y="2775"/>
                    <a:pt x="1298" y="2620"/>
                  </a:cubicBezTo>
                  <a:cubicBezTo>
                    <a:pt x="1275" y="2608"/>
                    <a:pt x="1263" y="2585"/>
                    <a:pt x="1251" y="2573"/>
                  </a:cubicBezTo>
                  <a:cubicBezTo>
                    <a:pt x="667" y="1823"/>
                    <a:pt x="465" y="930"/>
                    <a:pt x="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0"/>
            <p:cNvSpPr/>
            <p:nvPr/>
          </p:nvSpPr>
          <p:spPr>
            <a:xfrm>
              <a:off x="6716301" y="2584774"/>
              <a:ext cx="33616" cy="85452"/>
            </a:xfrm>
            <a:custGeom>
              <a:avLst/>
              <a:gdLst/>
              <a:ahLst/>
              <a:cxnLst/>
              <a:rect l="l" t="t" r="r" b="b"/>
              <a:pathLst>
                <a:path w="834" h="2120" extrusionOk="0">
                  <a:moveTo>
                    <a:pt x="310" y="1"/>
                  </a:moveTo>
                  <a:cubicBezTo>
                    <a:pt x="0" y="667"/>
                    <a:pt x="226" y="1560"/>
                    <a:pt x="667" y="2120"/>
                  </a:cubicBezTo>
                  <a:cubicBezTo>
                    <a:pt x="726" y="2001"/>
                    <a:pt x="762" y="1894"/>
                    <a:pt x="786" y="1775"/>
                  </a:cubicBezTo>
                  <a:cubicBezTo>
                    <a:pt x="834" y="1536"/>
                    <a:pt x="834" y="1298"/>
                    <a:pt x="786" y="1060"/>
                  </a:cubicBezTo>
                  <a:cubicBezTo>
                    <a:pt x="726" y="679"/>
                    <a:pt x="560" y="310"/>
                    <a:pt x="310" y="1"/>
                  </a:cubicBezTo>
                  <a:close/>
                </a:path>
              </a:pathLst>
            </a:custGeom>
            <a:solidFill>
              <a:srgbClr val="51344B">
                <a:alpha val="45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9" name="Google Shape;1639;p40"/>
          <p:cNvSpPr txBox="1">
            <a:spLocks noGrp="1"/>
          </p:cNvSpPr>
          <p:nvPr>
            <p:ph type="title"/>
          </p:nvPr>
        </p:nvSpPr>
        <p:spPr>
          <a:xfrm>
            <a:off x="730248" y="1062796"/>
            <a:ext cx="4887841" cy="896721"/>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fa-IR" dirty="0"/>
              <a:t>Treatment </a:t>
            </a:r>
            <a:endParaRPr dirty="0"/>
          </a:p>
        </p:txBody>
      </p:sp>
      <p:sp>
        <p:nvSpPr>
          <p:cNvPr id="1640" name="Google Shape;1640;p40"/>
          <p:cNvSpPr txBox="1">
            <a:spLocks noGrp="1"/>
          </p:cNvSpPr>
          <p:nvPr>
            <p:ph type="subTitle" idx="1"/>
          </p:nvPr>
        </p:nvSpPr>
        <p:spPr>
          <a:xfrm>
            <a:off x="771721" y="762464"/>
            <a:ext cx="5874068" cy="443508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
Nephrostomy: A procedure in which a tube is inserted through the skin into the kidney to drain urine and relieve pressure.
Ureteral stenting: Placing a stent in the ureter to help the urine flow from the kidney to the bladder.
Surgery: In some cases, surgery may be needed to remove the blockage or repair the underlying issue causing the </a:t>
            </a:r>
            <a:r>
              <a:rPr lang="en-US" dirty="0" err="1"/>
              <a:t>hydronephrosis</a:t>
            </a:r>
            <a:r>
              <a:rPr lang="en-US" dirty="0"/>
              <a:t>.
Medication: Depending on the cause of the </a:t>
            </a:r>
            <a:r>
              <a:rPr lang="en-US" dirty="0" err="1"/>
              <a:t>hydronephrosis</a:t>
            </a:r>
            <a:r>
              <a:rPr lang="en-US" dirty="0"/>
              <a:t>, medication may be prescribed to treat infections, reduce inflammation, or manage other symptoms.</a:t>
            </a:r>
            <a:endParaRPr dirty="0"/>
          </a:p>
        </p:txBody>
      </p:sp>
      <p:grpSp>
        <p:nvGrpSpPr>
          <p:cNvPr id="1641" name="Google Shape;1641;p40"/>
          <p:cNvGrpSpPr/>
          <p:nvPr/>
        </p:nvGrpSpPr>
        <p:grpSpPr>
          <a:xfrm rot="3749362" flipH="1">
            <a:off x="233406" y="-707273"/>
            <a:ext cx="1115792" cy="2293360"/>
            <a:chOff x="5029951" y="5642540"/>
            <a:chExt cx="1115824" cy="2293425"/>
          </a:xfrm>
        </p:grpSpPr>
        <p:sp>
          <p:nvSpPr>
            <p:cNvPr id="1642" name="Google Shape;1642;p40"/>
            <p:cNvSpPr/>
            <p:nvPr/>
          </p:nvSpPr>
          <p:spPr>
            <a:xfrm>
              <a:off x="5029951" y="5642540"/>
              <a:ext cx="211903" cy="477771"/>
            </a:xfrm>
            <a:custGeom>
              <a:avLst/>
              <a:gdLst/>
              <a:ahLst/>
              <a:cxnLst/>
              <a:rect l="l" t="t" r="r" b="b"/>
              <a:pathLst>
                <a:path w="3966" h="8942" extrusionOk="0">
                  <a:moveTo>
                    <a:pt x="500" y="0"/>
                  </a:moveTo>
                  <a:lnTo>
                    <a:pt x="500" y="0"/>
                  </a:lnTo>
                  <a:cubicBezTo>
                    <a:pt x="0" y="3310"/>
                    <a:pt x="1155" y="6644"/>
                    <a:pt x="3596" y="8942"/>
                  </a:cubicBezTo>
                  <a:cubicBezTo>
                    <a:pt x="3965" y="6632"/>
                    <a:pt x="3632" y="4263"/>
                    <a:pt x="2632" y="2143"/>
                  </a:cubicBezTo>
                  <a:cubicBezTo>
                    <a:pt x="2191" y="1203"/>
                    <a:pt x="1512" y="238"/>
                    <a:pt x="5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0"/>
            <p:cNvSpPr/>
            <p:nvPr/>
          </p:nvSpPr>
          <p:spPr>
            <a:xfrm>
              <a:off x="5049667" y="6159095"/>
              <a:ext cx="282484" cy="335273"/>
            </a:xfrm>
            <a:custGeom>
              <a:avLst/>
              <a:gdLst/>
              <a:ahLst/>
              <a:cxnLst/>
              <a:rect l="l" t="t" r="r" b="b"/>
              <a:pathLst>
                <a:path w="5287" h="6275" extrusionOk="0">
                  <a:moveTo>
                    <a:pt x="0" y="0"/>
                  </a:moveTo>
                  <a:cubicBezTo>
                    <a:pt x="429" y="1369"/>
                    <a:pt x="882" y="2739"/>
                    <a:pt x="1655" y="3941"/>
                  </a:cubicBezTo>
                  <a:cubicBezTo>
                    <a:pt x="2429" y="5144"/>
                    <a:pt x="3584" y="6179"/>
                    <a:pt x="5287" y="6275"/>
                  </a:cubicBezTo>
                  <a:cubicBezTo>
                    <a:pt x="4620" y="3465"/>
                    <a:pt x="2656" y="113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0"/>
            <p:cNvSpPr/>
            <p:nvPr/>
          </p:nvSpPr>
          <p:spPr>
            <a:xfrm>
              <a:off x="5265308" y="5930044"/>
              <a:ext cx="180754" cy="440904"/>
            </a:xfrm>
            <a:custGeom>
              <a:avLst/>
              <a:gdLst/>
              <a:ahLst/>
              <a:cxnLst/>
              <a:rect l="l" t="t" r="r" b="b"/>
              <a:pathLst>
                <a:path w="3383" h="8252" extrusionOk="0">
                  <a:moveTo>
                    <a:pt x="2180" y="1"/>
                  </a:moveTo>
                  <a:lnTo>
                    <a:pt x="2180" y="1"/>
                  </a:lnTo>
                  <a:cubicBezTo>
                    <a:pt x="453" y="2394"/>
                    <a:pt x="1" y="5466"/>
                    <a:pt x="965" y="8252"/>
                  </a:cubicBezTo>
                  <a:cubicBezTo>
                    <a:pt x="2906" y="5966"/>
                    <a:pt x="3382" y="2763"/>
                    <a:pt x="21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0"/>
            <p:cNvSpPr/>
            <p:nvPr/>
          </p:nvSpPr>
          <p:spPr>
            <a:xfrm>
              <a:off x="5341017" y="6399528"/>
              <a:ext cx="222696" cy="398267"/>
            </a:xfrm>
            <a:custGeom>
              <a:avLst/>
              <a:gdLst/>
              <a:ahLst/>
              <a:cxnLst/>
              <a:rect l="l" t="t" r="r" b="b"/>
              <a:pathLst>
                <a:path w="4168" h="7454" extrusionOk="0">
                  <a:moveTo>
                    <a:pt x="3370" y="1"/>
                  </a:moveTo>
                  <a:cubicBezTo>
                    <a:pt x="1096" y="1763"/>
                    <a:pt x="1" y="4632"/>
                    <a:pt x="501" y="7454"/>
                  </a:cubicBezTo>
                  <a:cubicBezTo>
                    <a:pt x="3001" y="5882"/>
                    <a:pt x="4168" y="2846"/>
                    <a:pt x="33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0"/>
            <p:cNvSpPr/>
            <p:nvPr/>
          </p:nvSpPr>
          <p:spPr>
            <a:xfrm>
              <a:off x="5113301" y="6606941"/>
              <a:ext cx="251335" cy="342273"/>
            </a:xfrm>
            <a:custGeom>
              <a:avLst/>
              <a:gdLst/>
              <a:ahLst/>
              <a:cxnLst/>
              <a:rect l="l" t="t" r="r" b="b"/>
              <a:pathLst>
                <a:path w="4704" h="6406" extrusionOk="0">
                  <a:moveTo>
                    <a:pt x="0" y="0"/>
                  </a:moveTo>
                  <a:cubicBezTo>
                    <a:pt x="0" y="1417"/>
                    <a:pt x="441" y="2786"/>
                    <a:pt x="1274" y="3929"/>
                  </a:cubicBezTo>
                  <a:cubicBezTo>
                    <a:pt x="2131" y="5096"/>
                    <a:pt x="3334" y="5953"/>
                    <a:pt x="4703" y="6406"/>
                  </a:cubicBezTo>
                  <a:cubicBezTo>
                    <a:pt x="4227" y="3655"/>
                    <a:pt x="2477" y="1286"/>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0"/>
            <p:cNvSpPr/>
            <p:nvPr/>
          </p:nvSpPr>
          <p:spPr>
            <a:xfrm>
              <a:off x="5156526" y="6974589"/>
              <a:ext cx="177548" cy="308612"/>
            </a:xfrm>
            <a:custGeom>
              <a:avLst/>
              <a:gdLst/>
              <a:ahLst/>
              <a:cxnLst/>
              <a:rect l="l" t="t" r="r" b="b"/>
              <a:pathLst>
                <a:path w="3323" h="5776" extrusionOk="0">
                  <a:moveTo>
                    <a:pt x="48" y="1"/>
                  </a:moveTo>
                  <a:lnTo>
                    <a:pt x="48" y="1"/>
                  </a:lnTo>
                  <a:cubicBezTo>
                    <a:pt x="1" y="2358"/>
                    <a:pt x="1275" y="4704"/>
                    <a:pt x="3323" y="5775"/>
                  </a:cubicBezTo>
                  <a:cubicBezTo>
                    <a:pt x="3323" y="3406"/>
                    <a:pt x="2084" y="1215"/>
                    <a:pt x="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0"/>
            <p:cNvSpPr/>
            <p:nvPr/>
          </p:nvSpPr>
          <p:spPr>
            <a:xfrm>
              <a:off x="5876006" y="6235393"/>
              <a:ext cx="166755" cy="482900"/>
            </a:xfrm>
            <a:custGeom>
              <a:avLst/>
              <a:gdLst/>
              <a:ahLst/>
              <a:cxnLst/>
              <a:rect l="l" t="t" r="r" b="b"/>
              <a:pathLst>
                <a:path w="3121" h="9038" extrusionOk="0">
                  <a:moveTo>
                    <a:pt x="1882" y="1"/>
                  </a:moveTo>
                  <a:lnTo>
                    <a:pt x="1882" y="1"/>
                  </a:lnTo>
                  <a:cubicBezTo>
                    <a:pt x="275" y="2739"/>
                    <a:pt x="1" y="6073"/>
                    <a:pt x="1144" y="9038"/>
                  </a:cubicBezTo>
                  <a:cubicBezTo>
                    <a:pt x="2846" y="6275"/>
                    <a:pt x="3120" y="2835"/>
                    <a:pt x="18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0"/>
            <p:cNvSpPr/>
            <p:nvPr/>
          </p:nvSpPr>
          <p:spPr>
            <a:xfrm>
              <a:off x="5724587" y="6536948"/>
              <a:ext cx="158473" cy="417342"/>
            </a:xfrm>
            <a:custGeom>
              <a:avLst/>
              <a:gdLst/>
              <a:ahLst/>
              <a:cxnLst/>
              <a:rect l="l" t="t" r="r" b="b"/>
              <a:pathLst>
                <a:path w="2966" h="7811" extrusionOk="0">
                  <a:moveTo>
                    <a:pt x="882" y="0"/>
                  </a:moveTo>
                  <a:lnTo>
                    <a:pt x="882" y="0"/>
                  </a:lnTo>
                  <a:cubicBezTo>
                    <a:pt x="1" y="2644"/>
                    <a:pt x="430" y="5537"/>
                    <a:pt x="2037" y="7811"/>
                  </a:cubicBezTo>
                  <a:cubicBezTo>
                    <a:pt x="2966" y="5084"/>
                    <a:pt x="2489" y="2132"/>
                    <a:pt x="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0"/>
            <p:cNvSpPr/>
            <p:nvPr/>
          </p:nvSpPr>
          <p:spPr>
            <a:xfrm>
              <a:off x="5790786" y="6841656"/>
              <a:ext cx="354989" cy="230497"/>
            </a:xfrm>
            <a:custGeom>
              <a:avLst/>
              <a:gdLst/>
              <a:ahLst/>
              <a:cxnLst/>
              <a:rect l="l" t="t" r="r" b="b"/>
              <a:pathLst>
                <a:path w="6644" h="4314" extrusionOk="0">
                  <a:moveTo>
                    <a:pt x="6644" y="0"/>
                  </a:moveTo>
                  <a:lnTo>
                    <a:pt x="6644" y="0"/>
                  </a:lnTo>
                  <a:cubicBezTo>
                    <a:pt x="4025" y="667"/>
                    <a:pt x="1703" y="2156"/>
                    <a:pt x="0" y="4251"/>
                  </a:cubicBezTo>
                  <a:cubicBezTo>
                    <a:pt x="273" y="4293"/>
                    <a:pt x="548" y="4314"/>
                    <a:pt x="821" y="4314"/>
                  </a:cubicBezTo>
                  <a:cubicBezTo>
                    <a:pt x="2025" y="4314"/>
                    <a:pt x="3207" y="3913"/>
                    <a:pt x="4167" y="3156"/>
                  </a:cubicBezTo>
                  <a:cubicBezTo>
                    <a:pt x="5227" y="2334"/>
                    <a:pt x="6025" y="1203"/>
                    <a:pt x="6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0"/>
            <p:cNvSpPr/>
            <p:nvPr/>
          </p:nvSpPr>
          <p:spPr>
            <a:xfrm>
              <a:off x="5592296" y="6893803"/>
              <a:ext cx="143834" cy="380475"/>
            </a:xfrm>
            <a:custGeom>
              <a:avLst/>
              <a:gdLst/>
              <a:ahLst/>
              <a:cxnLst/>
              <a:rect l="l" t="t" r="r" b="b"/>
              <a:pathLst>
                <a:path w="2692" h="7121" extrusionOk="0">
                  <a:moveTo>
                    <a:pt x="989" y="1"/>
                  </a:moveTo>
                  <a:lnTo>
                    <a:pt x="989" y="1"/>
                  </a:lnTo>
                  <a:cubicBezTo>
                    <a:pt x="0" y="2346"/>
                    <a:pt x="298" y="5049"/>
                    <a:pt x="1775" y="7121"/>
                  </a:cubicBezTo>
                  <a:cubicBezTo>
                    <a:pt x="2417" y="5990"/>
                    <a:pt x="2691" y="4680"/>
                    <a:pt x="2548" y="3382"/>
                  </a:cubicBezTo>
                  <a:cubicBezTo>
                    <a:pt x="2394" y="2120"/>
                    <a:pt x="1846" y="929"/>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0"/>
            <p:cNvSpPr/>
            <p:nvPr/>
          </p:nvSpPr>
          <p:spPr>
            <a:xfrm>
              <a:off x="5429443" y="7253864"/>
              <a:ext cx="136834" cy="342967"/>
            </a:xfrm>
            <a:custGeom>
              <a:avLst/>
              <a:gdLst/>
              <a:ahLst/>
              <a:cxnLst/>
              <a:rect l="l" t="t" r="r" b="b"/>
              <a:pathLst>
                <a:path w="2561" h="6419" extrusionOk="0">
                  <a:moveTo>
                    <a:pt x="762" y="1"/>
                  </a:moveTo>
                  <a:lnTo>
                    <a:pt x="762" y="1"/>
                  </a:lnTo>
                  <a:cubicBezTo>
                    <a:pt x="0" y="2132"/>
                    <a:pt x="262" y="4501"/>
                    <a:pt x="1477" y="6418"/>
                  </a:cubicBezTo>
                  <a:cubicBezTo>
                    <a:pt x="2560" y="4335"/>
                    <a:pt x="2286" y="1799"/>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5528662" y="7338496"/>
              <a:ext cx="421830" cy="248824"/>
            </a:xfrm>
            <a:custGeom>
              <a:avLst/>
              <a:gdLst/>
              <a:ahLst/>
              <a:cxnLst/>
              <a:rect l="l" t="t" r="r" b="b"/>
              <a:pathLst>
                <a:path w="7895" h="4657" extrusionOk="0">
                  <a:moveTo>
                    <a:pt x="7895" y="0"/>
                  </a:moveTo>
                  <a:lnTo>
                    <a:pt x="7895" y="0"/>
                  </a:lnTo>
                  <a:cubicBezTo>
                    <a:pt x="4835" y="524"/>
                    <a:pt x="2061" y="2084"/>
                    <a:pt x="13" y="4406"/>
                  </a:cubicBezTo>
                  <a:lnTo>
                    <a:pt x="1" y="4406"/>
                  </a:lnTo>
                  <a:cubicBezTo>
                    <a:pt x="473" y="4578"/>
                    <a:pt x="952" y="4656"/>
                    <a:pt x="1428" y="4656"/>
                  </a:cubicBezTo>
                  <a:cubicBezTo>
                    <a:pt x="2557" y="4656"/>
                    <a:pt x="3665" y="4217"/>
                    <a:pt x="4620" y="3572"/>
                  </a:cubicBezTo>
                  <a:cubicBezTo>
                    <a:pt x="5966" y="2655"/>
                    <a:pt x="7014" y="1369"/>
                    <a:pt x="7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5172554" y="6061213"/>
              <a:ext cx="781895" cy="1874752"/>
            </a:xfrm>
            <a:custGeom>
              <a:avLst/>
              <a:gdLst/>
              <a:ahLst/>
              <a:cxnLst/>
              <a:rect l="l" t="t" r="r" b="b"/>
              <a:pathLst>
                <a:path w="14634" h="35088" extrusionOk="0">
                  <a:moveTo>
                    <a:pt x="755" y="0"/>
                  </a:moveTo>
                  <a:cubicBezTo>
                    <a:pt x="552" y="0"/>
                    <a:pt x="331" y="219"/>
                    <a:pt x="427" y="475"/>
                  </a:cubicBezTo>
                  <a:cubicBezTo>
                    <a:pt x="1213" y="2630"/>
                    <a:pt x="1808" y="4844"/>
                    <a:pt x="2201" y="7107"/>
                  </a:cubicBezTo>
                  <a:cubicBezTo>
                    <a:pt x="2618" y="9333"/>
                    <a:pt x="2868" y="11583"/>
                    <a:pt x="2975" y="13845"/>
                  </a:cubicBezTo>
                  <a:cubicBezTo>
                    <a:pt x="3142" y="18322"/>
                    <a:pt x="2773" y="22799"/>
                    <a:pt x="1868" y="27192"/>
                  </a:cubicBezTo>
                  <a:cubicBezTo>
                    <a:pt x="1368" y="29657"/>
                    <a:pt x="832" y="32145"/>
                    <a:pt x="82" y="34550"/>
                  </a:cubicBezTo>
                  <a:cubicBezTo>
                    <a:pt x="0" y="34825"/>
                    <a:pt x="214" y="35073"/>
                    <a:pt x="479" y="35073"/>
                  </a:cubicBezTo>
                  <a:cubicBezTo>
                    <a:pt x="524" y="35073"/>
                    <a:pt x="571" y="35066"/>
                    <a:pt x="617" y="35050"/>
                  </a:cubicBezTo>
                  <a:cubicBezTo>
                    <a:pt x="667" y="35075"/>
                    <a:pt x="721" y="35088"/>
                    <a:pt x="774" y="35088"/>
                  </a:cubicBezTo>
                  <a:cubicBezTo>
                    <a:pt x="849" y="35088"/>
                    <a:pt x="924" y="35063"/>
                    <a:pt x="987" y="35015"/>
                  </a:cubicBezTo>
                  <a:cubicBezTo>
                    <a:pt x="2570" y="34038"/>
                    <a:pt x="3785" y="32729"/>
                    <a:pt x="4892" y="31252"/>
                  </a:cubicBezTo>
                  <a:cubicBezTo>
                    <a:pt x="5951" y="29836"/>
                    <a:pt x="6928" y="28371"/>
                    <a:pt x="7833" y="26847"/>
                  </a:cubicBezTo>
                  <a:cubicBezTo>
                    <a:pt x="9666" y="23823"/>
                    <a:pt x="11166" y="20573"/>
                    <a:pt x="12500" y="17298"/>
                  </a:cubicBezTo>
                  <a:cubicBezTo>
                    <a:pt x="13262" y="15429"/>
                    <a:pt x="13952" y="13524"/>
                    <a:pt x="14560" y="11595"/>
                  </a:cubicBezTo>
                  <a:cubicBezTo>
                    <a:pt x="14633" y="11368"/>
                    <a:pt x="14440" y="11208"/>
                    <a:pt x="14253" y="11208"/>
                  </a:cubicBezTo>
                  <a:cubicBezTo>
                    <a:pt x="14136" y="11208"/>
                    <a:pt x="14022" y="11270"/>
                    <a:pt x="13976" y="11417"/>
                  </a:cubicBezTo>
                  <a:lnTo>
                    <a:pt x="13976" y="11405"/>
                  </a:lnTo>
                  <a:cubicBezTo>
                    <a:pt x="12952" y="14738"/>
                    <a:pt x="11643" y="17989"/>
                    <a:pt x="10047" y="21096"/>
                  </a:cubicBezTo>
                  <a:cubicBezTo>
                    <a:pt x="8452" y="24192"/>
                    <a:pt x="6642" y="27169"/>
                    <a:pt x="4630" y="30014"/>
                  </a:cubicBezTo>
                  <a:cubicBezTo>
                    <a:pt x="3654" y="31395"/>
                    <a:pt x="2534" y="32776"/>
                    <a:pt x="1177" y="33800"/>
                  </a:cubicBezTo>
                  <a:cubicBezTo>
                    <a:pt x="1784" y="31967"/>
                    <a:pt x="2308" y="30109"/>
                    <a:pt x="2725" y="28228"/>
                  </a:cubicBezTo>
                  <a:cubicBezTo>
                    <a:pt x="3213" y="25990"/>
                    <a:pt x="3570" y="23728"/>
                    <a:pt x="3796" y="21454"/>
                  </a:cubicBezTo>
                  <a:cubicBezTo>
                    <a:pt x="4237" y="16870"/>
                    <a:pt x="4130" y="12179"/>
                    <a:pt x="3225" y="7642"/>
                  </a:cubicBezTo>
                  <a:cubicBezTo>
                    <a:pt x="2701" y="5094"/>
                    <a:pt x="1951" y="2594"/>
                    <a:pt x="998" y="177"/>
                  </a:cubicBezTo>
                  <a:cubicBezTo>
                    <a:pt x="948" y="52"/>
                    <a:pt x="853"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Kidneys: Nephrology Center by Slidesgo">
  <a:themeElements>
    <a:clrScheme name="Simple Light">
      <a:dk1>
        <a:srgbClr val="2F1E2C"/>
      </a:dk1>
      <a:lt1>
        <a:srgbClr val="E1BFDD"/>
      </a:lt1>
      <a:dk2>
        <a:srgbClr val="88557D"/>
      </a:dk2>
      <a:lt2>
        <a:srgbClr val="FFFFFF"/>
      </a:lt2>
      <a:accent1>
        <a:srgbClr val="719DCB"/>
      </a:accent1>
      <a:accent2>
        <a:srgbClr val="A5D1FC"/>
      </a:accent2>
      <a:accent3>
        <a:srgbClr val="E7B476"/>
      </a:accent3>
      <a:accent4>
        <a:srgbClr val="DF9589"/>
      </a:accent4>
      <a:accent5>
        <a:srgbClr val="CB5454"/>
      </a:accent5>
      <a:accent6>
        <a:srgbClr val="B03044"/>
      </a:accent6>
      <a:hlink>
        <a:srgbClr val="5134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9</Slides>
  <Notes>5</Notes>
  <HiddenSlides>0</HiddenSlide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Kidneys: Nephrology Center by Slidesgo</vt:lpstr>
      <vt:lpstr>Slidesgo Final Pages</vt:lpstr>
      <vt:lpstr>Giant Hydronephrosis </vt:lpstr>
      <vt:lpstr>Definition </vt:lpstr>
      <vt:lpstr>PowerPoint Presentation</vt:lpstr>
      <vt:lpstr>PowerPoint Presentation</vt:lpstr>
      <vt:lpstr>PowerPoint Presentation</vt:lpstr>
      <vt:lpstr>PowerPoint Presentation</vt:lpstr>
      <vt:lpstr>01</vt:lpstr>
      <vt:lpstr>Etiology </vt:lpstr>
      <vt:lpstr>Treatment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Hydronephrosis </dc:title>
  <cp:lastModifiedBy>id3van@gmail.com</cp:lastModifiedBy>
  <cp:revision>9</cp:revision>
  <dcterms:modified xsi:type="dcterms:W3CDTF">2024-06-05T09:32:22Z</dcterms:modified>
</cp:coreProperties>
</file>