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70" r:id="rId4"/>
    <p:sldId id="266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F344-4264-4F8E-A60A-6C79CB33D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B296ED-5298-4368-B96D-802B640DE5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9F4DD-1E02-4D79-8BA7-A78964E6A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4A19-B9A0-46EC-8F49-9655EB3B18D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AAD0A-4817-43BD-939C-63524EB24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D2DD4-74DE-4BBF-BA22-D55F72CA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CDE-4E6B-479E-A348-6D88B47CA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56EB2-45C5-43B3-A97D-ECFAF3349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58857F-A255-41A3-9BD9-FC5A30272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3AEC1-F951-4F82-B5D8-2E54D1210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4A19-B9A0-46EC-8F49-9655EB3B18D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4D8C7-CC83-4D5C-8216-7A81A6772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526E5-DA65-4BF8-A1EF-0FCA73A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CDE-4E6B-479E-A348-6D88B47CA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58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7CB0C3-75C5-4E53-A573-DEF41D87DC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C9E208-09A6-4C1E-B3E7-7C75C5287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121A4-4E81-4342-85A1-DCB99A025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4A19-B9A0-46EC-8F49-9655EB3B18D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FEDA8-3585-4B64-AF59-227E0C7D5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6F32D-B32B-4A05-8E89-B2A9FCD6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CDE-4E6B-479E-A348-6D88B47CA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8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3C92C-F38E-4C82-B087-4A428B3CD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F2927-3862-4E98-91AC-6C8252EDC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D71AF-5219-4A84-897F-E5A02922B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4A19-B9A0-46EC-8F49-9655EB3B18D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A2E04-75A3-49BF-B9AC-2D074F1D7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38F46-FAE7-4430-86B8-0D9BBE07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CDE-4E6B-479E-A348-6D88B47CA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7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8EA5E-80B8-4C3A-BA9A-9339B55D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2308-C8A7-420E-BDA4-2FA1F9B70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D021A-77A4-467E-801F-4844C9496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4A19-B9A0-46EC-8F49-9655EB3B18D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9324A-8CDA-40D1-AB1F-698AD260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AC05F-483F-42AD-BB31-99B49921B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CDE-4E6B-479E-A348-6D88B47CA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13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CA0A3-C3CA-4267-A3E8-6B364B1E7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B55C2-DC98-424F-A661-1B6BDB2F5A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EE2B5-4663-4BF0-BCA0-4D21E6EF8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4FBAC-D135-4C22-A191-F212D2E73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4A19-B9A0-46EC-8F49-9655EB3B18D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6F563E-DE0B-4BD5-88A1-90245F82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B8430-0480-4D5C-8C83-FAE2CFA5C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CDE-4E6B-479E-A348-6D88B47CA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7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AA503-985B-46EB-8414-5D690CFEC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70B40-CF6F-42EB-9859-BD7281ED7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CEA324-F462-411D-B96C-44660172A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D375A3-49BF-4357-9B16-DDB05CDE53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63B843-1BA2-465F-9317-2F91384FD4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30BEC0-33C0-44FC-A7FB-1EE6F0A9E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4A19-B9A0-46EC-8F49-9655EB3B18D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8CE3DE-F03D-40A6-8C55-7399EA925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B34D62-06DC-46BA-98C9-DA36D81BE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CDE-4E6B-479E-A348-6D88B47CA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7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97417-9DFE-4BF0-BFF9-94979BA1D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08D6C8-607F-430B-A58D-4C1C6DA7F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4A19-B9A0-46EC-8F49-9655EB3B18D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700914-43AF-4F61-B3F3-26A9D000D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78277-0C53-427D-925A-897A2176C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CDE-4E6B-479E-A348-6D88B47CA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23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ED89C6-CF73-4635-A073-AD7A7B71F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4A19-B9A0-46EC-8F49-9655EB3B18D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E14BA6-1CBC-4208-9484-15032F97C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F9D6DC-AE5F-4FC6-ADD6-13A1F567B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CDE-4E6B-479E-A348-6D88B47CA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54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20142-4E12-4EAE-AFE0-77201BE6A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6AC5C-8924-4F8A-8F58-402BAE03C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8F2783-2FE2-47D7-8625-363FE2FB45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1774F-B782-4D61-B973-15DAFBDA4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4A19-B9A0-46EC-8F49-9655EB3B18D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57EAF9-2796-4843-BBA1-94649BAA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BD73FD-15EF-4BAF-B936-9BB5A19AA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CDE-4E6B-479E-A348-6D88B47CA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8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F0A4D-B665-4F30-A952-2B88E6BC1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E7465C-F61F-4F14-801A-B6592F6607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CD921B-91EB-4D66-8D0A-D588DCB56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2166F-71F1-488D-BC48-020A87581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4A19-B9A0-46EC-8F49-9655EB3B18D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8CF2D7-E6AD-48B1-8555-397872E30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47D0D-4A61-425A-8953-BC6A32E11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CDE-4E6B-479E-A348-6D88B47CA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3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8CE762-60D1-4F4E-A6A1-C6164BFE8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C6D0AF-E660-4607-90DA-AEFDB4853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7E1A9-1164-4400-B4FE-9C6D16356B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54A19-B9A0-46EC-8F49-9655EB3B18D7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57897-EA14-4C39-A075-202FCD25F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7A62C-EDA5-41B9-A54D-9E086FF8F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41CDE-4E6B-479E-A348-6D88B47CA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7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5E270-4A80-41EE-8627-2DAC5DDF14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In the name of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85558-3E89-46BA-930E-68B54E91B5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4493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292A0-A562-4C80-8268-4A01C50BF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DA28242-56C9-4EE1-886A-019A4431D3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491" y="1023540"/>
            <a:ext cx="8379017" cy="4810919"/>
          </a:xfrm>
        </p:spPr>
      </p:pic>
    </p:spTree>
    <p:extLst>
      <p:ext uri="{BB962C8B-B14F-4D97-AF65-F5344CB8AC3E}">
        <p14:creationId xmlns:p14="http://schemas.microsoft.com/office/powerpoint/2010/main" val="4177014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4393E-FF7A-4F4F-BDF6-2E2243536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ADB985A-FEB7-4F81-AF30-7BF0BF6901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733" y="1037828"/>
            <a:ext cx="8342534" cy="4782344"/>
          </a:xfrm>
        </p:spPr>
      </p:pic>
    </p:spTree>
    <p:extLst>
      <p:ext uri="{BB962C8B-B14F-4D97-AF65-F5344CB8AC3E}">
        <p14:creationId xmlns:p14="http://schemas.microsoft.com/office/powerpoint/2010/main" val="2194990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9A6C4-4361-48F2-BBD2-178B7BF02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BE17BB9-A917-4514-841F-7D2AD2FFEF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987" y="599101"/>
            <a:ext cx="5534025" cy="5659798"/>
          </a:xfrm>
        </p:spPr>
      </p:pic>
    </p:spTree>
    <p:extLst>
      <p:ext uri="{BB962C8B-B14F-4D97-AF65-F5344CB8AC3E}">
        <p14:creationId xmlns:p14="http://schemas.microsoft.com/office/powerpoint/2010/main" val="13340573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B7B40-BA1D-49C9-A9BF-1950E6D75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AED7C6C-2AF2-498E-B82D-28B3974D57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278" y="999728"/>
            <a:ext cx="8529444" cy="4858544"/>
          </a:xfrm>
        </p:spPr>
      </p:pic>
    </p:spTree>
    <p:extLst>
      <p:ext uri="{BB962C8B-B14F-4D97-AF65-F5344CB8AC3E}">
        <p14:creationId xmlns:p14="http://schemas.microsoft.com/office/powerpoint/2010/main" val="338252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8B606-7185-4287-B550-DC7495F66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09D1A2-7D7E-4EE4-A099-13564A3CC3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421" y="909240"/>
            <a:ext cx="8833157" cy="5039519"/>
          </a:xfrm>
        </p:spPr>
      </p:pic>
    </p:spTree>
    <p:extLst>
      <p:ext uri="{BB962C8B-B14F-4D97-AF65-F5344CB8AC3E}">
        <p14:creationId xmlns:p14="http://schemas.microsoft.com/office/powerpoint/2010/main" val="148634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ACF4D-A1E4-40AD-83AE-7B403B464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619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Comic Sans MS" panose="030F0702030302020204" pitchFamily="66" charset="0"/>
              </a:rPr>
              <a:t>Nursing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EEF5A-1B38-40DE-8AC6-4E1E18701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2141"/>
            <a:ext cx="80010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  <a:latin typeface="Comic Sans MS" panose="030F0702030302020204" pitchFamily="66" charset="0"/>
              </a:rPr>
              <a:t>“Impaired gas exchange related to increased pulmonary secretions, receiving sedative drugs, and immobility as evidenced by crackle and decrease in SaO2”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  <a:latin typeface="Comic Sans MS" panose="030F0702030302020204" pitchFamily="66" charset="0"/>
              </a:rPr>
              <a:t>“Risk of ineffective breathing pattern related to the displacement of tracheal tube”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  <a:latin typeface="Comic Sans MS" panose="030F0702030302020204" pitchFamily="66" charset="0"/>
              </a:rPr>
              <a:t>“Risk of hyperthermia related to COVID-19 as evidenced by fever”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FE1F7C-219F-42C1-A4F6-3912736EF7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1922182"/>
            <a:ext cx="2324100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708140"/>
      </p:ext>
    </p:extLst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3BDD-EDCF-4524-A5A1-E2F19120C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3B392B5-1FE7-4F07-8500-11FAC3CDE6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258" y="1253331"/>
            <a:ext cx="7845484" cy="4351338"/>
          </a:xfrm>
        </p:spPr>
      </p:pic>
    </p:spTree>
    <p:extLst>
      <p:ext uri="{BB962C8B-B14F-4D97-AF65-F5344CB8AC3E}">
        <p14:creationId xmlns:p14="http://schemas.microsoft.com/office/powerpoint/2010/main" val="393182471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C97AD16-B3F9-44E5-8265-A30448FB23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2" y="1114334"/>
            <a:ext cx="3890681" cy="22288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48D033D-139F-4A9A-8EA6-AEC995E7B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425" y="1154018"/>
            <a:ext cx="7543799" cy="1325563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The total number of cases in different countries has reached 700 million so far, and 6</a:t>
            </a:r>
            <a:r>
              <a:rPr lang="fa-IR" sz="2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million deaths have been confirmed.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A85DFF5-3C8F-4394-B46E-74B73B98BB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089" y="3377362"/>
            <a:ext cx="2114550" cy="2276475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F9D5ACA-9FEA-4666-A223-68B4C58C009C}"/>
              </a:ext>
            </a:extLst>
          </p:cNvPr>
          <p:cNvSpPr txBox="1"/>
          <p:nvPr/>
        </p:nvSpPr>
        <p:spPr>
          <a:xfrm>
            <a:off x="3693459" y="3837955"/>
            <a:ext cx="74496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 The total number of COVID-19 cases in the country to date has risen to 7,6</a:t>
            </a:r>
            <a:r>
              <a:rPr lang="fa-IR" sz="2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6,689</a:t>
            </a:r>
            <a:endParaRPr lang="fa-I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l"/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The total number of deaths from this disease has reached 146837.</a:t>
            </a:r>
          </a:p>
        </p:txBody>
      </p:sp>
    </p:spTree>
    <p:extLst>
      <p:ext uri="{BB962C8B-B14F-4D97-AF65-F5344CB8AC3E}">
        <p14:creationId xmlns:p14="http://schemas.microsoft.com/office/powerpoint/2010/main" val="1492231948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0B7DA-BDB3-488F-A8AB-31894F7C9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3712" y="2973855"/>
            <a:ext cx="6584576" cy="1634004"/>
          </a:xfrm>
        </p:spPr>
        <p:txBody>
          <a:bodyPr anchor="t">
            <a:normAutofit/>
          </a:bodyPr>
          <a:lstStyle/>
          <a:p>
            <a:r>
              <a:rPr lang="en-US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Children are sensitive at any age to coronavirus disease 2019 (COVID-19) and are at risk of being infected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8E91FB9-7EE0-4C1E-A86F-2472B20FE4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283" y="4714875"/>
            <a:ext cx="3819525" cy="120015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3786D6C-CBE4-4162-B1AD-9465DB3061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433" y="838574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392103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DC8D9-FC59-4A96-9294-397B47904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039897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D12A98-B6A6-4032-A81C-201B78269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773572"/>
            <a:ext cx="9144000" cy="1655762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5D09CF-973D-47CD-B064-340EA16321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867659"/>
            <a:ext cx="9269506" cy="536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09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D022D-1AF6-4EFC-B9CF-CD1D2A2CD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90755B-6A4E-4314-8898-DE1D43A104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362" y="1027906"/>
            <a:ext cx="8888226" cy="5038995"/>
          </a:xfrm>
        </p:spPr>
      </p:pic>
    </p:spTree>
    <p:extLst>
      <p:ext uri="{BB962C8B-B14F-4D97-AF65-F5344CB8AC3E}">
        <p14:creationId xmlns:p14="http://schemas.microsoft.com/office/powerpoint/2010/main" val="1210516003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E6040-2D84-4ECC-998C-283549F3F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A4B0667-C72E-407E-84B0-0BCA613915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516" y="1066403"/>
            <a:ext cx="8360968" cy="4725194"/>
          </a:xfrm>
        </p:spPr>
      </p:pic>
    </p:spTree>
    <p:extLst>
      <p:ext uri="{BB962C8B-B14F-4D97-AF65-F5344CB8AC3E}">
        <p14:creationId xmlns:p14="http://schemas.microsoft.com/office/powerpoint/2010/main" val="35619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01855-DF4E-4CD9-A7F6-F0866998A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E46C441-8A9C-4556-94D1-E04B6A23A8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329" y="1066403"/>
            <a:ext cx="8295341" cy="4725194"/>
          </a:xfrm>
        </p:spPr>
      </p:pic>
    </p:spTree>
    <p:extLst>
      <p:ext uri="{BB962C8B-B14F-4D97-AF65-F5344CB8AC3E}">
        <p14:creationId xmlns:p14="http://schemas.microsoft.com/office/powerpoint/2010/main" val="424046886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31549-5F06-446C-8FDF-BF7834D87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356F45B-71F7-4E16-AD4D-6D06B700A4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904" y="971153"/>
            <a:ext cx="8534191" cy="4915694"/>
          </a:xfrm>
        </p:spPr>
      </p:pic>
    </p:spTree>
    <p:extLst>
      <p:ext uri="{BB962C8B-B14F-4D97-AF65-F5344CB8AC3E}">
        <p14:creationId xmlns:p14="http://schemas.microsoft.com/office/powerpoint/2010/main" val="70620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131</Words>
  <Application>Microsoft Office PowerPoint</Application>
  <PresentationFormat>Widescreen</PresentationFormat>
  <Paragraphs>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Office Theme</vt:lpstr>
      <vt:lpstr>In the name of GOD</vt:lpstr>
      <vt:lpstr>PowerPoint Presentation</vt:lpstr>
      <vt:lpstr>The total number of cases in different countries has reached 700 million so far, and 6 million deaths have been confirmed.</vt:lpstr>
      <vt:lpstr>Children are sensitive at any age to coronavirus disease 2019 (COVID-19) and are at risk of being infected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Nursing diagnosis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ParsianCS</dc:creator>
  <cp:lastModifiedBy>ParsianCS</cp:lastModifiedBy>
  <cp:revision>12</cp:revision>
  <dcterms:created xsi:type="dcterms:W3CDTF">2024-05-24T16:26:07Z</dcterms:created>
  <dcterms:modified xsi:type="dcterms:W3CDTF">2024-05-26T21:25:40Z</dcterms:modified>
</cp:coreProperties>
</file>