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3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7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2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621F55-CA93-4717-81F2-0E068856FF38}" type="datetimeFigureOut">
              <a:rPr lang="en-US" smtClean="0"/>
              <a:t>26-Mar-24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61211F-4A97-4914-8BBA-C00976F0B0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1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820D-6786-F3CC-D11E-BCCC1EFF1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749577"/>
            <a:ext cx="11023600" cy="146304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Arial Rounded MT Bold" panose="020F0704030504030204" pitchFamily="34" charset="0"/>
              </a:rPr>
              <a:t>Anaphylaxis shock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ADC9D-953D-3379-567E-0AFE535DF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6857"/>
            <a:ext cx="9144000" cy="139024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cs typeface="B Compset" panose="00000400000000000000" pitchFamily="2" charset="-78"/>
              </a:rPr>
              <a:t>ارائه دهنده: محمدامین باشتنی</a:t>
            </a:r>
            <a:br>
              <a:rPr lang="fa-IR" sz="3600" b="1" dirty="0">
                <a:cs typeface="B Compset" panose="00000400000000000000" pitchFamily="2" charset="-78"/>
              </a:rPr>
            </a:br>
            <a:r>
              <a:rPr lang="fa-IR" sz="3600" b="1" dirty="0">
                <a:cs typeface="B Compset" panose="00000400000000000000" pitchFamily="2" charset="-78"/>
              </a:rPr>
              <a:t>استاد راهنما: استاد غلامی</a:t>
            </a:r>
            <a:endParaRPr lang="en-US" sz="3600" b="1" dirty="0"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2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FCF7-6804-78C5-51A1-BBD4A8F2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8DA437-8E8E-D3C1-E4C3-83F729AA4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454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6DB9-9539-F4BC-3A4E-2D637983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1D6608-6BAD-6BDF-1795-D718F3598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3402012"/>
            <a:ext cx="2552700" cy="17907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A7296-3F3A-AA12-8F9A-8C0F3102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76140-4606-447E-178F-39CDD332E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40" y="3986529"/>
            <a:ext cx="4161710" cy="228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16D29-D33B-2A8D-D48D-9F859627E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3986529"/>
            <a:ext cx="3291840" cy="23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0A6D-E247-986F-00CF-A085FC2E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3F30-101E-3EF2-7CEF-F4D1860C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D3A2A7-6F8F-80D5-61BD-46986E5F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0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2C22-98C8-2B48-E06B-47EB384A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744B0-1E11-C702-0D73-4746E80F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EA409B-255D-7DA7-EF88-8288EB38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3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027C-FDAD-669B-CF33-3C1D5262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0FC5D-9593-5D41-7BFF-39968A6E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9F0D79-5D4F-73B7-F291-6051ADD1D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055DC48-EFAB-29C3-B088-C792D36A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70E2AF-01B5-BC7B-E77E-C2A6A35C3EFB}"/>
              </a:ext>
            </a:extLst>
          </p:cNvPr>
          <p:cNvSpPr txBox="1"/>
          <p:nvPr/>
        </p:nvSpPr>
        <p:spPr>
          <a:xfrm>
            <a:off x="3810000" y="670560"/>
            <a:ext cx="702056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 Rounded MT Bold" panose="020F0704030504030204" pitchFamily="34" charset="0"/>
              </a:rPr>
              <a:t>Place the victim in shock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 Rounded MT Bold" panose="020F0704030504030204" pitchFamily="34" charset="0"/>
              </a:rPr>
              <a:t>Keep the person warm and comfortable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 Rounded MT Bold" panose="020F0704030504030204" pitchFamily="34" charset="0"/>
              </a:rPr>
              <a:t>Turn the victim’s head to one side if neck injury is not suspected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848A6-0A09-1EDA-CC27-9C02C1D07EDE}"/>
              </a:ext>
            </a:extLst>
          </p:cNvPr>
          <p:cNvSpPr txBox="1"/>
          <p:nvPr/>
        </p:nvSpPr>
        <p:spPr>
          <a:xfrm>
            <a:off x="8676640" y="5313720"/>
            <a:ext cx="2976880" cy="1137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3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8D6A-108F-6E38-7D4D-96809B3F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90118A-CF6A-4858-85E1-6A22E125A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DB47-B457-5681-4189-F3B75AB35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" y="3544824"/>
            <a:ext cx="2646680" cy="2646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07D28-A7E4-FA3C-3941-4AE45F036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20" y="3626104"/>
            <a:ext cx="2646680" cy="26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74E5-E54D-8DD8-FEFA-CEDAF34A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DFD7C-72FD-DAD3-AF9C-0F564208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7C39D-DCB2-9EC5-F78D-E3B32AC7C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720"/>
            <a:ext cx="12192000" cy="72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012E-DC77-F52C-46C9-FC38F35D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80936-3C94-7AD6-86D5-6C30C1B2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F6EB9-4B0F-49AB-465F-CDFC00C5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47EB-4F24-8F46-F277-090E1EFE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DBDA5-C7B1-C7CB-A28B-36D60D9D0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17" y="0"/>
            <a:ext cx="486003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C86F3-C19B-A593-DF2C-1E7E1455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5" y="0"/>
            <a:ext cx="499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D676-1F66-7FF4-B26B-9B8BDEA6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7F187-3C18-B7FA-BF97-DF8F0CC78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023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5C0C-A54B-1EC7-C88C-6C64194C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64D16-0B2F-76F0-4296-7EDAE58C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EAB45-3A53-FDF0-04FC-B6D2CA78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FEC5-10F0-5963-B120-DF3DBBE5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0B2D8E-7902-52A4-1C6D-0B5B09B2D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1"/>
            <a:ext cx="12192000" cy="6857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12759-7256-0AE7-CBD5-3308F6CA0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1341982"/>
            <a:ext cx="3220720" cy="208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63BF4-C7E8-2181-866F-EEBB8348D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20" y="4132935"/>
            <a:ext cx="4139934" cy="25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5AEA-82F9-DE47-410E-20E1C52C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ED7A0-B0ED-86AE-B312-21650E56B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49697-37AD-697A-6B7E-E8624B976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7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38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B Compset</vt:lpstr>
      <vt:lpstr>Tw Cen MT</vt:lpstr>
      <vt:lpstr>Tw Cen MT Condensed</vt:lpstr>
      <vt:lpstr>Wingdings 3</vt:lpstr>
      <vt:lpstr>Integral</vt:lpstr>
      <vt:lpstr>Anaphylaxis shock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Anaphylaxis shock</dc:title>
  <dc:creator>Kabir Rayan</dc:creator>
  <cp:lastModifiedBy>Kabir Rayan</cp:lastModifiedBy>
  <cp:revision>3</cp:revision>
  <dcterms:created xsi:type="dcterms:W3CDTF">2024-03-21T16:59:14Z</dcterms:created>
  <dcterms:modified xsi:type="dcterms:W3CDTF">2024-03-26T16:56:59Z</dcterms:modified>
</cp:coreProperties>
</file>