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0047-99CD-172E-B172-A88D3463C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AA971-8D89-65C3-8B89-C3FF2BCEB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19E6-851E-8116-E733-4CB31FDF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B60F-326F-F2E3-9D84-C810B3DF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3A55F-F314-C5DB-ACCB-1E08A8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9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932A-E3A4-827A-2D2F-40F74502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E48B9-F7E8-7ECA-6EBD-F20AA845A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CA11-450A-4291-927B-C2874CA8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69585-38F3-4352-4CDB-7C995A37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5A51-0384-2CE1-03FC-12DB6CFA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47E26-44BF-B5AD-1006-DA7228DE1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B8AE-E425-7CAA-1DD2-6AA64121E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938A-CA82-CEED-D4F6-C281D69A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FCA2E-1111-F78C-B7A8-29D34CC1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7B17F-2A54-2B5E-9E3D-E2D7347E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E272-CBAC-4BE5-E297-B139A85F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7A8-3D4E-EA7E-2047-B3AB09D25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2A8AD-4776-CAD9-ECE9-5DBF4535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CDD9-B5E9-A046-34E7-5DE4266D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91B57-1688-6C8B-EE29-7310C15F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1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B9B4-096B-27C7-C6C3-A2897E8C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53B1E-A003-F1DB-D382-71B287F22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F6411-E7DF-BECF-3A4E-39FB25B9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59E1A-0394-8F2E-D337-1F18734C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218C7-F793-A0EB-17C7-97B189E9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B139-4F4C-FE39-4B24-74B4030E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C933-C29A-63E3-2B9E-753531229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B1C67-A07D-5CD2-C0FB-3D4DCF310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91C86-9FD1-3608-1FE2-A915BE83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667EB-76A2-1966-FBB4-8FE35B0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B5219-E220-5D32-3C20-A43CEC2B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5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2F93-EFE1-4773-89B7-32A178F2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20F9D-F9BC-057F-3460-0D6E00E4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4FB7-4E96-5E34-397D-3C0DE2BF4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E083F-5C9C-487E-D167-3F61B1E6C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1D54B-D191-6286-67C8-6469D7B8F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5A55E-5D8A-EFE1-77C2-F620E0E4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2A317-1D7A-AF71-FC12-62A7FD0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F7F37-13A1-134A-144B-4B09C557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118-356D-2B7A-5B3E-28CCC50F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179D9-195F-F4F1-5E13-62741B05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06155-3953-92A3-FD0C-44AF4C1A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E884B-9094-7C2B-3290-AB955E91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BFB54-D328-B69E-B9D3-B40346D2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9CF75-252F-7E90-DB86-B178764D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24761-027A-7237-C568-88A6F66F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3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1F0E-3C59-22F1-10DA-26AAAB12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888F-463E-5E7C-F506-5C51FC09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71CA9-4576-0CD0-85DB-0E73304DB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D812-BA37-FABA-5F06-EB56392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625A0-7211-F3C5-87CA-D62F1074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B5214-3C68-1B2C-B4BA-1EF8872B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A662-DB41-F2A5-335B-4E13C8EF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9802A-CD16-B6D0-B4EB-57BED86C4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554C3-8C7E-D08C-9124-B8959BC80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0ED94-3F9D-7E01-8233-5DF36626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794A4-90B4-7B62-C40E-662FB1BE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D6108-E6A3-8CD6-DD94-B31B5EC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AEFFD-5357-232D-F019-504DD77D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8574-8F3C-5C10-234E-FCF8BF1CE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C798-E127-A27E-2094-F973C1387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806B57-88E0-044E-9004-697D6B7BBB2D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4D04E-24EF-CB95-FB4C-23B141B2B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BBF4-6541-0328-B78C-C4B342789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AA7FA7-0034-1048-B31D-205238F5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29A8-A8F3-5292-685F-97411090D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F06F2-3E47-9CC1-8E80-14281E5FB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7CF7B-A36E-F9E0-2FF3-5A7513F3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49" y="-80849"/>
            <a:ext cx="12289849" cy="696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661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F7AA-F8B3-35AC-869A-60F2CAD7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6AE068-9490-10BD-1D9A-26D5C4DD3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4404972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3FCC-9406-FB7F-C7EB-2772F758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1690A2-1D9B-1483-00C9-82DCA5CC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20333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38C5-7571-B7B3-6A7B-FBE73576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887CCF-BAFD-5479-1111-D0DEC2D50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047096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A2A5-20B6-273D-A069-C4E1CDF1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BB51A6-CF52-4630-C1F5-81192E13F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7287"/>
          </a:xfrm>
        </p:spPr>
      </p:pic>
    </p:spTree>
    <p:extLst>
      <p:ext uri="{BB962C8B-B14F-4D97-AF65-F5344CB8AC3E}">
        <p14:creationId xmlns:p14="http://schemas.microsoft.com/office/powerpoint/2010/main" val="386754633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B650-7FE4-DEB6-CC78-3BF6E262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775CEA-DDFD-B567-2AC7-70A1F043B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27219602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F728-53FC-A6FD-1A0E-7F46D2ED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4643D5-24E4-7AA6-F03D-7ED187B8D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01349521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C739-23F2-CC9B-4092-9BE6ACC1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34A8CF-8E0A-3A83-A86E-835F44F16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517"/>
          </a:xfrm>
        </p:spPr>
      </p:pic>
    </p:spTree>
    <p:extLst>
      <p:ext uri="{BB962C8B-B14F-4D97-AF65-F5344CB8AC3E}">
        <p14:creationId xmlns:p14="http://schemas.microsoft.com/office/powerpoint/2010/main" val="29826347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A5FD-51F3-2390-B725-E40BBB2B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5BF3BD-EC8E-5EB2-71CE-6C9B7448F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766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989031320347</dc:creator>
  <cp:lastModifiedBy>989031320347</cp:lastModifiedBy>
  <cp:revision>1</cp:revision>
  <dcterms:created xsi:type="dcterms:W3CDTF">2024-06-09T05:53:10Z</dcterms:created>
  <dcterms:modified xsi:type="dcterms:W3CDTF">2024-06-09T05:59:31Z</dcterms:modified>
</cp:coreProperties>
</file>