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6"/>
  </p:notesMasterIdLst>
  <p:sldIdLst>
    <p:sldId id="256" r:id="rId2"/>
    <p:sldId id="258" r:id="rId3"/>
    <p:sldId id="259" r:id="rId4"/>
    <p:sldId id="260" r:id="rId5"/>
    <p:sldId id="296" r:id="rId6"/>
    <p:sldId id="298" r:id="rId7"/>
    <p:sldId id="265" r:id="rId8"/>
    <p:sldId id="304" r:id="rId9"/>
    <p:sldId id="300" r:id="rId10"/>
    <p:sldId id="266" r:id="rId11"/>
    <p:sldId id="299" r:id="rId12"/>
    <p:sldId id="302" r:id="rId13"/>
    <p:sldId id="303" r:id="rId14"/>
    <p:sldId id="30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in" initials="N" lastIdx="1" clrIdx="0">
    <p:extLst>
      <p:ext uri="{19B8F6BF-5375-455C-9EA6-DF929625EA0E}">
        <p15:presenceInfo xmlns:p15="http://schemas.microsoft.com/office/powerpoint/2012/main" userId="Nov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DC7BBC-19EE-4453-B4DB-BFE52915C37C}">
  <a:tblStyle styleId="{AFDC7BBC-19EE-4453-B4DB-BFE52915C3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D399BB-A59F-4F1A-BDBA-CBDCDC7ED0A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76cc74c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a76cc74c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0a3ae21f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20a3ae21f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D3D3D"/>
                </a:solidFill>
                <a:effectLst/>
                <a:latin typeface="Open Sans" panose="020B0606030504020204" pitchFamily="34" charset="0"/>
              </a:rPr>
              <a:t>The aortic arch, gastric fundus, cardiac apex and splenic shadow should all be left-sided (a left-positioned heart is known as levocardia). The bronchi branching pattern should not be symmetrical; the right main bronchus should be shorter and more vertically oriented than the left main bronchus. The minor fissure should be only visible on the right side. The liver shadow should be right-sided.</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07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1e375b9f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1e375b9f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1722c30371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21722c30371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413625"/>
            <a:ext cx="4724400" cy="1650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800" b="0">
                <a:latin typeface="Work Sans SemiBold"/>
                <a:ea typeface="Work Sans SemiBold"/>
                <a:cs typeface="Work Sans SemiBold"/>
                <a:sym typeface="Work Sans Semi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5100" y="3158450"/>
            <a:ext cx="21582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atin typeface="Work Sans"/>
                <a:ea typeface="Work Sans"/>
                <a:cs typeface="Work Sans"/>
                <a:sym typeface="Work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063636" y="-1324825"/>
            <a:ext cx="11265543" cy="7706799"/>
            <a:chOff x="-1063636" y="-1324825"/>
            <a:chExt cx="11265543" cy="7706799"/>
          </a:xfrm>
        </p:grpSpPr>
        <p:sp>
          <p:nvSpPr>
            <p:cNvPr id="12" name="Google Shape;12;p2"/>
            <p:cNvSpPr/>
            <p:nvPr/>
          </p:nvSpPr>
          <p:spPr>
            <a:xfrm rot="10800000">
              <a:off x="308675" y="-1324825"/>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 name="Google Shape;13;p2"/>
            <p:cNvSpPr/>
            <p:nvPr/>
          </p:nvSpPr>
          <p:spPr>
            <a:xfrm rot="2064049">
              <a:off x="-722179"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 name="Google Shape;14;p2"/>
            <p:cNvSpPr/>
            <p:nvPr/>
          </p:nvSpPr>
          <p:spPr>
            <a:xfrm rot="-8231601">
              <a:off x="8128679" y="-867253"/>
              <a:ext cx="1718256" cy="171825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623700" y="510633"/>
            <a:ext cx="36444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9" name="Google Shape;99;p14"/>
          <p:cNvSpPr txBox="1">
            <a:spLocks noGrp="1"/>
          </p:cNvSpPr>
          <p:nvPr>
            <p:ph type="subTitle" idx="1"/>
          </p:nvPr>
        </p:nvSpPr>
        <p:spPr>
          <a:xfrm>
            <a:off x="3623700" y="1157113"/>
            <a:ext cx="3644400" cy="74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4"/>
          <p:cNvSpPr>
            <a:spLocks noGrp="1"/>
          </p:cNvSpPr>
          <p:nvPr>
            <p:ph type="pic" idx="2"/>
          </p:nvPr>
        </p:nvSpPr>
        <p:spPr>
          <a:xfrm>
            <a:off x="3260050" y="2571750"/>
            <a:ext cx="2160000" cy="2177700"/>
          </a:xfrm>
          <a:prstGeom prst="ellipse">
            <a:avLst/>
          </a:prstGeom>
          <a:noFill/>
          <a:ln w="38100" cap="flat" cmpd="sng">
            <a:solidFill>
              <a:schemeClr val="dk1"/>
            </a:solidFill>
            <a:prstDash val="solid"/>
            <a:round/>
            <a:headEnd type="none" w="sm" len="sm"/>
            <a:tailEnd type="none" w="sm" len="sm"/>
          </a:ln>
        </p:spPr>
      </p:sp>
      <p:sp>
        <p:nvSpPr>
          <p:cNvPr id="101" name="Google Shape;101;p14"/>
          <p:cNvSpPr>
            <a:spLocks noGrp="1"/>
          </p:cNvSpPr>
          <p:nvPr>
            <p:ph type="pic" idx="3"/>
          </p:nvPr>
        </p:nvSpPr>
        <p:spPr>
          <a:xfrm>
            <a:off x="151900" y="376775"/>
            <a:ext cx="3117300" cy="3013500"/>
          </a:xfrm>
          <a:prstGeom prst="ellipse">
            <a:avLst/>
          </a:prstGeom>
          <a:noFill/>
          <a:ln w="38100" cap="flat" cmpd="sng">
            <a:solidFill>
              <a:schemeClr val="dk1"/>
            </a:solidFill>
            <a:prstDash val="solid"/>
            <a:round/>
            <a:headEnd type="none" w="sm" len="sm"/>
            <a:tailEnd type="none" w="sm" len="sm"/>
          </a:ln>
        </p:spPr>
      </p:sp>
      <p:sp>
        <p:nvSpPr>
          <p:cNvPr id="102" name="Google Shape;102;p14"/>
          <p:cNvSpPr>
            <a:spLocks noGrp="1"/>
          </p:cNvSpPr>
          <p:nvPr>
            <p:ph type="pic" idx="4"/>
          </p:nvPr>
        </p:nvSpPr>
        <p:spPr>
          <a:xfrm>
            <a:off x="6086925" y="1979995"/>
            <a:ext cx="2300700" cy="2319300"/>
          </a:xfrm>
          <a:prstGeom prst="ellipse">
            <a:avLst/>
          </a:prstGeom>
          <a:noFill/>
          <a:ln w="38100" cap="flat" cmpd="sng">
            <a:solidFill>
              <a:schemeClr val="dk1"/>
            </a:solidFill>
            <a:prstDash val="solid"/>
            <a:round/>
            <a:headEnd type="none" w="sm" len="sm"/>
            <a:tailEnd type="none" w="sm" len="sm"/>
          </a:ln>
        </p:spPr>
      </p:sp>
      <p:grpSp>
        <p:nvGrpSpPr>
          <p:cNvPr id="103" name="Google Shape;103;p14"/>
          <p:cNvGrpSpPr/>
          <p:nvPr/>
        </p:nvGrpSpPr>
        <p:grpSpPr>
          <a:xfrm>
            <a:off x="7499995" y="-1324825"/>
            <a:ext cx="2701911" cy="8151524"/>
            <a:chOff x="7499995" y="-1324825"/>
            <a:chExt cx="2701911" cy="8151524"/>
          </a:xfrm>
        </p:grpSpPr>
        <p:grpSp>
          <p:nvGrpSpPr>
            <p:cNvPr id="104" name="Google Shape;104;p14"/>
            <p:cNvGrpSpPr/>
            <p:nvPr/>
          </p:nvGrpSpPr>
          <p:grpSpPr>
            <a:xfrm rot="10800000" flipH="1">
              <a:off x="7499995" y="-1324825"/>
              <a:ext cx="2701911" cy="8151524"/>
              <a:chOff x="7499995" y="-1769550"/>
              <a:chExt cx="2701911" cy="8151524"/>
            </a:xfrm>
          </p:grpSpPr>
          <p:sp>
            <p:nvSpPr>
              <p:cNvPr id="105" name="Google Shape;105;p14"/>
              <p:cNvSpPr/>
              <p:nvPr/>
            </p:nvSpPr>
            <p:spPr>
              <a:xfrm rot="10800000" flipH="1">
                <a:off x="7499995" y="-1769550"/>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06" name="Google Shape;106;p14"/>
              <p:cNvSpPr/>
              <p:nvPr/>
            </p:nvSpPr>
            <p:spPr>
              <a:xfrm rot="-2064049" flipH="1">
                <a:off x="8109764"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07" name="Google Shape;107;p14"/>
            <p:cNvSpPr/>
            <p:nvPr/>
          </p:nvSpPr>
          <p:spPr>
            <a:xfrm rot="2612333">
              <a:off x="8601485" y="4216958"/>
              <a:ext cx="324455" cy="324455"/>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25"/>
        <p:cNvGrpSpPr/>
        <p:nvPr/>
      </p:nvGrpSpPr>
      <p:grpSpPr>
        <a:xfrm>
          <a:off x="0" y="0"/>
          <a:ext cx="0" cy="0"/>
          <a:chOff x="0" y="0"/>
          <a:chExt cx="0" cy="0"/>
        </a:xfrm>
      </p:grpSpPr>
      <p:sp>
        <p:nvSpPr>
          <p:cNvPr id="126" name="Google Shape;126;p18"/>
          <p:cNvSpPr txBox="1">
            <a:spLocks noGrp="1"/>
          </p:cNvSpPr>
          <p:nvPr>
            <p:ph type="title" hasCustomPrompt="1"/>
          </p:nvPr>
        </p:nvSpPr>
        <p:spPr>
          <a:xfrm>
            <a:off x="862163" y="2038995"/>
            <a:ext cx="3492600" cy="768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7" name="Google Shape;127;p18"/>
          <p:cNvSpPr txBox="1">
            <a:spLocks noGrp="1"/>
          </p:cNvSpPr>
          <p:nvPr>
            <p:ph type="subTitle" idx="1"/>
          </p:nvPr>
        </p:nvSpPr>
        <p:spPr>
          <a:xfrm>
            <a:off x="862175" y="2797912"/>
            <a:ext cx="3492600" cy="382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8" name="Google Shape;128;p18"/>
          <p:cNvSpPr txBox="1">
            <a:spLocks noGrp="1"/>
          </p:cNvSpPr>
          <p:nvPr>
            <p:ph type="title" idx="2" hasCustomPrompt="1"/>
          </p:nvPr>
        </p:nvSpPr>
        <p:spPr>
          <a:xfrm>
            <a:off x="862175" y="757489"/>
            <a:ext cx="3492600" cy="768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9" name="Google Shape;129;p18"/>
          <p:cNvSpPr txBox="1">
            <a:spLocks noGrp="1"/>
          </p:cNvSpPr>
          <p:nvPr>
            <p:ph type="subTitle" idx="3"/>
          </p:nvPr>
        </p:nvSpPr>
        <p:spPr>
          <a:xfrm>
            <a:off x="862175" y="1516408"/>
            <a:ext cx="3492600" cy="382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30" name="Google Shape;130;p18"/>
          <p:cNvSpPr txBox="1">
            <a:spLocks noGrp="1"/>
          </p:cNvSpPr>
          <p:nvPr>
            <p:ph type="title" idx="4" hasCustomPrompt="1"/>
          </p:nvPr>
        </p:nvSpPr>
        <p:spPr>
          <a:xfrm>
            <a:off x="862163" y="3320500"/>
            <a:ext cx="3492600" cy="768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1" name="Google Shape;131;p18"/>
          <p:cNvSpPr txBox="1">
            <a:spLocks noGrp="1"/>
          </p:cNvSpPr>
          <p:nvPr>
            <p:ph type="subTitle" idx="5"/>
          </p:nvPr>
        </p:nvSpPr>
        <p:spPr>
          <a:xfrm>
            <a:off x="862175" y="4079416"/>
            <a:ext cx="3492600" cy="382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grpSp>
        <p:nvGrpSpPr>
          <p:cNvPr id="132" name="Google Shape;132;p18"/>
          <p:cNvGrpSpPr/>
          <p:nvPr/>
        </p:nvGrpSpPr>
        <p:grpSpPr>
          <a:xfrm>
            <a:off x="7384420" y="-1324825"/>
            <a:ext cx="2701911" cy="8151524"/>
            <a:chOff x="7499995" y="-1324825"/>
            <a:chExt cx="2701911" cy="8151524"/>
          </a:xfrm>
        </p:grpSpPr>
        <p:grpSp>
          <p:nvGrpSpPr>
            <p:cNvPr id="133" name="Google Shape;133;p18"/>
            <p:cNvGrpSpPr/>
            <p:nvPr/>
          </p:nvGrpSpPr>
          <p:grpSpPr>
            <a:xfrm rot="10800000" flipH="1">
              <a:off x="7499995" y="-1324825"/>
              <a:ext cx="2701911" cy="8151524"/>
              <a:chOff x="7499995" y="-1769550"/>
              <a:chExt cx="2701911" cy="8151524"/>
            </a:xfrm>
          </p:grpSpPr>
          <p:sp>
            <p:nvSpPr>
              <p:cNvPr id="134" name="Google Shape;134;p18"/>
              <p:cNvSpPr/>
              <p:nvPr/>
            </p:nvSpPr>
            <p:spPr>
              <a:xfrm rot="10800000" flipH="1">
                <a:off x="7499995" y="-1769550"/>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5" name="Google Shape;135;p18"/>
              <p:cNvSpPr/>
              <p:nvPr/>
            </p:nvSpPr>
            <p:spPr>
              <a:xfrm rot="-2064049" flipH="1">
                <a:off x="8109764"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36" name="Google Shape;136;p18"/>
            <p:cNvSpPr/>
            <p:nvPr/>
          </p:nvSpPr>
          <p:spPr>
            <a:xfrm rot="2612333">
              <a:off x="8601485" y="4216958"/>
              <a:ext cx="324455" cy="324455"/>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1"/>
        <p:cNvGrpSpPr/>
        <p:nvPr/>
      </p:nvGrpSpPr>
      <p:grpSpPr>
        <a:xfrm>
          <a:off x="0" y="0"/>
          <a:ext cx="0" cy="0"/>
          <a:chOff x="0" y="0"/>
          <a:chExt cx="0" cy="0"/>
        </a:xfrm>
      </p:grpSpPr>
      <p:grpSp>
        <p:nvGrpSpPr>
          <p:cNvPr id="192" name="Google Shape;192;p23"/>
          <p:cNvGrpSpPr/>
          <p:nvPr/>
        </p:nvGrpSpPr>
        <p:grpSpPr>
          <a:xfrm>
            <a:off x="-1063636" y="-1324825"/>
            <a:ext cx="11265543" cy="7706799"/>
            <a:chOff x="-1063636" y="-1324825"/>
            <a:chExt cx="11265543" cy="7706799"/>
          </a:xfrm>
        </p:grpSpPr>
        <p:sp>
          <p:nvSpPr>
            <p:cNvPr id="193" name="Google Shape;193;p23"/>
            <p:cNvSpPr/>
            <p:nvPr/>
          </p:nvSpPr>
          <p:spPr>
            <a:xfrm rot="10800000">
              <a:off x="-817750" y="-1324825"/>
              <a:ext cx="1329600" cy="2218200"/>
            </a:xfrm>
            <a:prstGeom prst="round2SameRect">
              <a:avLst>
                <a:gd name="adj1" fmla="val 50000"/>
                <a:gd name="adj2" fmla="val 0"/>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4" name="Google Shape;194;p23"/>
            <p:cNvSpPr/>
            <p:nvPr/>
          </p:nvSpPr>
          <p:spPr>
            <a:xfrm rot="2064049">
              <a:off x="-722179"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5" name="Google Shape;195;p23"/>
            <p:cNvSpPr/>
            <p:nvPr/>
          </p:nvSpPr>
          <p:spPr>
            <a:xfrm rot="-8231601">
              <a:off x="8128679" y="-867253"/>
              <a:ext cx="1718256" cy="171825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6"/>
        <p:cNvGrpSpPr/>
        <p:nvPr/>
      </p:nvGrpSpPr>
      <p:grpSpPr>
        <a:xfrm>
          <a:off x="0" y="0"/>
          <a:ext cx="0" cy="0"/>
          <a:chOff x="0" y="0"/>
          <a:chExt cx="0" cy="0"/>
        </a:xfrm>
      </p:grpSpPr>
      <p:grpSp>
        <p:nvGrpSpPr>
          <p:cNvPr id="197" name="Google Shape;197;p24"/>
          <p:cNvGrpSpPr/>
          <p:nvPr/>
        </p:nvGrpSpPr>
        <p:grpSpPr>
          <a:xfrm>
            <a:off x="7384420" y="-1324825"/>
            <a:ext cx="2701911" cy="8151524"/>
            <a:chOff x="7499995" y="-1324825"/>
            <a:chExt cx="2701911" cy="8151524"/>
          </a:xfrm>
        </p:grpSpPr>
        <p:grpSp>
          <p:nvGrpSpPr>
            <p:cNvPr id="198" name="Google Shape;198;p24"/>
            <p:cNvGrpSpPr/>
            <p:nvPr/>
          </p:nvGrpSpPr>
          <p:grpSpPr>
            <a:xfrm rot="10800000" flipH="1">
              <a:off x="7499995" y="-1324825"/>
              <a:ext cx="2701911" cy="8151524"/>
              <a:chOff x="7499995" y="-1769550"/>
              <a:chExt cx="2701911" cy="8151524"/>
            </a:xfrm>
          </p:grpSpPr>
          <p:sp>
            <p:nvSpPr>
              <p:cNvPr id="199" name="Google Shape;199;p24"/>
              <p:cNvSpPr/>
              <p:nvPr/>
            </p:nvSpPr>
            <p:spPr>
              <a:xfrm rot="10800000" flipH="1">
                <a:off x="7499995" y="-1769550"/>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00" name="Google Shape;200;p24"/>
              <p:cNvSpPr/>
              <p:nvPr/>
            </p:nvSpPr>
            <p:spPr>
              <a:xfrm rot="-2064049" flipH="1">
                <a:off x="8109764"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01" name="Google Shape;201;p24"/>
            <p:cNvSpPr/>
            <p:nvPr/>
          </p:nvSpPr>
          <p:spPr>
            <a:xfrm rot="2612333">
              <a:off x="8601485" y="4216958"/>
              <a:ext cx="324455" cy="324455"/>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15100" y="2052725"/>
            <a:ext cx="4269600" cy="1450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5100" y="1210925"/>
            <a:ext cx="11175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a:spLocks noGrp="1"/>
          </p:cNvSpPr>
          <p:nvPr>
            <p:ph type="pic" idx="3"/>
          </p:nvPr>
        </p:nvSpPr>
        <p:spPr>
          <a:xfrm>
            <a:off x="5560300" y="1210925"/>
            <a:ext cx="2824800" cy="2716800"/>
          </a:xfrm>
          <a:prstGeom prst="ellipse">
            <a:avLst/>
          </a:prstGeom>
          <a:noFill/>
          <a:ln w="38100" cap="flat" cmpd="sng">
            <a:solidFill>
              <a:schemeClr val="dk1"/>
            </a:solidFill>
            <a:prstDash val="solid"/>
            <a:round/>
            <a:headEnd type="none" w="sm" len="sm"/>
            <a:tailEnd type="none" w="sm" len="sm"/>
          </a:ln>
        </p:spPr>
      </p:sp>
      <p:grpSp>
        <p:nvGrpSpPr>
          <p:cNvPr id="19" name="Google Shape;19;p3"/>
          <p:cNvGrpSpPr/>
          <p:nvPr/>
        </p:nvGrpSpPr>
        <p:grpSpPr>
          <a:xfrm>
            <a:off x="-1063636" y="-1222225"/>
            <a:ext cx="11265543" cy="7604199"/>
            <a:chOff x="-1063636" y="-1222225"/>
            <a:chExt cx="11265543" cy="7604199"/>
          </a:xfrm>
        </p:grpSpPr>
        <p:sp>
          <p:nvSpPr>
            <p:cNvPr id="20" name="Google Shape;20;p3"/>
            <p:cNvSpPr/>
            <p:nvPr/>
          </p:nvSpPr>
          <p:spPr>
            <a:xfrm rot="2064049">
              <a:off x="-722179"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 name="Google Shape;21;p3"/>
            <p:cNvSpPr/>
            <p:nvPr/>
          </p:nvSpPr>
          <p:spPr>
            <a:xfrm rot="-8231601">
              <a:off x="8128679" y="-867253"/>
              <a:ext cx="1718256" cy="171825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738025" y="1061125"/>
            <a:ext cx="3450300" cy="1102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7"/>
          <p:cNvSpPr txBox="1">
            <a:spLocks noGrp="1"/>
          </p:cNvSpPr>
          <p:nvPr>
            <p:ph type="body" idx="1"/>
          </p:nvPr>
        </p:nvSpPr>
        <p:spPr>
          <a:xfrm>
            <a:off x="4738025" y="2217592"/>
            <a:ext cx="3450300" cy="186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solidFill>
                  <a:srgbClr val="434343"/>
                </a:solidFill>
              </a:defRPr>
            </a:lvl1pPr>
            <a:lvl2pPr marL="914400" lvl="1" indent="-304800" rtl="0">
              <a:lnSpc>
                <a:spcPct val="115000"/>
              </a:lnSpc>
              <a:spcBef>
                <a:spcPts val="0"/>
              </a:spcBef>
              <a:spcAft>
                <a:spcPts val="0"/>
              </a:spcAft>
              <a:buSzPts val="1200"/>
              <a:buChar char="○"/>
              <a:defRPr>
                <a:solidFill>
                  <a:srgbClr val="434343"/>
                </a:solidFill>
              </a:defRPr>
            </a:lvl2pPr>
            <a:lvl3pPr marL="1371600" lvl="2" indent="-304800" rtl="0">
              <a:lnSpc>
                <a:spcPct val="115000"/>
              </a:lnSpc>
              <a:spcBef>
                <a:spcPts val="0"/>
              </a:spcBef>
              <a:spcAft>
                <a:spcPts val="0"/>
              </a:spcAft>
              <a:buSzPts val="1200"/>
              <a:buChar char="■"/>
              <a:defRPr>
                <a:solidFill>
                  <a:srgbClr val="434343"/>
                </a:solidFill>
              </a:defRPr>
            </a:lvl3pPr>
            <a:lvl4pPr marL="1828800" lvl="3" indent="-304800" rtl="0">
              <a:lnSpc>
                <a:spcPct val="115000"/>
              </a:lnSpc>
              <a:spcBef>
                <a:spcPts val="0"/>
              </a:spcBef>
              <a:spcAft>
                <a:spcPts val="0"/>
              </a:spcAft>
              <a:buSzPts val="1200"/>
              <a:buChar char="●"/>
              <a:defRPr>
                <a:solidFill>
                  <a:srgbClr val="434343"/>
                </a:solidFill>
              </a:defRPr>
            </a:lvl4pPr>
            <a:lvl5pPr marL="2286000" lvl="4" indent="-304800" rtl="0">
              <a:lnSpc>
                <a:spcPct val="115000"/>
              </a:lnSpc>
              <a:spcBef>
                <a:spcPts val="0"/>
              </a:spcBef>
              <a:spcAft>
                <a:spcPts val="0"/>
              </a:spcAft>
              <a:buSzPts val="1200"/>
              <a:buChar char="○"/>
              <a:defRPr>
                <a:solidFill>
                  <a:srgbClr val="434343"/>
                </a:solidFill>
              </a:defRPr>
            </a:lvl5pPr>
            <a:lvl6pPr marL="2743200" lvl="5" indent="-304800" rtl="0">
              <a:lnSpc>
                <a:spcPct val="115000"/>
              </a:lnSpc>
              <a:spcBef>
                <a:spcPts val="0"/>
              </a:spcBef>
              <a:spcAft>
                <a:spcPts val="0"/>
              </a:spcAft>
              <a:buSzPts val="1200"/>
              <a:buChar char="■"/>
              <a:defRPr>
                <a:solidFill>
                  <a:srgbClr val="434343"/>
                </a:solidFill>
              </a:defRPr>
            </a:lvl6pPr>
            <a:lvl7pPr marL="3200400" lvl="6" indent="-304800" rtl="0">
              <a:lnSpc>
                <a:spcPct val="115000"/>
              </a:lnSpc>
              <a:spcBef>
                <a:spcPts val="0"/>
              </a:spcBef>
              <a:spcAft>
                <a:spcPts val="0"/>
              </a:spcAft>
              <a:buSzPts val="1200"/>
              <a:buChar char="●"/>
              <a:defRPr>
                <a:solidFill>
                  <a:srgbClr val="434343"/>
                </a:solidFill>
              </a:defRPr>
            </a:lvl7pPr>
            <a:lvl8pPr marL="3657600" lvl="7" indent="-304800" rtl="0">
              <a:lnSpc>
                <a:spcPct val="115000"/>
              </a:lnSpc>
              <a:spcBef>
                <a:spcPts val="0"/>
              </a:spcBef>
              <a:spcAft>
                <a:spcPts val="0"/>
              </a:spcAft>
              <a:buSzPts val="1200"/>
              <a:buChar char="○"/>
              <a:defRPr>
                <a:solidFill>
                  <a:srgbClr val="434343"/>
                </a:solidFill>
              </a:defRPr>
            </a:lvl8pPr>
            <a:lvl9pPr marL="4114800" lvl="8" indent="-304800" rtl="0">
              <a:lnSpc>
                <a:spcPct val="115000"/>
              </a:lnSpc>
              <a:spcBef>
                <a:spcPts val="0"/>
              </a:spcBef>
              <a:spcAft>
                <a:spcPts val="0"/>
              </a:spcAft>
              <a:buSzPts val="1200"/>
              <a:buChar char="■"/>
              <a:defRPr>
                <a:solidFill>
                  <a:srgbClr val="434343"/>
                </a:solidFill>
              </a:defRPr>
            </a:lvl9pPr>
          </a:lstStyle>
          <a:p>
            <a:endParaRPr/>
          </a:p>
        </p:txBody>
      </p:sp>
      <p:sp>
        <p:nvSpPr>
          <p:cNvPr id="53" name="Google Shape;53;p7"/>
          <p:cNvSpPr>
            <a:spLocks noGrp="1"/>
          </p:cNvSpPr>
          <p:nvPr>
            <p:ph type="pic" idx="2"/>
          </p:nvPr>
        </p:nvSpPr>
        <p:spPr>
          <a:xfrm>
            <a:off x="868375" y="1035750"/>
            <a:ext cx="3173700" cy="3072000"/>
          </a:xfrm>
          <a:prstGeom prst="ellipse">
            <a:avLst/>
          </a:prstGeom>
          <a:noFill/>
          <a:ln w="38100" cap="flat" cmpd="sng">
            <a:solidFill>
              <a:schemeClr val="dk1"/>
            </a:solidFill>
            <a:prstDash val="solid"/>
            <a:round/>
            <a:headEnd type="none" w="sm" len="sm"/>
            <a:tailEnd type="none" w="sm" len="sm"/>
          </a:ln>
        </p:spPr>
      </p:sp>
      <p:grpSp>
        <p:nvGrpSpPr>
          <p:cNvPr id="54" name="Google Shape;54;p7"/>
          <p:cNvGrpSpPr/>
          <p:nvPr/>
        </p:nvGrpSpPr>
        <p:grpSpPr>
          <a:xfrm>
            <a:off x="-855571" y="-1324813"/>
            <a:ext cx="5196066" cy="7706787"/>
            <a:chOff x="-855571" y="-1324813"/>
            <a:chExt cx="5196066" cy="7706787"/>
          </a:xfrm>
        </p:grpSpPr>
        <p:sp>
          <p:nvSpPr>
            <p:cNvPr id="55" name="Google Shape;55;p7"/>
            <p:cNvSpPr/>
            <p:nvPr/>
          </p:nvSpPr>
          <p:spPr>
            <a:xfrm>
              <a:off x="3010895" y="4163774"/>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56" name="Google Shape;56;p7"/>
            <p:cNvSpPr/>
            <p:nvPr/>
          </p:nvSpPr>
          <p:spPr>
            <a:xfrm rot="8999822">
              <a:off x="-541094" y="-1010336"/>
              <a:ext cx="1718246" cy="171824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59" name="Google Shape;59;p8"/>
          <p:cNvGrpSpPr/>
          <p:nvPr/>
        </p:nvGrpSpPr>
        <p:grpSpPr>
          <a:xfrm>
            <a:off x="-1244275" y="3539071"/>
            <a:ext cx="11270595" cy="2705694"/>
            <a:chOff x="-1244275" y="3539071"/>
            <a:chExt cx="11270595" cy="2705694"/>
          </a:xfrm>
        </p:grpSpPr>
        <p:sp>
          <p:nvSpPr>
            <p:cNvPr id="60" name="Google Shape;60;p8"/>
            <p:cNvSpPr/>
            <p:nvPr/>
          </p:nvSpPr>
          <p:spPr>
            <a:xfrm>
              <a:off x="-246689" y="3539071"/>
              <a:ext cx="438600" cy="4386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1" name="Google Shape;61;p8"/>
            <p:cNvSpPr/>
            <p:nvPr/>
          </p:nvSpPr>
          <p:spPr>
            <a:xfrm>
              <a:off x="8696720" y="3783974"/>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2" name="Google Shape;62;p8"/>
            <p:cNvSpPr/>
            <p:nvPr/>
          </p:nvSpPr>
          <p:spPr>
            <a:xfrm rot="3599822">
              <a:off x="-929797" y="4212042"/>
              <a:ext cx="1718246" cy="171824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66" name="Google Shape;66;p9"/>
          <p:cNvGrpSpPr/>
          <p:nvPr/>
        </p:nvGrpSpPr>
        <p:grpSpPr>
          <a:xfrm>
            <a:off x="7499995" y="-1324825"/>
            <a:ext cx="2701911" cy="7706799"/>
            <a:chOff x="7499995" y="-1324825"/>
            <a:chExt cx="2701911" cy="7706799"/>
          </a:xfrm>
        </p:grpSpPr>
        <p:sp>
          <p:nvSpPr>
            <p:cNvPr id="67" name="Google Shape;67;p9"/>
            <p:cNvSpPr/>
            <p:nvPr/>
          </p:nvSpPr>
          <p:spPr>
            <a:xfrm rot="10800000" flipH="1">
              <a:off x="7499995" y="-1324825"/>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 name="Google Shape;68;p9"/>
            <p:cNvSpPr/>
            <p:nvPr/>
          </p:nvSpPr>
          <p:spPr>
            <a:xfrm rot="-2064049" flipH="1">
              <a:off x="8109764"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6875" y="0"/>
            <a:ext cx="9144000" cy="5157300"/>
          </a:xfrm>
          <a:prstGeom prst="rect">
            <a:avLst/>
          </a:prstGeom>
          <a:noFill/>
          <a:ln>
            <a:noFill/>
          </a:ln>
        </p:spPr>
      </p:sp>
      <p:sp>
        <p:nvSpPr>
          <p:cNvPr id="71" name="Google Shape;71;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2"/>
        <p:cNvGrpSpPr/>
        <p:nvPr/>
      </p:nvGrpSpPr>
      <p:grpSpPr>
        <a:xfrm>
          <a:off x="0" y="0"/>
          <a:ext cx="0" cy="0"/>
          <a:chOff x="0" y="0"/>
          <a:chExt cx="0" cy="0"/>
        </a:xfrm>
      </p:grpSpPr>
      <p:sp>
        <p:nvSpPr>
          <p:cNvPr id="73" name="Google Shape;73;p11"/>
          <p:cNvSpPr txBox="1">
            <a:spLocks noGrp="1"/>
          </p:cNvSpPr>
          <p:nvPr>
            <p:ph type="title" hasCustomPrompt="1"/>
          </p:nvPr>
        </p:nvSpPr>
        <p:spPr>
          <a:xfrm>
            <a:off x="4572000" y="1173200"/>
            <a:ext cx="3856800" cy="118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4" name="Google Shape;74;p11"/>
          <p:cNvSpPr txBox="1">
            <a:spLocks noGrp="1"/>
          </p:cNvSpPr>
          <p:nvPr>
            <p:ph type="subTitle" idx="1"/>
          </p:nvPr>
        </p:nvSpPr>
        <p:spPr>
          <a:xfrm>
            <a:off x="4572026" y="2420800"/>
            <a:ext cx="3856800" cy="18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75" name="Google Shape;75;p11"/>
          <p:cNvGrpSpPr/>
          <p:nvPr/>
        </p:nvGrpSpPr>
        <p:grpSpPr>
          <a:xfrm>
            <a:off x="-1608475" y="-1222225"/>
            <a:ext cx="11810382" cy="7604199"/>
            <a:chOff x="-1608475" y="-1222225"/>
            <a:chExt cx="11810382" cy="7604199"/>
          </a:xfrm>
        </p:grpSpPr>
        <p:sp>
          <p:nvSpPr>
            <p:cNvPr id="76" name="Google Shape;76;p11"/>
            <p:cNvSpPr/>
            <p:nvPr/>
          </p:nvSpPr>
          <p:spPr>
            <a:xfrm rot="5400000">
              <a:off x="-1164175" y="433600"/>
              <a:ext cx="1329600" cy="2218200"/>
            </a:xfrm>
            <a:prstGeom prst="round2SameRect">
              <a:avLst>
                <a:gd name="adj1" fmla="val 50000"/>
                <a:gd name="adj2" fmla="val 0"/>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7" name="Google Shape;77;p11"/>
            <p:cNvSpPr/>
            <p:nvPr/>
          </p:nvSpPr>
          <p:spPr>
            <a:xfrm rot="2064049">
              <a:off x="-722179"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8" name="Google Shape;78;p11"/>
            <p:cNvSpPr/>
            <p:nvPr/>
          </p:nvSpPr>
          <p:spPr>
            <a:xfrm rot="-8231601">
              <a:off x="8128679" y="-867253"/>
              <a:ext cx="1718256" cy="1718256"/>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720000" y="445025"/>
            <a:ext cx="464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13"/>
          <p:cNvSpPr txBox="1">
            <a:spLocks noGrp="1"/>
          </p:cNvSpPr>
          <p:nvPr>
            <p:ph type="title" idx="2" hasCustomPrompt="1"/>
          </p:nvPr>
        </p:nvSpPr>
        <p:spPr>
          <a:xfrm>
            <a:off x="720000" y="1240258"/>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3" hasCustomPrompt="1"/>
          </p:nvPr>
        </p:nvSpPr>
        <p:spPr>
          <a:xfrm>
            <a:off x="720000" y="2859566"/>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4" hasCustomPrompt="1"/>
          </p:nvPr>
        </p:nvSpPr>
        <p:spPr>
          <a:xfrm>
            <a:off x="720000" y="1780033"/>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5" hasCustomPrompt="1"/>
          </p:nvPr>
        </p:nvSpPr>
        <p:spPr>
          <a:xfrm>
            <a:off x="720000" y="3399341"/>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6" hasCustomPrompt="1"/>
          </p:nvPr>
        </p:nvSpPr>
        <p:spPr>
          <a:xfrm>
            <a:off x="720000" y="2319808"/>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title" idx="7" hasCustomPrompt="1"/>
          </p:nvPr>
        </p:nvSpPr>
        <p:spPr>
          <a:xfrm>
            <a:off x="720000" y="3939116"/>
            <a:ext cx="734700" cy="44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subTitle" idx="1"/>
          </p:nvPr>
        </p:nvSpPr>
        <p:spPr>
          <a:xfrm>
            <a:off x="1454700" y="1240250"/>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9" name="Google Shape;89;p13"/>
          <p:cNvSpPr txBox="1">
            <a:spLocks noGrp="1"/>
          </p:cNvSpPr>
          <p:nvPr>
            <p:ph type="subTitle" idx="8"/>
          </p:nvPr>
        </p:nvSpPr>
        <p:spPr>
          <a:xfrm>
            <a:off x="1454700" y="1780025"/>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90" name="Google Shape;90;p13"/>
          <p:cNvSpPr txBox="1">
            <a:spLocks noGrp="1"/>
          </p:cNvSpPr>
          <p:nvPr>
            <p:ph type="subTitle" idx="9"/>
          </p:nvPr>
        </p:nvSpPr>
        <p:spPr>
          <a:xfrm>
            <a:off x="1454700" y="2319800"/>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91" name="Google Shape;91;p13"/>
          <p:cNvSpPr txBox="1">
            <a:spLocks noGrp="1"/>
          </p:cNvSpPr>
          <p:nvPr>
            <p:ph type="subTitle" idx="13"/>
          </p:nvPr>
        </p:nvSpPr>
        <p:spPr>
          <a:xfrm>
            <a:off x="1454700" y="2859575"/>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92" name="Google Shape;92;p13"/>
          <p:cNvSpPr txBox="1">
            <a:spLocks noGrp="1"/>
          </p:cNvSpPr>
          <p:nvPr>
            <p:ph type="subTitle" idx="14"/>
          </p:nvPr>
        </p:nvSpPr>
        <p:spPr>
          <a:xfrm>
            <a:off x="1454700" y="3399350"/>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93" name="Google Shape;93;p13"/>
          <p:cNvSpPr txBox="1">
            <a:spLocks noGrp="1"/>
          </p:cNvSpPr>
          <p:nvPr>
            <p:ph type="subTitle" idx="15"/>
          </p:nvPr>
        </p:nvSpPr>
        <p:spPr>
          <a:xfrm>
            <a:off x="1454700" y="3939125"/>
            <a:ext cx="3911700" cy="447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Raleway"/>
              <a:buNone/>
              <a:defRPr sz="1800">
                <a:solidFill>
                  <a:schemeClr val="dk1"/>
                </a:solidFill>
                <a:latin typeface="Work Sans SemiBold"/>
                <a:ea typeface="Work Sans SemiBold"/>
                <a:cs typeface="Work Sans SemiBold"/>
                <a:sym typeface="Work Sans SemiBold"/>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grpSp>
        <p:nvGrpSpPr>
          <p:cNvPr id="94" name="Google Shape;94;p13"/>
          <p:cNvGrpSpPr/>
          <p:nvPr/>
        </p:nvGrpSpPr>
        <p:grpSpPr>
          <a:xfrm>
            <a:off x="7499995" y="-1324825"/>
            <a:ext cx="2701911" cy="7706799"/>
            <a:chOff x="7499995" y="-1324825"/>
            <a:chExt cx="2701911" cy="7706799"/>
          </a:xfrm>
        </p:grpSpPr>
        <p:sp>
          <p:nvSpPr>
            <p:cNvPr id="95" name="Google Shape;95;p13"/>
            <p:cNvSpPr/>
            <p:nvPr/>
          </p:nvSpPr>
          <p:spPr>
            <a:xfrm rot="10800000" flipH="1">
              <a:off x="7499995" y="-1324825"/>
              <a:ext cx="1329600" cy="2218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6" name="Google Shape;96;p13"/>
            <p:cNvSpPr/>
            <p:nvPr/>
          </p:nvSpPr>
          <p:spPr>
            <a:xfrm rot="-2064049" flipH="1">
              <a:off x="8109764" y="4289831"/>
              <a:ext cx="1750685" cy="1750685"/>
            </a:xfrm>
            <a:prstGeom prst="blockArc">
              <a:avLst>
                <a:gd name="adj1" fmla="val 10800000"/>
                <a:gd name="adj2" fmla="val 430796"/>
                <a:gd name="adj3" fmla="val 3499"/>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Work Sans SemiBold"/>
              <a:buNone/>
              <a:defRPr sz="3000">
                <a:solidFill>
                  <a:schemeClr val="dk1"/>
                </a:solidFill>
                <a:latin typeface="Work Sans SemiBold"/>
                <a:ea typeface="Work Sans SemiBold"/>
                <a:cs typeface="Work Sans SemiBold"/>
                <a:sym typeface="Work Sans SemiBold"/>
              </a:defRPr>
            </a:lvl1pPr>
            <a:lvl2pPr lvl="1"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2pPr>
            <a:lvl3pPr lvl="2"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3pPr>
            <a:lvl4pPr lvl="3"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4pPr>
            <a:lvl5pPr lvl="4"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5pPr>
            <a:lvl6pPr lvl="5"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6pPr>
            <a:lvl7pPr lvl="6"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7pPr>
            <a:lvl8pPr lvl="7"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8pPr>
            <a:lvl9pPr lvl="8" rtl="0">
              <a:spcBef>
                <a:spcPts val="0"/>
              </a:spcBef>
              <a:spcAft>
                <a:spcPts val="0"/>
              </a:spcAft>
              <a:buClr>
                <a:schemeClr val="dk1"/>
              </a:buClr>
              <a:buSzPts val="3500"/>
              <a:buFont typeface="Work Sans SemiBold"/>
              <a:buNone/>
              <a:defRPr sz="3500">
                <a:solidFill>
                  <a:schemeClr val="dk1"/>
                </a:solidFill>
                <a:latin typeface="Work Sans SemiBold"/>
                <a:ea typeface="Work Sans SemiBold"/>
                <a:cs typeface="Work Sans SemiBold"/>
                <a:sym typeface="Work Sans Semi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1pPr>
            <a:lvl2pPr marL="914400" lvl="1"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2pPr>
            <a:lvl3pPr marL="1371600" lvl="2"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3pPr>
            <a:lvl4pPr marL="1828800" lvl="3"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4pPr>
            <a:lvl5pPr marL="2286000" lvl="4"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5pPr>
            <a:lvl6pPr marL="2743200" lvl="5"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6pPr>
            <a:lvl7pPr marL="3200400" lvl="6"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7pPr>
            <a:lvl8pPr marL="3657600" lvl="7"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8pPr>
            <a:lvl9pPr marL="4114800" lvl="8" indent="-304800">
              <a:lnSpc>
                <a:spcPct val="100000"/>
              </a:lnSpc>
              <a:spcBef>
                <a:spcPts val="0"/>
              </a:spcBef>
              <a:spcAft>
                <a:spcPts val="0"/>
              </a:spcAft>
              <a:buClr>
                <a:schemeClr val="dk1"/>
              </a:buClr>
              <a:buSzPts val="1200"/>
              <a:buFont typeface="Work Sans"/>
              <a:buChar char="■"/>
              <a:defRPr sz="1200">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4" r:id="rId11"/>
    <p:sldLayoutId id="2147483669" r:id="rId12"/>
    <p:sldLayoutId id="21474836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ctrTitle"/>
          </p:nvPr>
        </p:nvSpPr>
        <p:spPr>
          <a:xfrm>
            <a:off x="715100" y="1413625"/>
            <a:ext cx="4724400" cy="165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 the name of god</a:t>
            </a:r>
            <a:endParaRPr dirty="0"/>
          </a:p>
        </p:txBody>
      </p:sp>
      <p:sp>
        <p:nvSpPr>
          <p:cNvPr id="213" name="Google Shape;213;p28"/>
          <p:cNvSpPr txBox="1">
            <a:spLocks noGrp="1"/>
          </p:cNvSpPr>
          <p:nvPr>
            <p:ph type="subTitle" idx="1"/>
          </p:nvPr>
        </p:nvSpPr>
        <p:spPr>
          <a:xfrm>
            <a:off x="715099" y="3158450"/>
            <a:ext cx="2797027"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Master:Dr.Raesi Presenter: mobin ghaderi</a:t>
            </a:r>
            <a:endParaRPr dirty="0"/>
          </a:p>
        </p:txBody>
      </p:sp>
      <p:grpSp>
        <p:nvGrpSpPr>
          <p:cNvPr id="214" name="Google Shape;214;p28"/>
          <p:cNvGrpSpPr/>
          <p:nvPr/>
        </p:nvGrpSpPr>
        <p:grpSpPr>
          <a:xfrm>
            <a:off x="5774496" y="806888"/>
            <a:ext cx="2654404" cy="3558412"/>
            <a:chOff x="5774496" y="806888"/>
            <a:chExt cx="2654404" cy="3558412"/>
          </a:xfrm>
        </p:grpSpPr>
        <p:sp>
          <p:nvSpPr>
            <p:cNvPr id="215" name="Google Shape;215;p28"/>
            <p:cNvSpPr/>
            <p:nvPr/>
          </p:nvSpPr>
          <p:spPr>
            <a:xfrm>
              <a:off x="5774496" y="2853900"/>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6" name="Google Shape;216;p28"/>
            <p:cNvSpPr/>
            <p:nvPr/>
          </p:nvSpPr>
          <p:spPr>
            <a:xfrm>
              <a:off x="6276100" y="806888"/>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217" name="Google Shape;217;p28"/>
            <p:cNvGrpSpPr/>
            <p:nvPr/>
          </p:nvGrpSpPr>
          <p:grpSpPr>
            <a:xfrm>
              <a:off x="5972680" y="1114607"/>
              <a:ext cx="2158200" cy="3222000"/>
              <a:chOff x="5972680" y="1033145"/>
              <a:chExt cx="2158200" cy="3222000"/>
            </a:xfrm>
          </p:grpSpPr>
          <p:sp>
            <p:nvSpPr>
              <p:cNvPr id="218" name="Google Shape;218;p28"/>
              <p:cNvSpPr/>
              <p:nvPr/>
            </p:nvSpPr>
            <p:spPr>
              <a:xfrm>
                <a:off x="5972680" y="1033145"/>
                <a:ext cx="2158200" cy="3222000"/>
              </a:xfrm>
              <a:custGeom>
                <a:avLst/>
                <a:gdLst/>
                <a:ahLst/>
                <a:cxnLst/>
                <a:rect l="l" t="t" r="r" b="b"/>
                <a:pathLst>
                  <a:path w="5995" h="8950" extrusionOk="0">
                    <a:moveTo>
                      <a:pt x="5986" y="3063"/>
                    </a:moveTo>
                    <a:cubicBezTo>
                      <a:pt x="5990" y="3099"/>
                      <a:pt x="5998" y="3150"/>
                      <a:pt x="5970" y="3180"/>
                    </a:cubicBezTo>
                    <a:cubicBezTo>
                      <a:pt x="5917" y="3237"/>
                      <a:pt x="5834" y="3232"/>
                      <a:pt x="5767" y="3200"/>
                    </a:cubicBezTo>
                    <a:cubicBezTo>
                      <a:pt x="5794" y="3233"/>
                      <a:pt x="5817" y="3270"/>
                      <a:pt x="5839" y="3308"/>
                    </a:cubicBezTo>
                    <a:cubicBezTo>
                      <a:pt x="5896" y="3412"/>
                      <a:pt x="5908" y="3502"/>
                      <a:pt x="5786" y="3557"/>
                    </a:cubicBezTo>
                    <a:cubicBezTo>
                      <a:pt x="5697" y="3597"/>
                      <a:pt x="5645" y="3565"/>
                      <a:pt x="5608" y="3506"/>
                    </a:cubicBezTo>
                    <a:cubicBezTo>
                      <a:pt x="5562" y="3564"/>
                      <a:pt x="5469" y="3548"/>
                      <a:pt x="5411" y="3508"/>
                    </a:cubicBezTo>
                    <a:cubicBezTo>
                      <a:pt x="5366" y="3477"/>
                      <a:pt x="5308" y="3354"/>
                      <a:pt x="5237" y="3405"/>
                    </a:cubicBezTo>
                    <a:cubicBezTo>
                      <a:pt x="5183" y="3445"/>
                      <a:pt x="5156" y="3542"/>
                      <a:pt x="5153" y="3606"/>
                    </a:cubicBezTo>
                    <a:cubicBezTo>
                      <a:pt x="5147" y="3753"/>
                      <a:pt x="5186" y="3895"/>
                      <a:pt x="5174" y="4042"/>
                    </a:cubicBezTo>
                    <a:cubicBezTo>
                      <a:pt x="5164" y="4170"/>
                      <a:pt x="5129" y="4280"/>
                      <a:pt x="5086" y="4396"/>
                    </a:cubicBezTo>
                    <a:cubicBezTo>
                      <a:pt x="5120" y="4536"/>
                      <a:pt x="5146" y="4687"/>
                      <a:pt x="5115" y="4828"/>
                    </a:cubicBezTo>
                    <a:cubicBezTo>
                      <a:pt x="5095" y="4921"/>
                      <a:pt x="5063" y="5012"/>
                      <a:pt x="5036" y="5104"/>
                    </a:cubicBezTo>
                    <a:cubicBezTo>
                      <a:pt x="5024" y="5144"/>
                      <a:pt x="5013" y="5184"/>
                      <a:pt x="4995" y="5221"/>
                    </a:cubicBezTo>
                    <a:cubicBezTo>
                      <a:pt x="5056" y="5309"/>
                      <a:pt x="5124" y="5379"/>
                      <a:pt x="5150" y="5487"/>
                    </a:cubicBezTo>
                    <a:cubicBezTo>
                      <a:pt x="5178" y="5598"/>
                      <a:pt x="5214" y="5723"/>
                      <a:pt x="5208" y="5838"/>
                    </a:cubicBezTo>
                    <a:cubicBezTo>
                      <a:pt x="5204" y="5929"/>
                      <a:pt x="5186" y="6016"/>
                      <a:pt x="5155" y="6101"/>
                    </a:cubicBezTo>
                    <a:cubicBezTo>
                      <a:pt x="5150" y="6114"/>
                      <a:pt x="5144" y="6133"/>
                      <a:pt x="5136" y="6150"/>
                    </a:cubicBezTo>
                    <a:cubicBezTo>
                      <a:pt x="5120" y="6232"/>
                      <a:pt x="5097" y="6312"/>
                      <a:pt x="5064" y="6387"/>
                    </a:cubicBezTo>
                    <a:cubicBezTo>
                      <a:pt x="5004" y="6524"/>
                      <a:pt x="4917" y="6646"/>
                      <a:pt x="4847" y="6777"/>
                    </a:cubicBezTo>
                    <a:cubicBezTo>
                      <a:pt x="4765" y="6931"/>
                      <a:pt x="4722" y="7101"/>
                      <a:pt x="4656" y="7261"/>
                    </a:cubicBezTo>
                    <a:cubicBezTo>
                      <a:pt x="4629" y="7327"/>
                      <a:pt x="4601" y="7393"/>
                      <a:pt x="4570" y="7458"/>
                    </a:cubicBezTo>
                    <a:cubicBezTo>
                      <a:pt x="4567" y="7463"/>
                      <a:pt x="4563" y="7469"/>
                      <a:pt x="4560" y="7475"/>
                    </a:cubicBezTo>
                    <a:cubicBezTo>
                      <a:pt x="4543" y="7515"/>
                      <a:pt x="4525" y="7554"/>
                      <a:pt x="4508" y="7594"/>
                    </a:cubicBezTo>
                    <a:cubicBezTo>
                      <a:pt x="4503" y="7608"/>
                      <a:pt x="4498" y="7621"/>
                      <a:pt x="4491" y="7632"/>
                    </a:cubicBezTo>
                    <a:cubicBezTo>
                      <a:pt x="4479" y="7661"/>
                      <a:pt x="4467" y="7691"/>
                      <a:pt x="4456" y="7721"/>
                    </a:cubicBezTo>
                    <a:cubicBezTo>
                      <a:pt x="4396" y="7891"/>
                      <a:pt x="4291" y="8034"/>
                      <a:pt x="4205" y="8192"/>
                    </a:cubicBezTo>
                    <a:cubicBezTo>
                      <a:pt x="4150" y="8294"/>
                      <a:pt x="4088" y="8408"/>
                      <a:pt x="4000" y="8491"/>
                    </a:cubicBezTo>
                    <a:cubicBezTo>
                      <a:pt x="3965" y="8555"/>
                      <a:pt x="3896" y="8604"/>
                      <a:pt x="3848" y="8656"/>
                    </a:cubicBezTo>
                    <a:cubicBezTo>
                      <a:pt x="3776" y="8736"/>
                      <a:pt x="3698" y="8792"/>
                      <a:pt x="3602" y="8838"/>
                    </a:cubicBezTo>
                    <a:cubicBezTo>
                      <a:pt x="3528" y="8894"/>
                      <a:pt x="3450" y="8941"/>
                      <a:pt x="3360" y="8948"/>
                    </a:cubicBezTo>
                    <a:cubicBezTo>
                      <a:pt x="3274" y="8956"/>
                      <a:pt x="3184" y="8929"/>
                      <a:pt x="3108" y="8887"/>
                    </a:cubicBezTo>
                    <a:cubicBezTo>
                      <a:pt x="3083" y="8884"/>
                      <a:pt x="3056" y="8879"/>
                      <a:pt x="3035" y="8868"/>
                    </a:cubicBezTo>
                    <a:cubicBezTo>
                      <a:pt x="3032" y="8868"/>
                      <a:pt x="3030" y="8868"/>
                      <a:pt x="3028" y="8868"/>
                    </a:cubicBezTo>
                    <a:cubicBezTo>
                      <a:pt x="2909" y="8872"/>
                      <a:pt x="2787" y="8813"/>
                      <a:pt x="2681" y="8770"/>
                    </a:cubicBezTo>
                    <a:cubicBezTo>
                      <a:pt x="2581" y="8728"/>
                      <a:pt x="2500" y="8660"/>
                      <a:pt x="2421" y="8588"/>
                    </a:cubicBezTo>
                    <a:cubicBezTo>
                      <a:pt x="2383" y="8556"/>
                      <a:pt x="2345" y="8522"/>
                      <a:pt x="2308" y="8489"/>
                    </a:cubicBezTo>
                    <a:cubicBezTo>
                      <a:pt x="2175" y="8381"/>
                      <a:pt x="1956" y="8246"/>
                      <a:pt x="1957" y="8064"/>
                    </a:cubicBezTo>
                    <a:cubicBezTo>
                      <a:pt x="1926" y="8019"/>
                      <a:pt x="1890" y="7976"/>
                      <a:pt x="1858" y="7939"/>
                    </a:cubicBezTo>
                    <a:cubicBezTo>
                      <a:pt x="1802" y="7875"/>
                      <a:pt x="1740" y="7816"/>
                      <a:pt x="1676" y="7759"/>
                    </a:cubicBezTo>
                    <a:cubicBezTo>
                      <a:pt x="1611" y="7702"/>
                      <a:pt x="1536" y="7650"/>
                      <a:pt x="1489" y="7577"/>
                    </a:cubicBezTo>
                    <a:cubicBezTo>
                      <a:pt x="1442" y="7506"/>
                      <a:pt x="1403" y="7430"/>
                      <a:pt x="1356" y="7360"/>
                    </a:cubicBezTo>
                    <a:cubicBezTo>
                      <a:pt x="1239" y="7183"/>
                      <a:pt x="1114" y="7013"/>
                      <a:pt x="994" y="6839"/>
                    </a:cubicBezTo>
                    <a:cubicBezTo>
                      <a:pt x="935" y="6754"/>
                      <a:pt x="883" y="6665"/>
                      <a:pt x="817" y="6586"/>
                    </a:cubicBezTo>
                    <a:cubicBezTo>
                      <a:pt x="786" y="6548"/>
                      <a:pt x="759" y="6507"/>
                      <a:pt x="732" y="6466"/>
                    </a:cubicBezTo>
                    <a:cubicBezTo>
                      <a:pt x="648" y="6372"/>
                      <a:pt x="578" y="6265"/>
                      <a:pt x="497" y="6170"/>
                    </a:cubicBezTo>
                    <a:cubicBezTo>
                      <a:pt x="404" y="6062"/>
                      <a:pt x="331" y="5944"/>
                      <a:pt x="282" y="5810"/>
                    </a:cubicBezTo>
                    <a:cubicBezTo>
                      <a:pt x="231" y="5674"/>
                      <a:pt x="179" y="5507"/>
                      <a:pt x="238" y="5364"/>
                    </a:cubicBezTo>
                    <a:cubicBezTo>
                      <a:pt x="240" y="5360"/>
                      <a:pt x="242" y="5355"/>
                      <a:pt x="244" y="5350"/>
                    </a:cubicBezTo>
                    <a:cubicBezTo>
                      <a:pt x="245" y="5328"/>
                      <a:pt x="243" y="5305"/>
                      <a:pt x="237" y="5287"/>
                    </a:cubicBezTo>
                    <a:cubicBezTo>
                      <a:pt x="222" y="5243"/>
                      <a:pt x="198" y="5207"/>
                      <a:pt x="173" y="5169"/>
                    </a:cubicBezTo>
                    <a:cubicBezTo>
                      <a:pt x="134" y="5106"/>
                      <a:pt x="113" y="5046"/>
                      <a:pt x="119" y="4970"/>
                    </a:cubicBezTo>
                    <a:cubicBezTo>
                      <a:pt x="128" y="4870"/>
                      <a:pt x="121" y="4792"/>
                      <a:pt x="82" y="4699"/>
                    </a:cubicBezTo>
                    <a:cubicBezTo>
                      <a:pt x="50" y="4623"/>
                      <a:pt x="16" y="4547"/>
                      <a:pt x="7" y="4464"/>
                    </a:cubicBezTo>
                    <a:cubicBezTo>
                      <a:pt x="-13" y="4284"/>
                      <a:pt x="8" y="4127"/>
                      <a:pt x="74" y="3959"/>
                    </a:cubicBezTo>
                    <a:cubicBezTo>
                      <a:pt x="102" y="3886"/>
                      <a:pt x="90" y="3806"/>
                      <a:pt x="118" y="3735"/>
                    </a:cubicBezTo>
                    <a:cubicBezTo>
                      <a:pt x="123" y="3724"/>
                      <a:pt x="127" y="3714"/>
                      <a:pt x="133" y="3704"/>
                    </a:cubicBezTo>
                    <a:cubicBezTo>
                      <a:pt x="105" y="3580"/>
                      <a:pt x="144" y="3450"/>
                      <a:pt x="191" y="3335"/>
                    </a:cubicBezTo>
                    <a:cubicBezTo>
                      <a:pt x="239" y="3220"/>
                      <a:pt x="296" y="3109"/>
                      <a:pt x="375" y="3013"/>
                    </a:cubicBezTo>
                    <a:cubicBezTo>
                      <a:pt x="465" y="2903"/>
                      <a:pt x="576" y="2818"/>
                      <a:pt x="693" y="2739"/>
                    </a:cubicBezTo>
                    <a:cubicBezTo>
                      <a:pt x="711" y="2726"/>
                      <a:pt x="729" y="2714"/>
                      <a:pt x="748" y="2702"/>
                    </a:cubicBezTo>
                    <a:cubicBezTo>
                      <a:pt x="810" y="2448"/>
                      <a:pt x="855" y="2188"/>
                      <a:pt x="983" y="1956"/>
                    </a:cubicBezTo>
                    <a:cubicBezTo>
                      <a:pt x="1107" y="1732"/>
                      <a:pt x="1290" y="1572"/>
                      <a:pt x="1509" y="1442"/>
                    </a:cubicBezTo>
                    <a:cubicBezTo>
                      <a:pt x="1562" y="1410"/>
                      <a:pt x="1616" y="1379"/>
                      <a:pt x="1671" y="1349"/>
                    </a:cubicBezTo>
                    <a:cubicBezTo>
                      <a:pt x="1658" y="1329"/>
                      <a:pt x="1663" y="1310"/>
                      <a:pt x="1657" y="1287"/>
                    </a:cubicBezTo>
                    <a:cubicBezTo>
                      <a:pt x="1647" y="1249"/>
                      <a:pt x="1629" y="1219"/>
                      <a:pt x="1601" y="1191"/>
                    </a:cubicBezTo>
                    <a:cubicBezTo>
                      <a:pt x="1553" y="1143"/>
                      <a:pt x="1504" y="1095"/>
                      <a:pt x="1447" y="1057"/>
                    </a:cubicBezTo>
                    <a:cubicBezTo>
                      <a:pt x="1385" y="1016"/>
                      <a:pt x="1319" y="980"/>
                      <a:pt x="1259" y="935"/>
                    </a:cubicBezTo>
                    <a:cubicBezTo>
                      <a:pt x="1211" y="899"/>
                      <a:pt x="1164" y="860"/>
                      <a:pt x="1110" y="833"/>
                    </a:cubicBezTo>
                    <a:cubicBezTo>
                      <a:pt x="1036" y="796"/>
                      <a:pt x="957" y="775"/>
                      <a:pt x="874" y="783"/>
                    </a:cubicBezTo>
                    <a:cubicBezTo>
                      <a:pt x="823" y="787"/>
                      <a:pt x="779" y="807"/>
                      <a:pt x="730" y="822"/>
                    </a:cubicBezTo>
                    <a:cubicBezTo>
                      <a:pt x="663" y="844"/>
                      <a:pt x="576" y="856"/>
                      <a:pt x="532" y="785"/>
                    </a:cubicBezTo>
                    <a:cubicBezTo>
                      <a:pt x="498" y="730"/>
                      <a:pt x="490" y="664"/>
                      <a:pt x="464" y="604"/>
                    </a:cubicBezTo>
                    <a:cubicBezTo>
                      <a:pt x="450" y="574"/>
                      <a:pt x="440" y="534"/>
                      <a:pt x="454" y="503"/>
                    </a:cubicBezTo>
                    <a:cubicBezTo>
                      <a:pt x="472" y="462"/>
                      <a:pt x="509" y="440"/>
                      <a:pt x="549" y="422"/>
                    </a:cubicBezTo>
                    <a:cubicBezTo>
                      <a:pt x="602" y="398"/>
                      <a:pt x="647" y="391"/>
                      <a:pt x="652" y="326"/>
                    </a:cubicBezTo>
                    <a:cubicBezTo>
                      <a:pt x="658" y="245"/>
                      <a:pt x="717" y="240"/>
                      <a:pt x="789" y="245"/>
                    </a:cubicBezTo>
                    <a:cubicBezTo>
                      <a:pt x="818" y="248"/>
                      <a:pt x="835" y="261"/>
                      <a:pt x="845" y="287"/>
                    </a:cubicBezTo>
                    <a:cubicBezTo>
                      <a:pt x="850" y="301"/>
                      <a:pt x="847" y="318"/>
                      <a:pt x="845" y="332"/>
                    </a:cubicBezTo>
                    <a:cubicBezTo>
                      <a:pt x="844" y="338"/>
                      <a:pt x="843" y="345"/>
                      <a:pt x="842" y="351"/>
                    </a:cubicBezTo>
                    <a:cubicBezTo>
                      <a:pt x="832" y="382"/>
                      <a:pt x="845" y="389"/>
                      <a:pt x="881" y="375"/>
                    </a:cubicBezTo>
                    <a:cubicBezTo>
                      <a:pt x="905" y="329"/>
                      <a:pt x="928" y="281"/>
                      <a:pt x="989" y="280"/>
                    </a:cubicBezTo>
                    <a:cubicBezTo>
                      <a:pt x="1023" y="279"/>
                      <a:pt x="1045" y="319"/>
                      <a:pt x="1054" y="346"/>
                    </a:cubicBezTo>
                    <a:cubicBezTo>
                      <a:pt x="1066" y="381"/>
                      <a:pt x="1063" y="396"/>
                      <a:pt x="1105" y="401"/>
                    </a:cubicBezTo>
                    <a:cubicBezTo>
                      <a:pt x="1126" y="403"/>
                      <a:pt x="1145" y="407"/>
                      <a:pt x="1166" y="412"/>
                    </a:cubicBezTo>
                    <a:cubicBezTo>
                      <a:pt x="1231" y="429"/>
                      <a:pt x="1302" y="444"/>
                      <a:pt x="1361" y="478"/>
                    </a:cubicBezTo>
                    <a:cubicBezTo>
                      <a:pt x="1413" y="508"/>
                      <a:pt x="1474" y="521"/>
                      <a:pt x="1523" y="557"/>
                    </a:cubicBezTo>
                    <a:cubicBezTo>
                      <a:pt x="1535" y="566"/>
                      <a:pt x="1547" y="575"/>
                      <a:pt x="1558" y="585"/>
                    </a:cubicBezTo>
                    <a:cubicBezTo>
                      <a:pt x="1528" y="534"/>
                      <a:pt x="1492" y="487"/>
                      <a:pt x="1460" y="437"/>
                    </a:cubicBezTo>
                    <a:cubicBezTo>
                      <a:pt x="1421" y="373"/>
                      <a:pt x="1384" y="307"/>
                      <a:pt x="1347" y="242"/>
                    </a:cubicBezTo>
                    <a:cubicBezTo>
                      <a:pt x="1302" y="161"/>
                      <a:pt x="1324" y="108"/>
                      <a:pt x="1411" y="71"/>
                    </a:cubicBezTo>
                    <a:cubicBezTo>
                      <a:pt x="1484" y="40"/>
                      <a:pt x="1594" y="-17"/>
                      <a:pt x="1674" y="5"/>
                    </a:cubicBezTo>
                    <a:cubicBezTo>
                      <a:pt x="1784" y="35"/>
                      <a:pt x="1852" y="175"/>
                      <a:pt x="1897" y="270"/>
                    </a:cubicBezTo>
                    <a:cubicBezTo>
                      <a:pt x="1967" y="418"/>
                      <a:pt x="2024" y="573"/>
                      <a:pt x="2084" y="725"/>
                    </a:cubicBezTo>
                    <a:cubicBezTo>
                      <a:pt x="2142" y="872"/>
                      <a:pt x="2213" y="1014"/>
                      <a:pt x="2267" y="1162"/>
                    </a:cubicBezTo>
                    <a:cubicBezTo>
                      <a:pt x="2305" y="1265"/>
                      <a:pt x="2333" y="1371"/>
                      <a:pt x="2364" y="1477"/>
                    </a:cubicBezTo>
                    <a:cubicBezTo>
                      <a:pt x="2379" y="1528"/>
                      <a:pt x="2395" y="1580"/>
                      <a:pt x="2411" y="1632"/>
                    </a:cubicBezTo>
                    <a:cubicBezTo>
                      <a:pt x="2415" y="1645"/>
                      <a:pt x="2420" y="1658"/>
                      <a:pt x="2425" y="1672"/>
                    </a:cubicBezTo>
                    <a:cubicBezTo>
                      <a:pt x="2433" y="1662"/>
                      <a:pt x="2440" y="1652"/>
                      <a:pt x="2443" y="1641"/>
                    </a:cubicBezTo>
                    <a:cubicBezTo>
                      <a:pt x="2451" y="1606"/>
                      <a:pt x="2454" y="1569"/>
                      <a:pt x="2461" y="1534"/>
                    </a:cubicBezTo>
                    <a:cubicBezTo>
                      <a:pt x="2478" y="1436"/>
                      <a:pt x="2485" y="1339"/>
                      <a:pt x="2494" y="1241"/>
                    </a:cubicBezTo>
                    <a:cubicBezTo>
                      <a:pt x="2512" y="1064"/>
                      <a:pt x="2539" y="885"/>
                      <a:pt x="2584" y="713"/>
                    </a:cubicBezTo>
                    <a:cubicBezTo>
                      <a:pt x="2608" y="619"/>
                      <a:pt x="2636" y="522"/>
                      <a:pt x="2642" y="425"/>
                    </a:cubicBezTo>
                    <a:cubicBezTo>
                      <a:pt x="2646" y="363"/>
                      <a:pt x="2643" y="301"/>
                      <a:pt x="2650" y="239"/>
                    </a:cubicBezTo>
                    <a:cubicBezTo>
                      <a:pt x="2660" y="165"/>
                      <a:pt x="2689" y="55"/>
                      <a:pt x="2771" y="29"/>
                    </a:cubicBezTo>
                    <a:cubicBezTo>
                      <a:pt x="2835" y="8"/>
                      <a:pt x="2912" y="21"/>
                      <a:pt x="2977" y="27"/>
                    </a:cubicBezTo>
                    <a:cubicBezTo>
                      <a:pt x="3023" y="32"/>
                      <a:pt x="3088" y="35"/>
                      <a:pt x="3128" y="61"/>
                    </a:cubicBezTo>
                    <a:cubicBezTo>
                      <a:pt x="3170" y="88"/>
                      <a:pt x="3142" y="158"/>
                      <a:pt x="3135" y="194"/>
                    </a:cubicBezTo>
                    <a:cubicBezTo>
                      <a:pt x="3116" y="284"/>
                      <a:pt x="3093" y="374"/>
                      <a:pt x="3068" y="463"/>
                    </a:cubicBezTo>
                    <a:cubicBezTo>
                      <a:pt x="3018" y="640"/>
                      <a:pt x="2990" y="814"/>
                      <a:pt x="2963" y="996"/>
                    </a:cubicBezTo>
                    <a:cubicBezTo>
                      <a:pt x="2949" y="1085"/>
                      <a:pt x="2931" y="1173"/>
                      <a:pt x="2913" y="1261"/>
                    </a:cubicBezTo>
                    <a:cubicBezTo>
                      <a:pt x="2906" y="1297"/>
                      <a:pt x="2897" y="1334"/>
                      <a:pt x="2894" y="1371"/>
                    </a:cubicBezTo>
                    <a:cubicBezTo>
                      <a:pt x="2893" y="1387"/>
                      <a:pt x="2891" y="1403"/>
                      <a:pt x="2892" y="1419"/>
                    </a:cubicBezTo>
                    <a:cubicBezTo>
                      <a:pt x="2890" y="1435"/>
                      <a:pt x="2894" y="1448"/>
                      <a:pt x="2906" y="1459"/>
                    </a:cubicBezTo>
                    <a:cubicBezTo>
                      <a:pt x="2907" y="1454"/>
                      <a:pt x="2910" y="1451"/>
                      <a:pt x="2913" y="1450"/>
                    </a:cubicBezTo>
                    <a:cubicBezTo>
                      <a:pt x="2927" y="1394"/>
                      <a:pt x="2934" y="1335"/>
                      <a:pt x="2949" y="1287"/>
                    </a:cubicBezTo>
                    <a:cubicBezTo>
                      <a:pt x="2977" y="1191"/>
                      <a:pt x="3006" y="1095"/>
                      <a:pt x="3045" y="1002"/>
                    </a:cubicBezTo>
                    <a:cubicBezTo>
                      <a:pt x="3111" y="840"/>
                      <a:pt x="3222" y="714"/>
                      <a:pt x="3359" y="609"/>
                    </a:cubicBezTo>
                    <a:cubicBezTo>
                      <a:pt x="3437" y="548"/>
                      <a:pt x="3528" y="498"/>
                      <a:pt x="3596" y="426"/>
                    </a:cubicBezTo>
                    <a:cubicBezTo>
                      <a:pt x="3632" y="388"/>
                      <a:pt x="3654" y="348"/>
                      <a:pt x="3677" y="301"/>
                    </a:cubicBezTo>
                    <a:cubicBezTo>
                      <a:pt x="3689" y="275"/>
                      <a:pt x="3702" y="245"/>
                      <a:pt x="3726" y="227"/>
                    </a:cubicBezTo>
                    <a:cubicBezTo>
                      <a:pt x="3760" y="204"/>
                      <a:pt x="3809" y="197"/>
                      <a:pt x="3836" y="234"/>
                    </a:cubicBezTo>
                    <a:cubicBezTo>
                      <a:pt x="3867" y="277"/>
                      <a:pt x="3856" y="323"/>
                      <a:pt x="3838" y="368"/>
                    </a:cubicBezTo>
                    <a:cubicBezTo>
                      <a:pt x="3885" y="355"/>
                      <a:pt x="3949" y="351"/>
                      <a:pt x="3958" y="301"/>
                    </a:cubicBezTo>
                    <a:cubicBezTo>
                      <a:pt x="3965" y="261"/>
                      <a:pt x="3961" y="219"/>
                      <a:pt x="3963" y="178"/>
                    </a:cubicBezTo>
                    <a:cubicBezTo>
                      <a:pt x="3966" y="115"/>
                      <a:pt x="4042" y="114"/>
                      <a:pt x="4088" y="114"/>
                    </a:cubicBezTo>
                    <a:cubicBezTo>
                      <a:pt x="4143" y="115"/>
                      <a:pt x="4176" y="117"/>
                      <a:pt x="4181" y="180"/>
                    </a:cubicBezTo>
                    <a:cubicBezTo>
                      <a:pt x="4185" y="243"/>
                      <a:pt x="4200" y="336"/>
                      <a:pt x="4160" y="392"/>
                    </a:cubicBezTo>
                    <a:cubicBezTo>
                      <a:pt x="4190" y="396"/>
                      <a:pt x="4220" y="404"/>
                      <a:pt x="4247" y="411"/>
                    </a:cubicBezTo>
                    <a:cubicBezTo>
                      <a:pt x="4314" y="428"/>
                      <a:pt x="4383" y="447"/>
                      <a:pt x="4446" y="474"/>
                    </a:cubicBezTo>
                    <a:cubicBezTo>
                      <a:pt x="4530" y="512"/>
                      <a:pt x="4650" y="533"/>
                      <a:pt x="4642" y="645"/>
                    </a:cubicBezTo>
                    <a:cubicBezTo>
                      <a:pt x="4637" y="720"/>
                      <a:pt x="4591" y="836"/>
                      <a:pt x="4521" y="874"/>
                    </a:cubicBezTo>
                    <a:cubicBezTo>
                      <a:pt x="4464" y="904"/>
                      <a:pt x="4422" y="883"/>
                      <a:pt x="4384" y="849"/>
                    </a:cubicBezTo>
                    <a:cubicBezTo>
                      <a:pt x="4395" y="878"/>
                      <a:pt x="4419" y="932"/>
                      <a:pt x="4377" y="944"/>
                    </a:cubicBezTo>
                    <a:cubicBezTo>
                      <a:pt x="4342" y="953"/>
                      <a:pt x="4279" y="970"/>
                      <a:pt x="4247" y="947"/>
                    </a:cubicBezTo>
                    <a:cubicBezTo>
                      <a:pt x="4232" y="937"/>
                      <a:pt x="4231" y="919"/>
                      <a:pt x="4226" y="904"/>
                    </a:cubicBezTo>
                    <a:cubicBezTo>
                      <a:pt x="4222" y="893"/>
                      <a:pt x="4218" y="882"/>
                      <a:pt x="4213" y="872"/>
                    </a:cubicBezTo>
                    <a:cubicBezTo>
                      <a:pt x="4210" y="871"/>
                      <a:pt x="4209" y="869"/>
                      <a:pt x="4210" y="867"/>
                    </a:cubicBezTo>
                    <a:cubicBezTo>
                      <a:pt x="4196" y="836"/>
                      <a:pt x="4175" y="807"/>
                      <a:pt x="4146" y="790"/>
                    </a:cubicBezTo>
                    <a:cubicBezTo>
                      <a:pt x="3989" y="699"/>
                      <a:pt x="3751" y="810"/>
                      <a:pt x="3630" y="917"/>
                    </a:cubicBezTo>
                    <a:cubicBezTo>
                      <a:pt x="3554" y="984"/>
                      <a:pt x="3493" y="1064"/>
                      <a:pt x="3448" y="1156"/>
                    </a:cubicBezTo>
                    <a:cubicBezTo>
                      <a:pt x="3430" y="1194"/>
                      <a:pt x="3409" y="1234"/>
                      <a:pt x="3396" y="1275"/>
                    </a:cubicBezTo>
                    <a:cubicBezTo>
                      <a:pt x="3389" y="1342"/>
                      <a:pt x="3365" y="1433"/>
                      <a:pt x="3419" y="1478"/>
                    </a:cubicBezTo>
                    <a:cubicBezTo>
                      <a:pt x="3464" y="1516"/>
                      <a:pt x="3519" y="1533"/>
                      <a:pt x="3575" y="1548"/>
                    </a:cubicBezTo>
                    <a:cubicBezTo>
                      <a:pt x="3686" y="1576"/>
                      <a:pt x="3795" y="1613"/>
                      <a:pt x="3897" y="1666"/>
                    </a:cubicBezTo>
                    <a:cubicBezTo>
                      <a:pt x="4109" y="1777"/>
                      <a:pt x="4275" y="1942"/>
                      <a:pt x="4382" y="2154"/>
                    </a:cubicBezTo>
                    <a:cubicBezTo>
                      <a:pt x="4418" y="2134"/>
                      <a:pt x="4455" y="2115"/>
                      <a:pt x="4493" y="2101"/>
                    </a:cubicBezTo>
                    <a:cubicBezTo>
                      <a:pt x="4600" y="2063"/>
                      <a:pt x="4716" y="2046"/>
                      <a:pt x="4825" y="2013"/>
                    </a:cubicBezTo>
                    <a:cubicBezTo>
                      <a:pt x="4936" y="1978"/>
                      <a:pt x="5063" y="1952"/>
                      <a:pt x="5144" y="1863"/>
                    </a:cubicBezTo>
                    <a:cubicBezTo>
                      <a:pt x="5177" y="1828"/>
                      <a:pt x="5209" y="1790"/>
                      <a:pt x="5251" y="1771"/>
                    </a:cubicBezTo>
                    <a:cubicBezTo>
                      <a:pt x="5279" y="1747"/>
                      <a:pt x="5314" y="1729"/>
                      <a:pt x="5347" y="1747"/>
                    </a:cubicBezTo>
                    <a:cubicBezTo>
                      <a:pt x="5379" y="1763"/>
                      <a:pt x="5398" y="1793"/>
                      <a:pt x="5432" y="1807"/>
                    </a:cubicBezTo>
                    <a:cubicBezTo>
                      <a:pt x="5457" y="1818"/>
                      <a:pt x="5470" y="1830"/>
                      <a:pt x="5480" y="1855"/>
                    </a:cubicBezTo>
                    <a:cubicBezTo>
                      <a:pt x="5500" y="1904"/>
                      <a:pt x="5426" y="1952"/>
                      <a:pt x="5394" y="1969"/>
                    </a:cubicBezTo>
                    <a:cubicBezTo>
                      <a:pt x="5352" y="1992"/>
                      <a:pt x="5314" y="2021"/>
                      <a:pt x="5274" y="2046"/>
                    </a:cubicBezTo>
                    <a:cubicBezTo>
                      <a:pt x="5308" y="2039"/>
                      <a:pt x="5342" y="2032"/>
                      <a:pt x="5376" y="2023"/>
                    </a:cubicBezTo>
                    <a:cubicBezTo>
                      <a:pt x="5441" y="2008"/>
                      <a:pt x="5572" y="1946"/>
                      <a:pt x="5616" y="2033"/>
                    </a:cubicBezTo>
                    <a:cubicBezTo>
                      <a:pt x="5664" y="2128"/>
                      <a:pt x="5583" y="2239"/>
                      <a:pt x="5575" y="2336"/>
                    </a:cubicBezTo>
                    <a:cubicBezTo>
                      <a:pt x="5569" y="2416"/>
                      <a:pt x="5571" y="2502"/>
                      <a:pt x="5545" y="2579"/>
                    </a:cubicBezTo>
                    <a:cubicBezTo>
                      <a:pt x="5566" y="2562"/>
                      <a:pt x="5587" y="2544"/>
                      <a:pt x="5609" y="2526"/>
                    </a:cubicBezTo>
                    <a:cubicBezTo>
                      <a:pt x="5639" y="2502"/>
                      <a:pt x="5680" y="2464"/>
                      <a:pt x="5722" y="2466"/>
                    </a:cubicBezTo>
                    <a:cubicBezTo>
                      <a:pt x="5796" y="2469"/>
                      <a:pt x="5855" y="2576"/>
                      <a:pt x="5843" y="2643"/>
                    </a:cubicBezTo>
                    <a:cubicBezTo>
                      <a:pt x="5834" y="2688"/>
                      <a:pt x="5765" y="2724"/>
                      <a:pt x="5725" y="2753"/>
                    </a:cubicBezTo>
                    <a:cubicBezTo>
                      <a:pt x="5752" y="2747"/>
                      <a:pt x="5783" y="2745"/>
                      <a:pt x="5818" y="2749"/>
                    </a:cubicBezTo>
                    <a:cubicBezTo>
                      <a:pt x="5888" y="2756"/>
                      <a:pt x="5989" y="2786"/>
                      <a:pt x="5994" y="2871"/>
                    </a:cubicBezTo>
                    <a:cubicBezTo>
                      <a:pt x="5998" y="2936"/>
                      <a:pt x="5979" y="2999"/>
                      <a:pt x="5986" y="306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9" name="Google Shape;219;p28"/>
              <p:cNvGrpSpPr/>
              <p:nvPr/>
            </p:nvGrpSpPr>
            <p:grpSpPr>
              <a:xfrm>
                <a:off x="5972680" y="1033145"/>
                <a:ext cx="2158200" cy="3222000"/>
                <a:chOff x="3085920" y="1804320"/>
                <a:chExt cx="2158200" cy="3222000"/>
              </a:xfrm>
            </p:grpSpPr>
            <p:sp>
              <p:nvSpPr>
                <p:cNvPr id="220" name="Google Shape;220;p28"/>
                <p:cNvSpPr/>
                <p:nvPr/>
              </p:nvSpPr>
              <p:spPr>
                <a:xfrm>
                  <a:off x="3689280" y="2271960"/>
                  <a:ext cx="163800" cy="336240"/>
                </a:xfrm>
                <a:custGeom>
                  <a:avLst/>
                  <a:gdLst/>
                  <a:ahLst/>
                  <a:cxnLst/>
                  <a:rect l="l" t="t" r="r" b="b"/>
                  <a:pathLst>
                    <a:path w="455" h="934" extrusionOk="0">
                      <a:moveTo>
                        <a:pt x="35" y="621"/>
                      </a:moveTo>
                      <a:cubicBezTo>
                        <a:pt x="23" y="666"/>
                        <a:pt x="12" y="711"/>
                        <a:pt x="5" y="757"/>
                      </a:cubicBezTo>
                      <a:cubicBezTo>
                        <a:pt x="-4" y="822"/>
                        <a:pt x="-10" y="927"/>
                        <a:pt x="78" y="934"/>
                      </a:cubicBezTo>
                      <a:cubicBezTo>
                        <a:pt x="106" y="937"/>
                        <a:pt x="127" y="926"/>
                        <a:pt x="143" y="907"/>
                      </a:cubicBezTo>
                      <a:cubicBezTo>
                        <a:pt x="165" y="884"/>
                        <a:pt x="181" y="847"/>
                        <a:pt x="189" y="818"/>
                      </a:cubicBezTo>
                      <a:cubicBezTo>
                        <a:pt x="231" y="668"/>
                        <a:pt x="207" y="518"/>
                        <a:pt x="294" y="379"/>
                      </a:cubicBezTo>
                      <a:cubicBezTo>
                        <a:pt x="336" y="311"/>
                        <a:pt x="393" y="255"/>
                        <a:pt x="428" y="182"/>
                      </a:cubicBezTo>
                      <a:cubicBezTo>
                        <a:pt x="445" y="144"/>
                        <a:pt x="469" y="78"/>
                        <a:pt x="445" y="38"/>
                      </a:cubicBezTo>
                      <a:cubicBezTo>
                        <a:pt x="393" y="-51"/>
                        <a:pt x="301" y="40"/>
                        <a:pt x="258" y="89"/>
                      </a:cubicBezTo>
                      <a:cubicBezTo>
                        <a:pt x="187" y="170"/>
                        <a:pt x="127" y="265"/>
                        <a:pt x="93" y="366"/>
                      </a:cubicBezTo>
                      <a:cubicBezTo>
                        <a:pt x="65" y="449"/>
                        <a:pt x="58" y="537"/>
                        <a:pt x="35" y="6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1" name="Google Shape;221;p28"/>
                <p:cNvSpPr/>
                <p:nvPr/>
              </p:nvSpPr>
              <p:spPr>
                <a:xfrm>
                  <a:off x="3672360" y="2544480"/>
                  <a:ext cx="18000" cy="65880"/>
                </a:xfrm>
                <a:custGeom>
                  <a:avLst/>
                  <a:gdLst/>
                  <a:ahLst/>
                  <a:cxnLst/>
                  <a:rect l="l" t="t" r="r" b="b"/>
                  <a:pathLst>
                    <a:path w="50" h="183" extrusionOk="0">
                      <a:moveTo>
                        <a:pt x="14" y="86"/>
                      </a:moveTo>
                      <a:cubicBezTo>
                        <a:pt x="14" y="58"/>
                        <a:pt x="18" y="30"/>
                        <a:pt x="19" y="2"/>
                      </a:cubicBezTo>
                      <a:cubicBezTo>
                        <a:pt x="19" y="1"/>
                        <a:pt x="16" y="0"/>
                        <a:pt x="16" y="2"/>
                      </a:cubicBezTo>
                      <a:cubicBezTo>
                        <a:pt x="7" y="52"/>
                        <a:pt x="-27" y="160"/>
                        <a:pt x="44" y="183"/>
                      </a:cubicBezTo>
                      <a:cubicBezTo>
                        <a:pt x="49" y="185"/>
                        <a:pt x="53" y="178"/>
                        <a:pt x="49" y="174"/>
                      </a:cubicBezTo>
                      <a:cubicBezTo>
                        <a:pt x="23" y="146"/>
                        <a:pt x="14" y="124"/>
                        <a:pt x="14" y="86"/>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2" name="Google Shape;222;p28"/>
                <p:cNvSpPr/>
                <p:nvPr/>
              </p:nvSpPr>
              <p:spPr>
                <a:xfrm>
                  <a:off x="3085920" y="1804320"/>
                  <a:ext cx="2158200" cy="3222000"/>
                </a:xfrm>
                <a:custGeom>
                  <a:avLst/>
                  <a:gdLst/>
                  <a:ahLst/>
                  <a:cxnLst/>
                  <a:rect l="l" t="t" r="r" b="b"/>
                  <a:pathLst>
                    <a:path w="5995" h="8950" extrusionOk="0">
                      <a:moveTo>
                        <a:pt x="5994" y="2871"/>
                      </a:moveTo>
                      <a:cubicBezTo>
                        <a:pt x="5989" y="2786"/>
                        <a:pt x="5888" y="2756"/>
                        <a:pt x="5818" y="2749"/>
                      </a:cubicBezTo>
                      <a:cubicBezTo>
                        <a:pt x="5783" y="2745"/>
                        <a:pt x="5752" y="2747"/>
                        <a:pt x="5725" y="2753"/>
                      </a:cubicBezTo>
                      <a:cubicBezTo>
                        <a:pt x="5765" y="2724"/>
                        <a:pt x="5834" y="2688"/>
                        <a:pt x="5843" y="2643"/>
                      </a:cubicBezTo>
                      <a:cubicBezTo>
                        <a:pt x="5855" y="2577"/>
                        <a:pt x="5795" y="2469"/>
                        <a:pt x="5721" y="2466"/>
                      </a:cubicBezTo>
                      <a:cubicBezTo>
                        <a:pt x="5680" y="2465"/>
                        <a:pt x="5639" y="2502"/>
                        <a:pt x="5609" y="2526"/>
                      </a:cubicBezTo>
                      <a:cubicBezTo>
                        <a:pt x="5587" y="2544"/>
                        <a:pt x="5566" y="2562"/>
                        <a:pt x="5545" y="2579"/>
                      </a:cubicBezTo>
                      <a:cubicBezTo>
                        <a:pt x="5571" y="2502"/>
                        <a:pt x="5569" y="2416"/>
                        <a:pt x="5575" y="2336"/>
                      </a:cubicBezTo>
                      <a:cubicBezTo>
                        <a:pt x="5583" y="2239"/>
                        <a:pt x="5664" y="2128"/>
                        <a:pt x="5616" y="2034"/>
                      </a:cubicBezTo>
                      <a:cubicBezTo>
                        <a:pt x="5572" y="1946"/>
                        <a:pt x="5442" y="2008"/>
                        <a:pt x="5377" y="2023"/>
                      </a:cubicBezTo>
                      <a:cubicBezTo>
                        <a:pt x="5343" y="2032"/>
                        <a:pt x="5309" y="2039"/>
                        <a:pt x="5275" y="2046"/>
                      </a:cubicBezTo>
                      <a:cubicBezTo>
                        <a:pt x="5315" y="2021"/>
                        <a:pt x="5353" y="1992"/>
                        <a:pt x="5395" y="1969"/>
                      </a:cubicBezTo>
                      <a:cubicBezTo>
                        <a:pt x="5427" y="1952"/>
                        <a:pt x="5501" y="1905"/>
                        <a:pt x="5481" y="1855"/>
                      </a:cubicBezTo>
                      <a:cubicBezTo>
                        <a:pt x="5471" y="1830"/>
                        <a:pt x="5458" y="1818"/>
                        <a:pt x="5433" y="1807"/>
                      </a:cubicBezTo>
                      <a:cubicBezTo>
                        <a:pt x="5399" y="1793"/>
                        <a:pt x="5380" y="1764"/>
                        <a:pt x="5348" y="1747"/>
                      </a:cubicBezTo>
                      <a:cubicBezTo>
                        <a:pt x="5315" y="1729"/>
                        <a:pt x="5280" y="1747"/>
                        <a:pt x="5252" y="1771"/>
                      </a:cubicBezTo>
                      <a:cubicBezTo>
                        <a:pt x="5210" y="1790"/>
                        <a:pt x="5178" y="1828"/>
                        <a:pt x="5145" y="1864"/>
                      </a:cubicBezTo>
                      <a:cubicBezTo>
                        <a:pt x="5064" y="1952"/>
                        <a:pt x="4937" y="1979"/>
                        <a:pt x="4826" y="2013"/>
                      </a:cubicBezTo>
                      <a:cubicBezTo>
                        <a:pt x="4717" y="2046"/>
                        <a:pt x="4601" y="2063"/>
                        <a:pt x="4494" y="2101"/>
                      </a:cubicBezTo>
                      <a:cubicBezTo>
                        <a:pt x="4456" y="2115"/>
                        <a:pt x="4419" y="2134"/>
                        <a:pt x="4383" y="2155"/>
                      </a:cubicBezTo>
                      <a:cubicBezTo>
                        <a:pt x="4276" y="1942"/>
                        <a:pt x="4110" y="1777"/>
                        <a:pt x="3898" y="1666"/>
                      </a:cubicBezTo>
                      <a:cubicBezTo>
                        <a:pt x="3796" y="1613"/>
                        <a:pt x="3687" y="1576"/>
                        <a:pt x="3576" y="1548"/>
                      </a:cubicBezTo>
                      <a:cubicBezTo>
                        <a:pt x="3520" y="1534"/>
                        <a:pt x="3465" y="1516"/>
                        <a:pt x="3420" y="1479"/>
                      </a:cubicBezTo>
                      <a:cubicBezTo>
                        <a:pt x="3366" y="1433"/>
                        <a:pt x="3390" y="1342"/>
                        <a:pt x="3397" y="1275"/>
                      </a:cubicBezTo>
                      <a:cubicBezTo>
                        <a:pt x="3410" y="1234"/>
                        <a:pt x="3431" y="1194"/>
                        <a:pt x="3449" y="1156"/>
                      </a:cubicBezTo>
                      <a:cubicBezTo>
                        <a:pt x="3494" y="1064"/>
                        <a:pt x="3554" y="985"/>
                        <a:pt x="3631" y="917"/>
                      </a:cubicBezTo>
                      <a:cubicBezTo>
                        <a:pt x="3752" y="810"/>
                        <a:pt x="3990" y="700"/>
                        <a:pt x="4147" y="791"/>
                      </a:cubicBezTo>
                      <a:cubicBezTo>
                        <a:pt x="4176" y="807"/>
                        <a:pt x="4197" y="836"/>
                        <a:pt x="4211" y="867"/>
                      </a:cubicBezTo>
                      <a:cubicBezTo>
                        <a:pt x="4210" y="869"/>
                        <a:pt x="4211" y="871"/>
                        <a:pt x="4214" y="872"/>
                      </a:cubicBezTo>
                      <a:cubicBezTo>
                        <a:pt x="4219" y="883"/>
                        <a:pt x="4223" y="894"/>
                        <a:pt x="4227" y="904"/>
                      </a:cubicBezTo>
                      <a:cubicBezTo>
                        <a:pt x="4232" y="919"/>
                        <a:pt x="4233" y="937"/>
                        <a:pt x="4248" y="947"/>
                      </a:cubicBezTo>
                      <a:cubicBezTo>
                        <a:pt x="4280" y="970"/>
                        <a:pt x="4343" y="953"/>
                        <a:pt x="4378" y="944"/>
                      </a:cubicBezTo>
                      <a:cubicBezTo>
                        <a:pt x="4420" y="932"/>
                        <a:pt x="4396" y="878"/>
                        <a:pt x="4385" y="850"/>
                      </a:cubicBezTo>
                      <a:cubicBezTo>
                        <a:pt x="4423" y="883"/>
                        <a:pt x="4465" y="904"/>
                        <a:pt x="4522" y="874"/>
                      </a:cubicBezTo>
                      <a:cubicBezTo>
                        <a:pt x="4591" y="836"/>
                        <a:pt x="4638" y="720"/>
                        <a:pt x="4643" y="645"/>
                      </a:cubicBezTo>
                      <a:cubicBezTo>
                        <a:pt x="4651" y="533"/>
                        <a:pt x="4531" y="512"/>
                        <a:pt x="4447" y="475"/>
                      </a:cubicBezTo>
                      <a:cubicBezTo>
                        <a:pt x="4384" y="447"/>
                        <a:pt x="4315" y="428"/>
                        <a:pt x="4248" y="411"/>
                      </a:cubicBezTo>
                      <a:cubicBezTo>
                        <a:pt x="4221" y="404"/>
                        <a:pt x="4191" y="396"/>
                        <a:pt x="4161" y="392"/>
                      </a:cubicBezTo>
                      <a:cubicBezTo>
                        <a:pt x="4201" y="337"/>
                        <a:pt x="4186" y="243"/>
                        <a:pt x="4182" y="180"/>
                      </a:cubicBezTo>
                      <a:cubicBezTo>
                        <a:pt x="4177" y="117"/>
                        <a:pt x="4144" y="115"/>
                        <a:pt x="4089" y="115"/>
                      </a:cubicBezTo>
                      <a:cubicBezTo>
                        <a:pt x="4043" y="114"/>
                        <a:pt x="3967" y="115"/>
                        <a:pt x="3964" y="178"/>
                      </a:cubicBezTo>
                      <a:cubicBezTo>
                        <a:pt x="3962" y="219"/>
                        <a:pt x="3966" y="261"/>
                        <a:pt x="3959" y="301"/>
                      </a:cubicBezTo>
                      <a:cubicBezTo>
                        <a:pt x="3950" y="351"/>
                        <a:pt x="3886" y="355"/>
                        <a:pt x="3839" y="368"/>
                      </a:cubicBezTo>
                      <a:cubicBezTo>
                        <a:pt x="3857" y="323"/>
                        <a:pt x="3868" y="277"/>
                        <a:pt x="3837" y="234"/>
                      </a:cubicBezTo>
                      <a:cubicBezTo>
                        <a:pt x="3810" y="197"/>
                        <a:pt x="3761" y="204"/>
                        <a:pt x="3727" y="227"/>
                      </a:cubicBezTo>
                      <a:cubicBezTo>
                        <a:pt x="3703" y="245"/>
                        <a:pt x="3690" y="275"/>
                        <a:pt x="3678" y="301"/>
                      </a:cubicBezTo>
                      <a:cubicBezTo>
                        <a:pt x="3655" y="348"/>
                        <a:pt x="3633" y="388"/>
                        <a:pt x="3597" y="426"/>
                      </a:cubicBezTo>
                      <a:cubicBezTo>
                        <a:pt x="3529" y="498"/>
                        <a:pt x="3438" y="548"/>
                        <a:pt x="3360" y="609"/>
                      </a:cubicBezTo>
                      <a:cubicBezTo>
                        <a:pt x="3223" y="714"/>
                        <a:pt x="3112" y="841"/>
                        <a:pt x="3046" y="1002"/>
                      </a:cubicBezTo>
                      <a:cubicBezTo>
                        <a:pt x="3007" y="1095"/>
                        <a:pt x="2978" y="1191"/>
                        <a:pt x="2950" y="1287"/>
                      </a:cubicBezTo>
                      <a:cubicBezTo>
                        <a:pt x="2935" y="1336"/>
                        <a:pt x="2928" y="1394"/>
                        <a:pt x="2914" y="1450"/>
                      </a:cubicBezTo>
                      <a:cubicBezTo>
                        <a:pt x="2911" y="1451"/>
                        <a:pt x="2908" y="1454"/>
                        <a:pt x="2907" y="1459"/>
                      </a:cubicBezTo>
                      <a:cubicBezTo>
                        <a:pt x="2895" y="1449"/>
                        <a:pt x="2891" y="1435"/>
                        <a:pt x="2893" y="1419"/>
                      </a:cubicBezTo>
                      <a:cubicBezTo>
                        <a:pt x="2892" y="1403"/>
                        <a:pt x="2894" y="1387"/>
                        <a:pt x="2895" y="1371"/>
                      </a:cubicBezTo>
                      <a:cubicBezTo>
                        <a:pt x="2898" y="1334"/>
                        <a:pt x="2907" y="1298"/>
                        <a:pt x="2914" y="1261"/>
                      </a:cubicBezTo>
                      <a:cubicBezTo>
                        <a:pt x="2932" y="1173"/>
                        <a:pt x="2950" y="1085"/>
                        <a:pt x="2964" y="996"/>
                      </a:cubicBezTo>
                      <a:cubicBezTo>
                        <a:pt x="2991" y="814"/>
                        <a:pt x="3019" y="640"/>
                        <a:pt x="3069" y="463"/>
                      </a:cubicBezTo>
                      <a:cubicBezTo>
                        <a:pt x="3094" y="374"/>
                        <a:pt x="3117" y="284"/>
                        <a:pt x="3135" y="194"/>
                      </a:cubicBezTo>
                      <a:cubicBezTo>
                        <a:pt x="3143" y="159"/>
                        <a:pt x="3171" y="88"/>
                        <a:pt x="3129" y="61"/>
                      </a:cubicBezTo>
                      <a:cubicBezTo>
                        <a:pt x="3089" y="35"/>
                        <a:pt x="3024" y="32"/>
                        <a:pt x="2978" y="28"/>
                      </a:cubicBezTo>
                      <a:cubicBezTo>
                        <a:pt x="2913" y="21"/>
                        <a:pt x="2836" y="9"/>
                        <a:pt x="2772" y="29"/>
                      </a:cubicBezTo>
                      <a:cubicBezTo>
                        <a:pt x="2690" y="55"/>
                        <a:pt x="2661" y="165"/>
                        <a:pt x="2651" y="239"/>
                      </a:cubicBezTo>
                      <a:cubicBezTo>
                        <a:pt x="2644" y="301"/>
                        <a:pt x="2647" y="363"/>
                        <a:pt x="2643" y="425"/>
                      </a:cubicBezTo>
                      <a:cubicBezTo>
                        <a:pt x="2637" y="523"/>
                        <a:pt x="2609" y="619"/>
                        <a:pt x="2584" y="713"/>
                      </a:cubicBezTo>
                      <a:cubicBezTo>
                        <a:pt x="2540" y="885"/>
                        <a:pt x="2513" y="1064"/>
                        <a:pt x="2495" y="1241"/>
                      </a:cubicBezTo>
                      <a:cubicBezTo>
                        <a:pt x="2486" y="1339"/>
                        <a:pt x="2479" y="1436"/>
                        <a:pt x="2462" y="1534"/>
                      </a:cubicBezTo>
                      <a:cubicBezTo>
                        <a:pt x="2455" y="1570"/>
                        <a:pt x="2452" y="1606"/>
                        <a:pt x="2444" y="1641"/>
                      </a:cubicBezTo>
                      <a:cubicBezTo>
                        <a:pt x="2441" y="1652"/>
                        <a:pt x="2434" y="1663"/>
                        <a:pt x="2426" y="1673"/>
                      </a:cubicBezTo>
                      <a:cubicBezTo>
                        <a:pt x="2421" y="1659"/>
                        <a:pt x="2416" y="1645"/>
                        <a:pt x="2412" y="1632"/>
                      </a:cubicBezTo>
                      <a:cubicBezTo>
                        <a:pt x="2396" y="1580"/>
                        <a:pt x="2380" y="1529"/>
                        <a:pt x="2365" y="1477"/>
                      </a:cubicBezTo>
                      <a:cubicBezTo>
                        <a:pt x="2334" y="1371"/>
                        <a:pt x="2306" y="1265"/>
                        <a:pt x="2268" y="1162"/>
                      </a:cubicBezTo>
                      <a:cubicBezTo>
                        <a:pt x="2214" y="1014"/>
                        <a:pt x="2143" y="872"/>
                        <a:pt x="2085" y="726"/>
                      </a:cubicBezTo>
                      <a:cubicBezTo>
                        <a:pt x="2025" y="573"/>
                        <a:pt x="1968" y="418"/>
                        <a:pt x="1898" y="270"/>
                      </a:cubicBezTo>
                      <a:cubicBezTo>
                        <a:pt x="1853" y="175"/>
                        <a:pt x="1785" y="35"/>
                        <a:pt x="1675" y="5"/>
                      </a:cubicBezTo>
                      <a:cubicBezTo>
                        <a:pt x="1595" y="-17"/>
                        <a:pt x="1485" y="40"/>
                        <a:pt x="1412" y="71"/>
                      </a:cubicBezTo>
                      <a:cubicBezTo>
                        <a:pt x="1325" y="108"/>
                        <a:pt x="1303" y="161"/>
                        <a:pt x="1348" y="242"/>
                      </a:cubicBezTo>
                      <a:cubicBezTo>
                        <a:pt x="1385" y="308"/>
                        <a:pt x="1422" y="373"/>
                        <a:pt x="1461" y="437"/>
                      </a:cubicBezTo>
                      <a:cubicBezTo>
                        <a:pt x="1493" y="487"/>
                        <a:pt x="1529" y="534"/>
                        <a:pt x="1559" y="585"/>
                      </a:cubicBezTo>
                      <a:cubicBezTo>
                        <a:pt x="1548" y="575"/>
                        <a:pt x="1536" y="566"/>
                        <a:pt x="1524" y="557"/>
                      </a:cubicBezTo>
                      <a:cubicBezTo>
                        <a:pt x="1475" y="521"/>
                        <a:pt x="1414" y="508"/>
                        <a:pt x="1362" y="478"/>
                      </a:cubicBezTo>
                      <a:cubicBezTo>
                        <a:pt x="1303" y="444"/>
                        <a:pt x="1232" y="429"/>
                        <a:pt x="1167" y="412"/>
                      </a:cubicBezTo>
                      <a:cubicBezTo>
                        <a:pt x="1146" y="407"/>
                        <a:pt x="1127" y="403"/>
                        <a:pt x="1106" y="401"/>
                      </a:cubicBezTo>
                      <a:cubicBezTo>
                        <a:pt x="1063" y="396"/>
                        <a:pt x="1067" y="381"/>
                        <a:pt x="1055" y="347"/>
                      </a:cubicBezTo>
                      <a:cubicBezTo>
                        <a:pt x="1046" y="319"/>
                        <a:pt x="1024" y="280"/>
                        <a:pt x="990" y="280"/>
                      </a:cubicBezTo>
                      <a:cubicBezTo>
                        <a:pt x="929" y="281"/>
                        <a:pt x="906" y="329"/>
                        <a:pt x="882" y="375"/>
                      </a:cubicBezTo>
                      <a:cubicBezTo>
                        <a:pt x="846" y="390"/>
                        <a:pt x="833" y="382"/>
                        <a:pt x="843" y="351"/>
                      </a:cubicBezTo>
                      <a:cubicBezTo>
                        <a:pt x="844" y="345"/>
                        <a:pt x="845" y="338"/>
                        <a:pt x="846" y="332"/>
                      </a:cubicBezTo>
                      <a:cubicBezTo>
                        <a:pt x="848" y="318"/>
                        <a:pt x="851" y="301"/>
                        <a:pt x="846" y="287"/>
                      </a:cubicBezTo>
                      <a:cubicBezTo>
                        <a:pt x="836" y="261"/>
                        <a:pt x="819" y="248"/>
                        <a:pt x="790" y="246"/>
                      </a:cubicBezTo>
                      <a:cubicBezTo>
                        <a:pt x="718" y="240"/>
                        <a:pt x="659" y="245"/>
                        <a:pt x="653" y="327"/>
                      </a:cubicBezTo>
                      <a:cubicBezTo>
                        <a:pt x="648" y="391"/>
                        <a:pt x="603" y="398"/>
                        <a:pt x="549" y="422"/>
                      </a:cubicBezTo>
                      <a:cubicBezTo>
                        <a:pt x="510" y="440"/>
                        <a:pt x="473" y="462"/>
                        <a:pt x="455" y="503"/>
                      </a:cubicBezTo>
                      <a:cubicBezTo>
                        <a:pt x="441" y="535"/>
                        <a:pt x="451" y="575"/>
                        <a:pt x="465" y="604"/>
                      </a:cubicBezTo>
                      <a:cubicBezTo>
                        <a:pt x="491" y="664"/>
                        <a:pt x="499" y="730"/>
                        <a:pt x="533" y="785"/>
                      </a:cubicBezTo>
                      <a:cubicBezTo>
                        <a:pt x="577" y="857"/>
                        <a:pt x="664" y="844"/>
                        <a:pt x="731" y="822"/>
                      </a:cubicBezTo>
                      <a:cubicBezTo>
                        <a:pt x="780" y="807"/>
                        <a:pt x="824" y="787"/>
                        <a:pt x="875" y="783"/>
                      </a:cubicBezTo>
                      <a:cubicBezTo>
                        <a:pt x="958" y="775"/>
                        <a:pt x="1037" y="796"/>
                        <a:pt x="1111" y="833"/>
                      </a:cubicBezTo>
                      <a:cubicBezTo>
                        <a:pt x="1165" y="860"/>
                        <a:pt x="1212" y="900"/>
                        <a:pt x="1260" y="935"/>
                      </a:cubicBezTo>
                      <a:cubicBezTo>
                        <a:pt x="1320" y="980"/>
                        <a:pt x="1386" y="1016"/>
                        <a:pt x="1448" y="1057"/>
                      </a:cubicBezTo>
                      <a:cubicBezTo>
                        <a:pt x="1505" y="1095"/>
                        <a:pt x="1554" y="1143"/>
                        <a:pt x="1602" y="1191"/>
                      </a:cubicBezTo>
                      <a:cubicBezTo>
                        <a:pt x="1630" y="1219"/>
                        <a:pt x="1648" y="1250"/>
                        <a:pt x="1658" y="1287"/>
                      </a:cubicBezTo>
                      <a:cubicBezTo>
                        <a:pt x="1664" y="1310"/>
                        <a:pt x="1659" y="1329"/>
                        <a:pt x="1672" y="1349"/>
                      </a:cubicBezTo>
                      <a:cubicBezTo>
                        <a:pt x="1617" y="1379"/>
                        <a:pt x="1563" y="1410"/>
                        <a:pt x="1510" y="1442"/>
                      </a:cubicBezTo>
                      <a:cubicBezTo>
                        <a:pt x="1291" y="1572"/>
                        <a:pt x="1108" y="1732"/>
                        <a:pt x="984" y="1956"/>
                      </a:cubicBezTo>
                      <a:cubicBezTo>
                        <a:pt x="856" y="2189"/>
                        <a:pt x="811" y="2448"/>
                        <a:pt x="748" y="2702"/>
                      </a:cubicBezTo>
                      <a:cubicBezTo>
                        <a:pt x="730" y="2714"/>
                        <a:pt x="712" y="2727"/>
                        <a:pt x="694" y="2739"/>
                      </a:cubicBezTo>
                      <a:cubicBezTo>
                        <a:pt x="577" y="2818"/>
                        <a:pt x="466" y="2903"/>
                        <a:pt x="376" y="3012"/>
                      </a:cubicBezTo>
                      <a:cubicBezTo>
                        <a:pt x="297" y="3109"/>
                        <a:pt x="240" y="3220"/>
                        <a:pt x="192" y="3335"/>
                      </a:cubicBezTo>
                      <a:cubicBezTo>
                        <a:pt x="145" y="3450"/>
                        <a:pt x="106" y="3580"/>
                        <a:pt x="134" y="3704"/>
                      </a:cubicBezTo>
                      <a:cubicBezTo>
                        <a:pt x="128" y="3714"/>
                        <a:pt x="124" y="3724"/>
                        <a:pt x="119" y="3735"/>
                      </a:cubicBezTo>
                      <a:cubicBezTo>
                        <a:pt x="91" y="3806"/>
                        <a:pt x="103" y="3886"/>
                        <a:pt x="75" y="3959"/>
                      </a:cubicBezTo>
                      <a:cubicBezTo>
                        <a:pt x="9" y="4127"/>
                        <a:pt x="-12" y="4284"/>
                        <a:pt x="8" y="4464"/>
                      </a:cubicBezTo>
                      <a:cubicBezTo>
                        <a:pt x="17" y="4547"/>
                        <a:pt x="51" y="4623"/>
                        <a:pt x="83" y="4699"/>
                      </a:cubicBezTo>
                      <a:cubicBezTo>
                        <a:pt x="122" y="4792"/>
                        <a:pt x="129" y="4870"/>
                        <a:pt x="120" y="4971"/>
                      </a:cubicBezTo>
                      <a:cubicBezTo>
                        <a:pt x="114" y="5046"/>
                        <a:pt x="135" y="5106"/>
                        <a:pt x="174" y="5169"/>
                      </a:cubicBezTo>
                      <a:cubicBezTo>
                        <a:pt x="199" y="5207"/>
                        <a:pt x="223" y="5243"/>
                        <a:pt x="238" y="5287"/>
                      </a:cubicBezTo>
                      <a:cubicBezTo>
                        <a:pt x="244" y="5306"/>
                        <a:pt x="246" y="5328"/>
                        <a:pt x="245" y="5351"/>
                      </a:cubicBezTo>
                      <a:cubicBezTo>
                        <a:pt x="243" y="5355"/>
                        <a:pt x="241" y="5360"/>
                        <a:pt x="239" y="5365"/>
                      </a:cubicBezTo>
                      <a:cubicBezTo>
                        <a:pt x="180" y="5507"/>
                        <a:pt x="232" y="5674"/>
                        <a:pt x="283" y="5810"/>
                      </a:cubicBezTo>
                      <a:cubicBezTo>
                        <a:pt x="332" y="5944"/>
                        <a:pt x="405" y="6062"/>
                        <a:pt x="497" y="6170"/>
                      </a:cubicBezTo>
                      <a:cubicBezTo>
                        <a:pt x="579" y="6265"/>
                        <a:pt x="649" y="6372"/>
                        <a:pt x="733" y="6466"/>
                      </a:cubicBezTo>
                      <a:cubicBezTo>
                        <a:pt x="760" y="6507"/>
                        <a:pt x="787" y="6548"/>
                        <a:pt x="818" y="6586"/>
                      </a:cubicBezTo>
                      <a:cubicBezTo>
                        <a:pt x="884" y="6666"/>
                        <a:pt x="936" y="6754"/>
                        <a:pt x="995" y="6839"/>
                      </a:cubicBezTo>
                      <a:cubicBezTo>
                        <a:pt x="1115" y="7013"/>
                        <a:pt x="1240" y="7183"/>
                        <a:pt x="1357" y="7360"/>
                      </a:cubicBezTo>
                      <a:cubicBezTo>
                        <a:pt x="1404" y="7431"/>
                        <a:pt x="1443" y="7506"/>
                        <a:pt x="1489" y="7577"/>
                      </a:cubicBezTo>
                      <a:cubicBezTo>
                        <a:pt x="1537" y="7651"/>
                        <a:pt x="1612" y="7702"/>
                        <a:pt x="1677" y="7760"/>
                      </a:cubicBezTo>
                      <a:cubicBezTo>
                        <a:pt x="1741" y="7816"/>
                        <a:pt x="1803" y="7875"/>
                        <a:pt x="1859" y="7940"/>
                      </a:cubicBezTo>
                      <a:cubicBezTo>
                        <a:pt x="1891" y="7976"/>
                        <a:pt x="1927" y="8019"/>
                        <a:pt x="1958" y="8065"/>
                      </a:cubicBezTo>
                      <a:cubicBezTo>
                        <a:pt x="1957" y="8246"/>
                        <a:pt x="2176" y="8381"/>
                        <a:pt x="2309" y="8489"/>
                      </a:cubicBezTo>
                      <a:cubicBezTo>
                        <a:pt x="2346" y="8522"/>
                        <a:pt x="2384" y="8556"/>
                        <a:pt x="2422" y="8588"/>
                      </a:cubicBezTo>
                      <a:cubicBezTo>
                        <a:pt x="2501" y="8660"/>
                        <a:pt x="2582" y="8728"/>
                        <a:pt x="2682" y="8770"/>
                      </a:cubicBezTo>
                      <a:cubicBezTo>
                        <a:pt x="2788" y="8814"/>
                        <a:pt x="2910" y="8872"/>
                        <a:pt x="3029" y="8868"/>
                      </a:cubicBezTo>
                      <a:cubicBezTo>
                        <a:pt x="3031" y="8868"/>
                        <a:pt x="3033" y="8868"/>
                        <a:pt x="3036" y="8868"/>
                      </a:cubicBezTo>
                      <a:cubicBezTo>
                        <a:pt x="3057" y="8879"/>
                        <a:pt x="3084" y="8884"/>
                        <a:pt x="3109" y="8887"/>
                      </a:cubicBezTo>
                      <a:cubicBezTo>
                        <a:pt x="3185" y="8929"/>
                        <a:pt x="3275" y="8956"/>
                        <a:pt x="3361" y="8948"/>
                      </a:cubicBezTo>
                      <a:cubicBezTo>
                        <a:pt x="3451" y="8941"/>
                        <a:pt x="3529" y="8894"/>
                        <a:pt x="3603" y="8838"/>
                      </a:cubicBezTo>
                      <a:cubicBezTo>
                        <a:pt x="3699" y="8793"/>
                        <a:pt x="3777" y="8736"/>
                        <a:pt x="3849" y="8656"/>
                      </a:cubicBezTo>
                      <a:cubicBezTo>
                        <a:pt x="3897" y="8604"/>
                        <a:pt x="3966" y="8555"/>
                        <a:pt x="4001" y="8491"/>
                      </a:cubicBezTo>
                      <a:cubicBezTo>
                        <a:pt x="4089" y="8408"/>
                        <a:pt x="4151" y="8294"/>
                        <a:pt x="4206" y="8192"/>
                      </a:cubicBezTo>
                      <a:cubicBezTo>
                        <a:pt x="4292" y="8034"/>
                        <a:pt x="4397" y="7891"/>
                        <a:pt x="4457" y="7721"/>
                      </a:cubicBezTo>
                      <a:cubicBezTo>
                        <a:pt x="4468" y="7691"/>
                        <a:pt x="4480" y="7661"/>
                        <a:pt x="4492" y="7633"/>
                      </a:cubicBezTo>
                      <a:cubicBezTo>
                        <a:pt x="4499" y="7621"/>
                        <a:pt x="4504" y="7608"/>
                        <a:pt x="4509" y="7594"/>
                      </a:cubicBezTo>
                      <a:cubicBezTo>
                        <a:pt x="4526" y="7555"/>
                        <a:pt x="4544" y="7515"/>
                        <a:pt x="4561" y="7475"/>
                      </a:cubicBezTo>
                      <a:cubicBezTo>
                        <a:pt x="4564" y="7469"/>
                        <a:pt x="4568" y="7463"/>
                        <a:pt x="4571" y="7458"/>
                      </a:cubicBezTo>
                      <a:cubicBezTo>
                        <a:pt x="4602" y="7394"/>
                        <a:pt x="4630" y="7327"/>
                        <a:pt x="4657" y="7261"/>
                      </a:cubicBezTo>
                      <a:cubicBezTo>
                        <a:pt x="4723" y="7101"/>
                        <a:pt x="4766" y="6931"/>
                        <a:pt x="4848" y="6778"/>
                      </a:cubicBezTo>
                      <a:cubicBezTo>
                        <a:pt x="4918" y="6646"/>
                        <a:pt x="5005" y="6524"/>
                        <a:pt x="5065" y="6387"/>
                      </a:cubicBezTo>
                      <a:cubicBezTo>
                        <a:pt x="5098" y="6312"/>
                        <a:pt x="5121" y="6232"/>
                        <a:pt x="5137" y="6150"/>
                      </a:cubicBezTo>
                      <a:cubicBezTo>
                        <a:pt x="5145" y="6133"/>
                        <a:pt x="5151" y="6114"/>
                        <a:pt x="5156" y="6101"/>
                      </a:cubicBezTo>
                      <a:cubicBezTo>
                        <a:pt x="5187" y="6016"/>
                        <a:pt x="5205" y="5929"/>
                        <a:pt x="5209" y="5838"/>
                      </a:cubicBezTo>
                      <a:cubicBezTo>
                        <a:pt x="5215" y="5723"/>
                        <a:pt x="5179" y="5598"/>
                        <a:pt x="5151" y="5487"/>
                      </a:cubicBezTo>
                      <a:cubicBezTo>
                        <a:pt x="5125" y="5380"/>
                        <a:pt x="5057" y="5309"/>
                        <a:pt x="4996" y="5222"/>
                      </a:cubicBezTo>
                      <a:cubicBezTo>
                        <a:pt x="5014" y="5184"/>
                        <a:pt x="5025" y="5144"/>
                        <a:pt x="5037" y="5104"/>
                      </a:cubicBezTo>
                      <a:cubicBezTo>
                        <a:pt x="5064" y="5012"/>
                        <a:pt x="5096" y="4921"/>
                        <a:pt x="5116" y="4828"/>
                      </a:cubicBezTo>
                      <a:cubicBezTo>
                        <a:pt x="5147" y="4687"/>
                        <a:pt x="5121" y="4536"/>
                        <a:pt x="5087" y="4396"/>
                      </a:cubicBezTo>
                      <a:cubicBezTo>
                        <a:pt x="5130" y="4280"/>
                        <a:pt x="5165" y="4170"/>
                        <a:pt x="5175" y="4042"/>
                      </a:cubicBezTo>
                      <a:cubicBezTo>
                        <a:pt x="5187" y="3895"/>
                        <a:pt x="5148" y="3753"/>
                        <a:pt x="5154" y="3606"/>
                      </a:cubicBezTo>
                      <a:cubicBezTo>
                        <a:pt x="5157" y="3543"/>
                        <a:pt x="5184" y="3445"/>
                        <a:pt x="5238" y="3406"/>
                      </a:cubicBezTo>
                      <a:cubicBezTo>
                        <a:pt x="5309" y="3354"/>
                        <a:pt x="5367" y="3477"/>
                        <a:pt x="5412" y="3508"/>
                      </a:cubicBezTo>
                      <a:cubicBezTo>
                        <a:pt x="5470" y="3548"/>
                        <a:pt x="5562" y="3564"/>
                        <a:pt x="5608" y="3506"/>
                      </a:cubicBezTo>
                      <a:cubicBezTo>
                        <a:pt x="5645" y="3565"/>
                        <a:pt x="5697" y="3597"/>
                        <a:pt x="5786" y="3557"/>
                      </a:cubicBezTo>
                      <a:cubicBezTo>
                        <a:pt x="5908" y="3502"/>
                        <a:pt x="5896" y="3412"/>
                        <a:pt x="5839" y="3308"/>
                      </a:cubicBezTo>
                      <a:cubicBezTo>
                        <a:pt x="5817" y="3270"/>
                        <a:pt x="5794" y="3234"/>
                        <a:pt x="5767" y="3200"/>
                      </a:cubicBezTo>
                      <a:cubicBezTo>
                        <a:pt x="5834" y="3232"/>
                        <a:pt x="5917" y="3237"/>
                        <a:pt x="5970" y="3180"/>
                      </a:cubicBezTo>
                      <a:cubicBezTo>
                        <a:pt x="5998" y="3150"/>
                        <a:pt x="5990" y="3099"/>
                        <a:pt x="5986" y="3063"/>
                      </a:cubicBezTo>
                      <a:cubicBezTo>
                        <a:pt x="5979" y="2998"/>
                        <a:pt x="5998" y="2936"/>
                        <a:pt x="5994" y="2871"/>
                      </a:cubicBezTo>
                      <a:moveTo>
                        <a:pt x="5561" y="2642"/>
                      </a:moveTo>
                      <a:cubicBezTo>
                        <a:pt x="5592" y="2619"/>
                        <a:pt x="5620" y="2592"/>
                        <a:pt x="5649" y="2566"/>
                      </a:cubicBezTo>
                      <a:cubicBezTo>
                        <a:pt x="5662" y="2555"/>
                        <a:pt x="5676" y="2544"/>
                        <a:pt x="5691" y="2536"/>
                      </a:cubicBezTo>
                      <a:cubicBezTo>
                        <a:pt x="5673" y="2552"/>
                        <a:pt x="5656" y="2572"/>
                        <a:pt x="5638" y="2590"/>
                      </a:cubicBezTo>
                      <a:cubicBezTo>
                        <a:pt x="5602" y="2625"/>
                        <a:pt x="5556" y="2650"/>
                        <a:pt x="5511" y="2675"/>
                      </a:cubicBezTo>
                      <a:cubicBezTo>
                        <a:pt x="5528" y="2664"/>
                        <a:pt x="5544" y="2654"/>
                        <a:pt x="5561" y="2642"/>
                      </a:cubicBezTo>
                      <a:moveTo>
                        <a:pt x="5549" y="2051"/>
                      </a:moveTo>
                      <a:cubicBezTo>
                        <a:pt x="5563" y="2057"/>
                        <a:pt x="5574" y="2071"/>
                        <a:pt x="5575" y="2098"/>
                      </a:cubicBezTo>
                      <a:cubicBezTo>
                        <a:pt x="5577" y="2136"/>
                        <a:pt x="5554" y="2178"/>
                        <a:pt x="5542" y="2213"/>
                      </a:cubicBezTo>
                      <a:cubicBezTo>
                        <a:pt x="5528" y="2252"/>
                        <a:pt x="5524" y="2295"/>
                        <a:pt x="5521" y="2336"/>
                      </a:cubicBezTo>
                      <a:cubicBezTo>
                        <a:pt x="5514" y="2421"/>
                        <a:pt x="5518" y="2503"/>
                        <a:pt x="5507" y="2585"/>
                      </a:cubicBezTo>
                      <a:cubicBezTo>
                        <a:pt x="5502" y="2596"/>
                        <a:pt x="5496" y="2607"/>
                        <a:pt x="5489" y="2616"/>
                      </a:cubicBezTo>
                      <a:cubicBezTo>
                        <a:pt x="5482" y="2624"/>
                        <a:pt x="5474" y="2631"/>
                        <a:pt x="5465" y="2637"/>
                      </a:cubicBezTo>
                      <a:cubicBezTo>
                        <a:pt x="5459" y="2641"/>
                        <a:pt x="5453" y="2645"/>
                        <a:pt x="5446" y="2649"/>
                      </a:cubicBezTo>
                      <a:cubicBezTo>
                        <a:pt x="5444" y="2650"/>
                        <a:pt x="5442" y="2651"/>
                        <a:pt x="5440" y="2652"/>
                      </a:cubicBezTo>
                      <a:cubicBezTo>
                        <a:pt x="5347" y="2641"/>
                        <a:pt x="5337" y="2388"/>
                        <a:pt x="5347" y="2328"/>
                      </a:cubicBezTo>
                      <a:cubicBezTo>
                        <a:pt x="5361" y="2236"/>
                        <a:pt x="5436" y="2054"/>
                        <a:pt x="5549" y="2051"/>
                      </a:cubicBezTo>
                      <a:moveTo>
                        <a:pt x="2435" y="1747"/>
                      </a:moveTo>
                      <a:cubicBezTo>
                        <a:pt x="2452" y="1728"/>
                        <a:pt x="2467" y="1707"/>
                        <a:pt x="2481" y="1685"/>
                      </a:cubicBezTo>
                      <a:cubicBezTo>
                        <a:pt x="2507" y="1710"/>
                        <a:pt x="2557" y="1739"/>
                        <a:pt x="2568" y="1747"/>
                      </a:cubicBezTo>
                      <a:cubicBezTo>
                        <a:pt x="2623" y="1788"/>
                        <a:pt x="2666" y="1830"/>
                        <a:pt x="2707" y="1885"/>
                      </a:cubicBezTo>
                      <a:cubicBezTo>
                        <a:pt x="2741" y="1931"/>
                        <a:pt x="2760" y="1984"/>
                        <a:pt x="2793" y="2030"/>
                      </a:cubicBezTo>
                      <a:cubicBezTo>
                        <a:pt x="2795" y="2033"/>
                        <a:pt x="2800" y="2030"/>
                        <a:pt x="2798" y="2027"/>
                      </a:cubicBezTo>
                      <a:cubicBezTo>
                        <a:pt x="2770" y="1984"/>
                        <a:pt x="2753" y="1934"/>
                        <a:pt x="2725" y="1890"/>
                      </a:cubicBezTo>
                      <a:cubicBezTo>
                        <a:pt x="2697" y="1846"/>
                        <a:pt x="2665" y="1803"/>
                        <a:pt x="2627" y="1767"/>
                      </a:cubicBezTo>
                      <a:cubicBezTo>
                        <a:pt x="2588" y="1731"/>
                        <a:pt x="2540" y="1692"/>
                        <a:pt x="2494" y="1662"/>
                      </a:cubicBezTo>
                      <a:cubicBezTo>
                        <a:pt x="2496" y="1659"/>
                        <a:pt x="2498" y="1657"/>
                        <a:pt x="2499" y="1654"/>
                      </a:cubicBezTo>
                      <a:cubicBezTo>
                        <a:pt x="2536" y="1590"/>
                        <a:pt x="2572" y="1563"/>
                        <a:pt x="2643" y="1542"/>
                      </a:cubicBezTo>
                      <a:cubicBezTo>
                        <a:pt x="2649" y="1541"/>
                        <a:pt x="2648" y="1533"/>
                        <a:pt x="2642" y="1532"/>
                      </a:cubicBezTo>
                      <a:cubicBezTo>
                        <a:pt x="2573" y="1532"/>
                        <a:pt x="2525" y="1567"/>
                        <a:pt x="2483" y="1613"/>
                      </a:cubicBezTo>
                      <a:cubicBezTo>
                        <a:pt x="2483" y="1611"/>
                        <a:pt x="2484" y="1610"/>
                        <a:pt x="2484" y="1609"/>
                      </a:cubicBezTo>
                      <a:cubicBezTo>
                        <a:pt x="2495" y="1522"/>
                        <a:pt x="2520" y="1439"/>
                        <a:pt x="2528" y="1352"/>
                      </a:cubicBezTo>
                      <a:cubicBezTo>
                        <a:pt x="2546" y="1160"/>
                        <a:pt x="2568" y="965"/>
                        <a:pt x="2614" y="778"/>
                      </a:cubicBezTo>
                      <a:cubicBezTo>
                        <a:pt x="2654" y="616"/>
                        <a:pt x="2685" y="468"/>
                        <a:pt x="2690" y="301"/>
                      </a:cubicBezTo>
                      <a:cubicBezTo>
                        <a:pt x="2691" y="242"/>
                        <a:pt x="2701" y="182"/>
                        <a:pt x="2728" y="129"/>
                      </a:cubicBezTo>
                      <a:cubicBezTo>
                        <a:pt x="2767" y="51"/>
                        <a:pt x="2853" y="65"/>
                        <a:pt x="2926" y="69"/>
                      </a:cubicBezTo>
                      <a:cubicBezTo>
                        <a:pt x="2969" y="72"/>
                        <a:pt x="3010" y="80"/>
                        <a:pt x="3052" y="86"/>
                      </a:cubicBezTo>
                      <a:cubicBezTo>
                        <a:pt x="3109" y="94"/>
                        <a:pt x="3098" y="134"/>
                        <a:pt x="3088" y="181"/>
                      </a:cubicBezTo>
                      <a:cubicBezTo>
                        <a:pt x="3069" y="271"/>
                        <a:pt x="3044" y="361"/>
                        <a:pt x="3022" y="450"/>
                      </a:cubicBezTo>
                      <a:cubicBezTo>
                        <a:pt x="2979" y="620"/>
                        <a:pt x="2942" y="789"/>
                        <a:pt x="2921" y="963"/>
                      </a:cubicBezTo>
                      <a:cubicBezTo>
                        <a:pt x="2903" y="1113"/>
                        <a:pt x="2844" y="1268"/>
                        <a:pt x="2854" y="1419"/>
                      </a:cubicBezTo>
                      <a:cubicBezTo>
                        <a:pt x="2856" y="1444"/>
                        <a:pt x="2865" y="1487"/>
                        <a:pt x="2894" y="1495"/>
                      </a:cubicBezTo>
                      <a:cubicBezTo>
                        <a:pt x="2897" y="1496"/>
                        <a:pt x="2899" y="1496"/>
                        <a:pt x="2901" y="1496"/>
                      </a:cubicBezTo>
                      <a:cubicBezTo>
                        <a:pt x="2889" y="1530"/>
                        <a:pt x="2874" y="1561"/>
                        <a:pt x="2850" y="1585"/>
                      </a:cubicBezTo>
                      <a:cubicBezTo>
                        <a:pt x="2847" y="1589"/>
                        <a:pt x="2851" y="1595"/>
                        <a:pt x="2855" y="1592"/>
                      </a:cubicBezTo>
                      <a:cubicBezTo>
                        <a:pt x="2896" y="1565"/>
                        <a:pt x="2918" y="1525"/>
                        <a:pt x="2936" y="1481"/>
                      </a:cubicBezTo>
                      <a:cubicBezTo>
                        <a:pt x="2956" y="1433"/>
                        <a:pt x="2973" y="1383"/>
                        <a:pt x="2989" y="1333"/>
                      </a:cubicBezTo>
                      <a:cubicBezTo>
                        <a:pt x="3031" y="1348"/>
                        <a:pt x="3074" y="1360"/>
                        <a:pt x="3114" y="1380"/>
                      </a:cubicBezTo>
                      <a:cubicBezTo>
                        <a:pt x="3150" y="1398"/>
                        <a:pt x="3178" y="1430"/>
                        <a:pt x="3210" y="1454"/>
                      </a:cubicBezTo>
                      <a:cubicBezTo>
                        <a:pt x="3213" y="1456"/>
                        <a:pt x="3217" y="1451"/>
                        <a:pt x="3214" y="1449"/>
                      </a:cubicBezTo>
                      <a:cubicBezTo>
                        <a:pt x="3182" y="1422"/>
                        <a:pt x="3158" y="1389"/>
                        <a:pt x="3122" y="1366"/>
                      </a:cubicBezTo>
                      <a:cubicBezTo>
                        <a:pt x="3084" y="1342"/>
                        <a:pt x="3039" y="1326"/>
                        <a:pt x="2995" y="1313"/>
                      </a:cubicBezTo>
                      <a:cubicBezTo>
                        <a:pt x="3005" y="1281"/>
                        <a:pt x="3015" y="1250"/>
                        <a:pt x="3025" y="1219"/>
                      </a:cubicBezTo>
                      <a:cubicBezTo>
                        <a:pt x="3037" y="1182"/>
                        <a:pt x="3049" y="1146"/>
                        <a:pt x="3062" y="1111"/>
                      </a:cubicBezTo>
                      <a:cubicBezTo>
                        <a:pt x="3081" y="1127"/>
                        <a:pt x="3104" y="1140"/>
                        <a:pt x="3123" y="1153"/>
                      </a:cubicBezTo>
                      <a:cubicBezTo>
                        <a:pt x="3147" y="1170"/>
                        <a:pt x="3172" y="1187"/>
                        <a:pt x="3200" y="1196"/>
                      </a:cubicBezTo>
                      <a:cubicBezTo>
                        <a:pt x="3203" y="1197"/>
                        <a:pt x="3206" y="1192"/>
                        <a:pt x="3202" y="1190"/>
                      </a:cubicBezTo>
                      <a:cubicBezTo>
                        <a:pt x="3174" y="1176"/>
                        <a:pt x="3149" y="1156"/>
                        <a:pt x="3125" y="1135"/>
                      </a:cubicBezTo>
                      <a:cubicBezTo>
                        <a:pt x="3108" y="1121"/>
                        <a:pt x="3090" y="1102"/>
                        <a:pt x="3070" y="1091"/>
                      </a:cubicBezTo>
                      <a:cubicBezTo>
                        <a:pt x="3090" y="1040"/>
                        <a:pt x="3112" y="990"/>
                        <a:pt x="3138" y="943"/>
                      </a:cubicBezTo>
                      <a:cubicBezTo>
                        <a:pt x="3148" y="959"/>
                        <a:pt x="3169" y="969"/>
                        <a:pt x="3184" y="977"/>
                      </a:cubicBezTo>
                      <a:cubicBezTo>
                        <a:pt x="3211" y="993"/>
                        <a:pt x="3239" y="1006"/>
                        <a:pt x="3265" y="1021"/>
                      </a:cubicBezTo>
                      <a:cubicBezTo>
                        <a:pt x="3268" y="1023"/>
                        <a:pt x="3272" y="1019"/>
                        <a:pt x="3269" y="1016"/>
                      </a:cubicBezTo>
                      <a:cubicBezTo>
                        <a:pt x="3250" y="999"/>
                        <a:pt x="3228" y="985"/>
                        <a:pt x="3206" y="970"/>
                      </a:cubicBezTo>
                      <a:cubicBezTo>
                        <a:pt x="3189" y="958"/>
                        <a:pt x="3169" y="934"/>
                        <a:pt x="3148" y="926"/>
                      </a:cubicBezTo>
                      <a:cubicBezTo>
                        <a:pt x="3150" y="922"/>
                        <a:pt x="3153" y="917"/>
                        <a:pt x="3156" y="913"/>
                      </a:cubicBezTo>
                      <a:cubicBezTo>
                        <a:pt x="3162" y="919"/>
                        <a:pt x="3171" y="924"/>
                        <a:pt x="3178" y="929"/>
                      </a:cubicBezTo>
                      <a:cubicBezTo>
                        <a:pt x="3193" y="940"/>
                        <a:pt x="3210" y="948"/>
                        <a:pt x="3227" y="954"/>
                      </a:cubicBezTo>
                      <a:cubicBezTo>
                        <a:pt x="3231" y="955"/>
                        <a:pt x="3232" y="949"/>
                        <a:pt x="3229" y="948"/>
                      </a:cubicBezTo>
                      <a:cubicBezTo>
                        <a:pt x="3213" y="942"/>
                        <a:pt x="3199" y="930"/>
                        <a:pt x="3186" y="918"/>
                      </a:cubicBezTo>
                      <a:cubicBezTo>
                        <a:pt x="3180" y="912"/>
                        <a:pt x="3173" y="903"/>
                        <a:pt x="3165" y="898"/>
                      </a:cubicBezTo>
                      <a:cubicBezTo>
                        <a:pt x="3192" y="854"/>
                        <a:pt x="3223" y="813"/>
                        <a:pt x="3259" y="775"/>
                      </a:cubicBezTo>
                      <a:cubicBezTo>
                        <a:pt x="3356" y="671"/>
                        <a:pt x="3480" y="600"/>
                        <a:pt x="3589" y="509"/>
                      </a:cubicBezTo>
                      <a:cubicBezTo>
                        <a:pt x="3624" y="539"/>
                        <a:pt x="3664" y="564"/>
                        <a:pt x="3692" y="602"/>
                      </a:cubicBezTo>
                      <a:cubicBezTo>
                        <a:pt x="3710" y="627"/>
                        <a:pt x="3719" y="661"/>
                        <a:pt x="3745" y="679"/>
                      </a:cubicBezTo>
                      <a:cubicBezTo>
                        <a:pt x="3749" y="682"/>
                        <a:pt x="3752" y="676"/>
                        <a:pt x="3750" y="673"/>
                      </a:cubicBezTo>
                      <a:cubicBezTo>
                        <a:pt x="3726" y="643"/>
                        <a:pt x="3721" y="602"/>
                        <a:pt x="3697" y="571"/>
                      </a:cubicBezTo>
                      <a:cubicBezTo>
                        <a:pt x="3672" y="541"/>
                        <a:pt x="3641" y="515"/>
                        <a:pt x="3609" y="492"/>
                      </a:cubicBezTo>
                      <a:cubicBezTo>
                        <a:pt x="3613" y="489"/>
                        <a:pt x="3617" y="486"/>
                        <a:pt x="3620" y="483"/>
                      </a:cubicBezTo>
                      <a:cubicBezTo>
                        <a:pt x="3645" y="460"/>
                        <a:pt x="3665" y="435"/>
                        <a:pt x="3682" y="409"/>
                      </a:cubicBezTo>
                      <a:lnTo>
                        <a:pt x="3682" y="410"/>
                      </a:lnTo>
                      <a:cubicBezTo>
                        <a:pt x="3686" y="420"/>
                        <a:pt x="3694" y="426"/>
                        <a:pt x="3702" y="433"/>
                      </a:cubicBezTo>
                      <a:cubicBezTo>
                        <a:pt x="3712" y="439"/>
                        <a:pt x="3724" y="446"/>
                        <a:pt x="3727" y="457"/>
                      </a:cubicBezTo>
                      <a:cubicBezTo>
                        <a:pt x="3729" y="460"/>
                        <a:pt x="3734" y="459"/>
                        <a:pt x="3733" y="455"/>
                      </a:cubicBezTo>
                      <a:cubicBezTo>
                        <a:pt x="3729" y="433"/>
                        <a:pt x="3701" y="421"/>
                        <a:pt x="3687" y="406"/>
                      </a:cubicBezTo>
                      <a:cubicBezTo>
                        <a:pt x="3686" y="405"/>
                        <a:pt x="3685" y="405"/>
                        <a:pt x="3684" y="405"/>
                      </a:cubicBezTo>
                      <a:cubicBezTo>
                        <a:pt x="3692" y="392"/>
                        <a:pt x="3700" y="379"/>
                        <a:pt x="3707" y="366"/>
                      </a:cubicBezTo>
                      <a:cubicBezTo>
                        <a:pt x="3711" y="372"/>
                        <a:pt x="3717" y="376"/>
                        <a:pt x="3725" y="382"/>
                      </a:cubicBezTo>
                      <a:cubicBezTo>
                        <a:pt x="3743" y="394"/>
                        <a:pt x="3758" y="407"/>
                        <a:pt x="3773" y="423"/>
                      </a:cubicBezTo>
                      <a:cubicBezTo>
                        <a:pt x="3797" y="449"/>
                        <a:pt x="3837" y="489"/>
                        <a:pt x="3832" y="528"/>
                      </a:cubicBezTo>
                      <a:cubicBezTo>
                        <a:pt x="3832" y="530"/>
                        <a:pt x="3836" y="530"/>
                        <a:pt x="3837" y="528"/>
                      </a:cubicBezTo>
                      <a:cubicBezTo>
                        <a:pt x="3849" y="494"/>
                        <a:pt x="3823" y="458"/>
                        <a:pt x="3803" y="432"/>
                      </a:cubicBezTo>
                      <a:cubicBezTo>
                        <a:pt x="3780" y="401"/>
                        <a:pt x="3750" y="367"/>
                        <a:pt x="3715" y="349"/>
                      </a:cubicBezTo>
                      <a:cubicBezTo>
                        <a:pt x="3720" y="339"/>
                        <a:pt x="3725" y="330"/>
                        <a:pt x="3729" y="321"/>
                      </a:cubicBezTo>
                      <a:cubicBezTo>
                        <a:pt x="3739" y="324"/>
                        <a:pt x="3749" y="326"/>
                        <a:pt x="3758" y="333"/>
                      </a:cubicBezTo>
                      <a:cubicBezTo>
                        <a:pt x="3760" y="335"/>
                        <a:pt x="3764" y="333"/>
                        <a:pt x="3762" y="330"/>
                      </a:cubicBezTo>
                      <a:cubicBezTo>
                        <a:pt x="3756" y="323"/>
                        <a:pt x="3749" y="317"/>
                        <a:pt x="3740" y="313"/>
                      </a:cubicBezTo>
                      <a:cubicBezTo>
                        <a:pt x="3738" y="313"/>
                        <a:pt x="3736" y="312"/>
                        <a:pt x="3734" y="311"/>
                      </a:cubicBezTo>
                      <a:cubicBezTo>
                        <a:pt x="3734" y="310"/>
                        <a:pt x="3735" y="309"/>
                        <a:pt x="3735" y="308"/>
                      </a:cubicBezTo>
                      <a:cubicBezTo>
                        <a:pt x="3764" y="247"/>
                        <a:pt x="3820" y="258"/>
                        <a:pt x="3799" y="330"/>
                      </a:cubicBezTo>
                      <a:cubicBezTo>
                        <a:pt x="3791" y="358"/>
                        <a:pt x="3784" y="371"/>
                        <a:pt x="3796" y="397"/>
                      </a:cubicBezTo>
                      <a:cubicBezTo>
                        <a:pt x="3801" y="409"/>
                        <a:pt x="3820" y="409"/>
                        <a:pt x="3825" y="397"/>
                      </a:cubicBezTo>
                      <a:lnTo>
                        <a:pt x="3825" y="397"/>
                      </a:lnTo>
                      <a:cubicBezTo>
                        <a:pt x="3910" y="411"/>
                        <a:pt x="3976" y="383"/>
                        <a:pt x="3999" y="313"/>
                      </a:cubicBezTo>
                      <a:cubicBezTo>
                        <a:pt x="4008" y="313"/>
                        <a:pt x="4017" y="311"/>
                        <a:pt x="4026" y="311"/>
                      </a:cubicBezTo>
                      <a:cubicBezTo>
                        <a:pt x="4041" y="310"/>
                        <a:pt x="4056" y="310"/>
                        <a:pt x="4070" y="312"/>
                      </a:cubicBezTo>
                      <a:cubicBezTo>
                        <a:pt x="4074" y="313"/>
                        <a:pt x="4076" y="307"/>
                        <a:pt x="4072" y="307"/>
                      </a:cubicBezTo>
                      <a:cubicBezTo>
                        <a:pt x="4053" y="302"/>
                        <a:pt x="4025" y="290"/>
                        <a:pt x="4004" y="295"/>
                      </a:cubicBezTo>
                      <a:cubicBezTo>
                        <a:pt x="4006" y="283"/>
                        <a:pt x="4008" y="271"/>
                        <a:pt x="4008" y="258"/>
                      </a:cubicBezTo>
                      <a:cubicBezTo>
                        <a:pt x="4009" y="236"/>
                        <a:pt x="3998" y="175"/>
                        <a:pt x="4026" y="164"/>
                      </a:cubicBezTo>
                      <a:cubicBezTo>
                        <a:pt x="4053" y="153"/>
                        <a:pt x="4091" y="160"/>
                        <a:pt x="4120" y="159"/>
                      </a:cubicBezTo>
                      <a:cubicBezTo>
                        <a:pt x="4126" y="159"/>
                        <a:pt x="4130" y="164"/>
                        <a:pt x="4133" y="172"/>
                      </a:cubicBezTo>
                      <a:cubicBezTo>
                        <a:pt x="4120" y="175"/>
                        <a:pt x="4107" y="181"/>
                        <a:pt x="4093" y="184"/>
                      </a:cubicBezTo>
                      <a:cubicBezTo>
                        <a:pt x="4073" y="189"/>
                        <a:pt x="4052" y="193"/>
                        <a:pt x="4032" y="199"/>
                      </a:cubicBezTo>
                      <a:cubicBezTo>
                        <a:pt x="4029" y="200"/>
                        <a:pt x="4030" y="204"/>
                        <a:pt x="4033" y="204"/>
                      </a:cubicBezTo>
                      <a:cubicBezTo>
                        <a:pt x="4054" y="200"/>
                        <a:pt x="4075" y="197"/>
                        <a:pt x="4096" y="194"/>
                      </a:cubicBezTo>
                      <a:cubicBezTo>
                        <a:pt x="4110" y="192"/>
                        <a:pt x="4124" y="189"/>
                        <a:pt x="4136" y="182"/>
                      </a:cubicBezTo>
                      <a:cubicBezTo>
                        <a:pt x="4138" y="192"/>
                        <a:pt x="4140" y="205"/>
                        <a:pt x="4140" y="219"/>
                      </a:cubicBezTo>
                      <a:cubicBezTo>
                        <a:pt x="4101" y="216"/>
                        <a:pt x="4064" y="225"/>
                        <a:pt x="4027" y="236"/>
                      </a:cubicBezTo>
                      <a:cubicBezTo>
                        <a:pt x="4024" y="237"/>
                        <a:pt x="4025" y="240"/>
                        <a:pt x="4027" y="240"/>
                      </a:cubicBezTo>
                      <a:cubicBezTo>
                        <a:pt x="4065" y="240"/>
                        <a:pt x="4102" y="232"/>
                        <a:pt x="4140" y="240"/>
                      </a:cubicBezTo>
                      <a:cubicBezTo>
                        <a:pt x="4140" y="294"/>
                        <a:pt x="4132" y="360"/>
                        <a:pt x="4130" y="387"/>
                      </a:cubicBezTo>
                      <a:cubicBezTo>
                        <a:pt x="4128" y="387"/>
                        <a:pt x="4127" y="388"/>
                        <a:pt x="4126" y="389"/>
                      </a:cubicBezTo>
                      <a:cubicBezTo>
                        <a:pt x="4113" y="389"/>
                        <a:pt x="4100" y="390"/>
                        <a:pt x="4087" y="393"/>
                      </a:cubicBezTo>
                      <a:cubicBezTo>
                        <a:pt x="4083" y="394"/>
                        <a:pt x="4083" y="400"/>
                        <a:pt x="4087" y="400"/>
                      </a:cubicBezTo>
                      <a:cubicBezTo>
                        <a:pt x="4100" y="403"/>
                        <a:pt x="4114" y="407"/>
                        <a:pt x="4128" y="411"/>
                      </a:cubicBezTo>
                      <a:cubicBezTo>
                        <a:pt x="4134" y="435"/>
                        <a:pt x="4144" y="458"/>
                        <a:pt x="4148" y="483"/>
                      </a:cubicBezTo>
                      <a:cubicBezTo>
                        <a:pt x="4152" y="513"/>
                        <a:pt x="4150" y="545"/>
                        <a:pt x="4148" y="575"/>
                      </a:cubicBezTo>
                      <a:cubicBezTo>
                        <a:pt x="4148" y="579"/>
                        <a:pt x="4154" y="580"/>
                        <a:pt x="4155" y="576"/>
                      </a:cubicBezTo>
                      <a:cubicBezTo>
                        <a:pt x="4160" y="538"/>
                        <a:pt x="4175" y="468"/>
                        <a:pt x="4160" y="421"/>
                      </a:cubicBezTo>
                      <a:cubicBezTo>
                        <a:pt x="4211" y="439"/>
                        <a:pt x="4262" y="461"/>
                        <a:pt x="4311" y="477"/>
                      </a:cubicBezTo>
                      <a:cubicBezTo>
                        <a:pt x="4337" y="485"/>
                        <a:pt x="4363" y="495"/>
                        <a:pt x="4388" y="505"/>
                      </a:cubicBezTo>
                      <a:cubicBezTo>
                        <a:pt x="4390" y="510"/>
                        <a:pt x="4392" y="514"/>
                        <a:pt x="4394" y="519"/>
                      </a:cubicBezTo>
                      <a:cubicBezTo>
                        <a:pt x="4399" y="537"/>
                        <a:pt x="4401" y="555"/>
                        <a:pt x="4402" y="574"/>
                      </a:cubicBezTo>
                      <a:cubicBezTo>
                        <a:pt x="4405" y="607"/>
                        <a:pt x="4405" y="641"/>
                        <a:pt x="4403" y="674"/>
                      </a:cubicBezTo>
                      <a:cubicBezTo>
                        <a:pt x="4403" y="678"/>
                        <a:pt x="4409" y="679"/>
                        <a:pt x="4410" y="675"/>
                      </a:cubicBezTo>
                      <a:cubicBezTo>
                        <a:pt x="4416" y="638"/>
                        <a:pt x="4420" y="601"/>
                        <a:pt x="4419" y="564"/>
                      </a:cubicBezTo>
                      <a:cubicBezTo>
                        <a:pt x="4419" y="551"/>
                        <a:pt x="4418" y="533"/>
                        <a:pt x="4414" y="516"/>
                      </a:cubicBezTo>
                      <a:cubicBezTo>
                        <a:pt x="4448" y="531"/>
                        <a:pt x="4482" y="546"/>
                        <a:pt x="4516" y="560"/>
                      </a:cubicBezTo>
                      <a:cubicBezTo>
                        <a:pt x="4520" y="599"/>
                        <a:pt x="4513" y="641"/>
                        <a:pt x="4504" y="679"/>
                      </a:cubicBezTo>
                      <a:cubicBezTo>
                        <a:pt x="4499" y="700"/>
                        <a:pt x="4492" y="722"/>
                        <a:pt x="4483" y="743"/>
                      </a:cubicBezTo>
                      <a:cubicBezTo>
                        <a:pt x="4479" y="751"/>
                        <a:pt x="4475" y="760"/>
                        <a:pt x="4470" y="769"/>
                      </a:cubicBezTo>
                      <a:cubicBezTo>
                        <a:pt x="4469" y="772"/>
                        <a:pt x="4456" y="793"/>
                        <a:pt x="4454" y="796"/>
                      </a:cubicBezTo>
                      <a:cubicBezTo>
                        <a:pt x="4454" y="795"/>
                        <a:pt x="4455" y="793"/>
                        <a:pt x="4458" y="789"/>
                      </a:cubicBezTo>
                      <a:cubicBezTo>
                        <a:pt x="4459" y="787"/>
                        <a:pt x="4456" y="785"/>
                        <a:pt x="4454" y="787"/>
                      </a:cubicBezTo>
                      <a:cubicBezTo>
                        <a:pt x="4451" y="792"/>
                        <a:pt x="4448" y="797"/>
                        <a:pt x="4445" y="802"/>
                      </a:cubicBezTo>
                      <a:cubicBezTo>
                        <a:pt x="4444" y="806"/>
                        <a:pt x="4447" y="810"/>
                        <a:pt x="4450" y="808"/>
                      </a:cubicBezTo>
                      <a:cubicBezTo>
                        <a:pt x="4492" y="781"/>
                        <a:pt x="4513" y="729"/>
                        <a:pt x="4526" y="685"/>
                      </a:cubicBezTo>
                      <a:cubicBezTo>
                        <a:pt x="4535" y="657"/>
                        <a:pt x="4550" y="606"/>
                        <a:pt x="4541" y="571"/>
                      </a:cubicBezTo>
                      <a:cubicBezTo>
                        <a:pt x="4625" y="610"/>
                        <a:pt x="4579" y="712"/>
                        <a:pt x="4542" y="775"/>
                      </a:cubicBezTo>
                      <a:cubicBezTo>
                        <a:pt x="4516" y="820"/>
                        <a:pt x="4481" y="854"/>
                        <a:pt x="4427" y="828"/>
                      </a:cubicBezTo>
                      <a:cubicBezTo>
                        <a:pt x="4398" y="814"/>
                        <a:pt x="4370" y="796"/>
                        <a:pt x="4342" y="779"/>
                      </a:cubicBezTo>
                      <a:cubicBezTo>
                        <a:pt x="4319" y="755"/>
                        <a:pt x="4292" y="738"/>
                        <a:pt x="4257" y="718"/>
                      </a:cubicBezTo>
                      <a:cubicBezTo>
                        <a:pt x="4245" y="711"/>
                        <a:pt x="4231" y="725"/>
                        <a:pt x="4238" y="736"/>
                      </a:cubicBezTo>
                      <a:cubicBezTo>
                        <a:pt x="4249" y="753"/>
                        <a:pt x="4261" y="766"/>
                        <a:pt x="4275" y="779"/>
                      </a:cubicBezTo>
                      <a:cubicBezTo>
                        <a:pt x="4270" y="783"/>
                        <a:pt x="4264" y="787"/>
                        <a:pt x="4257" y="790"/>
                      </a:cubicBezTo>
                      <a:cubicBezTo>
                        <a:pt x="4252" y="791"/>
                        <a:pt x="4254" y="799"/>
                        <a:pt x="4259" y="797"/>
                      </a:cubicBezTo>
                      <a:cubicBezTo>
                        <a:pt x="4267" y="795"/>
                        <a:pt x="4275" y="791"/>
                        <a:pt x="4282" y="785"/>
                      </a:cubicBezTo>
                      <a:cubicBezTo>
                        <a:pt x="4284" y="787"/>
                        <a:pt x="4286" y="788"/>
                        <a:pt x="4288" y="790"/>
                      </a:cubicBezTo>
                      <a:cubicBezTo>
                        <a:pt x="4288" y="790"/>
                        <a:pt x="4288" y="791"/>
                        <a:pt x="4289" y="791"/>
                      </a:cubicBezTo>
                      <a:cubicBezTo>
                        <a:pt x="4288" y="792"/>
                        <a:pt x="4287" y="792"/>
                        <a:pt x="4287" y="793"/>
                      </a:cubicBezTo>
                      <a:cubicBezTo>
                        <a:pt x="4279" y="802"/>
                        <a:pt x="4271" y="809"/>
                        <a:pt x="4259" y="813"/>
                      </a:cubicBezTo>
                      <a:cubicBezTo>
                        <a:pt x="4256" y="813"/>
                        <a:pt x="4256" y="818"/>
                        <a:pt x="4259" y="818"/>
                      </a:cubicBezTo>
                      <a:cubicBezTo>
                        <a:pt x="4269" y="820"/>
                        <a:pt x="4279" y="815"/>
                        <a:pt x="4287" y="809"/>
                      </a:cubicBezTo>
                      <a:cubicBezTo>
                        <a:pt x="4291" y="806"/>
                        <a:pt x="4294" y="803"/>
                        <a:pt x="4298" y="799"/>
                      </a:cubicBezTo>
                      <a:cubicBezTo>
                        <a:pt x="4323" y="824"/>
                        <a:pt x="4336" y="854"/>
                        <a:pt x="4348" y="888"/>
                      </a:cubicBezTo>
                      <a:cubicBezTo>
                        <a:pt x="4358" y="916"/>
                        <a:pt x="4320" y="908"/>
                        <a:pt x="4291" y="909"/>
                      </a:cubicBezTo>
                      <a:cubicBezTo>
                        <a:pt x="4284" y="909"/>
                        <a:pt x="4277" y="901"/>
                        <a:pt x="4272" y="890"/>
                      </a:cubicBezTo>
                      <a:cubicBezTo>
                        <a:pt x="4292" y="890"/>
                        <a:pt x="4312" y="885"/>
                        <a:pt x="4328" y="876"/>
                      </a:cubicBezTo>
                      <a:cubicBezTo>
                        <a:pt x="4332" y="874"/>
                        <a:pt x="4330" y="868"/>
                        <a:pt x="4326" y="868"/>
                      </a:cubicBezTo>
                      <a:cubicBezTo>
                        <a:pt x="4315" y="868"/>
                        <a:pt x="4304" y="872"/>
                        <a:pt x="4293" y="875"/>
                      </a:cubicBezTo>
                      <a:cubicBezTo>
                        <a:pt x="4285" y="878"/>
                        <a:pt x="4276" y="879"/>
                        <a:pt x="4267" y="880"/>
                      </a:cubicBezTo>
                      <a:cubicBezTo>
                        <a:pt x="4266" y="877"/>
                        <a:pt x="4265" y="874"/>
                        <a:pt x="4264" y="871"/>
                      </a:cubicBezTo>
                      <a:cubicBezTo>
                        <a:pt x="4274" y="870"/>
                        <a:pt x="4288" y="869"/>
                        <a:pt x="4295" y="862"/>
                      </a:cubicBezTo>
                      <a:cubicBezTo>
                        <a:pt x="4297" y="860"/>
                        <a:pt x="4296" y="856"/>
                        <a:pt x="4293" y="856"/>
                      </a:cubicBezTo>
                      <a:cubicBezTo>
                        <a:pt x="4282" y="856"/>
                        <a:pt x="4271" y="859"/>
                        <a:pt x="4261" y="861"/>
                      </a:cubicBezTo>
                      <a:cubicBezTo>
                        <a:pt x="4257" y="849"/>
                        <a:pt x="4253" y="837"/>
                        <a:pt x="4251" y="831"/>
                      </a:cubicBezTo>
                      <a:cubicBezTo>
                        <a:pt x="4219" y="762"/>
                        <a:pt x="4160" y="729"/>
                        <a:pt x="4094" y="716"/>
                      </a:cubicBezTo>
                      <a:cubicBezTo>
                        <a:pt x="4105" y="690"/>
                        <a:pt x="4105" y="658"/>
                        <a:pt x="4103" y="631"/>
                      </a:cubicBezTo>
                      <a:cubicBezTo>
                        <a:pt x="4099" y="579"/>
                        <a:pt x="4076" y="530"/>
                        <a:pt x="4051" y="485"/>
                      </a:cubicBezTo>
                      <a:cubicBezTo>
                        <a:pt x="4048" y="480"/>
                        <a:pt x="4041" y="485"/>
                        <a:pt x="4043" y="490"/>
                      </a:cubicBezTo>
                      <a:cubicBezTo>
                        <a:pt x="4062" y="531"/>
                        <a:pt x="4074" y="575"/>
                        <a:pt x="4079" y="621"/>
                      </a:cubicBezTo>
                      <a:cubicBezTo>
                        <a:pt x="4083" y="655"/>
                        <a:pt x="4075" y="682"/>
                        <a:pt x="4067" y="712"/>
                      </a:cubicBezTo>
                      <a:cubicBezTo>
                        <a:pt x="4056" y="710"/>
                        <a:pt x="4045" y="710"/>
                        <a:pt x="4034" y="709"/>
                      </a:cubicBezTo>
                      <a:cubicBezTo>
                        <a:pt x="4053" y="667"/>
                        <a:pt x="4029" y="612"/>
                        <a:pt x="4027" y="568"/>
                      </a:cubicBezTo>
                      <a:cubicBezTo>
                        <a:pt x="4027" y="563"/>
                        <a:pt x="4020" y="563"/>
                        <a:pt x="4020" y="568"/>
                      </a:cubicBezTo>
                      <a:cubicBezTo>
                        <a:pt x="4017" y="617"/>
                        <a:pt x="4034" y="662"/>
                        <a:pt x="4018" y="709"/>
                      </a:cubicBezTo>
                      <a:cubicBezTo>
                        <a:pt x="3986" y="709"/>
                        <a:pt x="3953" y="713"/>
                        <a:pt x="3922" y="718"/>
                      </a:cubicBezTo>
                      <a:cubicBezTo>
                        <a:pt x="3915" y="719"/>
                        <a:pt x="3908" y="720"/>
                        <a:pt x="3901" y="722"/>
                      </a:cubicBezTo>
                      <a:cubicBezTo>
                        <a:pt x="3878" y="671"/>
                        <a:pt x="3843" y="624"/>
                        <a:pt x="3811" y="580"/>
                      </a:cubicBezTo>
                      <a:cubicBezTo>
                        <a:pt x="3797" y="560"/>
                        <a:pt x="3755" y="488"/>
                        <a:pt x="3724" y="499"/>
                      </a:cubicBezTo>
                      <a:cubicBezTo>
                        <a:pt x="3721" y="500"/>
                        <a:pt x="3720" y="505"/>
                        <a:pt x="3724" y="505"/>
                      </a:cubicBezTo>
                      <a:cubicBezTo>
                        <a:pt x="3762" y="514"/>
                        <a:pt x="3790" y="578"/>
                        <a:pt x="3809" y="609"/>
                      </a:cubicBezTo>
                      <a:cubicBezTo>
                        <a:pt x="3833" y="647"/>
                        <a:pt x="3853" y="688"/>
                        <a:pt x="3875" y="728"/>
                      </a:cubicBezTo>
                      <a:cubicBezTo>
                        <a:pt x="3838" y="738"/>
                        <a:pt x="3802" y="751"/>
                        <a:pt x="3767" y="767"/>
                      </a:cubicBezTo>
                      <a:cubicBezTo>
                        <a:pt x="3761" y="754"/>
                        <a:pt x="3752" y="743"/>
                        <a:pt x="3743" y="732"/>
                      </a:cubicBezTo>
                      <a:cubicBezTo>
                        <a:pt x="3731" y="720"/>
                        <a:pt x="3718" y="709"/>
                        <a:pt x="3705" y="699"/>
                      </a:cubicBezTo>
                      <a:cubicBezTo>
                        <a:pt x="3692" y="690"/>
                        <a:pt x="3679" y="678"/>
                        <a:pt x="3666" y="672"/>
                      </a:cubicBezTo>
                      <a:cubicBezTo>
                        <a:pt x="3663" y="670"/>
                        <a:pt x="3660" y="673"/>
                        <a:pt x="3661" y="676"/>
                      </a:cubicBezTo>
                      <a:cubicBezTo>
                        <a:pt x="3671" y="698"/>
                        <a:pt x="3696" y="717"/>
                        <a:pt x="3712" y="734"/>
                      </a:cubicBezTo>
                      <a:cubicBezTo>
                        <a:pt x="3724" y="748"/>
                        <a:pt x="3733" y="764"/>
                        <a:pt x="3743" y="779"/>
                      </a:cubicBezTo>
                      <a:cubicBezTo>
                        <a:pt x="3662" y="821"/>
                        <a:pt x="3589" y="880"/>
                        <a:pt x="3529" y="947"/>
                      </a:cubicBezTo>
                      <a:cubicBezTo>
                        <a:pt x="3507" y="919"/>
                        <a:pt x="3483" y="891"/>
                        <a:pt x="3460" y="864"/>
                      </a:cubicBezTo>
                      <a:cubicBezTo>
                        <a:pt x="3433" y="833"/>
                        <a:pt x="3399" y="810"/>
                        <a:pt x="3356" y="813"/>
                      </a:cubicBezTo>
                      <a:cubicBezTo>
                        <a:pt x="3352" y="814"/>
                        <a:pt x="3350" y="820"/>
                        <a:pt x="3355" y="821"/>
                      </a:cubicBezTo>
                      <a:cubicBezTo>
                        <a:pt x="3401" y="829"/>
                        <a:pt x="3432" y="863"/>
                        <a:pt x="3458" y="898"/>
                      </a:cubicBezTo>
                      <a:cubicBezTo>
                        <a:pt x="3475" y="921"/>
                        <a:pt x="3490" y="948"/>
                        <a:pt x="3511" y="968"/>
                      </a:cubicBezTo>
                      <a:cubicBezTo>
                        <a:pt x="3508" y="972"/>
                        <a:pt x="3505" y="975"/>
                        <a:pt x="3502" y="979"/>
                      </a:cubicBezTo>
                      <a:cubicBezTo>
                        <a:pt x="3456" y="1035"/>
                        <a:pt x="3415" y="1101"/>
                        <a:pt x="3387" y="1170"/>
                      </a:cubicBezTo>
                      <a:cubicBezTo>
                        <a:pt x="3341" y="1121"/>
                        <a:pt x="3283" y="1079"/>
                        <a:pt x="3226" y="1048"/>
                      </a:cubicBezTo>
                      <a:cubicBezTo>
                        <a:pt x="3222" y="1046"/>
                        <a:pt x="3220" y="1051"/>
                        <a:pt x="3223" y="1052"/>
                      </a:cubicBezTo>
                      <a:cubicBezTo>
                        <a:pt x="3264" y="1078"/>
                        <a:pt x="3298" y="1110"/>
                        <a:pt x="3334" y="1142"/>
                      </a:cubicBezTo>
                      <a:cubicBezTo>
                        <a:pt x="3351" y="1156"/>
                        <a:pt x="3363" y="1177"/>
                        <a:pt x="3378" y="1194"/>
                      </a:cubicBezTo>
                      <a:cubicBezTo>
                        <a:pt x="3367" y="1225"/>
                        <a:pt x="3358" y="1256"/>
                        <a:pt x="3353" y="1289"/>
                      </a:cubicBezTo>
                      <a:cubicBezTo>
                        <a:pt x="3334" y="1248"/>
                        <a:pt x="3296" y="1211"/>
                        <a:pt x="3259" y="1188"/>
                      </a:cubicBezTo>
                      <a:cubicBezTo>
                        <a:pt x="3255" y="1185"/>
                        <a:pt x="3251" y="1192"/>
                        <a:pt x="3255" y="1195"/>
                      </a:cubicBezTo>
                      <a:cubicBezTo>
                        <a:pt x="3294" y="1220"/>
                        <a:pt x="3329" y="1260"/>
                        <a:pt x="3351" y="1301"/>
                      </a:cubicBezTo>
                      <a:cubicBezTo>
                        <a:pt x="3345" y="1339"/>
                        <a:pt x="3344" y="1378"/>
                        <a:pt x="3349" y="1417"/>
                      </a:cubicBezTo>
                      <a:cubicBezTo>
                        <a:pt x="3345" y="1412"/>
                        <a:pt x="3342" y="1407"/>
                        <a:pt x="3338" y="1401"/>
                      </a:cubicBezTo>
                      <a:cubicBezTo>
                        <a:pt x="3289" y="1334"/>
                        <a:pt x="3213" y="1305"/>
                        <a:pt x="3139" y="1273"/>
                      </a:cubicBezTo>
                      <a:cubicBezTo>
                        <a:pt x="3135" y="1272"/>
                        <a:pt x="3133" y="1276"/>
                        <a:pt x="3136" y="1278"/>
                      </a:cubicBezTo>
                      <a:cubicBezTo>
                        <a:pt x="3196" y="1315"/>
                        <a:pt x="3243" y="1364"/>
                        <a:pt x="3293" y="1413"/>
                      </a:cubicBezTo>
                      <a:cubicBezTo>
                        <a:pt x="3354" y="1474"/>
                        <a:pt x="3382" y="1541"/>
                        <a:pt x="3403" y="1622"/>
                      </a:cubicBezTo>
                      <a:cubicBezTo>
                        <a:pt x="3404" y="1626"/>
                        <a:pt x="3410" y="1625"/>
                        <a:pt x="3410" y="1621"/>
                      </a:cubicBezTo>
                      <a:cubicBezTo>
                        <a:pt x="3411" y="1586"/>
                        <a:pt x="3406" y="1551"/>
                        <a:pt x="3396" y="1518"/>
                      </a:cubicBezTo>
                      <a:cubicBezTo>
                        <a:pt x="3402" y="1523"/>
                        <a:pt x="3409" y="1529"/>
                        <a:pt x="3416" y="1534"/>
                      </a:cubicBezTo>
                      <a:cubicBezTo>
                        <a:pt x="3505" y="1594"/>
                        <a:pt x="3619" y="1606"/>
                        <a:pt x="3719" y="1643"/>
                      </a:cubicBezTo>
                      <a:cubicBezTo>
                        <a:pt x="3735" y="1649"/>
                        <a:pt x="3752" y="1655"/>
                        <a:pt x="3769" y="1662"/>
                      </a:cubicBezTo>
                      <a:cubicBezTo>
                        <a:pt x="3771" y="1685"/>
                        <a:pt x="3774" y="1707"/>
                        <a:pt x="3774" y="1730"/>
                      </a:cubicBezTo>
                      <a:cubicBezTo>
                        <a:pt x="3774" y="1767"/>
                        <a:pt x="3768" y="1803"/>
                        <a:pt x="3768" y="1840"/>
                      </a:cubicBezTo>
                      <a:cubicBezTo>
                        <a:pt x="3768" y="1844"/>
                        <a:pt x="3773" y="1843"/>
                        <a:pt x="3773" y="1840"/>
                      </a:cubicBezTo>
                      <a:cubicBezTo>
                        <a:pt x="3775" y="1803"/>
                        <a:pt x="3784" y="1767"/>
                        <a:pt x="3788" y="1730"/>
                      </a:cubicBezTo>
                      <a:cubicBezTo>
                        <a:pt x="3791" y="1711"/>
                        <a:pt x="3791" y="1691"/>
                        <a:pt x="3789" y="1672"/>
                      </a:cubicBezTo>
                      <a:cubicBezTo>
                        <a:pt x="3870" y="1707"/>
                        <a:pt x="3947" y="1752"/>
                        <a:pt x="4017" y="1804"/>
                      </a:cubicBezTo>
                      <a:cubicBezTo>
                        <a:pt x="3998" y="1858"/>
                        <a:pt x="3977" y="1911"/>
                        <a:pt x="3958" y="1965"/>
                      </a:cubicBezTo>
                      <a:cubicBezTo>
                        <a:pt x="3936" y="2030"/>
                        <a:pt x="3910" y="2095"/>
                        <a:pt x="3860" y="2144"/>
                      </a:cubicBezTo>
                      <a:cubicBezTo>
                        <a:pt x="3857" y="2147"/>
                        <a:pt x="3861" y="2151"/>
                        <a:pt x="3864" y="2148"/>
                      </a:cubicBezTo>
                      <a:cubicBezTo>
                        <a:pt x="3909" y="2108"/>
                        <a:pt x="3940" y="2056"/>
                        <a:pt x="3963" y="2001"/>
                      </a:cubicBezTo>
                      <a:cubicBezTo>
                        <a:pt x="3987" y="1941"/>
                        <a:pt x="4014" y="1880"/>
                        <a:pt x="4035" y="1818"/>
                      </a:cubicBezTo>
                      <a:cubicBezTo>
                        <a:pt x="4101" y="1870"/>
                        <a:pt x="4161" y="1929"/>
                        <a:pt x="4215" y="1994"/>
                      </a:cubicBezTo>
                      <a:cubicBezTo>
                        <a:pt x="4178" y="2064"/>
                        <a:pt x="4117" y="2117"/>
                        <a:pt x="4059" y="2169"/>
                      </a:cubicBezTo>
                      <a:cubicBezTo>
                        <a:pt x="4025" y="2199"/>
                        <a:pt x="3989" y="2228"/>
                        <a:pt x="3952" y="2254"/>
                      </a:cubicBezTo>
                      <a:cubicBezTo>
                        <a:pt x="3923" y="2274"/>
                        <a:pt x="3887" y="2281"/>
                        <a:pt x="3860" y="2304"/>
                      </a:cubicBezTo>
                      <a:cubicBezTo>
                        <a:pt x="3858" y="2306"/>
                        <a:pt x="3861" y="2310"/>
                        <a:pt x="3863" y="2308"/>
                      </a:cubicBezTo>
                      <a:cubicBezTo>
                        <a:pt x="3894" y="2285"/>
                        <a:pt x="3935" y="2278"/>
                        <a:pt x="3968" y="2258"/>
                      </a:cubicBezTo>
                      <a:cubicBezTo>
                        <a:pt x="4005" y="2236"/>
                        <a:pt x="4041" y="2211"/>
                        <a:pt x="4074" y="2184"/>
                      </a:cubicBezTo>
                      <a:cubicBezTo>
                        <a:pt x="4133" y="2137"/>
                        <a:pt x="4194" y="2082"/>
                        <a:pt x="4231" y="2014"/>
                      </a:cubicBezTo>
                      <a:cubicBezTo>
                        <a:pt x="4272" y="2066"/>
                        <a:pt x="4308" y="2123"/>
                        <a:pt x="4339" y="2182"/>
                      </a:cubicBezTo>
                      <a:cubicBezTo>
                        <a:pt x="4301" y="2206"/>
                        <a:pt x="4264" y="2231"/>
                        <a:pt x="4227" y="2254"/>
                      </a:cubicBezTo>
                      <a:cubicBezTo>
                        <a:pt x="4072" y="2353"/>
                        <a:pt x="3908" y="2407"/>
                        <a:pt x="3733" y="2436"/>
                      </a:cubicBezTo>
                      <a:cubicBezTo>
                        <a:pt x="3699" y="2311"/>
                        <a:pt x="3519" y="2264"/>
                        <a:pt x="3407" y="2250"/>
                      </a:cubicBezTo>
                      <a:cubicBezTo>
                        <a:pt x="3382" y="2247"/>
                        <a:pt x="3356" y="2245"/>
                        <a:pt x="3331" y="2244"/>
                      </a:cubicBezTo>
                      <a:cubicBezTo>
                        <a:pt x="3338" y="2224"/>
                        <a:pt x="3339" y="2200"/>
                        <a:pt x="3341" y="2185"/>
                      </a:cubicBezTo>
                      <a:cubicBezTo>
                        <a:pt x="3353" y="2118"/>
                        <a:pt x="3365" y="2055"/>
                        <a:pt x="3363" y="1986"/>
                      </a:cubicBezTo>
                      <a:cubicBezTo>
                        <a:pt x="3360" y="1912"/>
                        <a:pt x="3357" y="1836"/>
                        <a:pt x="3345" y="1763"/>
                      </a:cubicBezTo>
                      <a:cubicBezTo>
                        <a:pt x="3334" y="1697"/>
                        <a:pt x="3311" y="1633"/>
                        <a:pt x="3285" y="1571"/>
                      </a:cubicBezTo>
                      <a:cubicBezTo>
                        <a:pt x="3284" y="1569"/>
                        <a:pt x="3280" y="1571"/>
                        <a:pt x="3281" y="1573"/>
                      </a:cubicBezTo>
                      <a:cubicBezTo>
                        <a:pt x="3302" y="1628"/>
                        <a:pt x="3319" y="1684"/>
                        <a:pt x="3329" y="1742"/>
                      </a:cubicBezTo>
                      <a:cubicBezTo>
                        <a:pt x="3340" y="1808"/>
                        <a:pt x="3339" y="1876"/>
                        <a:pt x="3341" y="1943"/>
                      </a:cubicBezTo>
                      <a:cubicBezTo>
                        <a:pt x="3342" y="2012"/>
                        <a:pt x="3340" y="2076"/>
                        <a:pt x="3326" y="2143"/>
                      </a:cubicBezTo>
                      <a:cubicBezTo>
                        <a:pt x="3322" y="2162"/>
                        <a:pt x="3318" y="2182"/>
                        <a:pt x="3315" y="2201"/>
                      </a:cubicBezTo>
                      <a:cubicBezTo>
                        <a:pt x="3313" y="2213"/>
                        <a:pt x="3312" y="2230"/>
                        <a:pt x="3307" y="2244"/>
                      </a:cubicBezTo>
                      <a:lnTo>
                        <a:pt x="3297" y="2244"/>
                      </a:lnTo>
                      <a:cubicBezTo>
                        <a:pt x="3307" y="2176"/>
                        <a:pt x="3296" y="2101"/>
                        <a:pt x="3294" y="2038"/>
                      </a:cubicBezTo>
                      <a:cubicBezTo>
                        <a:pt x="3294" y="2034"/>
                        <a:pt x="3287" y="2034"/>
                        <a:pt x="3287" y="2038"/>
                      </a:cubicBezTo>
                      <a:cubicBezTo>
                        <a:pt x="3286" y="2084"/>
                        <a:pt x="3287" y="2131"/>
                        <a:pt x="3285" y="2177"/>
                      </a:cubicBezTo>
                      <a:cubicBezTo>
                        <a:pt x="3284" y="2201"/>
                        <a:pt x="3281" y="2223"/>
                        <a:pt x="3276" y="2245"/>
                      </a:cubicBezTo>
                      <a:cubicBezTo>
                        <a:pt x="3216" y="2248"/>
                        <a:pt x="3158" y="2258"/>
                        <a:pt x="3101" y="2274"/>
                      </a:cubicBezTo>
                      <a:cubicBezTo>
                        <a:pt x="3091" y="2247"/>
                        <a:pt x="3080" y="2221"/>
                        <a:pt x="3069" y="2196"/>
                      </a:cubicBezTo>
                      <a:cubicBezTo>
                        <a:pt x="3058" y="2172"/>
                        <a:pt x="3046" y="2149"/>
                        <a:pt x="3033" y="2127"/>
                      </a:cubicBezTo>
                      <a:cubicBezTo>
                        <a:pt x="3021" y="2105"/>
                        <a:pt x="3003" y="2089"/>
                        <a:pt x="2998" y="2063"/>
                      </a:cubicBezTo>
                      <a:cubicBezTo>
                        <a:pt x="2997" y="2060"/>
                        <a:pt x="2992" y="2061"/>
                        <a:pt x="2992" y="2064"/>
                      </a:cubicBezTo>
                      <a:cubicBezTo>
                        <a:pt x="2993" y="2080"/>
                        <a:pt x="2999" y="2091"/>
                        <a:pt x="3007" y="2105"/>
                      </a:cubicBezTo>
                      <a:cubicBezTo>
                        <a:pt x="3023" y="2133"/>
                        <a:pt x="3036" y="2160"/>
                        <a:pt x="3048" y="2191"/>
                      </a:cubicBezTo>
                      <a:cubicBezTo>
                        <a:pt x="3058" y="2218"/>
                        <a:pt x="3065" y="2251"/>
                        <a:pt x="3075" y="2282"/>
                      </a:cubicBezTo>
                      <a:cubicBezTo>
                        <a:pt x="2992" y="2308"/>
                        <a:pt x="2914" y="2349"/>
                        <a:pt x="2842" y="2400"/>
                      </a:cubicBezTo>
                      <a:cubicBezTo>
                        <a:pt x="2824" y="2359"/>
                        <a:pt x="2798" y="2320"/>
                        <a:pt x="2774" y="2282"/>
                      </a:cubicBezTo>
                      <a:cubicBezTo>
                        <a:pt x="2742" y="2230"/>
                        <a:pt x="2709" y="2179"/>
                        <a:pt x="2676" y="2127"/>
                      </a:cubicBezTo>
                      <a:cubicBezTo>
                        <a:pt x="2609" y="2022"/>
                        <a:pt x="2537" y="1921"/>
                        <a:pt x="2469" y="1817"/>
                      </a:cubicBezTo>
                      <a:cubicBezTo>
                        <a:pt x="2468" y="1814"/>
                        <a:pt x="2464" y="1817"/>
                        <a:pt x="2465" y="1819"/>
                      </a:cubicBezTo>
                      <a:cubicBezTo>
                        <a:pt x="2528" y="1921"/>
                        <a:pt x="2593" y="2020"/>
                        <a:pt x="2653" y="2124"/>
                      </a:cubicBezTo>
                      <a:cubicBezTo>
                        <a:pt x="2709" y="2220"/>
                        <a:pt x="2764" y="2316"/>
                        <a:pt x="2823" y="2410"/>
                      </a:cubicBezTo>
                      <a:cubicBezTo>
                        <a:pt x="2823" y="2411"/>
                        <a:pt x="2824" y="2412"/>
                        <a:pt x="2825" y="2413"/>
                      </a:cubicBezTo>
                      <a:cubicBezTo>
                        <a:pt x="2774" y="2451"/>
                        <a:pt x="2729" y="2495"/>
                        <a:pt x="2689" y="2544"/>
                      </a:cubicBezTo>
                      <a:cubicBezTo>
                        <a:pt x="2678" y="2525"/>
                        <a:pt x="2667" y="2506"/>
                        <a:pt x="2657" y="2488"/>
                      </a:cubicBezTo>
                      <a:cubicBezTo>
                        <a:pt x="2624" y="2432"/>
                        <a:pt x="2583" y="2380"/>
                        <a:pt x="2550" y="2323"/>
                      </a:cubicBezTo>
                      <a:cubicBezTo>
                        <a:pt x="2498" y="2237"/>
                        <a:pt x="2445" y="2119"/>
                        <a:pt x="2350" y="2073"/>
                      </a:cubicBezTo>
                      <a:cubicBezTo>
                        <a:pt x="2347" y="2072"/>
                        <a:pt x="2344" y="2076"/>
                        <a:pt x="2347" y="2077"/>
                      </a:cubicBezTo>
                      <a:cubicBezTo>
                        <a:pt x="2441" y="2132"/>
                        <a:pt x="2488" y="2249"/>
                        <a:pt x="2538" y="2341"/>
                      </a:cubicBezTo>
                      <a:cubicBezTo>
                        <a:pt x="2568" y="2395"/>
                        <a:pt x="2605" y="2446"/>
                        <a:pt x="2636" y="2500"/>
                      </a:cubicBezTo>
                      <a:cubicBezTo>
                        <a:pt x="2649" y="2522"/>
                        <a:pt x="2660" y="2544"/>
                        <a:pt x="2672" y="2567"/>
                      </a:cubicBezTo>
                      <a:cubicBezTo>
                        <a:pt x="2640" y="2609"/>
                        <a:pt x="2612" y="2654"/>
                        <a:pt x="2588" y="2702"/>
                      </a:cubicBezTo>
                      <a:cubicBezTo>
                        <a:pt x="2534" y="2652"/>
                        <a:pt x="2506" y="2568"/>
                        <a:pt x="2432" y="2538"/>
                      </a:cubicBezTo>
                      <a:cubicBezTo>
                        <a:pt x="2428" y="2537"/>
                        <a:pt x="2426" y="2542"/>
                        <a:pt x="2429" y="2544"/>
                      </a:cubicBezTo>
                      <a:cubicBezTo>
                        <a:pt x="2497" y="2576"/>
                        <a:pt x="2526" y="2667"/>
                        <a:pt x="2581" y="2717"/>
                      </a:cubicBezTo>
                      <a:cubicBezTo>
                        <a:pt x="2560" y="2762"/>
                        <a:pt x="2542" y="2809"/>
                        <a:pt x="2528" y="2857"/>
                      </a:cubicBezTo>
                      <a:cubicBezTo>
                        <a:pt x="2503" y="2845"/>
                        <a:pt x="2472" y="2843"/>
                        <a:pt x="2445" y="2849"/>
                      </a:cubicBezTo>
                      <a:cubicBezTo>
                        <a:pt x="2441" y="2850"/>
                        <a:pt x="2442" y="2856"/>
                        <a:pt x="2445" y="2855"/>
                      </a:cubicBezTo>
                      <a:cubicBezTo>
                        <a:pt x="2474" y="2853"/>
                        <a:pt x="2499" y="2858"/>
                        <a:pt x="2526" y="2867"/>
                      </a:cubicBezTo>
                      <a:cubicBezTo>
                        <a:pt x="2523" y="2877"/>
                        <a:pt x="2520" y="2886"/>
                        <a:pt x="2518" y="2896"/>
                      </a:cubicBezTo>
                      <a:cubicBezTo>
                        <a:pt x="2517" y="2899"/>
                        <a:pt x="2517" y="2902"/>
                        <a:pt x="2516" y="2904"/>
                      </a:cubicBezTo>
                      <a:cubicBezTo>
                        <a:pt x="2499" y="2902"/>
                        <a:pt x="2482" y="2898"/>
                        <a:pt x="2465" y="2893"/>
                      </a:cubicBezTo>
                      <a:cubicBezTo>
                        <a:pt x="2401" y="2877"/>
                        <a:pt x="2338" y="2855"/>
                        <a:pt x="2271" y="2845"/>
                      </a:cubicBezTo>
                      <a:cubicBezTo>
                        <a:pt x="2268" y="2844"/>
                        <a:pt x="2266" y="2849"/>
                        <a:pt x="2270" y="2850"/>
                      </a:cubicBezTo>
                      <a:cubicBezTo>
                        <a:pt x="2349" y="2866"/>
                        <a:pt x="2430" y="2905"/>
                        <a:pt x="2512" y="2924"/>
                      </a:cubicBezTo>
                      <a:cubicBezTo>
                        <a:pt x="2510" y="2930"/>
                        <a:pt x="2509" y="2937"/>
                        <a:pt x="2508" y="2943"/>
                      </a:cubicBezTo>
                      <a:cubicBezTo>
                        <a:pt x="2421" y="2947"/>
                        <a:pt x="2335" y="2937"/>
                        <a:pt x="2250" y="2913"/>
                      </a:cubicBezTo>
                      <a:cubicBezTo>
                        <a:pt x="2133" y="2881"/>
                        <a:pt x="2036" y="2803"/>
                        <a:pt x="1917" y="2776"/>
                      </a:cubicBezTo>
                      <a:cubicBezTo>
                        <a:pt x="1913" y="2775"/>
                        <a:pt x="1911" y="2781"/>
                        <a:pt x="1915" y="2783"/>
                      </a:cubicBezTo>
                      <a:cubicBezTo>
                        <a:pt x="2038" y="2824"/>
                        <a:pt x="2140" y="2909"/>
                        <a:pt x="2265" y="2944"/>
                      </a:cubicBezTo>
                      <a:cubicBezTo>
                        <a:pt x="2336" y="2963"/>
                        <a:pt x="2421" y="2979"/>
                        <a:pt x="2502" y="2975"/>
                      </a:cubicBezTo>
                      <a:cubicBezTo>
                        <a:pt x="2490" y="3045"/>
                        <a:pt x="2485" y="3117"/>
                        <a:pt x="2488" y="3189"/>
                      </a:cubicBezTo>
                      <a:cubicBezTo>
                        <a:pt x="2430" y="3219"/>
                        <a:pt x="2367" y="3238"/>
                        <a:pt x="2304" y="3253"/>
                      </a:cubicBezTo>
                      <a:cubicBezTo>
                        <a:pt x="2204" y="3277"/>
                        <a:pt x="2105" y="3279"/>
                        <a:pt x="2004" y="3290"/>
                      </a:cubicBezTo>
                      <a:cubicBezTo>
                        <a:pt x="2001" y="3290"/>
                        <a:pt x="1999" y="3295"/>
                        <a:pt x="2003" y="3296"/>
                      </a:cubicBezTo>
                      <a:cubicBezTo>
                        <a:pt x="2102" y="3311"/>
                        <a:pt x="2213" y="3293"/>
                        <a:pt x="2309" y="3273"/>
                      </a:cubicBezTo>
                      <a:cubicBezTo>
                        <a:pt x="2368" y="3261"/>
                        <a:pt x="2433" y="3243"/>
                        <a:pt x="2490" y="3215"/>
                      </a:cubicBezTo>
                      <a:cubicBezTo>
                        <a:pt x="2493" y="3258"/>
                        <a:pt x="2499" y="3300"/>
                        <a:pt x="2508" y="3341"/>
                      </a:cubicBezTo>
                      <a:cubicBezTo>
                        <a:pt x="2481" y="3361"/>
                        <a:pt x="2454" y="3381"/>
                        <a:pt x="2425" y="3399"/>
                      </a:cubicBezTo>
                      <a:cubicBezTo>
                        <a:pt x="2372" y="3431"/>
                        <a:pt x="2315" y="3458"/>
                        <a:pt x="2258" y="3482"/>
                      </a:cubicBezTo>
                      <a:cubicBezTo>
                        <a:pt x="2129" y="3538"/>
                        <a:pt x="1990" y="3604"/>
                        <a:pt x="1848" y="3616"/>
                      </a:cubicBezTo>
                      <a:cubicBezTo>
                        <a:pt x="1845" y="3616"/>
                        <a:pt x="1845" y="3621"/>
                        <a:pt x="1848" y="3621"/>
                      </a:cubicBezTo>
                      <a:cubicBezTo>
                        <a:pt x="1993" y="3617"/>
                        <a:pt x="2134" y="3556"/>
                        <a:pt x="2267" y="3503"/>
                      </a:cubicBezTo>
                      <a:cubicBezTo>
                        <a:pt x="2326" y="3479"/>
                        <a:pt x="2383" y="3452"/>
                        <a:pt x="2438" y="3420"/>
                      </a:cubicBezTo>
                      <a:cubicBezTo>
                        <a:pt x="2464" y="3405"/>
                        <a:pt x="2490" y="3389"/>
                        <a:pt x="2515" y="3370"/>
                      </a:cubicBezTo>
                      <a:cubicBezTo>
                        <a:pt x="2519" y="3386"/>
                        <a:pt x="2524" y="3402"/>
                        <a:pt x="2529" y="3417"/>
                      </a:cubicBezTo>
                      <a:cubicBezTo>
                        <a:pt x="2469" y="3458"/>
                        <a:pt x="2404" y="3492"/>
                        <a:pt x="2328" y="3504"/>
                      </a:cubicBezTo>
                      <a:cubicBezTo>
                        <a:pt x="2325" y="3505"/>
                        <a:pt x="2326" y="3510"/>
                        <a:pt x="2329" y="3509"/>
                      </a:cubicBezTo>
                      <a:cubicBezTo>
                        <a:pt x="2404" y="3499"/>
                        <a:pt x="2471" y="3470"/>
                        <a:pt x="2534" y="3432"/>
                      </a:cubicBezTo>
                      <a:cubicBezTo>
                        <a:pt x="2537" y="3439"/>
                        <a:pt x="2540" y="3447"/>
                        <a:pt x="2543" y="3454"/>
                      </a:cubicBezTo>
                      <a:cubicBezTo>
                        <a:pt x="2511" y="3474"/>
                        <a:pt x="2479" y="3493"/>
                        <a:pt x="2445" y="3511"/>
                      </a:cubicBezTo>
                      <a:cubicBezTo>
                        <a:pt x="2331" y="3571"/>
                        <a:pt x="2201" y="3592"/>
                        <a:pt x="2076" y="3622"/>
                      </a:cubicBezTo>
                      <a:cubicBezTo>
                        <a:pt x="2074" y="3622"/>
                        <a:pt x="2075" y="3625"/>
                        <a:pt x="2077" y="3624"/>
                      </a:cubicBezTo>
                      <a:cubicBezTo>
                        <a:pt x="2200" y="3598"/>
                        <a:pt x="2324" y="3579"/>
                        <a:pt x="2440" y="3527"/>
                      </a:cubicBezTo>
                      <a:cubicBezTo>
                        <a:pt x="2473" y="3512"/>
                        <a:pt x="2506" y="3494"/>
                        <a:pt x="2538" y="3475"/>
                      </a:cubicBezTo>
                      <a:cubicBezTo>
                        <a:pt x="2536" y="3478"/>
                        <a:pt x="2534" y="3481"/>
                        <a:pt x="2532" y="3484"/>
                      </a:cubicBezTo>
                      <a:cubicBezTo>
                        <a:pt x="2499" y="3526"/>
                        <a:pt x="2417" y="3552"/>
                        <a:pt x="2368" y="3576"/>
                      </a:cubicBezTo>
                      <a:cubicBezTo>
                        <a:pt x="2362" y="3574"/>
                        <a:pt x="2355" y="3575"/>
                        <a:pt x="2348" y="3579"/>
                      </a:cubicBezTo>
                      <a:cubicBezTo>
                        <a:pt x="2338" y="3585"/>
                        <a:pt x="2327" y="3591"/>
                        <a:pt x="2317" y="3597"/>
                      </a:cubicBezTo>
                      <a:cubicBezTo>
                        <a:pt x="2212" y="3628"/>
                        <a:pt x="2122" y="3681"/>
                        <a:pt x="2023" y="3727"/>
                      </a:cubicBezTo>
                      <a:cubicBezTo>
                        <a:pt x="1942" y="3765"/>
                        <a:pt x="1852" y="3787"/>
                        <a:pt x="1777" y="3726"/>
                      </a:cubicBezTo>
                      <a:cubicBezTo>
                        <a:pt x="1760" y="3712"/>
                        <a:pt x="1758" y="3688"/>
                        <a:pt x="1761" y="3663"/>
                      </a:cubicBezTo>
                      <a:cubicBezTo>
                        <a:pt x="1794" y="3676"/>
                        <a:pt x="1826" y="3687"/>
                        <a:pt x="1861" y="3692"/>
                      </a:cubicBezTo>
                      <a:cubicBezTo>
                        <a:pt x="1936" y="3701"/>
                        <a:pt x="2009" y="3674"/>
                        <a:pt x="2082" y="3660"/>
                      </a:cubicBezTo>
                      <a:cubicBezTo>
                        <a:pt x="2086" y="3659"/>
                        <a:pt x="2084" y="3654"/>
                        <a:pt x="2081" y="3655"/>
                      </a:cubicBezTo>
                      <a:cubicBezTo>
                        <a:pt x="2012" y="3665"/>
                        <a:pt x="1943" y="3679"/>
                        <a:pt x="1874" y="3673"/>
                      </a:cubicBezTo>
                      <a:cubicBezTo>
                        <a:pt x="1836" y="3670"/>
                        <a:pt x="1801" y="3652"/>
                        <a:pt x="1766" y="3636"/>
                      </a:cubicBezTo>
                      <a:cubicBezTo>
                        <a:pt x="1773" y="3607"/>
                        <a:pt x="1783" y="3578"/>
                        <a:pt x="1784" y="3559"/>
                      </a:cubicBezTo>
                      <a:cubicBezTo>
                        <a:pt x="1785" y="3549"/>
                        <a:pt x="1785" y="3540"/>
                        <a:pt x="1784" y="3531"/>
                      </a:cubicBezTo>
                      <a:cubicBezTo>
                        <a:pt x="1788" y="3529"/>
                        <a:pt x="1792" y="3526"/>
                        <a:pt x="1796" y="3524"/>
                      </a:cubicBezTo>
                      <a:cubicBezTo>
                        <a:pt x="1821" y="3512"/>
                        <a:pt x="1849" y="3507"/>
                        <a:pt x="1876" y="3501"/>
                      </a:cubicBezTo>
                      <a:cubicBezTo>
                        <a:pt x="1927" y="3491"/>
                        <a:pt x="1979" y="3484"/>
                        <a:pt x="2031" y="3477"/>
                      </a:cubicBezTo>
                      <a:cubicBezTo>
                        <a:pt x="2148" y="3462"/>
                        <a:pt x="2258" y="3423"/>
                        <a:pt x="2359" y="3362"/>
                      </a:cubicBezTo>
                      <a:cubicBezTo>
                        <a:pt x="2360" y="3361"/>
                        <a:pt x="2359" y="3359"/>
                        <a:pt x="2357" y="3360"/>
                      </a:cubicBezTo>
                      <a:cubicBezTo>
                        <a:pt x="2301" y="3389"/>
                        <a:pt x="2242" y="3413"/>
                        <a:pt x="2180" y="3428"/>
                      </a:cubicBezTo>
                      <a:cubicBezTo>
                        <a:pt x="2120" y="3444"/>
                        <a:pt x="2060" y="3450"/>
                        <a:pt x="1998" y="3460"/>
                      </a:cubicBezTo>
                      <a:cubicBezTo>
                        <a:pt x="1949" y="3468"/>
                        <a:pt x="1899" y="3472"/>
                        <a:pt x="1850" y="3483"/>
                      </a:cubicBezTo>
                      <a:cubicBezTo>
                        <a:pt x="1834" y="3486"/>
                        <a:pt x="1805" y="3492"/>
                        <a:pt x="1781" y="3503"/>
                      </a:cubicBezTo>
                      <a:cubicBezTo>
                        <a:pt x="1778" y="3480"/>
                        <a:pt x="1771" y="3457"/>
                        <a:pt x="1763" y="3435"/>
                      </a:cubicBezTo>
                      <a:cubicBezTo>
                        <a:pt x="1890" y="3446"/>
                        <a:pt x="2019" y="3427"/>
                        <a:pt x="2142" y="3388"/>
                      </a:cubicBezTo>
                      <a:cubicBezTo>
                        <a:pt x="2151" y="3385"/>
                        <a:pt x="2147" y="3371"/>
                        <a:pt x="2138" y="3373"/>
                      </a:cubicBezTo>
                      <a:cubicBezTo>
                        <a:pt x="2011" y="3403"/>
                        <a:pt x="1887" y="3416"/>
                        <a:pt x="1760" y="3416"/>
                      </a:cubicBezTo>
                      <a:cubicBezTo>
                        <a:pt x="1758" y="3388"/>
                        <a:pt x="1756" y="3359"/>
                        <a:pt x="1754" y="3330"/>
                      </a:cubicBezTo>
                      <a:cubicBezTo>
                        <a:pt x="1749" y="3260"/>
                        <a:pt x="1745" y="3201"/>
                        <a:pt x="1715" y="3136"/>
                      </a:cubicBezTo>
                      <a:cubicBezTo>
                        <a:pt x="1705" y="3112"/>
                        <a:pt x="1696" y="3089"/>
                        <a:pt x="1688" y="3067"/>
                      </a:cubicBezTo>
                      <a:cubicBezTo>
                        <a:pt x="1724" y="3085"/>
                        <a:pt x="1763" y="3097"/>
                        <a:pt x="1801" y="3106"/>
                      </a:cubicBezTo>
                      <a:cubicBezTo>
                        <a:pt x="1891" y="3129"/>
                        <a:pt x="1988" y="3137"/>
                        <a:pt x="2081" y="3131"/>
                      </a:cubicBezTo>
                      <a:cubicBezTo>
                        <a:pt x="2086" y="3131"/>
                        <a:pt x="2086" y="3124"/>
                        <a:pt x="2081" y="3124"/>
                      </a:cubicBezTo>
                      <a:cubicBezTo>
                        <a:pt x="1995" y="3124"/>
                        <a:pt x="1907" y="3113"/>
                        <a:pt x="1823" y="3092"/>
                      </a:cubicBezTo>
                      <a:cubicBezTo>
                        <a:pt x="1777" y="3080"/>
                        <a:pt x="1731" y="3064"/>
                        <a:pt x="1690" y="3041"/>
                      </a:cubicBezTo>
                      <a:cubicBezTo>
                        <a:pt x="1686" y="3039"/>
                        <a:pt x="1683" y="3036"/>
                        <a:pt x="1679" y="3034"/>
                      </a:cubicBezTo>
                      <a:cubicBezTo>
                        <a:pt x="1665" y="2976"/>
                        <a:pt x="1663" y="2920"/>
                        <a:pt x="1674" y="2853"/>
                      </a:cubicBezTo>
                      <a:cubicBezTo>
                        <a:pt x="1681" y="2815"/>
                        <a:pt x="1693" y="2778"/>
                        <a:pt x="1709" y="2743"/>
                      </a:cubicBezTo>
                      <a:cubicBezTo>
                        <a:pt x="1744" y="2774"/>
                        <a:pt x="1764" y="2815"/>
                        <a:pt x="1806" y="2839"/>
                      </a:cubicBezTo>
                      <a:cubicBezTo>
                        <a:pt x="1863" y="2872"/>
                        <a:pt x="1930" y="2878"/>
                        <a:pt x="1988" y="2908"/>
                      </a:cubicBezTo>
                      <a:cubicBezTo>
                        <a:pt x="1991" y="2910"/>
                        <a:pt x="1994" y="2905"/>
                        <a:pt x="1990" y="2903"/>
                      </a:cubicBezTo>
                      <a:cubicBezTo>
                        <a:pt x="1934" y="2871"/>
                        <a:pt x="1870" y="2859"/>
                        <a:pt x="1813" y="2827"/>
                      </a:cubicBezTo>
                      <a:cubicBezTo>
                        <a:pt x="1782" y="2809"/>
                        <a:pt x="1767" y="2782"/>
                        <a:pt x="1748" y="2753"/>
                      </a:cubicBezTo>
                      <a:cubicBezTo>
                        <a:pt x="1740" y="2741"/>
                        <a:pt x="1730" y="2731"/>
                        <a:pt x="1717" y="2725"/>
                      </a:cubicBezTo>
                      <a:cubicBezTo>
                        <a:pt x="1723" y="2713"/>
                        <a:pt x="1729" y="2702"/>
                        <a:pt x="1735" y="2690"/>
                      </a:cubicBezTo>
                      <a:cubicBezTo>
                        <a:pt x="1743" y="2700"/>
                        <a:pt x="1756" y="2708"/>
                        <a:pt x="1766" y="2715"/>
                      </a:cubicBezTo>
                      <a:cubicBezTo>
                        <a:pt x="1782" y="2726"/>
                        <a:pt x="1798" y="2738"/>
                        <a:pt x="1807" y="2756"/>
                      </a:cubicBezTo>
                      <a:cubicBezTo>
                        <a:pt x="1809" y="2760"/>
                        <a:pt x="1813" y="2757"/>
                        <a:pt x="1812" y="2754"/>
                      </a:cubicBezTo>
                      <a:cubicBezTo>
                        <a:pt x="1805" y="2738"/>
                        <a:pt x="1794" y="2726"/>
                        <a:pt x="1781" y="2715"/>
                      </a:cubicBezTo>
                      <a:cubicBezTo>
                        <a:pt x="1774" y="2709"/>
                        <a:pt x="1766" y="2703"/>
                        <a:pt x="1759" y="2696"/>
                      </a:cubicBezTo>
                      <a:cubicBezTo>
                        <a:pt x="1753" y="2691"/>
                        <a:pt x="1748" y="2684"/>
                        <a:pt x="1741" y="2679"/>
                      </a:cubicBezTo>
                      <a:cubicBezTo>
                        <a:pt x="1752" y="2660"/>
                        <a:pt x="1763" y="2642"/>
                        <a:pt x="1774" y="2624"/>
                      </a:cubicBezTo>
                      <a:cubicBezTo>
                        <a:pt x="1819" y="2553"/>
                        <a:pt x="1863" y="2483"/>
                        <a:pt x="1901" y="2410"/>
                      </a:cubicBezTo>
                      <a:cubicBezTo>
                        <a:pt x="1935" y="2452"/>
                        <a:pt x="1984" y="2486"/>
                        <a:pt x="2030" y="2506"/>
                      </a:cubicBezTo>
                      <a:cubicBezTo>
                        <a:pt x="2036" y="2509"/>
                        <a:pt x="2040" y="2502"/>
                        <a:pt x="2035" y="2498"/>
                      </a:cubicBezTo>
                      <a:cubicBezTo>
                        <a:pt x="1989" y="2471"/>
                        <a:pt x="1942" y="2440"/>
                        <a:pt x="1907" y="2399"/>
                      </a:cubicBezTo>
                      <a:cubicBezTo>
                        <a:pt x="1912" y="2388"/>
                        <a:pt x="1917" y="2378"/>
                        <a:pt x="1922" y="2368"/>
                      </a:cubicBezTo>
                      <a:cubicBezTo>
                        <a:pt x="1964" y="2423"/>
                        <a:pt x="2041" y="2453"/>
                        <a:pt x="2094" y="2495"/>
                      </a:cubicBezTo>
                      <a:cubicBezTo>
                        <a:pt x="2097" y="2498"/>
                        <a:pt x="2102" y="2493"/>
                        <a:pt x="2098" y="2490"/>
                      </a:cubicBezTo>
                      <a:cubicBezTo>
                        <a:pt x="2048" y="2443"/>
                        <a:pt x="1968" y="2416"/>
                        <a:pt x="1926" y="2359"/>
                      </a:cubicBezTo>
                      <a:cubicBezTo>
                        <a:pt x="1947" y="2314"/>
                        <a:pt x="1965" y="2267"/>
                        <a:pt x="1978" y="2218"/>
                      </a:cubicBezTo>
                      <a:cubicBezTo>
                        <a:pt x="1983" y="2200"/>
                        <a:pt x="1986" y="2182"/>
                        <a:pt x="1988" y="2164"/>
                      </a:cubicBezTo>
                      <a:cubicBezTo>
                        <a:pt x="2100" y="2239"/>
                        <a:pt x="2193" y="2338"/>
                        <a:pt x="2283" y="2437"/>
                      </a:cubicBezTo>
                      <a:cubicBezTo>
                        <a:pt x="2286" y="2440"/>
                        <a:pt x="2291" y="2435"/>
                        <a:pt x="2288" y="2432"/>
                      </a:cubicBezTo>
                      <a:cubicBezTo>
                        <a:pt x="2201" y="2326"/>
                        <a:pt x="2110" y="2212"/>
                        <a:pt x="1993" y="2137"/>
                      </a:cubicBezTo>
                      <a:cubicBezTo>
                        <a:pt x="1994" y="2125"/>
                        <a:pt x="1995" y="2113"/>
                        <a:pt x="1995" y="2101"/>
                      </a:cubicBezTo>
                      <a:cubicBezTo>
                        <a:pt x="1995" y="2099"/>
                        <a:pt x="1996" y="2096"/>
                        <a:pt x="1996" y="2094"/>
                      </a:cubicBezTo>
                      <a:cubicBezTo>
                        <a:pt x="2011" y="2067"/>
                        <a:pt x="2027" y="2044"/>
                        <a:pt x="2046" y="2025"/>
                      </a:cubicBezTo>
                      <a:cubicBezTo>
                        <a:pt x="2071" y="2062"/>
                        <a:pt x="2098" y="2098"/>
                        <a:pt x="2128" y="2130"/>
                      </a:cubicBezTo>
                      <a:cubicBezTo>
                        <a:pt x="2130" y="2132"/>
                        <a:pt x="2134" y="2129"/>
                        <a:pt x="2132" y="2127"/>
                      </a:cubicBezTo>
                      <a:cubicBezTo>
                        <a:pt x="2103" y="2092"/>
                        <a:pt x="2080" y="2054"/>
                        <a:pt x="2056" y="2016"/>
                      </a:cubicBezTo>
                      <a:cubicBezTo>
                        <a:pt x="2058" y="2014"/>
                        <a:pt x="2061" y="2012"/>
                        <a:pt x="2063" y="2010"/>
                      </a:cubicBezTo>
                      <a:cubicBezTo>
                        <a:pt x="2124" y="2054"/>
                        <a:pt x="2175" y="2109"/>
                        <a:pt x="2234" y="2156"/>
                      </a:cubicBezTo>
                      <a:cubicBezTo>
                        <a:pt x="2301" y="2211"/>
                        <a:pt x="2383" y="2266"/>
                        <a:pt x="2419" y="2349"/>
                      </a:cubicBezTo>
                      <a:cubicBezTo>
                        <a:pt x="2420" y="2352"/>
                        <a:pt x="2426" y="2350"/>
                        <a:pt x="2424" y="2346"/>
                      </a:cubicBezTo>
                      <a:cubicBezTo>
                        <a:pt x="2394" y="2264"/>
                        <a:pt x="2320" y="2205"/>
                        <a:pt x="2255" y="2149"/>
                      </a:cubicBezTo>
                      <a:cubicBezTo>
                        <a:pt x="2197" y="2099"/>
                        <a:pt x="2145" y="2040"/>
                        <a:pt x="2084" y="1993"/>
                      </a:cubicBezTo>
                      <a:cubicBezTo>
                        <a:pt x="2107" y="1977"/>
                        <a:pt x="2133" y="1962"/>
                        <a:pt x="2161" y="1949"/>
                      </a:cubicBezTo>
                      <a:cubicBezTo>
                        <a:pt x="2167" y="1955"/>
                        <a:pt x="2172" y="1961"/>
                        <a:pt x="2177" y="1966"/>
                      </a:cubicBezTo>
                      <a:cubicBezTo>
                        <a:pt x="2210" y="2002"/>
                        <a:pt x="2241" y="2038"/>
                        <a:pt x="2263" y="2082"/>
                      </a:cubicBezTo>
                      <a:cubicBezTo>
                        <a:pt x="2265" y="2086"/>
                        <a:pt x="2271" y="2082"/>
                        <a:pt x="2269" y="2078"/>
                      </a:cubicBezTo>
                      <a:cubicBezTo>
                        <a:pt x="2254" y="2043"/>
                        <a:pt x="2232" y="2013"/>
                        <a:pt x="2208" y="1983"/>
                      </a:cubicBezTo>
                      <a:cubicBezTo>
                        <a:pt x="2197" y="1970"/>
                        <a:pt x="2187" y="1956"/>
                        <a:pt x="2176" y="1942"/>
                      </a:cubicBezTo>
                      <a:cubicBezTo>
                        <a:pt x="2194" y="1934"/>
                        <a:pt x="2212" y="1926"/>
                        <a:pt x="2230" y="1919"/>
                      </a:cubicBezTo>
                      <a:cubicBezTo>
                        <a:pt x="2280" y="1898"/>
                        <a:pt x="2344" y="1865"/>
                        <a:pt x="2370" y="1813"/>
                      </a:cubicBezTo>
                      <a:cubicBezTo>
                        <a:pt x="2394" y="1792"/>
                        <a:pt x="2416" y="1768"/>
                        <a:pt x="2435" y="1747"/>
                      </a:cubicBezTo>
                      <a:moveTo>
                        <a:pt x="3675" y="2444"/>
                      </a:moveTo>
                      <a:cubicBezTo>
                        <a:pt x="3674" y="2444"/>
                        <a:pt x="3673" y="2444"/>
                        <a:pt x="3672" y="2444"/>
                      </a:cubicBezTo>
                      <a:cubicBezTo>
                        <a:pt x="3672" y="2443"/>
                        <a:pt x="3672" y="2441"/>
                        <a:pt x="3672" y="2440"/>
                      </a:cubicBezTo>
                      <a:cubicBezTo>
                        <a:pt x="3673" y="2441"/>
                        <a:pt x="3674" y="2443"/>
                        <a:pt x="3675" y="2444"/>
                      </a:cubicBezTo>
                      <a:moveTo>
                        <a:pt x="3504" y="2458"/>
                      </a:moveTo>
                      <a:cubicBezTo>
                        <a:pt x="3412" y="2461"/>
                        <a:pt x="3320" y="2456"/>
                        <a:pt x="3228" y="2446"/>
                      </a:cubicBezTo>
                      <a:cubicBezTo>
                        <a:pt x="3184" y="2441"/>
                        <a:pt x="3130" y="2438"/>
                        <a:pt x="3086" y="2420"/>
                      </a:cubicBezTo>
                      <a:cubicBezTo>
                        <a:pt x="3135" y="2382"/>
                        <a:pt x="3206" y="2382"/>
                        <a:pt x="3266" y="2382"/>
                      </a:cubicBezTo>
                      <a:cubicBezTo>
                        <a:pt x="3323" y="2382"/>
                        <a:pt x="3375" y="2389"/>
                        <a:pt x="3427" y="2412"/>
                      </a:cubicBezTo>
                      <a:cubicBezTo>
                        <a:pt x="3454" y="2425"/>
                        <a:pt x="3478" y="2444"/>
                        <a:pt x="3504" y="2458"/>
                      </a:cubicBezTo>
                      <a:moveTo>
                        <a:pt x="2742" y="3531"/>
                      </a:moveTo>
                      <a:cubicBezTo>
                        <a:pt x="2740" y="3533"/>
                        <a:pt x="2738" y="3535"/>
                        <a:pt x="2736" y="3537"/>
                      </a:cubicBezTo>
                      <a:cubicBezTo>
                        <a:pt x="2737" y="3535"/>
                        <a:pt x="2739" y="3533"/>
                        <a:pt x="2740" y="3531"/>
                      </a:cubicBezTo>
                      <a:cubicBezTo>
                        <a:pt x="2740" y="3531"/>
                        <a:pt x="2741" y="3531"/>
                        <a:pt x="2742" y="3531"/>
                      </a:cubicBezTo>
                      <a:moveTo>
                        <a:pt x="2547" y="3113"/>
                      </a:moveTo>
                      <a:cubicBezTo>
                        <a:pt x="2546" y="3118"/>
                        <a:pt x="2545" y="3123"/>
                        <a:pt x="2545" y="3128"/>
                      </a:cubicBezTo>
                      <a:cubicBezTo>
                        <a:pt x="2545" y="3121"/>
                        <a:pt x="2545" y="3115"/>
                        <a:pt x="2545" y="3109"/>
                      </a:cubicBezTo>
                      <a:cubicBezTo>
                        <a:pt x="2546" y="3111"/>
                        <a:pt x="2546" y="3112"/>
                        <a:pt x="2547" y="3113"/>
                      </a:cubicBezTo>
                      <a:moveTo>
                        <a:pt x="2394" y="3768"/>
                      </a:moveTo>
                      <a:cubicBezTo>
                        <a:pt x="2392" y="3769"/>
                        <a:pt x="2391" y="3771"/>
                        <a:pt x="2389" y="3772"/>
                      </a:cubicBezTo>
                      <a:cubicBezTo>
                        <a:pt x="2389" y="3771"/>
                        <a:pt x="2389" y="3770"/>
                        <a:pt x="2389" y="3770"/>
                      </a:cubicBezTo>
                      <a:cubicBezTo>
                        <a:pt x="2391" y="3769"/>
                        <a:pt x="2392" y="3769"/>
                        <a:pt x="2394" y="3768"/>
                      </a:cubicBezTo>
                      <a:moveTo>
                        <a:pt x="2197" y="4062"/>
                      </a:moveTo>
                      <a:cubicBezTo>
                        <a:pt x="2197" y="4062"/>
                        <a:pt x="2197" y="4063"/>
                        <a:pt x="2196" y="4063"/>
                      </a:cubicBezTo>
                      <a:lnTo>
                        <a:pt x="2196" y="4062"/>
                      </a:lnTo>
                      <a:cubicBezTo>
                        <a:pt x="2197" y="4062"/>
                        <a:pt x="2197" y="4062"/>
                        <a:pt x="2197" y="4062"/>
                      </a:cubicBezTo>
                      <a:moveTo>
                        <a:pt x="1776" y="3794"/>
                      </a:moveTo>
                      <a:cubicBezTo>
                        <a:pt x="1776" y="3794"/>
                        <a:pt x="1775" y="3794"/>
                        <a:pt x="1774" y="3794"/>
                      </a:cubicBezTo>
                      <a:cubicBezTo>
                        <a:pt x="1774" y="3793"/>
                        <a:pt x="1774" y="3793"/>
                        <a:pt x="1774" y="3793"/>
                      </a:cubicBezTo>
                      <a:cubicBezTo>
                        <a:pt x="1775" y="3793"/>
                        <a:pt x="1776" y="3794"/>
                        <a:pt x="1776" y="3794"/>
                      </a:cubicBezTo>
                      <a:moveTo>
                        <a:pt x="1753" y="3779"/>
                      </a:moveTo>
                      <a:lnTo>
                        <a:pt x="1752" y="3779"/>
                      </a:lnTo>
                      <a:lnTo>
                        <a:pt x="1752" y="3779"/>
                      </a:lnTo>
                      <a:cubicBezTo>
                        <a:pt x="1751" y="3779"/>
                        <a:pt x="1751" y="3778"/>
                        <a:pt x="1751" y="3778"/>
                      </a:cubicBezTo>
                      <a:cubicBezTo>
                        <a:pt x="1752" y="3778"/>
                        <a:pt x="1752" y="3779"/>
                        <a:pt x="1753" y="3779"/>
                      </a:cubicBezTo>
                      <a:moveTo>
                        <a:pt x="1787" y="2384"/>
                      </a:moveTo>
                      <a:lnTo>
                        <a:pt x="1787" y="2383"/>
                      </a:lnTo>
                      <a:lnTo>
                        <a:pt x="1788" y="2383"/>
                      </a:lnTo>
                      <a:lnTo>
                        <a:pt x="1787" y="2384"/>
                      </a:lnTo>
                      <a:moveTo>
                        <a:pt x="2088" y="1763"/>
                      </a:moveTo>
                      <a:lnTo>
                        <a:pt x="2089" y="1763"/>
                      </a:lnTo>
                      <a:lnTo>
                        <a:pt x="2089" y="1764"/>
                      </a:lnTo>
                      <a:cubicBezTo>
                        <a:pt x="2089" y="1764"/>
                        <a:pt x="2088" y="1764"/>
                        <a:pt x="2088" y="1763"/>
                      </a:cubicBezTo>
                      <a:moveTo>
                        <a:pt x="2172" y="1890"/>
                      </a:moveTo>
                      <a:lnTo>
                        <a:pt x="2172" y="1889"/>
                      </a:lnTo>
                      <a:cubicBezTo>
                        <a:pt x="2173" y="1889"/>
                        <a:pt x="2173" y="1889"/>
                        <a:pt x="2174" y="1889"/>
                      </a:cubicBezTo>
                      <a:cubicBezTo>
                        <a:pt x="2173" y="1889"/>
                        <a:pt x="2173" y="1890"/>
                        <a:pt x="2172" y="1890"/>
                      </a:cubicBezTo>
                      <a:moveTo>
                        <a:pt x="1543" y="1067"/>
                      </a:moveTo>
                      <a:cubicBezTo>
                        <a:pt x="1535" y="1060"/>
                        <a:pt x="1526" y="1052"/>
                        <a:pt x="1517" y="1045"/>
                      </a:cubicBezTo>
                      <a:cubicBezTo>
                        <a:pt x="1526" y="1023"/>
                        <a:pt x="1532" y="1000"/>
                        <a:pt x="1540" y="979"/>
                      </a:cubicBezTo>
                      <a:cubicBezTo>
                        <a:pt x="1554" y="945"/>
                        <a:pt x="1567" y="911"/>
                        <a:pt x="1579" y="876"/>
                      </a:cubicBezTo>
                      <a:cubicBezTo>
                        <a:pt x="1581" y="873"/>
                        <a:pt x="1575" y="871"/>
                        <a:pt x="1574" y="875"/>
                      </a:cubicBezTo>
                      <a:cubicBezTo>
                        <a:pt x="1555" y="922"/>
                        <a:pt x="1510" y="975"/>
                        <a:pt x="1496" y="1029"/>
                      </a:cubicBezTo>
                      <a:cubicBezTo>
                        <a:pt x="1445" y="991"/>
                        <a:pt x="1389" y="958"/>
                        <a:pt x="1335" y="923"/>
                      </a:cubicBezTo>
                      <a:cubicBezTo>
                        <a:pt x="1357" y="891"/>
                        <a:pt x="1379" y="858"/>
                        <a:pt x="1402" y="826"/>
                      </a:cubicBezTo>
                      <a:cubicBezTo>
                        <a:pt x="1434" y="782"/>
                        <a:pt x="1470" y="748"/>
                        <a:pt x="1508" y="709"/>
                      </a:cubicBezTo>
                      <a:cubicBezTo>
                        <a:pt x="1511" y="705"/>
                        <a:pt x="1508" y="698"/>
                        <a:pt x="1502" y="700"/>
                      </a:cubicBezTo>
                      <a:cubicBezTo>
                        <a:pt x="1414" y="728"/>
                        <a:pt x="1366" y="837"/>
                        <a:pt x="1326" y="917"/>
                      </a:cubicBezTo>
                      <a:cubicBezTo>
                        <a:pt x="1300" y="900"/>
                        <a:pt x="1274" y="883"/>
                        <a:pt x="1250" y="865"/>
                      </a:cubicBezTo>
                      <a:cubicBezTo>
                        <a:pt x="1157" y="795"/>
                        <a:pt x="1063" y="745"/>
                        <a:pt x="947" y="733"/>
                      </a:cubicBezTo>
                      <a:cubicBezTo>
                        <a:pt x="885" y="727"/>
                        <a:pt x="833" y="741"/>
                        <a:pt x="780" y="758"/>
                      </a:cubicBezTo>
                      <a:cubicBezTo>
                        <a:pt x="737" y="681"/>
                        <a:pt x="714" y="596"/>
                        <a:pt x="661" y="525"/>
                      </a:cubicBezTo>
                      <a:cubicBezTo>
                        <a:pt x="659" y="522"/>
                        <a:pt x="655" y="524"/>
                        <a:pt x="657" y="527"/>
                      </a:cubicBezTo>
                      <a:cubicBezTo>
                        <a:pt x="703" y="600"/>
                        <a:pt x="720" y="688"/>
                        <a:pt x="762" y="763"/>
                      </a:cubicBezTo>
                      <a:cubicBezTo>
                        <a:pt x="736" y="772"/>
                        <a:pt x="710" y="779"/>
                        <a:pt x="682" y="785"/>
                      </a:cubicBezTo>
                      <a:cubicBezTo>
                        <a:pt x="636" y="711"/>
                        <a:pt x="614" y="624"/>
                        <a:pt x="593" y="540"/>
                      </a:cubicBezTo>
                      <a:cubicBezTo>
                        <a:pt x="592" y="537"/>
                        <a:pt x="588" y="538"/>
                        <a:pt x="588" y="541"/>
                      </a:cubicBezTo>
                      <a:cubicBezTo>
                        <a:pt x="605" y="626"/>
                        <a:pt x="618" y="713"/>
                        <a:pt x="661" y="789"/>
                      </a:cubicBezTo>
                      <a:cubicBezTo>
                        <a:pt x="656" y="789"/>
                        <a:pt x="651" y="790"/>
                        <a:pt x="646" y="791"/>
                      </a:cubicBezTo>
                      <a:cubicBezTo>
                        <a:pt x="563" y="799"/>
                        <a:pt x="553" y="705"/>
                        <a:pt x="536" y="647"/>
                      </a:cubicBezTo>
                      <a:cubicBezTo>
                        <a:pt x="528" y="619"/>
                        <a:pt x="509" y="592"/>
                        <a:pt x="499" y="565"/>
                      </a:cubicBezTo>
                      <a:cubicBezTo>
                        <a:pt x="478" y="512"/>
                        <a:pt x="518" y="488"/>
                        <a:pt x="556" y="468"/>
                      </a:cubicBezTo>
                      <a:cubicBezTo>
                        <a:pt x="584" y="453"/>
                        <a:pt x="612" y="442"/>
                        <a:pt x="636" y="430"/>
                      </a:cubicBezTo>
                      <a:cubicBezTo>
                        <a:pt x="660" y="437"/>
                        <a:pt x="687" y="437"/>
                        <a:pt x="709" y="427"/>
                      </a:cubicBezTo>
                      <a:cubicBezTo>
                        <a:pt x="714" y="424"/>
                        <a:pt x="713" y="416"/>
                        <a:pt x="708" y="415"/>
                      </a:cubicBezTo>
                      <a:cubicBezTo>
                        <a:pt x="694" y="412"/>
                        <a:pt x="680" y="411"/>
                        <a:pt x="665" y="411"/>
                      </a:cubicBezTo>
                      <a:cubicBezTo>
                        <a:pt x="669" y="409"/>
                        <a:pt x="672" y="405"/>
                        <a:pt x="675" y="402"/>
                      </a:cubicBezTo>
                      <a:cubicBezTo>
                        <a:pt x="701" y="403"/>
                        <a:pt x="727" y="392"/>
                        <a:pt x="750" y="382"/>
                      </a:cubicBezTo>
                      <a:cubicBezTo>
                        <a:pt x="754" y="381"/>
                        <a:pt x="751" y="375"/>
                        <a:pt x="747" y="375"/>
                      </a:cubicBezTo>
                      <a:cubicBezTo>
                        <a:pt x="725" y="379"/>
                        <a:pt x="704" y="387"/>
                        <a:pt x="683" y="391"/>
                      </a:cubicBezTo>
                      <a:cubicBezTo>
                        <a:pt x="688" y="383"/>
                        <a:pt x="692" y="373"/>
                        <a:pt x="694" y="361"/>
                      </a:cubicBezTo>
                      <a:cubicBezTo>
                        <a:pt x="714" y="358"/>
                        <a:pt x="733" y="352"/>
                        <a:pt x="750" y="344"/>
                      </a:cubicBezTo>
                      <a:cubicBezTo>
                        <a:pt x="754" y="342"/>
                        <a:pt x="751" y="337"/>
                        <a:pt x="747" y="337"/>
                      </a:cubicBezTo>
                      <a:cubicBezTo>
                        <a:pt x="730" y="340"/>
                        <a:pt x="713" y="345"/>
                        <a:pt x="695" y="350"/>
                      </a:cubicBezTo>
                      <a:cubicBezTo>
                        <a:pt x="696" y="343"/>
                        <a:pt x="696" y="335"/>
                        <a:pt x="695" y="327"/>
                      </a:cubicBezTo>
                      <a:lnTo>
                        <a:pt x="695" y="326"/>
                      </a:lnTo>
                      <a:cubicBezTo>
                        <a:pt x="707" y="325"/>
                        <a:pt x="718" y="322"/>
                        <a:pt x="729" y="319"/>
                      </a:cubicBezTo>
                      <a:cubicBezTo>
                        <a:pt x="731" y="318"/>
                        <a:pt x="730" y="314"/>
                        <a:pt x="727" y="315"/>
                      </a:cubicBezTo>
                      <a:cubicBezTo>
                        <a:pt x="717" y="317"/>
                        <a:pt x="706" y="320"/>
                        <a:pt x="695" y="321"/>
                      </a:cubicBezTo>
                      <a:cubicBezTo>
                        <a:pt x="695" y="281"/>
                        <a:pt x="750" y="285"/>
                        <a:pt x="773" y="286"/>
                      </a:cubicBezTo>
                      <a:cubicBezTo>
                        <a:pt x="818" y="286"/>
                        <a:pt x="806" y="321"/>
                        <a:pt x="803" y="346"/>
                      </a:cubicBezTo>
                      <a:cubicBezTo>
                        <a:pt x="800" y="369"/>
                        <a:pt x="796" y="400"/>
                        <a:pt x="815" y="418"/>
                      </a:cubicBezTo>
                      <a:cubicBezTo>
                        <a:pt x="824" y="427"/>
                        <a:pt x="834" y="432"/>
                        <a:pt x="845" y="433"/>
                      </a:cubicBezTo>
                      <a:cubicBezTo>
                        <a:pt x="828" y="451"/>
                        <a:pt x="807" y="464"/>
                        <a:pt x="777" y="466"/>
                      </a:cubicBezTo>
                      <a:cubicBezTo>
                        <a:pt x="771" y="466"/>
                        <a:pt x="771" y="474"/>
                        <a:pt x="777" y="475"/>
                      </a:cubicBezTo>
                      <a:cubicBezTo>
                        <a:pt x="832" y="480"/>
                        <a:pt x="867" y="452"/>
                        <a:pt x="897" y="416"/>
                      </a:cubicBezTo>
                      <a:cubicBezTo>
                        <a:pt x="905" y="420"/>
                        <a:pt x="914" y="419"/>
                        <a:pt x="922" y="420"/>
                      </a:cubicBezTo>
                      <a:cubicBezTo>
                        <a:pt x="936" y="423"/>
                        <a:pt x="950" y="428"/>
                        <a:pt x="961" y="436"/>
                      </a:cubicBezTo>
                      <a:cubicBezTo>
                        <a:pt x="964" y="438"/>
                        <a:pt x="966" y="435"/>
                        <a:pt x="965" y="433"/>
                      </a:cubicBezTo>
                      <a:cubicBezTo>
                        <a:pt x="958" y="419"/>
                        <a:pt x="945" y="412"/>
                        <a:pt x="932" y="405"/>
                      </a:cubicBezTo>
                      <a:cubicBezTo>
                        <a:pt x="927" y="403"/>
                        <a:pt x="920" y="400"/>
                        <a:pt x="912" y="398"/>
                      </a:cubicBezTo>
                      <a:cubicBezTo>
                        <a:pt x="921" y="386"/>
                        <a:pt x="930" y="374"/>
                        <a:pt x="939" y="362"/>
                      </a:cubicBezTo>
                      <a:cubicBezTo>
                        <a:pt x="945" y="364"/>
                        <a:pt x="950" y="364"/>
                        <a:pt x="955" y="366"/>
                      </a:cubicBezTo>
                      <a:cubicBezTo>
                        <a:pt x="963" y="367"/>
                        <a:pt x="972" y="369"/>
                        <a:pt x="980" y="371"/>
                      </a:cubicBezTo>
                      <a:cubicBezTo>
                        <a:pt x="983" y="371"/>
                        <a:pt x="986" y="368"/>
                        <a:pt x="983" y="366"/>
                      </a:cubicBezTo>
                      <a:cubicBezTo>
                        <a:pt x="977" y="361"/>
                        <a:pt x="971" y="357"/>
                        <a:pt x="964" y="353"/>
                      </a:cubicBezTo>
                      <a:cubicBezTo>
                        <a:pt x="960" y="351"/>
                        <a:pt x="956" y="349"/>
                        <a:pt x="952" y="347"/>
                      </a:cubicBezTo>
                      <a:cubicBezTo>
                        <a:pt x="993" y="310"/>
                        <a:pt x="1009" y="407"/>
                        <a:pt x="1024" y="427"/>
                      </a:cubicBezTo>
                      <a:cubicBezTo>
                        <a:pt x="1042" y="450"/>
                        <a:pt x="1081" y="448"/>
                        <a:pt x="1106" y="450"/>
                      </a:cubicBezTo>
                      <a:cubicBezTo>
                        <a:pt x="1110" y="451"/>
                        <a:pt x="1113" y="451"/>
                        <a:pt x="1116" y="452"/>
                      </a:cubicBezTo>
                      <a:cubicBezTo>
                        <a:pt x="1092" y="516"/>
                        <a:pt x="1065" y="578"/>
                        <a:pt x="1077" y="648"/>
                      </a:cubicBezTo>
                      <a:cubicBezTo>
                        <a:pt x="1077" y="654"/>
                        <a:pt x="1086" y="652"/>
                        <a:pt x="1086" y="647"/>
                      </a:cubicBezTo>
                      <a:cubicBezTo>
                        <a:pt x="1091" y="581"/>
                        <a:pt x="1111" y="517"/>
                        <a:pt x="1125" y="453"/>
                      </a:cubicBezTo>
                      <a:cubicBezTo>
                        <a:pt x="1205" y="464"/>
                        <a:pt x="1284" y="496"/>
                        <a:pt x="1360" y="531"/>
                      </a:cubicBezTo>
                      <a:cubicBezTo>
                        <a:pt x="1351" y="543"/>
                        <a:pt x="1342" y="555"/>
                        <a:pt x="1332" y="567"/>
                      </a:cubicBezTo>
                      <a:cubicBezTo>
                        <a:pt x="1312" y="592"/>
                        <a:pt x="1289" y="615"/>
                        <a:pt x="1268" y="639"/>
                      </a:cubicBezTo>
                      <a:cubicBezTo>
                        <a:pt x="1232" y="681"/>
                        <a:pt x="1200" y="726"/>
                        <a:pt x="1180" y="777"/>
                      </a:cubicBezTo>
                      <a:cubicBezTo>
                        <a:pt x="1178" y="781"/>
                        <a:pt x="1185" y="784"/>
                        <a:pt x="1186" y="780"/>
                      </a:cubicBezTo>
                      <a:cubicBezTo>
                        <a:pt x="1214" y="726"/>
                        <a:pt x="1257" y="683"/>
                        <a:pt x="1299" y="639"/>
                      </a:cubicBezTo>
                      <a:cubicBezTo>
                        <a:pt x="1325" y="612"/>
                        <a:pt x="1364" y="579"/>
                        <a:pt x="1384" y="542"/>
                      </a:cubicBezTo>
                      <a:cubicBezTo>
                        <a:pt x="1410" y="554"/>
                        <a:pt x="1435" y="567"/>
                        <a:pt x="1461" y="579"/>
                      </a:cubicBezTo>
                      <a:cubicBezTo>
                        <a:pt x="1579" y="635"/>
                        <a:pt x="1647" y="755"/>
                        <a:pt x="1751" y="829"/>
                      </a:cubicBezTo>
                      <a:cubicBezTo>
                        <a:pt x="1761" y="837"/>
                        <a:pt x="1776" y="822"/>
                        <a:pt x="1769" y="812"/>
                      </a:cubicBezTo>
                      <a:cubicBezTo>
                        <a:pt x="1727" y="757"/>
                        <a:pt x="1684" y="705"/>
                        <a:pt x="1636" y="656"/>
                      </a:cubicBezTo>
                      <a:cubicBezTo>
                        <a:pt x="1672" y="657"/>
                        <a:pt x="1705" y="634"/>
                        <a:pt x="1735" y="619"/>
                      </a:cubicBezTo>
                      <a:cubicBezTo>
                        <a:pt x="1787" y="593"/>
                        <a:pt x="1841" y="574"/>
                        <a:pt x="1893" y="548"/>
                      </a:cubicBezTo>
                      <a:cubicBezTo>
                        <a:pt x="1899" y="545"/>
                        <a:pt x="1895" y="534"/>
                        <a:pt x="1888" y="537"/>
                      </a:cubicBezTo>
                      <a:cubicBezTo>
                        <a:pt x="1845" y="552"/>
                        <a:pt x="1802" y="570"/>
                        <a:pt x="1760" y="589"/>
                      </a:cubicBezTo>
                      <a:cubicBezTo>
                        <a:pt x="1719" y="608"/>
                        <a:pt x="1678" y="644"/>
                        <a:pt x="1632" y="647"/>
                      </a:cubicBezTo>
                      <a:cubicBezTo>
                        <a:pt x="1631" y="648"/>
                        <a:pt x="1630" y="648"/>
                        <a:pt x="1629" y="649"/>
                      </a:cubicBezTo>
                      <a:cubicBezTo>
                        <a:pt x="1617" y="637"/>
                        <a:pt x="1604" y="624"/>
                        <a:pt x="1591" y="612"/>
                      </a:cubicBezTo>
                      <a:cubicBezTo>
                        <a:pt x="1556" y="510"/>
                        <a:pt x="1494" y="416"/>
                        <a:pt x="1444" y="319"/>
                      </a:cubicBezTo>
                      <a:cubicBezTo>
                        <a:pt x="1430" y="290"/>
                        <a:pt x="1349" y="182"/>
                        <a:pt x="1377" y="150"/>
                      </a:cubicBezTo>
                      <a:cubicBezTo>
                        <a:pt x="1400" y="122"/>
                        <a:pt x="1444" y="109"/>
                        <a:pt x="1481" y="98"/>
                      </a:cubicBezTo>
                      <a:cubicBezTo>
                        <a:pt x="1446" y="120"/>
                        <a:pt x="1414" y="141"/>
                        <a:pt x="1392" y="180"/>
                      </a:cubicBezTo>
                      <a:cubicBezTo>
                        <a:pt x="1391" y="182"/>
                        <a:pt x="1394" y="185"/>
                        <a:pt x="1396" y="183"/>
                      </a:cubicBezTo>
                      <a:cubicBezTo>
                        <a:pt x="1427" y="145"/>
                        <a:pt x="1473" y="129"/>
                        <a:pt x="1516" y="108"/>
                      </a:cubicBezTo>
                      <a:cubicBezTo>
                        <a:pt x="1546" y="94"/>
                        <a:pt x="1572" y="74"/>
                        <a:pt x="1602" y="60"/>
                      </a:cubicBezTo>
                      <a:cubicBezTo>
                        <a:pt x="1612" y="57"/>
                        <a:pt x="1623" y="56"/>
                        <a:pt x="1634" y="54"/>
                      </a:cubicBezTo>
                      <a:cubicBezTo>
                        <a:pt x="1713" y="46"/>
                        <a:pt x="1758" y="136"/>
                        <a:pt x="1792" y="191"/>
                      </a:cubicBezTo>
                      <a:cubicBezTo>
                        <a:pt x="1863" y="306"/>
                        <a:pt x="1909" y="436"/>
                        <a:pt x="1959" y="560"/>
                      </a:cubicBezTo>
                      <a:cubicBezTo>
                        <a:pt x="1966" y="579"/>
                        <a:pt x="1974" y="598"/>
                        <a:pt x="1981" y="617"/>
                      </a:cubicBezTo>
                      <a:cubicBezTo>
                        <a:pt x="1951" y="627"/>
                        <a:pt x="1921" y="646"/>
                        <a:pt x="1894" y="661"/>
                      </a:cubicBezTo>
                      <a:cubicBezTo>
                        <a:pt x="1853" y="685"/>
                        <a:pt x="1815" y="713"/>
                        <a:pt x="1774" y="737"/>
                      </a:cubicBezTo>
                      <a:cubicBezTo>
                        <a:pt x="1770" y="739"/>
                        <a:pt x="1774" y="744"/>
                        <a:pt x="1777" y="742"/>
                      </a:cubicBezTo>
                      <a:cubicBezTo>
                        <a:pt x="1817" y="725"/>
                        <a:pt x="1855" y="704"/>
                        <a:pt x="1893" y="683"/>
                      </a:cubicBezTo>
                      <a:cubicBezTo>
                        <a:pt x="1924" y="665"/>
                        <a:pt x="1958" y="653"/>
                        <a:pt x="1989" y="637"/>
                      </a:cubicBezTo>
                      <a:cubicBezTo>
                        <a:pt x="2026" y="732"/>
                        <a:pt x="2063" y="827"/>
                        <a:pt x="2104" y="921"/>
                      </a:cubicBezTo>
                      <a:cubicBezTo>
                        <a:pt x="2110" y="935"/>
                        <a:pt x="2116" y="949"/>
                        <a:pt x="2122" y="963"/>
                      </a:cubicBezTo>
                      <a:cubicBezTo>
                        <a:pt x="2016" y="1020"/>
                        <a:pt x="1903" y="1067"/>
                        <a:pt x="1803" y="1135"/>
                      </a:cubicBezTo>
                      <a:cubicBezTo>
                        <a:pt x="1800" y="1137"/>
                        <a:pt x="1803" y="1142"/>
                        <a:pt x="1806" y="1140"/>
                      </a:cubicBezTo>
                      <a:cubicBezTo>
                        <a:pt x="1911" y="1080"/>
                        <a:pt x="2025" y="1039"/>
                        <a:pt x="2131" y="982"/>
                      </a:cubicBezTo>
                      <a:cubicBezTo>
                        <a:pt x="2142" y="1007"/>
                        <a:pt x="2153" y="1033"/>
                        <a:pt x="2164" y="1058"/>
                      </a:cubicBezTo>
                      <a:cubicBezTo>
                        <a:pt x="2146" y="1064"/>
                        <a:pt x="2130" y="1072"/>
                        <a:pt x="2114" y="1081"/>
                      </a:cubicBezTo>
                      <a:cubicBezTo>
                        <a:pt x="2109" y="1083"/>
                        <a:pt x="2113" y="1089"/>
                        <a:pt x="2118" y="1087"/>
                      </a:cubicBezTo>
                      <a:cubicBezTo>
                        <a:pt x="2134" y="1080"/>
                        <a:pt x="2150" y="1071"/>
                        <a:pt x="2167" y="1064"/>
                      </a:cubicBezTo>
                      <a:cubicBezTo>
                        <a:pt x="2198" y="1137"/>
                        <a:pt x="2228" y="1211"/>
                        <a:pt x="2253" y="1287"/>
                      </a:cubicBezTo>
                      <a:cubicBezTo>
                        <a:pt x="2247" y="1292"/>
                        <a:pt x="2242" y="1297"/>
                        <a:pt x="2236" y="1300"/>
                      </a:cubicBezTo>
                      <a:cubicBezTo>
                        <a:pt x="2233" y="1302"/>
                        <a:pt x="2235" y="1306"/>
                        <a:pt x="2238" y="1305"/>
                      </a:cubicBezTo>
                      <a:cubicBezTo>
                        <a:pt x="2245" y="1302"/>
                        <a:pt x="2250" y="1298"/>
                        <a:pt x="2255" y="1293"/>
                      </a:cubicBezTo>
                      <a:cubicBezTo>
                        <a:pt x="2256" y="1296"/>
                        <a:pt x="2257" y="1298"/>
                        <a:pt x="2258" y="1301"/>
                      </a:cubicBezTo>
                      <a:cubicBezTo>
                        <a:pt x="2264" y="1320"/>
                        <a:pt x="2270" y="1339"/>
                        <a:pt x="2276" y="1359"/>
                      </a:cubicBezTo>
                      <a:cubicBezTo>
                        <a:pt x="2270" y="1367"/>
                        <a:pt x="2264" y="1375"/>
                        <a:pt x="2258" y="1383"/>
                      </a:cubicBezTo>
                      <a:cubicBezTo>
                        <a:pt x="2245" y="1400"/>
                        <a:pt x="2231" y="1416"/>
                        <a:pt x="2216" y="1432"/>
                      </a:cubicBezTo>
                      <a:cubicBezTo>
                        <a:pt x="2214" y="1434"/>
                        <a:pt x="2217" y="1437"/>
                        <a:pt x="2219" y="1435"/>
                      </a:cubicBezTo>
                      <a:cubicBezTo>
                        <a:pt x="2235" y="1421"/>
                        <a:pt x="2252" y="1407"/>
                        <a:pt x="2267" y="1392"/>
                      </a:cubicBezTo>
                      <a:cubicBezTo>
                        <a:pt x="2272" y="1387"/>
                        <a:pt x="2277" y="1383"/>
                        <a:pt x="2282" y="1378"/>
                      </a:cubicBezTo>
                      <a:cubicBezTo>
                        <a:pt x="2297" y="1427"/>
                        <a:pt x="2313" y="1476"/>
                        <a:pt x="2328" y="1526"/>
                      </a:cubicBezTo>
                      <a:cubicBezTo>
                        <a:pt x="2331" y="1535"/>
                        <a:pt x="2334" y="1544"/>
                        <a:pt x="2337" y="1554"/>
                      </a:cubicBezTo>
                      <a:cubicBezTo>
                        <a:pt x="2317" y="1572"/>
                        <a:pt x="2299" y="1592"/>
                        <a:pt x="2279" y="1610"/>
                      </a:cubicBezTo>
                      <a:cubicBezTo>
                        <a:pt x="2253" y="1632"/>
                        <a:pt x="2227" y="1653"/>
                        <a:pt x="2202" y="1675"/>
                      </a:cubicBezTo>
                      <a:cubicBezTo>
                        <a:pt x="2200" y="1677"/>
                        <a:pt x="2202" y="1680"/>
                        <a:pt x="2204" y="1678"/>
                      </a:cubicBezTo>
                      <a:cubicBezTo>
                        <a:pt x="2246" y="1646"/>
                        <a:pt x="2310" y="1617"/>
                        <a:pt x="2343" y="1572"/>
                      </a:cubicBezTo>
                      <a:cubicBezTo>
                        <a:pt x="2348" y="1586"/>
                        <a:pt x="2352" y="1600"/>
                        <a:pt x="2357" y="1614"/>
                      </a:cubicBezTo>
                      <a:cubicBezTo>
                        <a:pt x="2309" y="1669"/>
                        <a:pt x="2254" y="1710"/>
                        <a:pt x="2187" y="1742"/>
                      </a:cubicBezTo>
                      <a:cubicBezTo>
                        <a:pt x="2184" y="1744"/>
                        <a:pt x="2187" y="1748"/>
                        <a:pt x="2190" y="1747"/>
                      </a:cubicBezTo>
                      <a:cubicBezTo>
                        <a:pt x="2248" y="1721"/>
                        <a:pt x="2327" y="1692"/>
                        <a:pt x="2364" y="1635"/>
                      </a:cubicBezTo>
                      <a:cubicBezTo>
                        <a:pt x="2365" y="1638"/>
                        <a:pt x="2366" y="1641"/>
                        <a:pt x="2367" y="1644"/>
                      </a:cubicBezTo>
                      <a:cubicBezTo>
                        <a:pt x="2372" y="1660"/>
                        <a:pt x="2389" y="1688"/>
                        <a:pt x="2396" y="1710"/>
                      </a:cubicBezTo>
                      <a:cubicBezTo>
                        <a:pt x="2394" y="1714"/>
                        <a:pt x="2392" y="1717"/>
                        <a:pt x="2391" y="1721"/>
                      </a:cubicBezTo>
                      <a:cubicBezTo>
                        <a:pt x="2391" y="1723"/>
                        <a:pt x="2391" y="1725"/>
                        <a:pt x="2391" y="1726"/>
                      </a:cubicBezTo>
                      <a:cubicBezTo>
                        <a:pt x="2377" y="1741"/>
                        <a:pt x="2364" y="1756"/>
                        <a:pt x="2349" y="1768"/>
                      </a:cubicBezTo>
                      <a:cubicBezTo>
                        <a:pt x="2333" y="1782"/>
                        <a:pt x="2312" y="1797"/>
                        <a:pt x="2289" y="1810"/>
                      </a:cubicBezTo>
                      <a:cubicBezTo>
                        <a:pt x="2310" y="1789"/>
                        <a:pt x="2327" y="1765"/>
                        <a:pt x="2338" y="1740"/>
                      </a:cubicBezTo>
                      <a:cubicBezTo>
                        <a:pt x="2340" y="1735"/>
                        <a:pt x="2333" y="1730"/>
                        <a:pt x="2331" y="1735"/>
                      </a:cubicBezTo>
                      <a:cubicBezTo>
                        <a:pt x="2320" y="1755"/>
                        <a:pt x="2212" y="1846"/>
                        <a:pt x="2185" y="1806"/>
                      </a:cubicBezTo>
                      <a:cubicBezTo>
                        <a:pt x="2144" y="1747"/>
                        <a:pt x="2152" y="1666"/>
                        <a:pt x="2163" y="1600"/>
                      </a:cubicBezTo>
                      <a:cubicBezTo>
                        <a:pt x="2176" y="1521"/>
                        <a:pt x="2200" y="1446"/>
                        <a:pt x="2199" y="1367"/>
                      </a:cubicBezTo>
                      <a:cubicBezTo>
                        <a:pt x="2204" y="1304"/>
                        <a:pt x="2194" y="1234"/>
                        <a:pt x="2136" y="1203"/>
                      </a:cubicBezTo>
                      <a:cubicBezTo>
                        <a:pt x="2087" y="1176"/>
                        <a:pt x="2036" y="1180"/>
                        <a:pt x="1987" y="1196"/>
                      </a:cubicBezTo>
                      <a:cubicBezTo>
                        <a:pt x="2005" y="1185"/>
                        <a:pt x="2023" y="1176"/>
                        <a:pt x="2039" y="1172"/>
                      </a:cubicBezTo>
                      <a:cubicBezTo>
                        <a:pt x="2042" y="1171"/>
                        <a:pt x="2041" y="1166"/>
                        <a:pt x="2038" y="1166"/>
                      </a:cubicBezTo>
                      <a:cubicBezTo>
                        <a:pt x="1992" y="1171"/>
                        <a:pt x="1949" y="1188"/>
                        <a:pt x="1905" y="1198"/>
                      </a:cubicBezTo>
                      <a:cubicBezTo>
                        <a:pt x="1842" y="1212"/>
                        <a:pt x="1764" y="1306"/>
                        <a:pt x="1703" y="1226"/>
                      </a:cubicBezTo>
                      <a:cubicBezTo>
                        <a:pt x="1657" y="1165"/>
                        <a:pt x="1605" y="1111"/>
                        <a:pt x="1543" y="1067"/>
                      </a:cubicBezTo>
                      <a:moveTo>
                        <a:pt x="984" y="2205"/>
                      </a:moveTo>
                      <a:cubicBezTo>
                        <a:pt x="985" y="2203"/>
                        <a:pt x="986" y="2201"/>
                        <a:pt x="987" y="2198"/>
                      </a:cubicBezTo>
                      <a:cubicBezTo>
                        <a:pt x="985" y="2204"/>
                        <a:pt x="983" y="2209"/>
                        <a:pt x="982" y="2215"/>
                      </a:cubicBezTo>
                      <a:cubicBezTo>
                        <a:pt x="983" y="2212"/>
                        <a:pt x="983" y="2208"/>
                        <a:pt x="984" y="2205"/>
                      </a:cubicBezTo>
                      <a:moveTo>
                        <a:pt x="1030" y="2241"/>
                      </a:moveTo>
                      <a:cubicBezTo>
                        <a:pt x="1089" y="2148"/>
                        <a:pt x="1150" y="2058"/>
                        <a:pt x="1189" y="1955"/>
                      </a:cubicBezTo>
                      <a:cubicBezTo>
                        <a:pt x="1191" y="1950"/>
                        <a:pt x="1184" y="1948"/>
                        <a:pt x="1182" y="1952"/>
                      </a:cubicBezTo>
                      <a:cubicBezTo>
                        <a:pt x="1134" y="2036"/>
                        <a:pt x="1082" y="2115"/>
                        <a:pt x="1019" y="2190"/>
                      </a:cubicBezTo>
                      <a:cubicBezTo>
                        <a:pt x="1100" y="2019"/>
                        <a:pt x="1234" y="1870"/>
                        <a:pt x="1343" y="1719"/>
                      </a:cubicBezTo>
                      <a:cubicBezTo>
                        <a:pt x="1421" y="1610"/>
                        <a:pt x="1529" y="1537"/>
                        <a:pt x="1645" y="1472"/>
                      </a:cubicBezTo>
                      <a:cubicBezTo>
                        <a:pt x="1740" y="1419"/>
                        <a:pt x="1818" y="1346"/>
                        <a:pt x="1909" y="1289"/>
                      </a:cubicBezTo>
                      <a:cubicBezTo>
                        <a:pt x="1910" y="1288"/>
                        <a:pt x="1910" y="1288"/>
                        <a:pt x="1911" y="1288"/>
                      </a:cubicBezTo>
                      <a:cubicBezTo>
                        <a:pt x="1914" y="1287"/>
                        <a:pt x="1917" y="1285"/>
                        <a:pt x="1920" y="1284"/>
                      </a:cubicBezTo>
                      <a:cubicBezTo>
                        <a:pt x="1870" y="1324"/>
                        <a:pt x="1827" y="1374"/>
                        <a:pt x="1796" y="1429"/>
                      </a:cubicBezTo>
                      <a:cubicBezTo>
                        <a:pt x="1794" y="1432"/>
                        <a:pt x="1799" y="1435"/>
                        <a:pt x="1801" y="1432"/>
                      </a:cubicBezTo>
                      <a:cubicBezTo>
                        <a:pt x="1853" y="1363"/>
                        <a:pt x="1917" y="1305"/>
                        <a:pt x="1999" y="1273"/>
                      </a:cubicBezTo>
                      <a:cubicBezTo>
                        <a:pt x="2032" y="1260"/>
                        <a:pt x="2070" y="1245"/>
                        <a:pt x="2107" y="1245"/>
                      </a:cubicBezTo>
                      <a:cubicBezTo>
                        <a:pt x="2158" y="1274"/>
                        <a:pt x="2147" y="1367"/>
                        <a:pt x="2137" y="1415"/>
                      </a:cubicBezTo>
                      <a:cubicBezTo>
                        <a:pt x="2122" y="1492"/>
                        <a:pt x="2103" y="1561"/>
                        <a:pt x="2073" y="1631"/>
                      </a:cubicBezTo>
                      <a:cubicBezTo>
                        <a:pt x="2019" y="1703"/>
                        <a:pt x="1957" y="1760"/>
                        <a:pt x="1937" y="1857"/>
                      </a:cubicBezTo>
                      <a:cubicBezTo>
                        <a:pt x="1913" y="1979"/>
                        <a:pt x="1979" y="2113"/>
                        <a:pt x="1893" y="2217"/>
                      </a:cubicBezTo>
                      <a:cubicBezTo>
                        <a:pt x="1825" y="2299"/>
                        <a:pt x="1720" y="2341"/>
                        <a:pt x="1659" y="2431"/>
                      </a:cubicBezTo>
                      <a:cubicBezTo>
                        <a:pt x="1627" y="2478"/>
                        <a:pt x="1609" y="2527"/>
                        <a:pt x="1590" y="2581"/>
                      </a:cubicBezTo>
                      <a:cubicBezTo>
                        <a:pt x="1598" y="2547"/>
                        <a:pt x="1606" y="2513"/>
                        <a:pt x="1614" y="2480"/>
                      </a:cubicBezTo>
                      <a:cubicBezTo>
                        <a:pt x="1629" y="2414"/>
                        <a:pt x="1670" y="2364"/>
                        <a:pt x="1709" y="2311"/>
                      </a:cubicBezTo>
                      <a:cubicBezTo>
                        <a:pt x="1711" y="2308"/>
                        <a:pt x="1707" y="2305"/>
                        <a:pt x="1705" y="2307"/>
                      </a:cubicBezTo>
                      <a:cubicBezTo>
                        <a:pt x="1678" y="2339"/>
                        <a:pt x="1651" y="2368"/>
                        <a:pt x="1628" y="2403"/>
                      </a:cubicBezTo>
                      <a:cubicBezTo>
                        <a:pt x="1604" y="2439"/>
                        <a:pt x="1593" y="2482"/>
                        <a:pt x="1583" y="2524"/>
                      </a:cubicBezTo>
                      <a:cubicBezTo>
                        <a:pt x="1573" y="2566"/>
                        <a:pt x="1559" y="2608"/>
                        <a:pt x="1548" y="2650"/>
                      </a:cubicBezTo>
                      <a:cubicBezTo>
                        <a:pt x="1545" y="2665"/>
                        <a:pt x="1540" y="2681"/>
                        <a:pt x="1532" y="2695"/>
                      </a:cubicBezTo>
                      <a:cubicBezTo>
                        <a:pt x="1506" y="2722"/>
                        <a:pt x="1474" y="2716"/>
                        <a:pt x="1435" y="2677"/>
                      </a:cubicBezTo>
                      <a:lnTo>
                        <a:pt x="1435" y="2676"/>
                      </a:lnTo>
                      <a:cubicBezTo>
                        <a:pt x="1450" y="2621"/>
                        <a:pt x="1453" y="2559"/>
                        <a:pt x="1450" y="2505"/>
                      </a:cubicBezTo>
                      <a:cubicBezTo>
                        <a:pt x="1448" y="2444"/>
                        <a:pt x="1428" y="2362"/>
                        <a:pt x="1364" y="2337"/>
                      </a:cubicBezTo>
                      <a:cubicBezTo>
                        <a:pt x="1267" y="2300"/>
                        <a:pt x="1173" y="2387"/>
                        <a:pt x="1103" y="2443"/>
                      </a:cubicBezTo>
                      <a:cubicBezTo>
                        <a:pt x="1085" y="2457"/>
                        <a:pt x="1068" y="2471"/>
                        <a:pt x="1050" y="2485"/>
                      </a:cubicBezTo>
                      <a:cubicBezTo>
                        <a:pt x="1049" y="2474"/>
                        <a:pt x="1050" y="2462"/>
                        <a:pt x="1050" y="2452"/>
                      </a:cubicBezTo>
                      <a:cubicBezTo>
                        <a:pt x="1051" y="2432"/>
                        <a:pt x="1055" y="2410"/>
                        <a:pt x="1050" y="2391"/>
                      </a:cubicBezTo>
                      <a:cubicBezTo>
                        <a:pt x="1049" y="2388"/>
                        <a:pt x="1045" y="2388"/>
                        <a:pt x="1044" y="2391"/>
                      </a:cubicBezTo>
                      <a:cubicBezTo>
                        <a:pt x="1043" y="2400"/>
                        <a:pt x="1033" y="2450"/>
                        <a:pt x="1034" y="2485"/>
                      </a:cubicBezTo>
                      <a:cubicBezTo>
                        <a:pt x="1033" y="2485"/>
                        <a:pt x="1032" y="2485"/>
                        <a:pt x="1031" y="2485"/>
                      </a:cubicBezTo>
                      <a:cubicBezTo>
                        <a:pt x="1030" y="2481"/>
                        <a:pt x="1028" y="2476"/>
                        <a:pt x="1026" y="2469"/>
                      </a:cubicBezTo>
                      <a:cubicBezTo>
                        <a:pt x="1020" y="2451"/>
                        <a:pt x="1025" y="2425"/>
                        <a:pt x="1025" y="2405"/>
                      </a:cubicBezTo>
                      <a:cubicBezTo>
                        <a:pt x="1027" y="2357"/>
                        <a:pt x="1033" y="2310"/>
                        <a:pt x="1053" y="2266"/>
                      </a:cubicBezTo>
                      <a:cubicBezTo>
                        <a:pt x="1054" y="2263"/>
                        <a:pt x="1050" y="2261"/>
                        <a:pt x="1048" y="2264"/>
                      </a:cubicBezTo>
                      <a:cubicBezTo>
                        <a:pt x="1024" y="2307"/>
                        <a:pt x="1012" y="2354"/>
                        <a:pt x="1005" y="2403"/>
                      </a:cubicBezTo>
                      <a:cubicBezTo>
                        <a:pt x="1002" y="2422"/>
                        <a:pt x="997" y="2448"/>
                        <a:pt x="1000" y="2470"/>
                      </a:cubicBezTo>
                      <a:cubicBezTo>
                        <a:pt x="990" y="2461"/>
                        <a:pt x="981" y="2448"/>
                        <a:pt x="976" y="2430"/>
                      </a:cubicBezTo>
                      <a:cubicBezTo>
                        <a:pt x="956" y="2365"/>
                        <a:pt x="998" y="2294"/>
                        <a:pt x="1031" y="2241"/>
                      </a:cubicBezTo>
                      <a:lnTo>
                        <a:pt x="1030" y="2241"/>
                      </a:lnTo>
                      <a:moveTo>
                        <a:pt x="1525" y="3040"/>
                      </a:moveTo>
                      <a:cubicBezTo>
                        <a:pt x="1525" y="3040"/>
                        <a:pt x="1525" y="3039"/>
                        <a:pt x="1524" y="3038"/>
                      </a:cubicBezTo>
                      <a:cubicBezTo>
                        <a:pt x="1525" y="3038"/>
                        <a:pt x="1525" y="3038"/>
                        <a:pt x="1525" y="3039"/>
                      </a:cubicBezTo>
                      <a:lnTo>
                        <a:pt x="1525" y="3040"/>
                      </a:lnTo>
                      <a:moveTo>
                        <a:pt x="1002" y="2521"/>
                      </a:moveTo>
                      <a:cubicBezTo>
                        <a:pt x="1002" y="2521"/>
                        <a:pt x="1002" y="2522"/>
                        <a:pt x="1001" y="2522"/>
                      </a:cubicBezTo>
                      <a:lnTo>
                        <a:pt x="1002" y="2521"/>
                      </a:lnTo>
                      <a:moveTo>
                        <a:pt x="961" y="2551"/>
                      </a:moveTo>
                      <a:lnTo>
                        <a:pt x="962" y="2551"/>
                      </a:lnTo>
                      <a:cubicBezTo>
                        <a:pt x="961" y="2552"/>
                        <a:pt x="960" y="2553"/>
                        <a:pt x="959" y="2554"/>
                      </a:cubicBezTo>
                      <a:cubicBezTo>
                        <a:pt x="959" y="2553"/>
                        <a:pt x="960" y="2552"/>
                        <a:pt x="961" y="2551"/>
                      </a:cubicBezTo>
                      <a:moveTo>
                        <a:pt x="540" y="4735"/>
                      </a:moveTo>
                      <a:cubicBezTo>
                        <a:pt x="505" y="4763"/>
                        <a:pt x="498" y="4799"/>
                        <a:pt x="487" y="4842"/>
                      </a:cubicBezTo>
                      <a:cubicBezTo>
                        <a:pt x="469" y="4913"/>
                        <a:pt x="450" y="4978"/>
                        <a:pt x="418" y="5045"/>
                      </a:cubicBezTo>
                      <a:lnTo>
                        <a:pt x="418" y="5046"/>
                      </a:lnTo>
                      <a:cubicBezTo>
                        <a:pt x="404" y="5071"/>
                        <a:pt x="391" y="5096"/>
                        <a:pt x="381" y="5123"/>
                      </a:cubicBezTo>
                      <a:cubicBezTo>
                        <a:pt x="380" y="5125"/>
                        <a:pt x="380" y="5126"/>
                        <a:pt x="379" y="5128"/>
                      </a:cubicBezTo>
                      <a:cubicBezTo>
                        <a:pt x="349" y="5177"/>
                        <a:pt x="315" y="5224"/>
                        <a:pt x="285" y="5274"/>
                      </a:cubicBezTo>
                      <a:cubicBezTo>
                        <a:pt x="284" y="5262"/>
                        <a:pt x="281" y="5250"/>
                        <a:pt x="276" y="5238"/>
                      </a:cubicBezTo>
                      <a:cubicBezTo>
                        <a:pt x="305" y="5203"/>
                        <a:pt x="329" y="5165"/>
                        <a:pt x="347" y="5123"/>
                      </a:cubicBezTo>
                      <a:cubicBezTo>
                        <a:pt x="371" y="5066"/>
                        <a:pt x="375" y="5003"/>
                        <a:pt x="384" y="4942"/>
                      </a:cubicBezTo>
                      <a:cubicBezTo>
                        <a:pt x="403" y="4814"/>
                        <a:pt x="460" y="4705"/>
                        <a:pt x="544" y="4607"/>
                      </a:cubicBezTo>
                      <a:cubicBezTo>
                        <a:pt x="545" y="4606"/>
                        <a:pt x="543" y="4603"/>
                        <a:pt x="542" y="4605"/>
                      </a:cubicBezTo>
                      <a:cubicBezTo>
                        <a:pt x="467" y="4688"/>
                        <a:pt x="405" y="4775"/>
                        <a:pt x="375" y="4883"/>
                      </a:cubicBezTo>
                      <a:cubicBezTo>
                        <a:pt x="357" y="4944"/>
                        <a:pt x="354" y="5008"/>
                        <a:pt x="337" y="5069"/>
                      </a:cubicBezTo>
                      <a:cubicBezTo>
                        <a:pt x="323" y="5122"/>
                        <a:pt x="296" y="5166"/>
                        <a:pt x="263" y="5209"/>
                      </a:cubicBezTo>
                      <a:cubicBezTo>
                        <a:pt x="232" y="5146"/>
                        <a:pt x="182" y="5094"/>
                        <a:pt x="177" y="5019"/>
                      </a:cubicBezTo>
                      <a:cubicBezTo>
                        <a:pt x="173" y="4977"/>
                        <a:pt x="178" y="4938"/>
                        <a:pt x="180" y="4899"/>
                      </a:cubicBezTo>
                      <a:cubicBezTo>
                        <a:pt x="194" y="4859"/>
                        <a:pt x="216" y="4824"/>
                        <a:pt x="243" y="4786"/>
                      </a:cubicBezTo>
                      <a:cubicBezTo>
                        <a:pt x="282" y="4733"/>
                        <a:pt x="321" y="4677"/>
                        <a:pt x="332" y="4611"/>
                      </a:cubicBezTo>
                      <a:cubicBezTo>
                        <a:pt x="332" y="4608"/>
                        <a:pt x="328" y="4607"/>
                        <a:pt x="327" y="4610"/>
                      </a:cubicBezTo>
                      <a:cubicBezTo>
                        <a:pt x="310" y="4685"/>
                        <a:pt x="257" y="4738"/>
                        <a:pt x="212" y="4797"/>
                      </a:cubicBezTo>
                      <a:cubicBezTo>
                        <a:pt x="201" y="4810"/>
                        <a:pt x="191" y="4824"/>
                        <a:pt x="181" y="4839"/>
                      </a:cubicBezTo>
                      <a:cubicBezTo>
                        <a:pt x="181" y="4817"/>
                        <a:pt x="178" y="4795"/>
                        <a:pt x="172" y="4772"/>
                      </a:cubicBezTo>
                      <a:cubicBezTo>
                        <a:pt x="149" y="4688"/>
                        <a:pt x="105" y="4612"/>
                        <a:pt x="79" y="4528"/>
                      </a:cubicBezTo>
                      <a:cubicBezTo>
                        <a:pt x="25" y="4348"/>
                        <a:pt x="61" y="4145"/>
                        <a:pt x="125" y="3973"/>
                      </a:cubicBezTo>
                      <a:cubicBezTo>
                        <a:pt x="153" y="3898"/>
                        <a:pt x="142" y="3822"/>
                        <a:pt x="164" y="3747"/>
                      </a:cubicBezTo>
                      <a:cubicBezTo>
                        <a:pt x="173" y="3716"/>
                        <a:pt x="193" y="3688"/>
                        <a:pt x="203" y="3658"/>
                      </a:cubicBezTo>
                      <a:cubicBezTo>
                        <a:pt x="215" y="3618"/>
                        <a:pt x="214" y="3577"/>
                        <a:pt x="215" y="3536"/>
                      </a:cubicBezTo>
                      <a:cubicBezTo>
                        <a:pt x="215" y="3529"/>
                        <a:pt x="206" y="3527"/>
                        <a:pt x="203" y="3532"/>
                      </a:cubicBezTo>
                      <a:cubicBezTo>
                        <a:pt x="184" y="3567"/>
                        <a:pt x="181" y="3605"/>
                        <a:pt x="165" y="3642"/>
                      </a:cubicBezTo>
                      <a:cubicBezTo>
                        <a:pt x="158" y="3658"/>
                        <a:pt x="150" y="3673"/>
                        <a:pt x="142" y="3689"/>
                      </a:cubicBezTo>
                      <a:cubicBezTo>
                        <a:pt x="138" y="3577"/>
                        <a:pt x="182" y="3473"/>
                        <a:pt x="226" y="3372"/>
                      </a:cubicBezTo>
                      <a:cubicBezTo>
                        <a:pt x="268" y="3276"/>
                        <a:pt x="317" y="3183"/>
                        <a:pt x="377" y="3097"/>
                      </a:cubicBezTo>
                      <a:cubicBezTo>
                        <a:pt x="524" y="2886"/>
                        <a:pt x="761" y="2772"/>
                        <a:pt x="963" y="2622"/>
                      </a:cubicBezTo>
                      <a:cubicBezTo>
                        <a:pt x="966" y="2620"/>
                        <a:pt x="969" y="2617"/>
                        <a:pt x="972" y="2615"/>
                      </a:cubicBezTo>
                      <a:cubicBezTo>
                        <a:pt x="955" y="2632"/>
                        <a:pt x="938" y="2650"/>
                        <a:pt x="922" y="2667"/>
                      </a:cubicBezTo>
                      <a:cubicBezTo>
                        <a:pt x="865" y="2729"/>
                        <a:pt x="814" y="2795"/>
                        <a:pt x="755" y="2853"/>
                      </a:cubicBezTo>
                      <a:cubicBezTo>
                        <a:pt x="617" y="2987"/>
                        <a:pt x="462" y="3099"/>
                        <a:pt x="346" y="3255"/>
                      </a:cubicBezTo>
                      <a:cubicBezTo>
                        <a:pt x="343" y="3258"/>
                        <a:pt x="348" y="3261"/>
                        <a:pt x="350" y="3259"/>
                      </a:cubicBezTo>
                      <a:cubicBezTo>
                        <a:pt x="464" y="3113"/>
                        <a:pt x="620" y="3005"/>
                        <a:pt x="758" y="2884"/>
                      </a:cubicBezTo>
                      <a:cubicBezTo>
                        <a:pt x="880" y="2776"/>
                        <a:pt x="966" y="2633"/>
                        <a:pt x="1102" y="2539"/>
                      </a:cubicBezTo>
                      <a:cubicBezTo>
                        <a:pt x="1108" y="2536"/>
                        <a:pt x="1105" y="2525"/>
                        <a:pt x="1098" y="2528"/>
                      </a:cubicBezTo>
                      <a:cubicBezTo>
                        <a:pt x="1082" y="2534"/>
                        <a:pt x="1067" y="2542"/>
                        <a:pt x="1053" y="2551"/>
                      </a:cubicBezTo>
                      <a:cubicBezTo>
                        <a:pt x="1115" y="2500"/>
                        <a:pt x="1177" y="2447"/>
                        <a:pt x="1245" y="2406"/>
                      </a:cubicBezTo>
                      <a:cubicBezTo>
                        <a:pt x="1349" y="2342"/>
                        <a:pt x="1392" y="2428"/>
                        <a:pt x="1397" y="2520"/>
                      </a:cubicBezTo>
                      <a:cubicBezTo>
                        <a:pt x="1400" y="2593"/>
                        <a:pt x="1386" y="2674"/>
                        <a:pt x="1350" y="2739"/>
                      </a:cubicBezTo>
                      <a:cubicBezTo>
                        <a:pt x="1326" y="2783"/>
                        <a:pt x="1280" y="2813"/>
                        <a:pt x="1250" y="2854"/>
                      </a:cubicBezTo>
                      <a:cubicBezTo>
                        <a:pt x="1214" y="2903"/>
                        <a:pt x="1182" y="2954"/>
                        <a:pt x="1146" y="3003"/>
                      </a:cubicBezTo>
                      <a:cubicBezTo>
                        <a:pt x="1143" y="3007"/>
                        <a:pt x="1149" y="3013"/>
                        <a:pt x="1153" y="3010"/>
                      </a:cubicBezTo>
                      <a:cubicBezTo>
                        <a:pt x="1209" y="2968"/>
                        <a:pt x="1232" y="2902"/>
                        <a:pt x="1294" y="2864"/>
                      </a:cubicBezTo>
                      <a:cubicBezTo>
                        <a:pt x="1305" y="2857"/>
                        <a:pt x="1315" y="2849"/>
                        <a:pt x="1326" y="2842"/>
                      </a:cubicBezTo>
                      <a:cubicBezTo>
                        <a:pt x="1386" y="2825"/>
                        <a:pt x="1392" y="2886"/>
                        <a:pt x="1427" y="2928"/>
                      </a:cubicBezTo>
                      <a:cubicBezTo>
                        <a:pt x="1448" y="2952"/>
                        <a:pt x="1480" y="2932"/>
                        <a:pt x="1465" y="2988"/>
                      </a:cubicBezTo>
                      <a:cubicBezTo>
                        <a:pt x="1460" y="3005"/>
                        <a:pt x="1456" y="3031"/>
                        <a:pt x="1466" y="3046"/>
                      </a:cubicBezTo>
                      <a:cubicBezTo>
                        <a:pt x="1510" y="3115"/>
                        <a:pt x="1606" y="3166"/>
                        <a:pt x="1562" y="3264"/>
                      </a:cubicBezTo>
                      <a:cubicBezTo>
                        <a:pt x="1546" y="3299"/>
                        <a:pt x="1510" y="3322"/>
                        <a:pt x="1477" y="3346"/>
                      </a:cubicBezTo>
                      <a:cubicBezTo>
                        <a:pt x="1461" y="3351"/>
                        <a:pt x="1446" y="3357"/>
                        <a:pt x="1433" y="3362"/>
                      </a:cubicBezTo>
                      <a:cubicBezTo>
                        <a:pt x="1336" y="3402"/>
                        <a:pt x="1258" y="3487"/>
                        <a:pt x="1200" y="3572"/>
                      </a:cubicBezTo>
                      <a:cubicBezTo>
                        <a:pt x="1198" y="3576"/>
                        <a:pt x="1203" y="3581"/>
                        <a:pt x="1207" y="3577"/>
                      </a:cubicBezTo>
                      <a:cubicBezTo>
                        <a:pt x="1260" y="3520"/>
                        <a:pt x="1319" y="3477"/>
                        <a:pt x="1388" y="3440"/>
                      </a:cubicBezTo>
                      <a:cubicBezTo>
                        <a:pt x="1451" y="3406"/>
                        <a:pt x="1569" y="3354"/>
                        <a:pt x="1633" y="3410"/>
                      </a:cubicBezTo>
                      <a:cubicBezTo>
                        <a:pt x="1676" y="3446"/>
                        <a:pt x="1667" y="3516"/>
                        <a:pt x="1645" y="3560"/>
                      </a:cubicBezTo>
                      <a:cubicBezTo>
                        <a:pt x="1621" y="3610"/>
                        <a:pt x="1568" y="3627"/>
                        <a:pt x="1530" y="3658"/>
                      </a:cubicBezTo>
                      <a:cubicBezTo>
                        <a:pt x="1441" y="3694"/>
                        <a:pt x="1351" y="3794"/>
                        <a:pt x="1312" y="3852"/>
                      </a:cubicBezTo>
                      <a:cubicBezTo>
                        <a:pt x="1309" y="3856"/>
                        <a:pt x="1315" y="3861"/>
                        <a:pt x="1319" y="3857"/>
                      </a:cubicBezTo>
                      <a:cubicBezTo>
                        <a:pt x="1364" y="3811"/>
                        <a:pt x="1413" y="3770"/>
                        <a:pt x="1468" y="3736"/>
                      </a:cubicBezTo>
                      <a:cubicBezTo>
                        <a:pt x="1499" y="3717"/>
                        <a:pt x="1536" y="3706"/>
                        <a:pt x="1572" y="3701"/>
                      </a:cubicBezTo>
                      <a:cubicBezTo>
                        <a:pt x="1677" y="3688"/>
                        <a:pt x="1649" y="3808"/>
                        <a:pt x="1610" y="3856"/>
                      </a:cubicBezTo>
                      <a:cubicBezTo>
                        <a:pt x="1573" y="3900"/>
                        <a:pt x="1511" y="3926"/>
                        <a:pt x="1466" y="3962"/>
                      </a:cubicBezTo>
                      <a:cubicBezTo>
                        <a:pt x="1429" y="3992"/>
                        <a:pt x="1399" y="4035"/>
                        <a:pt x="1383" y="4079"/>
                      </a:cubicBezTo>
                      <a:cubicBezTo>
                        <a:pt x="1382" y="4083"/>
                        <a:pt x="1388" y="4085"/>
                        <a:pt x="1390" y="4082"/>
                      </a:cubicBezTo>
                      <a:cubicBezTo>
                        <a:pt x="1422" y="4037"/>
                        <a:pt x="1454" y="4009"/>
                        <a:pt x="1499" y="3984"/>
                      </a:cubicBezTo>
                      <a:cubicBezTo>
                        <a:pt x="1501" y="3986"/>
                        <a:pt x="1504" y="3988"/>
                        <a:pt x="1506" y="3989"/>
                      </a:cubicBezTo>
                      <a:cubicBezTo>
                        <a:pt x="1545" y="4000"/>
                        <a:pt x="1551" y="4024"/>
                        <a:pt x="1544" y="4052"/>
                      </a:cubicBezTo>
                      <a:cubicBezTo>
                        <a:pt x="1541" y="4052"/>
                        <a:pt x="1539" y="4054"/>
                        <a:pt x="1537" y="4057"/>
                      </a:cubicBezTo>
                      <a:cubicBezTo>
                        <a:pt x="1506" y="4140"/>
                        <a:pt x="1428" y="4150"/>
                        <a:pt x="1350" y="4167"/>
                      </a:cubicBezTo>
                      <a:cubicBezTo>
                        <a:pt x="1268" y="4185"/>
                        <a:pt x="1203" y="4240"/>
                        <a:pt x="1122" y="4260"/>
                      </a:cubicBezTo>
                      <a:cubicBezTo>
                        <a:pt x="1120" y="4261"/>
                        <a:pt x="1119" y="4265"/>
                        <a:pt x="1122" y="4265"/>
                      </a:cubicBezTo>
                      <a:cubicBezTo>
                        <a:pt x="1160" y="4270"/>
                        <a:pt x="1202" y="4246"/>
                        <a:pt x="1236" y="4232"/>
                      </a:cubicBezTo>
                      <a:cubicBezTo>
                        <a:pt x="1245" y="4228"/>
                        <a:pt x="1255" y="4224"/>
                        <a:pt x="1264" y="4220"/>
                      </a:cubicBezTo>
                      <a:cubicBezTo>
                        <a:pt x="1262" y="4222"/>
                        <a:pt x="1260" y="4225"/>
                        <a:pt x="1260" y="4228"/>
                      </a:cubicBezTo>
                      <a:cubicBezTo>
                        <a:pt x="1224" y="4244"/>
                        <a:pt x="1189" y="4263"/>
                        <a:pt x="1154" y="4288"/>
                      </a:cubicBezTo>
                      <a:cubicBezTo>
                        <a:pt x="1149" y="4291"/>
                        <a:pt x="1153" y="4297"/>
                        <a:pt x="1157" y="4294"/>
                      </a:cubicBezTo>
                      <a:cubicBezTo>
                        <a:pt x="1194" y="4277"/>
                        <a:pt x="1236" y="4267"/>
                        <a:pt x="1280" y="4258"/>
                      </a:cubicBezTo>
                      <a:cubicBezTo>
                        <a:pt x="1282" y="4265"/>
                        <a:pt x="1281" y="4275"/>
                        <a:pt x="1278" y="4286"/>
                      </a:cubicBezTo>
                      <a:cubicBezTo>
                        <a:pt x="1274" y="4293"/>
                        <a:pt x="1272" y="4301"/>
                        <a:pt x="1270" y="4309"/>
                      </a:cubicBezTo>
                      <a:cubicBezTo>
                        <a:pt x="1259" y="4337"/>
                        <a:pt x="1242" y="4366"/>
                        <a:pt x="1237" y="4376"/>
                      </a:cubicBezTo>
                      <a:cubicBezTo>
                        <a:pt x="1203" y="4435"/>
                        <a:pt x="1095" y="4417"/>
                        <a:pt x="1036" y="4427"/>
                      </a:cubicBezTo>
                      <a:cubicBezTo>
                        <a:pt x="1015" y="4430"/>
                        <a:pt x="989" y="4441"/>
                        <a:pt x="967" y="4458"/>
                      </a:cubicBezTo>
                      <a:cubicBezTo>
                        <a:pt x="967" y="4443"/>
                        <a:pt x="964" y="4427"/>
                        <a:pt x="958" y="4411"/>
                      </a:cubicBezTo>
                      <a:cubicBezTo>
                        <a:pt x="924" y="4324"/>
                        <a:pt x="816" y="4374"/>
                        <a:pt x="780" y="4428"/>
                      </a:cubicBezTo>
                      <a:cubicBezTo>
                        <a:pt x="776" y="4433"/>
                        <a:pt x="784" y="4438"/>
                        <a:pt x="788" y="4435"/>
                      </a:cubicBezTo>
                      <a:cubicBezTo>
                        <a:pt x="845" y="4383"/>
                        <a:pt x="948" y="4401"/>
                        <a:pt x="900" y="4493"/>
                      </a:cubicBezTo>
                      <a:cubicBezTo>
                        <a:pt x="872" y="4545"/>
                        <a:pt x="808" y="4578"/>
                        <a:pt x="760" y="4607"/>
                      </a:cubicBezTo>
                      <a:cubicBezTo>
                        <a:pt x="659" y="4666"/>
                        <a:pt x="577" y="4737"/>
                        <a:pt x="520" y="4838"/>
                      </a:cubicBezTo>
                      <a:cubicBezTo>
                        <a:pt x="522" y="4804"/>
                        <a:pt x="527" y="4770"/>
                        <a:pt x="547" y="4740"/>
                      </a:cubicBezTo>
                      <a:cubicBezTo>
                        <a:pt x="550" y="4735"/>
                        <a:pt x="544" y="4732"/>
                        <a:pt x="540" y="4735"/>
                      </a:cubicBezTo>
                      <a:moveTo>
                        <a:pt x="1368" y="2804"/>
                      </a:moveTo>
                      <a:lnTo>
                        <a:pt x="1367" y="2804"/>
                      </a:lnTo>
                      <a:cubicBezTo>
                        <a:pt x="1367" y="2804"/>
                        <a:pt x="1367" y="2803"/>
                        <a:pt x="1368" y="2803"/>
                      </a:cubicBezTo>
                      <a:lnTo>
                        <a:pt x="1368" y="2804"/>
                      </a:lnTo>
                      <a:moveTo>
                        <a:pt x="1383" y="4238"/>
                      </a:moveTo>
                      <a:cubicBezTo>
                        <a:pt x="1383" y="4238"/>
                        <a:pt x="1383" y="4239"/>
                        <a:pt x="1382" y="4239"/>
                      </a:cubicBezTo>
                      <a:lnTo>
                        <a:pt x="1382" y="4238"/>
                      </a:lnTo>
                      <a:cubicBezTo>
                        <a:pt x="1383" y="4238"/>
                        <a:pt x="1383" y="4238"/>
                        <a:pt x="1383" y="4238"/>
                      </a:cubicBezTo>
                      <a:moveTo>
                        <a:pt x="1335" y="4198"/>
                      </a:moveTo>
                      <a:cubicBezTo>
                        <a:pt x="1320" y="4203"/>
                        <a:pt x="1305" y="4209"/>
                        <a:pt x="1290" y="4215"/>
                      </a:cubicBezTo>
                      <a:cubicBezTo>
                        <a:pt x="1286" y="4215"/>
                        <a:pt x="1280" y="4216"/>
                        <a:pt x="1274" y="4217"/>
                      </a:cubicBezTo>
                      <a:cubicBezTo>
                        <a:pt x="1294" y="4209"/>
                        <a:pt x="1314" y="4203"/>
                        <a:pt x="1335" y="4198"/>
                      </a:cubicBezTo>
                      <a:moveTo>
                        <a:pt x="2000" y="7866"/>
                      </a:moveTo>
                      <a:cubicBezTo>
                        <a:pt x="1999" y="7862"/>
                        <a:pt x="1997" y="7857"/>
                        <a:pt x="1995" y="7853"/>
                      </a:cubicBezTo>
                      <a:cubicBezTo>
                        <a:pt x="1995" y="7851"/>
                        <a:pt x="1995" y="7849"/>
                        <a:pt x="1995" y="7848"/>
                      </a:cubicBezTo>
                      <a:cubicBezTo>
                        <a:pt x="1997" y="7854"/>
                        <a:pt x="2000" y="7860"/>
                        <a:pt x="2002" y="7866"/>
                      </a:cubicBezTo>
                      <a:lnTo>
                        <a:pt x="2000" y="7866"/>
                      </a:lnTo>
                      <a:moveTo>
                        <a:pt x="2135" y="8131"/>
                      </a:moveTo>
                      <a:cubicBezTo>
                        <a:pt x="2135" y="8130"/>
                        <a:pt x="2135" y="8128"/>
                        <a:pt x="2134" y="8127"/>
                      </a:cubicBezTo>
                      <a:cubicBezTo>
                        <a:pt x="2135" y="8128"/>
                        <a:pt x="2136" y="8129"/>
                        <a:pt x="2137" y="8130"/>
                      </a:cubicBezTo>
                      <a:cubicBezTo>
                        <a:pt x="2137" y="8131"/>
                        <a:pt x="2136" y="8131"/>
                        <a:pt x="2135" y="8131"/>
                      </a:cubicBezTo>
                      <a:moveTo>
                        <a:pt x="2326" y="8256"/>
                      </a:moveTo>
                      <a:cubicBezTo>
                        <a:pt x="2329" y="8257"/>
                        <a:pt x="2331" y="8259"/>
                        <a:pt x="2333" y="8260"/>
                      </a:cubicBezTo>
                      <a:cubicBezTo>
                        <a:pt x="2334" y="8260"/>
                        <a:pt x="2334" y="8261"/>
                        <a:pt x="2334" y="8261"/>
                      </a:cubicBezTo>
                      <a:cubicBezTo>
                        <a:pt x="2332" y="8259"/>
                        <a:pt x="2329" y="8258"/>
                        <a:pt x="2326" y="8256"/>
                      </a:cubicBezTo>
                      <a:moveTo>
                        <a:pt x="3276" y="8821"/>
                      </a:moveTo>
                      <a:cubicBezTo>
                        <a:pt x="3278" y="8820"/>
                        <a:pt x="3281" y="8819"/>
                        <a:pt x="3283" y="8819"/>
                      </a:cubicBezTo>
                      <a:lnTo>
                        <a:pt x="3283" y="8820"/>
                      </a:lnTo>
                      <a:cubicBezTo>
                        <a:pt x="3281" y="8820"/>
                        <a:pt x="3279" y="8821"/>
                        <a:pt x="3276" y="8821"/>
                      </a:cubicBezTo>
                      <a:moveTo>
                        <a:pt x="4535" y="7432"/>
                      </a:moveTo>
                      <a:lnTo>
                        <a:pt x="4535" y="7431"/>
                      </a:lnTo>
                      <a:cubicBezTo>
                        <a:pt x="4535" y="7430"/>
                        <a:pt x="4536" y="7429"/>
                        <a:pt x="4536" y="7427"/>
                      </a:cubicBezTo>
                      <a:cubicBezTo>
                        <a:pt x="4536" y="7429"/>
                        <a:pt x="4535" y="7431"/>
                        <a:pt x="4534" y="7432"/>
                      </a:cubicBezTo>
                      <a:lnTo>
                        <a:pt x="4535" y="7432"/>
                      </a:lnTo>
                      <a:moveTo>
                        <a:pt x="5074" y="5579"/>
                      </a:moveTo>
                      <a:cubicBezTo>
                        <a:pt x="5075" y="5587"/>
                        <a:pt x="5076" y="5595"/>
                        <a:pt x="5077" y="5603"/>
                      </a:cubicBezTo>
                      <a:cubicBezTo>
                        <a:pt x="5076" y="5596"/>
                        <a:pt x="5074" y="5590"/>
                        <a:pt x="5073" y="5584"/>
                      </a:cubicBezTo>
                      <a:cubicBezTo>
                        <a:pt x="5074" y="5582"/>
                        <a:pt x="5074" y="5581"/>
                        <a:pt x="5074" y="5579"/>
                      </a:cubicBezTo>
                      <a:moveTo>
                        <a:pt x="4998" y="5617"/>
                      </a:moveTo>
                      <a:cubicBezTo>
                        <a:pt x="4986" y="5681"/>
                        <a:pt x="4979" y="5746"/>
                        <a:pt x="4959" y="5808"/>
                      </a:cubicBezTo>
                      <a:cubicBezTo>
                        <a:pt x="4958" y="5811"/>
                        <a:pt x="4963" y="5812"/>
                        <a:pt x="4964" y="5809"/>
                      </a:cubicBezTo>
                      <a:cubicBezTo>
                        <a:pt x="4986" y="5752"/>
                        <a:pt x="4999" y="5694"/>
                        <a:pt x="5013" y="5635"/>
                      </a:cubicBezTo>
                      <a:cubicBezTo>
                        <a:pt x="5016" y="5641"/>
                        <a:pt x="5020" y="5646"/>
                        <a:pt x="5023" y="5652"/>
                      </a:cubicBezTo>
                      <a:cubicBezTo>
                        <a:pt x="4993" y="5756"/>
                        <a:pt x="4975" y="5864"/>
                        <a:pt x="4948" y="5968"/>
                      </a:cubicBezTo>
                      <a:cubicBezTo>
                        <a:pt x="4917" y="6091"/>
                        <a:pt x="4883" y="6213"/>
                        <a:pt x="4842" y="6332"/>
                      </a:cubicBezTo>
                      <a:cubicBezTo>
                        <a:pt x="4841" y="6336"/>
                        <a:pt x="4846" y="6337"/>
                        <a:pt x="4848" y="6334"/>
                      </a:cubicBezTo>
                      <a:cubicBezTo>
                        <a:pt x="4929" y="6128"/>
                        <a:pt x="5004" y="5906"/>
                        <a:pt x="5038" y="5685"/>
                      </a:cubicBezTo>
                      <a:cubicBezTo>
                        <a:pt x="5056" y="5732"/>
                        <a:pt x="5063" y="5786"/>
                        <a:pt x="5065" y="5839"/>
                      </a:cubicBezTo>
                      <a:cubicBezTo>
                        <a:pt x="5021" y="5985"/>
                        <a:pt x="5011" y="6142"/>
                        <a:pt x="4922" y="6273"/>
                      </a:cubicBezTo>
                      <a:cubicBezTo>
                        <a:pt x="4920" y="6276"/>
                        <a:pt x="4925" y="6279"/>
                        <a:pt x="4928" y="6276"/>
                      </a:cubicBezTo>
                      <a:cubicBezTo>
                        <a:pt x="5000" y="6182"/>
                        <a:pt x="5036" y="6066"/>
                        <a:pt x="5065" y="5948"/>
                      </a:cubicBezTo>
                      <a:cubicBezTo>
                        <a:pt x="5065" y="5965"/>
                        <a:pt x="5065" y="5981"/>
                        <a:pt x="5065" y="5995"/>
                      </a:cubicBezTo>
                      <a:cubicBezTo>
                        <a:pt x="5065" y="6002"/>
                        <a:pt x="5065" y="6008"/>
                        <a:pt x="5065" y="6014"/>
                      </a:cubicBezTo>
                      <a:cubicBezTo>
                        <a:pt x="5044" y="6089"/>
                        <a:pt x="5021" y="6161"/>
                        <a:pt x="4989" y="6233"/>
                      </a:cubicBezTo>
                      <a:cubicBezTo>
                        <a:pt x="4948" y="6323"/>
                        <a:pt x="4903" y="6430"/>
                        <a:pt x="4829" y="6499"/>
                      </a:cubicBezTo>
                      <a:cubicBezTo>
                        <a:pt x="4827" y="6501"/>
                        <a:pt x="4830" y="6503"/>
                        <a:pt x="4831" y="6502"/>
                      </a:cubicBezTo>
                      <a:cubicBezTo>
                        <a:pt x="4911" y="6437"/>
                        <a:pt x="4963" y="6333"/>
                        <a:pt x="5007" y="6243"/>
                      </a:cubicBezTo>
                      <a:cubicBezTo>
                        <a:pt x="5019" y="6218"/>
                        <a:pt x="5030" y="6192"/>
                        <a:pt x="5041" y="6166"/>
                      </a:cubicBezTo>
                      <a:cubicBezTo>
                        <a:pt x="5013" y="6262"/>
                        <a:pt x="4965" y="6351"/>
                        <a:pt x="4912" y="6440"/>
                      </a:cubicBezTo>
                      <a:cubicBezTo>
                        <a:pt x="4901" y="6458"/>
                        <a:pt x="4889" y="6476"/>
                        <a:pt x="4876" y="6493"/>
                      </a:cubicBezTo>
                      <a:cubicBezTo>
                        <a:pt x="4814" y="6559"/>
                        <a:pt x="4748" y="6619"/>
                        <a:pt x="4681" y="6684"/>
                      </a:cubicBezTo>
                      <a:cubicBezTo>
                        <a:pt x="4532" y="6827"/>
                        <a:pt x="4463" y="7017"/>
                        <a:pt x="4335" y="7175"/>
                      </a:cubicBezTo>
                      <a:cubicBezTo>
                        <a:pt x="4331" y="7179"/>
                        <a:pt x="4338" y="7186"/>
                        <a:pt x="4342" y="7181"/>
                      </a:cubicBezTo>
                      <a:cubicBezTo>
                        <a:pt x="4411" y="7108"/>
                        <a:pt x="4468" y="7026"/>
                        <a:pt x="4521" y="6941"/>
                      </a:cubicBezTo>
                      <a:cubicBezTo>
                        <a:pt x="4544" y="6905"/>
                        <a:pt x="4569" y="6870"/>
                        <a:pt x="4596" y="6838"/>
                      </a:cubicBezTo>
                      <a:cubicBezTo>
                        <a:pt x="4589" y="6854"/>
                        <a:pt x="4582" y="6871"/>
                        <a:pt x="4575" y="6888"/>
                      </a:cubicBezTo>
                      <a:cubicBezTo>
                        <a:pt x="4564" y="6903"/>
                        <a:pt x="4553" y="6918"/>
                        <a:pt x="4543" y="6934"/>
                      </a:cubicBezTo>
                      <a:cubicBezTo>
                        <a:pt x="4542" y="6936"/>
                        <a:pt x="4541" y="6938"/>
                        <a:pt x="4541" y="6940"/>
                      </a:cubicBezTo>
                      <a:cubicBezTo>
                        <a:pt x="4535" y="6947"/>
                        <a:pt x="4530" y="6955"/>
                        <a:pt x="4525" y="6963"/>
                      </a:cubicBezTo>
                      <a:cubicBezTo>
                        <a:pt x="4466" y="7053"/>
                        <a:pt x="4450" y="7168"/>
                        <a:pt x="4436" y="7273"/>
                      </a:cubicBezTo>
                      <a:cubicBezTo>
                        <a:pt x="4419" y="7413"/>
                        <a:pt x="4390" y="7538"/>
                        <a:pt x="4341" y="7670"/>
                      </a:cubicBezTo>
                      <a:cubicBezTo>
                        <a:pt x="4321" y="7723"/>
                        <a:pt x="4297" y="7776"/>
                        <a:pt x="4271" y="7826"/>
                      </a:cubicBezTo>
                      <a:cubicBezTo>
                        <a:pt x="4264" y="7840"/>
                        <a:pt x="4236" y="7903"/>
                        <a:pt x="4221" y="7907"/>
                      </a:cubicBezTo>
                      <a:cubicBezTo>
                        <a:pt x="4219" y="7908"/>
                        <a:pt x="4219" y="7912"/>
                        <a:pt x="4221" y="7913"/>
                      </a:cubicBezTo>
                      <a:cubicBezTo>
                        <a:pt x="4245" y="7917"/>
                        <a:pt x="4290" y="7841"/>
                        <a:pt x="4303" y="7822"/>
                      </a:cubicBezTo>
                      <a:cubicBezTo>
                        <a:pt x="4323" y="7791"/>
                        <a:pt x="4342" y="7760"/>
                        <a:pt x="4360" y="7727"/>
                      </a:cubicBezTo>
                      <a:cubicBezTo>
                        <a:pt x="4344" y="7783"/>
                        <a:pt x="4322" y="7833"/>
                        <a:pt x="4283" y="7882"/>
                      </a:cubicBezTo>
                      <a:cubicBezTo>
                        <a:pt x="4249" y="7926"/>
                        <a:pt x="4213" y="7967"/>
                        <a:pt x="4192" y="8019"/>
                      </a:cubicBezTo>
                      <a:cubicBezTo>
                        <a:pt x="4135" y="8158"/>
                        <a:pt x="4088" y="8302"/>
                        <a:pt x="3988" y="8417"/>
                      </a:cubicBezTo>
                      <a:cubicBezTo>
                        <a:pt x="3957" y="8452"/>
                        <a:pt x="3921" y="8485"/>
                        <a:pt x="3882" y="8514"/>
                      </a:cubicBezTo>
                      <a:cubicBezTo>
                        <a:pt x="3826" y="8546"/>
                        <a:pt x="3764" y="8568"/>
                        <a:pt x="3702" y="8585"/>
                      </a:cubicBezTo>
                      <a:cubicBezTo>
                        <a:pt x="3696" y="8586"/>
                        <a:pt x="3690" y="8588"/>
                        <a:pt x="3684" y="8589"/>
                      </a:cubicBezTo>
                      <a:cubicBezTo>
                        <a:pt x="3689" y="8586"/>
                        <a:pt x="3694" y="8583"/>
                        <a:pt x="3698" y="8580"/>
                      </a:cubicBezTo>
                      <a:cubicBezTo>
                        <a:pt x="3731" y="8556"/>
                        <a:pt x="3756" y="8521"/>
                        <a:pt x="3775" y="8486"/>
                      </a:cubicBezTo>
                      <a:cubicBezTo>
                        <a:pt x="3814" y="8411"/>
                        <a:pt x="3868" y="8389"/>
                        <a:pt x="3940" y="8354"/>
                      </a:cubicBezTo>
                      <a:cubicBezTo>
                        <a:pt x="3944" y="8352"/>
                        <a:pt x="3941" y="8346"/>
                        <a:pt x="3937" y="8347"/>
                      </a:cubicBezTo>
                      <a:cubicBezTo>
                        <a:pt x="3897" y="8356"/>
                        <a:pt x="3849" y="8359"/>
                        <a:pt x="3816" y="8385"/>
                      </a:cubicBezTo>
                      <a:cubicBezTo>
                        <a:pt x="3777" y="8416"/>
                        <a:pt x="3745" y="8455"/>
                        <a:pt x="3712" y="8491"/>
                      </a:cubicBezTo>
                      <a:cubicBezTo>
                        <a:pt x="3620" y="8592"/>
                        <a:pt x="3489" y="8593"/>
                        <a:pt x="3363" y="8574"/>
                      </a:cubicBezTo>
                      <a:cubicBezTo>
                        <a:pt x="3176" y="8547"/>
                        <a:pt x="3009" y="8436"/>
                        <a:pt x="2826" y="8427"/>
                      </a:cubicBezTo>
                      <a:cubicBezTo>
                        <a:pt x="2779" y="8416"/>
                        <a:pt x="2730" y="8413"/>
                        <a:pt x="2687" y="8411"/>
                      </a:cubicBezTo>
                      <a:cubicBezTo>
                        <a:pt x="2611" y="8406"/>
                        <a:pt x="2557" y="8360"/>
                        <a:pt x="2503" y="8312"/>
                      </a:cubicBezTo>
                      <a:cubicBezTo>
                        <a:pt x="2442" y="8258"/>
                        <a:pt x="2377" y="8218"/>
                        <a:pt x="2305" y="8182"/>
                      </a:cubicBezTo>
                      <a:cubicBezTo>
                        <a:pt x="2235" y="8147"/>
                        <a:pt x="2190" y="8107"/>
                        <a:pt x="2150" y="8048"/>
                      </a:cubicBezTo>
                      <a:cubicBezTo>
                        <a:pt x="2181" y="8006"/>
                        <a:pt x="2215" y="7965"/>
                        <a:pt x="2251" y="7925"/>
                      </a:cubicBezTo>
                      <a:cubicBezTo>
                        <a:pt x="2317" y="8000"/>
                        <a:pt x="2397" y="8062"/>
                        <a:pt x="2490" y="8086"/>
                      </a:cubicBezTo>
                      <a:cubicBezTo>
                        <a:pt x="2491" y="8105"/>
                        <a:pt x="2493" y="8124"/>
                        <a:pt x="2494" y="8143"/>
                      </a:cubicBezTo>
                      <a:cubicBezTo>
                        <a:pt x="2491" y="8172"/>
                        <a:pt x="2491" y="8201"/>
                        <a:pt x="2493" y="8230"/>
                      </a:cubicBezTo>
                      <a:cubicBezTo>
                        <a:pt x="2493" y="8234"/>
                        <a:pt x="2498" y="8234"/>
                        <a:pt x="2499" y="8230"/>
                      </a:cubicBezTo>
                      <a:lnTo>
                        <a:pt x="2499" y="8230"/>
                      </a:lnTo>
                      <a:cubicBezTo>
                        <a:pt x="2499" y="8253"/>
                        <a:pt x="2499" y="8276"/>
                        <a:pt x="2497" y="8300"/>
                      </a:cubicBezTo>
                      <a:cubicBezTo>
                        <a:pt x="2497" y="8302"/>
                        <a:pt x="2500" y="8302"/>
                        <a:pt x="2501" y="8300"/>
                      </a:cubicBezTo>
                      <a:cubicBezTo>
                        <a:pt x="2521" y="8232"/>
                        <a:pt x="2524" y="8163"/>
                        <a:pt x="2527" y="8093"/>
                      </a:cubicBezTo>
                      <a:cubicBezTo>
                        <a:pt x="2530" y="8093"/>
                        <a:pt x="2533" y="8094"/>
                        <a:pt x="2536" y="8094"/>
                      </a:cubicBezTo>
                      <a:cubicBezTo>
                        <a:pt x="2542" y="8095"/>
                        <a:pt x="2543" y="8085"/>
                        <a:pt x="2537" y="8083"/>
                      </a:cubicBezTo>
                      <a:cubicBezTo>
                        <a:pt x="2535" y="8082"/>
                        <a:pt x="2532" y="8081"/>
                        <a:pt x="2530" y="8080"/>
                      </a:cubicBezTo>
                      <a:cubicBezTo>
                        <a:pt x="2533" y="8071"/>
                        <a:pt x="2536" y="8062"/>
                        <a:pt x="2539" y="8053"/>
                      </a:cubicBezTo>
                      <a:cubicBezTo>
                        <a:pt x="2612" y="8106"/>
                        <a:pt x="2693" y="8146"/>
                        <a:pt x="2780" y="8155"/>
                      </a:cubicBezTo>
                      <a:cubicBezTo>
                        <a:pt x="2786" y="8156"/>
                        <a:pt x="2786" y="8147"/>
                        <a:pt x="2781" y="8146"/>
                      </a:cubicBezTo>
                      <a:cubicBezTo>
                        <a:pt x="2703" y="8116"/>
                        <a:pt x="2627" y="8092"/>
                        <a:pt x="2555" y="8047"/>
                      </a:cubicBezTo>
                      <a:cubicBezTo>
                        <a:pt x="2551" y="8045"/>
                        <a:pt x="2548" y="8043"/>
                        <a:pt x="2544" y="8040"/>
                      </a:cubicBezTo>
                      <a:cubicBezTo>
                        <a:pt x="2564" y="7983"/>
                        <a:pt x="2589" y="7927"/>
                        <a:pt x="2612" y="7870"/>
                      </a:cubicBezTo>
                      <a:cubicBezTo>
                        <a:pt x="2654" y="7764"/>
                        <a:pt x="2656" y="7641"/>
                        <a:pt x="2712" y="7543"/>
                      </a:cubicBezTo>
                      <a:cubicBezTo>
                        <a:pt x="2759" y="7460"/>
                        <a:pt x="2839" y="7404"/>
                        <a:pt x="2894" y="7328"/>
                      </a:cubicBezTo>
                      <a:cubicBezTo>
                        <a:pt x="2965" y="7228"/>
                        <a:pt x="2966" y="7110"/>
                        <a:pt x="3016" y="7001"/>
                      </a:cubicBezTo>
                      <a:cubicBezTo>
                        <a:pt x="3018" y="6998"/>
                        <a:pt x="3013" y="6993"/>
                        <a:pt x="3010" y="6997"/>
                      </a:cubicBezTo>
                      <a:cubicBezTo>
                        <a:pt x="2980" y="7034"/>
                        <a:pt x="2966" y="7077"/>
                        <a:pt x="2953" y="7123"/>
                      </a:cubicBezTo>
                      <a:cubicBezTo>
                        <a:pt x="2933" y="7193"/>
                        <a:pt x="2908" y="7247"/>
                        <a:pt x="2861" y="7303"/>
                      </a:cubicBezTo>
                      <a:cubicBezTo>
                        <a:pt x="2796" y="7381"/>
                        <a:pt x="2715" y="7446"/>
                        <a:pt x="2664" y="7536"/>
                      </a:cubicBezTo>
                      <a:cubicBezTo>
                        <a:pt x="2640" y="7580"/>
                        <a:pt x="2631" y="7627"/>
                        <a:pt x="2624" y="7676"/>
                      </a:cubicBezTo>
                      <a:cubicBezTo>
                        <a:pt x="2614" y="7738"/>
                        <a:pt x="2592" y="7799"/>
                        <a:pt x="2570" y="7858"/>
                      </a:cubicBezTo>
                      <a:cubicBezTo>
                        <a:pt x="2558" y="7892"/>
                        <a:pt x="2546" y="7927"/>
                        <a:pt x="2534" y="7962"/>
                      </a:cubicBezTo>
                      <a:cubicBezTo>
                        <a:pt x="2538" y="7927"/>
                        <a:pt x="2543" y="7893"/>
                        <a:pt x="2552" y="7859"/>
                      </a:cubicBezTo>
                      <a:cubicBezTo>
                        <a:pt x="2568" y="7795"/>
                        <a:pt x="2587" y="7733"/>
                        <a:pt x="2602" y="7669"/>
                      </a:cubicBezTo>
                      <a:cubicBezTo>
                        <a:pt x="2614" y="7622"/>
                        <a:pt x="2658" y="7558"/>
                        <a:pt x="2652" y="7509"/>
                      </a:cubicBezTo>
                      <a:cubicBezTo>
                        <a:pt x="2651" y="7500"/>
                        <a:pt x="2639" y="7500"/>
                        <a:pt x="2638" y="7509"/>
                      </a:cubicBezTo>
                      <a:cubicBezTo>
                        <a:pt x="2637" y="7517"/>
                        <a:pt x="2635" y="7525"/>
                        <a:pt x="2632" y="7532"/>
                      </a:cubicBezTo>
                      <a:cubicBezTo>
                        <a:pt x="2630" y="7533"/>
                        <a:pt x="2629" y="7534"/>
                        <a:pt x="2628" y="7535"/>
                      </a:cubicBezTo>
                      <a:cubicBezTo>
                        <a:pt x="2576" y="7605"/>
                        <a:pt x="2499" y="7651"/>
                        <a:pt x="2429" y="7703"/>
                      </a:cubicBezTo>
                      <a:cubicBezTo>
                        <a:pt x="2436" y="7694"/>
                        <a:pt x="2443" y="7685"/>
                        <a:pt x="2449" y="7676"/>
                      </a:cubicBezTo>
                      <a:cubicBezTo>
                        <a:pt x="2514" y="7619"/>
                        <a:pt x="2578" y="7562"/>
                        <a:pt x="2637" y="7498"/>
                      </a:cubicBezTo>
                      <a:cubicBezTo>
                        <a:pt x="2670" y="7462"/>
                        <a:pt x="2698" y="7422"/>
                        <a:pt x="2724" y="7380"/>
                      </a:cubicBezTo>
                      <a:cubicBezTo>
                        <a:pt x="2741" y="7360"/>
                        <a:pt x="2757" y="7339"/>
                        <a:pt x="2772" y="7318"/>
                      </a:cubicBezTo>
                      <a:cubicBezTo>
                        <a:pt x="2833" y="7228"/>
                        <a:pt x="2867" y="7121"/>
                        <a:pt x="2910" y="7022"/>
                      </a:cubicBezTo>
                      <a:cubicBezTo>
                        <a:pt x="2955" y="6915"/>
                        <a:pt x="3021" y="6831"/>
                        <a:pt x="3094" y="6741"/>
                      </a:cubicBezTo>
                      <a:cubicBezTo>
                        <a:pt x="3164" y="6655"/>
                        <a:pt x="3198" y="6570"/>
                        <a:pt x="3228" y="6464"/>
                      </a:cubicBezTo>
                      <a:cubicBezTo>
                        <a:pt x="3245" y="6406"/>
                        <a:pt x="3280" y="6351"/>
                        <a:pt x="3306" y="6297"/>
                      </a:cubicBezTo>
                      <a:cubicBezTo>
                        <a:pt x="3330" y="6245"/>
                        <a:pt x="3346" y="6192"/>
                        <a:pt x="3360" y="6136"/>
                      </a:cubicBezTo>
                      <a:cubicBezTo>
                        <a:pt x="3380" y="6056"/>
                        <a:pt x="3408" y="5965"/>
                        <a:pt x="3461" y="5896"/>
                      </a:cubicBezTo>
                      <a:cubicBezTo>
                        <a:pt x="3504" y="5864"/>
                        <a:pt x="3535" y="5818"/>
                        <a:pt x="3558" y="5755"/>
                      </a:cubicBezTo>
                      <a:cubicBezTo>
                        <a:pt x="3560" y="5749"/>
                        <a:pt x="3550" y="5745"/>
                        <a:pt x="3546" y="5751"/>
                      </a:cubicBezTo>
                      <a:cubicBezTo>
                        <a:pt x="3466" y="5875"/>
                        <a:pt x="3361" y="5893"/>
                        <a:pt x="3225" y="5920"/>
                      </a:cubicBezTo>
                      <a:cubicBezTo>
                        <a:pt x="3096" y="5946"/>
                        <a:pt x="2992" y="6037"/>
                        <a:pt x="2898" y="6122"/>
                      </a:cubicBezTo>
                      <a:cubicBezTo>
                        <a:pt x="2825" y="6189"/>
                        <a:pt x="2744" y="6248"/>
                        <a:pt x="2672" y="6315"/>
                      </a:cubicBezTo>
                      <a:cubicBezTo>
                        <a:pt x="2687" y="6295"/>
                        <a:pt x="2701" y="6274"/>
                        <a:pt x="2712" y="6252"/>
                      </a:cubicBezTo>
                      <a:cubicBezTo>
                        <a:pt x="2715" y="6247"/>
                        <a:pt x="2709" y="6239"/>
                        <a:pt x="2703" y="6243"/>
                      </a:cubicBezTo>
                      <a:cubicBezTo>
                        <a:pt x="2601" y="6321"/>
                        <a:pt x="2514" y="6441"/>
                        <a:pt x="2477" y="6568"/>
                      </a:cubicBezTo>
                      <a:cubicBezTo>
                        <a:pt x="2429" y="6636"/>
                        <a:pt x="2375" y="6697"/>
                        <a:pt x="2290" y="6721"/>
                      </a:cubicBezTo>
                      <a:cubicBezTo>
                        <a:pt x="2284" y="6722"/>
                        <a:pt x="2285" y="6733"/>
                        <a:pt x="2291" y="6732"/>
                      </a:cubicBezTo>
                      <a:cubicBezTo>
                        <a:pt x="2422" y="6718"/>
                        <a:pt x="2505" y="6610"/>
                        <a:pt x="2577" y="6511"/>
                      </a:cubicBezTo>
                      <a:cubicBezTo>
                        <a:pt x="2626" y="6442"/>
                        <a:pt x="2675" y="6381"/>
                        <a:pt x="2739" y="6326"/>
                      </a:cubicBezTo>
                      <a:cubicBezTo>
                        <a:pt x="2798" y="6274"/>
                        <a:pt x="2862" y="6227"/>
                        <a:pt x="2920" y="6173"/>
                      </a:cubicBezTo>
                      <a:cubicBezTo>
                        <a:pt x="2980" y="6119"/>
                        <a:pt x="3039" y="6064"/>
                        <a:pt x="3108" y="6021"/>
                      </a:cubicBezTo>
                      <a:cubicBezTo>
                        <a:pt x="3178" y="5977"/>
                        <a:pt x="3255" y="5966"/>
                        <a:pt x="3334" y="5949"/>
                      </a:cubicBezTo>
                      <a:cubicBezTo>
                        <a:pt x="3358" y="5944"/>
                        <a:pt x="3380" y="5938"/>
                        <a:pt x="3400" y="5930"/>
                      </a:cubicBezTo>
                      <a:cubicBezTo>
                        <a:pt x="3387" y="5949"/>
                        <a:pt x="3376" y="5969"/>
                        <a:pt x="3367" y="5985"/>
                      </a:cubicBezTo>
                      <a:cubicBezTo>
                        <a:pt x="3316" y="6075"/>
                        <a:pt x="3306" y="6178"/>
                        <a:pt x="3262" y="6271"/>
                      </a:cubicBezTo>
                      <a:cubicBezTo>
                        <a:pt x="3238" y="6322"/>
                        <a:pt x="3210" y="6370"/>
                        <a:pt x="3188" y="6421"/>
                      </a:cubicBezTo>
                      <a:cubicBezTo>
                        <a:pt x="3168" y="6464"/>
                        <a:pt x="3159" y="6511"/>
                        <a:pt x="3144" y="6556"/>
                      </a:cubicBezTo>
                      <a:cubicBezTo>
                        <a:pt x="3108" y="6667"/>
                        <a:pt x="3010" y="6746"/>
                        <a:pt x="2943" y="6839"/>
                      </a:cubicBezTo>
                      <a:cubicBezTo>
                        <a:pt x="2818" y="7010"/>
                        <a:pt x="2797" y="7231"/>
                        <a:pt x="2642" y="7384"/>
                      </a:cubicBezTo>
                      <a:cubicBezTo>
                        <a:pt x="2581" y="7444"/>
                        <a:pt x="2506" y="7503"/>
                        <a:pt x="2425" y="7548"/>
                      </a:cubicBezTo>
                      <a:cubicBezTo>
                        <a:pt x="2379" y="7485"/>
                        <a:pt x="2329" y="7424"/>
                        <a:pt x="2281" y="7362"/>
                      </a:cubicBezTo>
                      <a:cubicBezTo>
                        <a:pt x="2230" y="7296"/>
                        <a:pt x="2175" y="7233"/>
                        <a:pt x="2107" y="7184"/>
                      </a:cubicBezTo>
                      <a:cubicBezTo>
                        <a:pt x="2105" y="7182"/>
                        <a:pt x="2103" y="7185"/>
                        <a:pt x="2105" y="7187"/>
                      </a:cubicBezTo>
                      <a:cubicBezTo>
                        <a:pt x="2178" y="7241"/>
                        <a:pt x="2234" y="7312"/>
                        <a:pt x="2287" y="7385"/>
                      </a:cubicBezTo>
                      <a:cubicBezTo>
                        <a:pt x="2326" y="7441"/>
                        <a:pt x="2363" y="7505"/>
                        <a:pt x="2411" y="7556"/>
                      </a:cubicBezTo>
                      <a:cubicBezTo>
                        <a:pt x="2284" y="7625"/>
                        <a:pt x="2141" y="7660"/>
                        <a:pt x="2005" y="7617"/>
                      </a:cubicBezTo>
                      <a:cubicBezTo>
                        <a:pt x="1999" y="7615"/>
                        <a:pt x="1996" y="7624"/>
                        <a:pt x="2001" y="7627"/>
                      </a:cubicBezTo>
                      <a:cubicBezTo>
                        <a:pt x="2040" y="7645"/>
                        <a:pt x="2078" y="7657"/>
                        <a:pt x="2117" y="7664"/>
                      </a:cubicBezTo>
                      <a:cubicBezTo>
                        <a:pt x="2200" y="7686"/>
                        <a:pt x="2293" y="7682"/>
                        <a:pt x="2374" y="7659"/>
                      </a:cubicBezTo>
                      <a:cubicBezTo>
                        <a:pt x="2390" y="7655"/>
                        <a:pt x="2406" y="7649"/>
                        <a:pt x="2420" y="7642"/>
                      </a:cubicBezTo>
                      <a:cubicBezTo>
                        <a:pt x="2366" y="7700"/>
                        <a:pt x="2317" y="7766"/>
                        <a:pt x="2267" y="7825"/>
                      </a:cubicBezTo>
                      <a:cubicBezTo>
                        <a:pt x="2254" y="7841"/>
                        <a:pt x="2241" y="7857"/>
                        <a:pt x="2228" y="7874"/>
                      </a:cubicBezTo>
                      <a:cubicBezTo>
                        <a:pt x="2192" y="7831"/>
                        <a:pt x="2160" y="7786"/>
                        <a:pt x="2130" y="7741"/>
                      </a:cubicBezTo>
                      <a:cubicBezTo>
                        <a:pt x="2128" y="7738"/>
                        <a:pt x="2123" y="7741"/>
                        <a:pt x="2125" y="7744"/>
                      </a:cubicBezTo>
                      <a:cubicBezTo>
                        <a:pt x="2151" y="7791"/>
                        <a:pt x="2182" y="7840"/>
                        <a:pt x="2218" y="7886"/>
                      </a:cubicBezTo>
                      <a:cubicBezTo>
                        <a:pt x="2185" y="7928"/>
                        <a:pt x="2155" y="7973"/>
                        <a:pt x="2133" y="8021"/>
                      </a:cubicBezTo>
                      <a:cubicBezTo>
                        <a:pt x="2131" y="8017"/>
                        <a:pt x="2129" y="8014"/>
                        <a:pt x="2127" y="8011"/>
                      </a:cubicBezTo>
                      <a:cubicBezTo>
                        <a:pt x="2079" y="7925"/>
                        <a:pt x="2038" y="7833"/>
                        <a:pt x="1991" y="7746"/>
                      </a:cubicBezTo>
                      <a:cubicBezTo>
                        <a:pt x="1964" y="7697"/>
                        <a:pt x="1935" y="7652"/>
                        <a:pt x="1903" y="7608"/>
                      </a:cubicBezTo>
                      <a:cubicBezTo>
                        <a:pt x="1895" y="7580"/>
                        <a:pt x="1885" y="7554"/>
                        <a:pt x="1867" y="7530"/>
                      </a:cubicBezTo>
                      <a:cubicBezTo>
                        <a:pt x="1827" y="7477"/>
                        <a:pt x="1779" y="7430"/>
                        <a:pt x="1737" y="7379"/>
                      </a:cubicBezTo>
                      <a:cubicBezTo>
                        <a:pt x="1697" y="7330"/>
                        <a:pt x="1665" y="7276"/>
                        <a:pt x="1636" y="7221"/>
                      </a:cubicBezTo>
                      <a:cubicBezTo>
                        <a:pt x="1695" y="7266"/>
                        <a:pt x="1762" y="7295"/>
                        <a:pt x="1810" y="7353"/>
                      </a:cubicBezTo>
                      <a:cubicBezTo>
                        <a:pt x="1815" y="7358"/>
                        <a:pt x="1823" y="7352"/>
                        <a:pt x="1819" y="7346"/>
                      </a:cubicBezTo>
                      <a:cubicBezTo>
                        <a:pt x="1783" y="7296"/>
                        <a:pt x="1740" y="7252"/>
                        <a:pt x="1693" y="7212"/>
                      </a:cubicBezTo>
                      <a:cubicBezTo>
                        <a:pt x="1628" y="7156"/>
                        <a:pt x="1588" y="7098"/>
                        <a:pt x="1555" y="7019"/>
                      </a:cubicBezTo>
                      <a:cubicBezTo>
                        <a:pt x="1549" y="7006"/>
                        <a:pt x="1544" y="6992"/>
                        <a:pt x="1538" y="6978"/>
                      </a:cubicBezTo>
                      <a:cubicBezTo>
                        <a:pt x="1507" y="6896"/>
                        <a:pt x="1456" y="6820"/>
                        <a:pt x="1402" y="6751"/>
                      </a:cubicBezTo>
                      <a:cubicBezTo>
                        <a:pt x="1303" y="6625"/>
                        <a:pt x="1156" y="6552"/>
                        <a:pt x="1054" y="6428"/>
                      </a:cubicBezTo>
                      <a:cubicBezTo>
                        <a:pt x="945" y="6295"/>
                        <a:pt x="906" y="6121"/>
                        <a:pt x="823" y="5974"/>
                      </a:cubicBezTo>
                      <a:cubicBezTo>
                        <a:pt x="780" y="5897"/>
                        <a:pt x="729" y="5824"/>
                        <a:pt x="680" y="5750"/>
                      </a:cubicBezTo>
                      <a:cubicBezTo>
                        <a:pt x="678" y="5734"/>
                        <a:pt x="676" y="5717"/>
                        <a:pt x="673" y="5701"/>
                      </a:cubicBezTo>
                      <a:cubicBezTo>
                        <a:pt x="665" y="5665"/>
                        <a:pt x="642" y="5626"/>
                        <a:pt x="628" y="5593"/>
                      </a:cubicBezTo>
                      <a:cubicBezTo>
                        <a:pt x="595" y="5511"/>
                        <a:pt x="607" y="5432"/>
                        <a:pt x="630" y="5350"/>
                      </a:cubicBezTo>
                      <a:cubicBezTo>
                        <a:pt x="647" y="5286"/>
                        <a:pt x="613" y="5228"/>
                        <a:pt x="613" y="5163"/>
                      </a:cubicBezTo>
                      <a:cubicBezTo>
                        <a:pt x="614" y="5083"/>
                        <a:pt x="653" y="5006"/>
                        <a:pt x="708" y="4951"/>
                      </a:cubicBezTo>
                      <a:cubicBezTo>
                        <a:pt x="752" y="4908"/>
                        <a:pt x="804" y="4875"/>
                        <a:pt x="850" y="4836"/>
                      </a:cubicBezTo>
                      <a:cubicBezTo>
                        <a:pt x="909" y="4786"/>
                        <a:pt x="950" y="4730"/>
                        <a:pt x="1021" y="4694"/>
                      </a:cubicBezTo>
                      <a:cubicBezTo>
                        <a:pt x="1079" y="4664"/>
                        <a:pt x="1129" y="4620"/>
                        <a:pt x="1173" y="4571"/>
                      </a:cubicBezTo>
                      <a:cubicBezTo>
                        <a:pt x="1195" y="4547"/>
                        <a:pt x="1206" y="4516"/>
                        <a:pt x="1231" y="4495"/>
                      </a:cubicBezTo>
                      <a:cubicBezTo>
                        <a:pt x="1231" y="4510"/>
                        <a:pt x="1235" y="4526"/>
                        <a:pt x="1243" y="4543"/>
                      </a:cubicBezTo>
                      <a:cubicBezTo>
                        <a:pt x="1208" y="4572"/>
                        <a:pt x="1177" y="4607"/>
                        <a:pt x="1156" y="4645"/>
                      </a:cubicBezTo>
                      <a:cubicBezTo>
                        <a:pt x="1155" y="4648"/>
                        <a:pt x="1159" y="4651"/>
                        <a:pt x="1161" y="4648"/>
                      </a:cubicBezTo>
                      <a:cubicBezTo>
                        <a:pt x="1185" y="4611"/>
                        <a:pt x="1218" y="4584"/>
                        <a:pt x="1251" y="4556"/>
                      </a:cubicBezTo>
                      <a:cubicBezTo>
                        <a:pt x="1260" y="4572"/>
                        <a:pt x="1270" y="4587"/>
                        <a:pt x="1280" y="4601"/>
                      </a:cubicBezTo>
                      <a:cubicBezTo>
                        <a:pt x="1222" y="4653"/>
                        <a:pt x="1182" y="4728"/>
                        <a:pt x="1146" y="4795"/>
                      </a:cubicBezTo>
                      <a:cubicBezTo>
                        <a:pt x="1144" y="4797"/>
                        <a:pt x="1148" y="4800"/>
                        <a:pt x="1150" y="4797"/>
                      </a:cubicBezTo>
                      <a:cubicBezTo>
                        <a:pt x="1191" y="4731"/>
                        <a:pt x="1240" y="4673"/>
                        <a:pt x="1286" y="4612"/>
                      </a:cubicBezTo>
                      <a:cubicBezTo>
                        <a:pt x="1314" y="4656"/>
                        <a:pt x="1328" y="4698"/>
                        <a:pt x="1272" y="4752"/>
                      </a:cubicBezTo>
                      <a:cubicBezTo>
                        <a:pt x="1222" y="4801"/>
                        <a:pt x="1161" y="4829"/>
                        <a:pt x="1114" y="4884"/>
                      </a:cubicBezTo>
                      <a:cubicBezTo>
                        <a:pt x="1020" y="4993"/>
                        <a:pt x="1006" y="5120"/>
                        <a:pt x="1004" y="5259"/>
                      </a:cubicBezTo>
                      <a:cubicBezTo>
                        <a:pt x="1002" y="5414"/>
                        <a:pt x="922" y="5560"/>
                        <a:pt x="958" y="5715"/>
                      </a:cubicBezTo>
                      <a:cubicBezTo>
                        <a:pt x="958" y="5717"/>
                        <a:pt x="962" y="5716"/>
                        <a:pt x="962" y="5713"/>
                      </a:cubicBezTo>
                      <a:cubicBezTo>
                        <a:pt x="948" y="5630"/>
                        <a:pt x="967" y="5563"/>
                        <a:pt x="999" y="5494"/>
                      </a:cubicBezTo>
                      <a:cubicBezTo>
                        <a:pt x="1005" y="5523"/>
                        <a:pt x="1012" y="5551"/>
                        <a:pt x="1016" y="5577"/>
                      </a:cubicBezTo>
                      <a:cubicBezTo>
                        <a:pt x="1017" y="5580"/>
                        <a:pt x="1020" y="5579"/>
                        <a:pt x="1020" y="5577"/>
                      </a:cubicBezTo>
                      <a:cubicBezTo>
                        <a:pt x="1020" y="5542"/>
                        <a:pt x="1018" y="5508"/>
                        <a:pt x="1018" y="5473"/>
                      </a:cubicBezTo>
                      <a:cubicBezTo>
                        <a:pt x="1017" y="5467"/>
                        <a:pt x="1018" y="5462"/>
                        <a:pt x="1018" y="5456"/>
                      </a:cubicBezTo>
                      <a:cubicBezTo>
                        <a:pt x="1020" y="5452"/>
                        <a:pt x="1022" y="5448"/>
                        <a:pt x="1025" y="5443"/>
                      </a:cubicBezTo>
                      <a:cubicBezTo>
                        <a:pt x="1055" y="5387"/>
                        <a:pt x="1059" y="5321"/>
                        <a:pt x="1061" y="5259"/>
                      </a:cubicBezTo>
                      <a:cubicBezTo>
                        <a:pt x="1064" y="5172"/>
                        <a:pt x="1064" y="5091"/>
                        <a:pt x="1101" y="5011"/>
                      </a:cubicBezTo>
                      <a:cubicBezTo>
                        <a:pt x="1133" y="4942"/>
                        <a:pt x="1184" y="4884"/>
                        <a:pt x="1246" y="4842"/>
                      </a:cubicBezTo>
                      <a:cubicBezTo>
                        <a:pt x="1252" y="4838"/>
                        <a:pt x="1258" y="4833"/>
                        <a:pt x="1265" y="4829"/>
                      </a:cubicBezTo>
                      <a:cubicBezTo>
                        <a:pt x="1253" y="4862"/>
                        <a:pt x="1250" y="4896"/>
                        <a:pt x="1260" y="4941"/>
                      </a:cubicBezTo>
                      <a:cubicBezTo>
                        <a:pt x="1273" y="4998"/>
                        <a:pt x="1289" y="5038"/>
                        <a:pt x="1281" y="5098"/>
                      </a:cubicBezTo>
                      <a:cubicBezTo>
                        <a:pt x="1277" y="5130"/>
                        <a:pt x="1279" y="5160"/>
                        <a:pt x="1285" y="5192"/>
                      </a:cubicBezTo>
                      <a:cubicBezTo>
                        <a:pt x="1295" y="5238"/>
                        <a:pt x="1321" y="5280"/>
                        <a:pt x="1334" y="5325"/>
                      </a:cubicBezTo>
                      <a:cubicBezTo>
                        <a:pt x="1350" y="5385"/>
                        <a:pt x="1336" y="5453"/>
                        <a:pt x="1331" y="5513"/>
                      </a:cubicBezTo>
                      <a:cubicBezTo>
                        <a:pt x="1331" y="5515"/>
                        <a:pt x="1334" y="5516"/>
                        <a:pt x="1335" y="5514"/>
                      </a:cubicBezTo>
                      <a:cubicBezTo>
                        <a:pt x="1356" y="5442"/>
                        <a:pt x="1369" y="5373"/>
                        <a:pt x="1361" y="5298"/>
                      </a:cubicBezTo>
                      <a:cubicBezTo>
                        <a:pt x="1360" y="5287"/>
                        <a:pt x="1357" y="5276"/>
                        <a:pt x="1355" y="5265"/>
                      </a:cubicBezTo>
                      <a:cubicBezTo>
                        <a:pt x="1374" y="5291"/>
                        <a:pt x="1393" y="5317"/>
                        <a:pt x="1401" y="5344"/>
                      </a:cubicBezTo>
                      <a:cubicBezTo>
                        <a:pt x="1403" y="5347"/>
                        <a:pt x="1408" y="5346"/>
                        <a:pt x="1407" y="5342"/>
                      </a:cubicBezTo>
                      <a:cubicBezTo>
                        <a:pt x="1400" y="5300"/>
                        <a:pt x="1383" y="5267"/>
                        <a:pt x="1363" y="5230"/>
                      </a:cubicBezTo>
                      <a:cubicBezTo>
                        <a:pt x="1349" y="5204"/>
                        <a:pt x="1340" y="5177"/>
                        <a:pt x="1330" y="5150"/>
                      </a:cubicBezTo>
                      <a:cubicBezTo>
                        <a:pt x="1332" y="5120"/>
                        <a:pt x="1341" y="5090"/>
                        <a:pt x="1341" y="5057"/>
                      </a:cubicBezTo>
                      <a:cubicBezTo>
                        <a:pt x="1341" y="4979"/>
                        <a:pt x="1286" y="4902"/>
                        <a:pt x="1321" y="4827"/>
                      </a:cubicBezTo>
                      <a:cubicBezTo>
                        <a:pt x="1338" y="4792"/>
                        <a:pt x="1364" y="4758"/>
                        <a:pt x="1377" y="4722"/>
                      </a:cubicBezTo>
                      <a:cubicBezTo>
                        <a:pt x="1389" y="4745"/>
                        <a:pt x="1395" y="4770"/>
                        <a:pt x="1411" y="4793"/>
                      </a:cubicBezTo>
                      <a:cubicBezTo>
                        <a:pt x="1425" y="4812"/>
                        <a:pt x="1448" y="4824"/>
                        <a:pt x="1468" y="4835"/>
                      </a:cubicBezTo>
                      <a:cubicBezTo>
                        <a:pt x="1536" y="4871"/>
                        <a:pt x="1519" y="4917"/>
                        <a:pt x="1548" y="4974"/>
                      </a:cubicBezTo>
                      <a:cubicBezTo>
                        <a:pt x="1573" y="5023"/>
                        <a:pt x="1596" y="5031"/>
                        <a:pt x="1640" y="5058"/>
                      </a:cubicBezTo>
                      <a:cubicBezTo>
                        <a:pt x="1641" y="5059"/>
                        <a:pt x="1644" y="5057"/>
                        <a:pt x="1643" y="5055"/>
                      </a:cubicBezTo>
                      <a:cubicBezTo>
                        <a:pt x="1642" y="5054"/>
                        <a:pt x="1636" y="5044"/>
                        <a:pt x="1632" y="5041"/>
                      </a:cubicBezTo>
                      <a:cubicBezTo>
                        <a:pt x="1593" y="5012"/>
                        <a:pt x="1583" y="4973"/>
                        <a:pt x="1578" y="4927"/>
                      </a:cubicBezTo>
                      <a:cubicBezTo>
                        <a:pt x="1574" y="4894"/>
                        <a:pt x="1573" y="4853"/>
                        <a:pt x="1547" y="4828"/>
                      </a:cubicBezTo>
                      <a:cubicBezTo>
                        <a:pt x="1503" y="4788"/>
                        <a:pt x="1453" y="4772"/>
                        <a:pt x="1430" y="4711"/>
                      </a:cubicBezTo>
                      <a:cubicBezTo>
                        <a:pt x="1417" y="4675"/>
                        <a:pt x="1392" y="4641"/>
                        <a:pt x="1369" y="4607"/>
                      </a:cubicBezTo>
                      <a:cubicBezTo>
                        <a:pt x="1351" y="4548"/>
                        <a:pt x="1332" y="4500"/>
                        <a:pt x="1367" y="4432"/>
                      </a:cubicBezTo>
                      <a:cubicBezTo>
                        <a:pt x="1402" y="4361"/>
                        <a:pt x="1475" y="4309"/>
                        <a:pt x="1538" y="4265"/>
                      </a:cubicBezTo>
                      <a:cubicBezTo>
                        <a:pt x="1615" y="4209"/>
                        <a:pt x="1701" y="4169"/>
                        <a:pt x="1791" y="4141"/>
                      </a:cubicBezTo>
                      <a:cubicBezTo>
                        <a:pt x="1878" y="4114"/>
                        <a:pt x="1983" y="4088"/>
                        <a:pt x="2074" y="4103"/>
                      </a:cubicBezTo>
                      <a:cubicBezTo>
                        <a:pt x="2061" y="4106"/>
                        <a:pt x="2049" y="4107"/>
                        <a:pt x="2036" y="4110"/>
                      </a:cubicBezTo>
                      <a:cubicBezTo>
                        <a:pt x="2034" y="4110"/>
                        <a:pt x="2035" y="4113"/>
                        <a:pt x="2037" y="4112"/>
                      </a:cubicBezTo>
                      <a:cubicBezTo>
                        <a:pt x="2050" y="4109"/>
                        <a:pt x="2064" y="4108"/>
                        <a:pt x="2077" y="4105"/>
                      </a:cubicBezTo>
                      <a:lnTo>
                        <a:pt x="2078" y="4104"/>
                      </a:lnTo>
                      <a:lnTo>
                        <a:pt x="2078" y="4104"/>
                      </a:lnTo>
                      <a:cubicBezTo>
                        <a:pt x="2085" y="4105"/>
                        <a:pt x="2091" y="4104"/>
                        <a:pt x="2097" y="4101"/>
                      </a:cubicBezTo>
                      <a:cubicBezTo>
                        <a:pt x="2098" y="4114"/>
                        <a:pt x="2100" y="4127"/>
                        <a:pt x="2103" y="4139"/>
                      </a:cubicBezTo>
                      <a:cubicBezTo>
                        <a:pt x="2061" y="4155"/>
                        <a:pt x="2021" y="4175"/>
                        <a:pt x="1980" y="4192"/>
                      </a:cubicBezTo>
                      <a:cubicBezTo>
                        <a:pt x="1977" y="4194"/>
                        <a:pt x="1979" y="4199"/>
                        <a:pt x="1983" y="4198"/>
                      </a:cubicBezTo>
                      <a:cubicBezTo>
                        <a:pt x="2025" y="4185"/>
                        <a:pt x="2065" y="4167"/>
                        <a:pt x="2106" y="4152"/>
                      </a:cubicBezTo>
                      <a:cubicBezTo>
                        <a:pt x="2117" y="4198"/>
                        <a:pt x="2136" y="4242"/>
                        <a:pt x="2155" y="4275"/>
                      </a:cubicBezTo>
                      <a:cubicBezTo>
                        <a:pt x="2181" y="4319"/>
                        <a:pt x="2222" y="4353"/>
                        <a:pt x="2266" y="4378"/>
                      </a:cubicBezTo>
                      <a:cubicBezTo>
                        <a:pt x="2328" y="4413"/>
                        <a:pt x="2400" y="4409"/>
                        <a:pt x="2464" y="4437"/>
                      </a:cubicBezTo>
                      <a:cubicBezTo>
                        <a:pt x="2466" y="4438"/>
                        <a:pt x="2469" y="4439"/>
                        <a:pt x="2471" y="4441"/>
                      </a:cubicBezTo>
                      <a:cubicBezTo>
                        <a:pt x="2473" y="4443"/>
                        <a:pt x="2476" y="4446"/>
                        <a:pt x="2480" y="4447"/>
                      </a:cubicBezTo>
                      <a:cubicBezTo>
                        <a:pt x="2483" y="4448"/>
                        <a:pt x="2486" y="4449"/>
                        <a:pt x="2489" y="4451"/>
                      </a:cubicBezTo>
                      <a:cubicBezTo>
                        <a:pt x="2525" y="4474"/>
                        <a:pt x="2550" y="4510"/>
                        <a:pt x="2565" y="4551"/>
                      </a:cubicBezTo>
                      <a:cubicBezTo>
                        <a:pt x="2582" y="4644"/>
                        <a:pt x="2553" y="4728"/>
                        <a:pt x="2461" y="4783"/>
                      </a:cubicBezTo>
                      <a:cubicBezTo>
                        <a:pt x="2430" y="4802"/>
                        <a:pt x="2393" y="4817"/>
                        <a:pt x="2366" y="4842"/>
                      </a:cubicBezTo>
                      <a:cubicBezTo>
                        <a:pt x="2310" y="4892"/>
                        <a:pt x="2270" y="4911"/>
                        <a:pt x="2195" y="4915"/>
                      </a:cubicBezTo>
                      <a:cubicBezTo>
                        <a:pt x="2190" y="4916"/>
                        <a:pt x="2190" y="4922"/>
                        <a:pt x="2195" y="4922"/>
                      </a:cubicBezTo>
                      <a:cubicBezTo>
                        <a:pt x="2251" y="4921"/>
                        <a:pt x="2297" y="4922"/>
                        <a:pt x="2346" y="4893"/>
                      </a:cubicBezTo>
                      <a:cubicBezTo>
                        <a:pt x="2384" y="4870"/>
                        <a:pt x="2413" y="4847"/>
                        <a:pt x="2455" y="4831"/>
                      </a:cubicBezTo>
                      <a:cubicBezTo>
                        <a:pt x="2485" y="4819"/>
                        <a:pt x="2510" y="4805"/>
                        <a:pt x="2536" y="4785"/>
                      </a:cubicBezTo>
                      <a:cubicBezTo>
                        <a:pt x="2537" y="4784"/>
                        <a:pt x="2538" y="4783"/>
                        <a:pt x="2539" y="4782"/>
                      </a:cubicBezTo>
                      <a:cubicBezTo>
                        <a:pt x="2531" y="4801"/>
                        <a:pt x="2523" y="4820"/>
                        <a:pt x="2516" y="4839"/>
                      </a:cubicBezTo>
                      <a:cubicBezTo>
                        <a:pt x="2497" y="4887"/>
                        <a:pt x="2492" y="4947"/>
                        <a:pt x="2518" y="4993"/>
                      </a:cubicBezTo>
                      <a:cubicBezTo>
                        <a:pt x="2541" y="5032"/>
                        <a:pt x="2567" y="5061"/>
                        <a:pt x="2563" y="5109"/>
                      </a:cubicBezTo>
                      <a:cubicBezTo>
                        <a:pt x="2559" y="5157"/>
                        <a:pt x="2559" y="5197"/>
                        <a:pt x="2574" y="5242"/>
                      </a:cubicBezTo>
                      <a:cubicBezTo>
                        <a:pt x="2576" y="5247"/>
                        <a:pt x="2583" y="5245"/>
                        <a:pt x="2582" y="5240"/>
                      </a:cubicBezTo>
                      <a:cubicBezTo>
                        <a:pt x="2575" y="5191"/>
                        <a:pt x="2591" y="5145"/>
                        <a:pt x="2596" y="5099"/>
                      </a:cubicBezTo>
                      <a:cubicBezTo>
                        <a:pt x="2660" y="5165"/>
                        <a:pt x="2762" y="5183"/>
                        <a:pt x="2806" y="5266"/>
                      </a:cubicBezTo>
                      <a:cubicBezTo>
                        <a:pt x="2808" y="5270"/>
                        <a:pt x="2815" y="5267"/>
                        <a:pt x="2813" y="5263"/>
                      </a:cubicBezTo>
                      <a:cubicBezTo>
                        <a:pt x="2785" y="5194"/>
                        <a:pt x="2723" y="5153"/>
                        <a:pt x="2666" y="5109"/>
                      </a:cubicBezTo>
                      <a:cubicBezTo>
                        <a:pt x="2641" y="5090"/>
                        <a:pt x="2615" y="5063"/>
                        <a:pt x="2593" y="5033"/>
                      </a:cubicBezTo>
                      <a:cubicBezTo>
                        <a:pt x="2593" y="5032"/>
                        <a:pt x="2593" y="5030"/>
                        <a:pt x="2592" y="5029"/>
                      </a:cubicBezTo>
                      <a:cubicBezTo>
                        <a:pt x="2582" y="4991"/>
                        <a:pt x="2558" y="4965"/>
                        <a:pt x="2556" y="4922"/>
                      </a:cubicBezTo>
                      <a:cubicBezTo>
                        <a:pt x="2554" y="4883"/>
                        <a:pt x="2576" y="4839"/>
                        <a:pt x="2592" y="4804"/>
                      </a:cubicBezTo>
                      <a:cubicBezTo>
                        <a:pt x="2625" y="4728"/>
                        <a:pt x="2643" y="4655"/>
                        <a:pt x="2631" y="4581"/>
                      </a:cubicBezTo>
                      <a:cubicBezTo>
                        <a:pt x="2651" y="4590"/>
                        <a:pt x="2670" y="4600"/>
                        <a:pt x="2686" y="4617"/>
                      </a:cubicBezTo>
                      <a:cubicBezTo>
                        <a:pt x="2717" y="4649"/>
                        <a:pt x="2734" y="4690"/>
                        <a:pt x="2770" y="4717"/>
                      </a:cubicBezTo>
                      <a:cubicBezTo>
                        <a:pt x="2773" y="4719"/>
                        <a:pt x="2775" y="4720"/>
                        <a:pt x="2778" y="4722"/>
                      </a:cubicBezTo>
                      <a:cubicBezTo>
                        <a:pt x="2780" y="4726"/>
                        <a:pt x="2783" y="4730"/>
                        <a:pt x="2786" y="4733"/>
                      </a:cubicBezTo>
                      <a:cubicBezTo>
                        <a:pt x="2810" y="4757"/>
                        <a:pt x="2835" y="4770"/>
                        <a:pt x="2857" y="4798"/>
                      </a:cubicBezTo>
                      <a:cubicBezTo>
                        <a:pt x="2877" y="4824"/>
                        <a:pt x="2896" y="4838"/>
                        <a:pt x="2923" y="4854"/>
                      </a:cubicBezTo>
                      <a:cubicBezTo>
                        <a:pt x="2961" y="4874"/>
                        <a:pt x="2980" y="4909"/>
                        <a:pt x="2999" y="4946"/>
                      </a:cubicBezTo>
                      <a:cubicBezTo>
                        <a:pt x="3036" y="5017"/>
                        <a:pt x="3111" y="5123"/>
                        <a:pt x="3207" y="5089"/>
                      </a:cubicBezTo>
                      <a:cubicBezTo>
                        <a:pt x="3210" y="5088"/>
                        <a:pt x="3209" y="5084"/>
                        <a:pt x="3206" y="5084"/>
                      </a:cubicBezTo>
                      <a:cubicBezTo>
                        <a:pt x="3059" y="5074"/>
                        <a:pt x="3064" y="4893"/>
                        <a:pt x="2971" y="4820"/>
                      </a:cubicBezTo>
                      <a:cubicBezTo>
                        <a:pt x="2945" y="4800"/>
                        <a:pt x="2922" y="4794"/>
                        <a:pt x="2900" y="4765"/>
                      </a:cubicBezTo>
                      <a:cubicBezTo>
                        <a:pt x="2897" y="4761"/>
                        <a:pt x="2893" y="4756"/>
                        <a:pt x="2890" y="4752"/>
                      </a:cubicBezTo>
                      <a:cubicBezTo>
                        <a:pt x="2896" y="4752"/>
                        <a:pt x="2901" y="4752"/>
                        <a:pt x="2907" y="4751"/>
                      </a:cubicBezTo>
                      <a:cubicBezTo>
                        <a:pt x="3016" y="4745"/>
                        <a:pt x="3093" y="4824"/>
                        <a:pt x="3201" y="4829"/>
                      </a:cubicBezTo>
                      <a:cubicBezTo>
                        <a:pt x="3211" y="4830"/>
                        <a:pt x="3222" y="4831"/>
                        <a:pt x="3232" y="4831"/>
                      </a:cubicBezTo>
                      <a:cubicBezTo>
                        <a:pt x="3263" y="4850"/>
                        <a:pt x="3295" y="4872"/>
                        <a:pt x="3329" y="4876"/>
                      </a:cubicBezTo>
                      <a:cubicBezTo>
                        <a:pt x="3373" y="4880"/>
                        <a:pt x="3390" y="4896"/>
                        <a:pt x="3417" y="4928"/>
                      </a:cubicBezTo>
                      <a:cubicBezTo>
                        <a:pt x="3433" y="4946"/>
                        <a:pt x="3448" y="4959"/>
                        <a:pt x="3469" y="4972"/>
                      </a:cubicBezTo>
                      <a:cubicBezTo>
                        <a:pt x="3472" y="4974"/>
                        <a:pt x="3475" y="4969"/>
                        <a:pt x="3472" y="4967"/>
                      </a:cubicBezTo>
                      <a:cubicBezTo>
                        <a:pt x="3422" y="4932"/>
                        <a:pt x="3422" y="4864"/>
                        <a:pt x="3362" y="4841"/>
                      </a:cubicBezTo>
                      <a:cubicBezTo>
                        <a:pt x="3359" y="4839"/>
                        <a:pt x="3356" y="4838"/>
                        <a:pt x="3353" y="4837"/>
                      </a:cubicBezTo>
                      <a:cubicBezTo>
                        <a:pt x="3374" y="4840"/>
                        <a:pt x="3396" y="4843"/>
                        <a:pt x="3417" y="4849"/>
                      </a:cubicBezTo>
                      <a:cubicBezTo>
                        <a:pt x="3487" y="4870"/>
                        <a:pt x="3526" y="4941"/>
                        <a:pt x="3543" y="5007"/>
                      </a:cubicBezTo>
                      <a:cubicBezTo>
                        <a:pt x="3545" y="5015"/>
                        <a:pt x="3557" y="5011"/>
                        <a:pt x="3555" y="5003"/>
                      </a:cubicBezTo>
                      <a:cubicBezTo>
                        <a:pt x="3536" y="4909"/>
                        <a:pt x="3507" y="4828"/>
                        <a:pt x="3411" y="4790"/>
                      </a:cubicBezTo>
                      <a:cubicBezTo>
                        <a:pt x="3400" y="4786"/>
                        <a:pt x="3388" y="4783"/>
                        <a:pt x="3375" y="4780"/>
                      </a:cubicBezTo>
                      <a:cubicBezTo>
                        <a:pt x="3419" y="4768"/>
                        <a:pt x="3462" y="4763"/>
                        <a:pt x="3514" y="4774"/>
                      </a:cubicBezTo>
                      <a:cubicBezTo>
                        <a:pt x="3521" y="4775"/>
                        <a:pt x="3524" y="4765"/>
                        <a:pt x="3517" y="4763"/>
                      </a:cubicBezTo>
                      <a:cubicBezTo>
                        <a:pt x="3471" y="4750"/>
                        <a:pt x="3419" y="4730"/>
                        <a:pt x="3369" y="4743"/>
                      </a:cubicBezTo>
                      <a:cubicBezTo>
                        <a:pt x="3341" y="4751"/>
                        <a:pt x="3315" y="4763"/>
                        <a:pt x="3288" y="4772"/>
                      </a:cubicBezTo>
                      <a:cubicBezTo>
                        <a:pt x="3258" y="4772"/>
                        <a:pt x="3228" y="4773"/>
                        <a:pt x="3201" y="4772"/>
                      </a:cubicBezTo>
                      <a:cubicBezTo>
                        <a:pt x="3128" y="4769"/>
                        <a:pt x="3084" y="4726"/>
                        <a:pt x="3019" y="4705"/>
                      </a:cubicBezTo>
                      <a:cubicBezTo>
                        <a:pt x="3016" y="4704"/>
                        <a:pt x="3013" y="4703"/>
                        <a:pt x="3010" y="4702"/>
                      </a:cubicBezTo>
                      <a:cubicBezTo>
                        <a:pt x="3031" y="4684"/>
                        <a:pt x="3042" y="4659"/>
                        <a:pt x="3036" y="4627"/>
                      </a:cubicBezTo>
                      <a:cubicBezTo>
                        <a:pt x="3026" y="4576"/>
                        <a:pt x="3031" y="4531"/>
                        <a:pt x="3083" y="4509"/>
                      </a:cubicBezTo>
                      <a:cubicBezTo>
                        <a:pt x="3105" y="4499"/>
                        <a:pt x="3133" y="4487"/>
                        <a:pt x="3145" y="4464"/>
                      </a:cubicBezTo>
                      <a:cubicBezTo>
                        <a:pt x="3168" y="4420"/>
                        <a:pt x="3175" y="4377"/>
                        <a:pt x="3137" y="4342"/>
                      </a:cubicBezTo>
                      <a:cubicBezTo>
                        <a:pt x="3134" y="4340"/>
                        <a:pt x="3131" y="4343"/>
                        <a:pt x="3132" y="4346"/>
                      </a:cubicBezTo>
                      <a:cubicBezTo>
                        <a:pt x="3198" y="4434"/>
                        <a:pt x="3084" y="4461"/>
                        <a:pt x="3030" y="4488"/>
                      </a:cubicBezTo>
                      <a:cubicBezTo>
                        <a:pt x="3012" y="4498"/>
                        <a:pt x="2999" y="4508"/>
                        <a:pt x="2989" y="4521"/>
                      </a:cubicBezTo>
                      <a:cubicBezTo>
                        <a:pt x="2982" y="4512"/>
                        <a:pt x="2973" y="4505"/>
                        <a:pt x="2962" y="4498"/>
                      </a:cubicBezTo>
                      <a:cubicBezTo>
                        <a:pt x="2941" y="4486"/>
                        <a:pt x="2916" y="4481"/>
                        <a:pt x="2893" y="4473"/>
                      </a:cubicBezTo>
                      <a:cubicBezTo>
                        <a:pt x="2841" y="4456"/>
                        <a:pt x="2844" y="4417"/>
                        <a:pt x="2828" y="4374"/>
                      </a:cubicBezTo>
                      <a:cubicBezTo>
                        <a:pt x="2826" y="4371"/>
                        <a:pt x="2822" y="4371"/>
                        <a:pt x="2822" y="4375"/>
                      </a:cubicBezTo>
                      <a:cubicBezTo>
                        <a:pt x="2822" y="4422"/>
                        <a:pt x="2819" y="4455"/>
                        <a:pt x="2862" y="4486"/>
                      </a:cubicBezTo>
                      <a:cubicBezTo>
                        <a:pt x="2884" y="4502"/>
                        <a:pt x="2912" y="4508"/>
                        <a:pt x="2935" y="4523"/>
                      </a:cubicBezTo>
                      <a:cubicBezTo>
                        <a:pt x="2952" y="4535"/>
                        <a:pt x="2963" y="4551"/>
                        <a:pt x="2971" y="4569"/>
                      </a:cubicBezTo>
                      <a:cubicBezTo>
                        <a:pt x="2969" y="4609"/>
                        <a:pt x="3002" y="4647"/>
                        <a:pt x="2954" y="4675"/>
                      </a:cubicBezTo>
                      <a:cubicBezTo>
                        <a:pt x="2929" y="4691"/>
                        <a:pt x="2900" y="4693"/>
                        <a:pt x="2872" y="4694"/>
                      </a:cubicBezTo>
                      <a:cubicBezTo>
                        <a:pt x="2852" y="4692"/>
                        <a:pt x="2832" y="4688"/>
                        <a:pt x="2814" y="4678"/>
                      </a:cubicBezTo>
                      <a:cubicBezTo>
                        <a:pt x="2766" y="4652"/>
                        <a:pt x="2743" y="4588"/>
                        <a:pt x="2702" y="4553"/>
                      </a:cubicBezTo>
                      <a:cubicBezTo>
                        <a:pt x="2689" y="4541"/>
                        <a:pt x="2673" y="4534"/>
                        <a:pt x="2657" y="4527"/>
                      </a:cubicBezTo>
                      <a:cubicBezTo>
                        <a:pt x="2617" y="4512"/>
                        <a:pt x="2603" y="4485"/>
                        <a:pt x="2581" y="4452"/>
                      </a:cubicBezTo>
                      <a:cubicBezTo>
                        <a:pt x="2570" y="4436"/>
                        <a:pt x="2557" y="4426"/>
                        <a:pt x="2543" y="4420"/>
                      </a:cubicBezTo>
                      <a:cubicBezTo>
                        <a:pt x="2538" y="4416"/>
                        <a:pt x="2533" y="4413"/>
                        <a:pt x="2529" y="4410"/>
                      </a:cubicBezTo>
                      <a:cubicBezTo>
                        <a:pt x="2559" y="4401"/>
                        <a:pt x="2586" y="4382"/>
                        <a:pt x="2612" y="4348"/>
                      </a:cubicBezTo>
                      <a:cubicBezTo>
                        <a:pt x="2625" y="4331"/>
                        <a:pt x="2629" y="4302"/>
                        <a:pt x="2634" y="4281"/>
                      </a:cubicBezTo>
                      <a:cubicBezTo>
                        <a:pt x="2645" y="4227"/>
                        <a:pt x="2670" y="4199"/>
                        <a:pt x="2716" y="4170"/>
                      </a:cubicBezTo>
                      <a:cubicBezTo>
                        <a:pt x="2769" y="4137"/>
                        <a:pt x="2807" y="4091"/>
                        <a:pt x="2848" y="4045"/>
                      </a:cubicBezTo>
                      <a:cubicBezTo>
                        <a:pt x="2880" y="4011"/>
                        <a:pt x="2913" y="3986"/>
                        <a:pt x="2950" y="3971"/>
                      </a:cubicBezTo>
                      <a:cubicBezTo>
                        <a:pt x="2952" y="3971"/>
                        <a:pt x="2954" y="3971"/>
                        <a:pt x="2955" y="3971"/>
                      </a:cubicBezTo>
                      <a:cubicBezTo>
                        <a:pt x="2988" y="3957"/>
                        <a:pt x="3004" y="3962"/>
                        <a:pt x="3037" y="3971"/>
                      </a:cubicBezTo>
                      <a:cubicBezTo>
                        <a:pt x="3074" y="3981"/>
                        <a:pt x="3108" y="3972"/>
                        <a:pt x="3136" y="4004"/>
                      </a:cubicBezTo>
                      <a:cubicBezTo>
                        <a:pt x="3171" y="4042"/>
                        <a:pt x="3184" y="4093"/>
                        <a:pt x="3223" y="4130"/>
                      </a:cubicBezTo>
                      <a:cubicBezTo>
                        <a:pt x="3227" y="4134"/>
                        <a:pt x="3235" y="4128"/>
                        <a:pt x="3231" y="4123"/>
                      </a:cubicBezTo>
                      <a:cubicBezTo>
                        <a:pt x="3194" y="4076"/>
                        <a:pt x="3192" y="4015"/>
                        <a:pt x="3157" y="3970"/>
                      </a:cubicBezTo>
                      <a:cubicBezTo>
                        <a:pt x="3197" y="3977"/>
                        <a:pt x="3237" y="3983"/>
                        <a:pt x="3278" y="3982"/>
                      </a:cubicBezTo>
                      <a:cubicBezTo>
                        <a:pt x="3286" y="3981"/>
                        <a:pt x="3294" y="3981"/>
                        <a:pt x="3301" y="3980"/>
                      </a:cubicBezTo>
                      <a:cubicBezTo>
                        <a:pt x="3308" y="3981"/>
                        <a:pt x="3316" y="3982"/>
                        <a:pt x="3322" y="3983"/>
                      </a:cubicBezTo>
                      <a:cubicBezTo>
                        <a:pt x="3342" y="3988"/>
                        <a:pt x="3373" y="3994"/>
                        <a:pt x="3389" y="4009"/>
                      </a:cubicBezTo>
                      <a:cubicBezTo>
                        <a:pt x="3392" y="4013"/>
                        <a:pt x="3398" y="4008"/>
                        <a:pt x="3395" y="4004"/>
                      </a:cubicBezTo>
                      <a:cubicBezTo>
                        <a:pt x="3383" y="3988"/>
                        <a:pt x="3360" y="3977"/>
                        <a:pt x="3341" y="3969"/>
                      </a:cubicBezTo>
                      <a:cubicBezTo>
                        <a:pt x="3413" y="3938"/>
                        <a:pt x="3428" y="3856"/>
                        <a:pt x="3448" y="3776"/>
                      </a:cubicBezTo>
                      <a:cubicBezTo>
                        <a:pt x="3449" y="3772"/>
                        <a:pt x="3443" y="3771"/>
                        <a:pt x="3442" y="3774"/>
                      </a:cubicBezTo>
                      <a:cubicBezTo>
                        <a:pt x="3415" y="3852"/>
                        <a:pt x="3401" y="3928"/>
                        <a:pt x="3302" y="3940"/>
                      </a:cubicBezTo>
                      <a:cubicBezTo>
                        <a:pt x="3237" y="3947"/>
                        <a:pt x="3162" y="3918"/>
                        <a:pt x="3099" y="3907"/>
                      </a:cubicBezTo>
                      <a:cubicBezTo>
                        <a:pt x="3089" y="3905"/>
                        <a:pt x="3079" y="3903"/>
                        <a:pt x="3070" y="3902"/>
                      </a:cubicBezTo>
                      <a:cubicBezTo>
                        <a:pt x="3079" y="3898"/>
                        <a:pt x="3089" y="3892"/>
                        <a:pt x="3097" y="3885"/>
                      </a:cubicBezTo>
                      <a:cubicBezTo>
                        <a:pt x="3119" y="3867"/>
                        <a:pt x="3128" y="3829"/>
                        <a:pt x="3132" y="3802"/>
                      </a:cubicBezTo>
                      <a:cubicBezTo>
                        <a:pt x="3140" y="3737"/>
                        <a:pt x="3134" y="3677"/>
                        <a:pt x="3186" y="3626"/>
                      </a:cubicBezTo>
                      <a:cubicBezTo>
                        <a:pt x="3191" y="3622"/>
                        <a:pt x="3184" y="3616"/>
                        <a:pt x="3180" y="3620"/>
                      </a:cubicBezTo>
                      <a:cubicBezTo>
                        <a:pt x="3122" y="3668"/>
                        <a:pt x="3119" y="3729"/>
                        <a:pt x="3099" y="3798"/>
                      </a:cubicBezTo>
                      <a:cubicBezTo>
                        <a:pt x="3081" y="3861"/>
                        <a:pt x="3034" y="3862"/>
                        <a:pt x="2986" y="3887"/>
                      </a:cubicBezTo>
                      <a:cubicBezTo>
                        <a:pt x="2969" y="3896"/>
                        <a:pt x="2951" y="3906"/>
                        <a:pt x="2933" y="3917"/>
                      </a:cubicBezTo>
                      <a:cubicBezTo>
                        <a:pt x="2895" y="3931"/>
                        <a:pt x="2858" y="3955"/>
                        <a:pt x="2823" y="3989"/>
                      </a:cubicBezTo>
                      <a:cubicBezTo>
                        <a:pt x="2814" y="3997"/>
                        <a:pt x="2805" y="4006"/>
                        <a:pt x="2797" y="4015"/>
                      </a:cubicBezTo>
                      <a:cubicBezTo>
                        <a:pt x="2798" y="4013"/>
                        <a:pt x="2799" y="4010"/>
                        <a:pt x="2799" y="4008"/>
                      </a:cubicBezTo>
                      <a:cubicBezTo>
                        <a:pt x="2818" y="3949"/>
                        <a:pt x="2868" y="3914"/>
                        <a:pt x="2890" y="3859"/>
                      </a:cubicBezTo>
                      <a:cubicBezTo>
                        <a:pt x="2921" y="3779"/>
                        <a:pt x="2909" y="3696"/>
                        <a:pt x="2955" y="3618"/>
                      </a:cubicBezTo>
                      <a:cubicBezTo>
                        <a:pt x="2956" y="3617"/>
                        <a:pt x="2954" y="3616"/>
                        <a:pt x="2954" y="3617"/>
                      </a:cubicBezTo>
                      <a:cubicBezTo>
                        <a:pt x="2922" y="3656"/>
                        <a:pt x="2899" y="3697"/>
                        <a:pt x="2883" y="3745"/>
                      </a:cubicBezTo>
                      <a:cubicBezTo>
                        <a:pt x="2871" y="3777"/>
                        <a:pt x="2873" y="3813"/>
                        <a:pt x="2858" y="3845"/>
                      </a:cubicBezTo>
                      <a:cubicBezTo>
                        <a:pt x="2849" y="3866"/>
                        <a:pt x="2831" y="3884"/>
                        <a:pt x="2814" y="3901"/>
                      </a:cubicBezTo>
                      <a:cubicBezTo>
                        <a:pt x="2812" y="3863"/>
                        <a:pt x="2779" y="3832"/>
                        <a:pt x="2775" y="3793"/>
                      </a:cubicBezTo>
                      <a:cubicBezTo>
                        <a:pt x="2775" y="3789"/>
                        <a:pt x="2769" y="3788"/>
                        <a:pt x="2768" y="3792"/>
                      </a:cubicBezTo>
                      <a:cubicBezTo>
                        <a:pt x="2763" y="3826"/>
                        <a:pt x="2778" y="3855"/>
                        <a:pt x="2787" y="3887"/>
                      </a:cubicBezTo>
                      <a:cubicBezTo>
                        <a:pt x="2793" y="3907"/>
                        <a:pt x="2787" y="3926"/>
                        <a:pt x="2780" y="3945"/>
                      </a:cubicBezTo>
                      <a:cubicBezTo>
                        <a:pt x="2764" y="3974"/>
                        <a:pt x="2754" y="4010"/>
                        <a:pt x="2744" y="4041"/>
                      </a:cubicBezTo>
                      <a:cubicBezTo>
                        <a:pt x="2736" y="4066"/>
                        <a:pt x="2726" y="4085"/>
                        <a:pt x="2714" y="4101"/>
                      </a:cubicBezTo>
                      <a:cubicBezTo>
                        <a:pt x="2711" y="4104"/>
                        <a:pt x="2707" y="4107"/>
                        <a:pt x="2704" y="4109"/>
                      </a:cubicBezTo>
                      <a:cubicBezTo>
                        <a:pt x="2683" y="4125"/>
                        <a:pt x="2662" y="4138"/>
                        <a:pt x="2644" y="4153"/>
                      </a:cubicBezTo>
                      <a:cubicBezTo>
                        <a:pt x="2643" y="4153"/>
                        <a:pt x="2643" y="4153"/>
                        <a:pt x="2643" y="4153"/>
                      </a:cubicBezTo>
                      <a:cubicBezTo>
                        <a:pt x="2664" y="4092"/>
                        <a:pt x="2641" y="4027"/>
                        <a:pt x="2605" y="3975"/>
                      </a:cubicBezTo>
                      <a:cubicBezTo>
                        <a:pt x="2604" y="3974"/>
                        <a:pt x="2601" y="3975"/>
                        <a:pt x="2602" y="3976"/>
                      </a:cubicBezTo>
                      <a:cubicBezTo>
                        <a:pt x="2620" y="4022"/>
                        <a:pt x="2632" y="4060"/>
                        <a:pt x="2625" y="4111"/>
                      </a:cubicBezTo>
                      <a:cubicBezTo>
                        <a:pt x="2620" y="4140"/>
                        <a:pt x="2597" y="4161"/>
                        <a:pt x="2588" y="4188"/>
                      </a:cubicBezTo>
                      <a:cubicBezTo>
                        <a:pt x="2580" y="4212"/>
                        <a:pt x="2579" y="4237"/>
                        <a:pt x="2577" y="4262"/>
                      </a:cubicBezTo>
                      <a:cubicBezTo>
                        <a:pt x="2565" y="4312"/>
                        <a:pt x="2556" y="4360"/>
                        <a:pt x="2482" y="4364"/>
                      </a:cubicBezTo>
                      <a:cubicBezTo>
                        <a:pt x="2446" y="4366"/>
                        <a:pt x="2412" y="4358"/>
                        <a:pt x="2376" y="4356"/>
                      </a:cubicBezTo>
                      <a:cubicBezTo>
                        <a:pt x="2364" y="4353"/>
                        <a:pt x="2351" y="4349"/>
                        <a:pt x="2338" y="4346"/>
                      </a:cubicBezTo>
                      <a:cubicBezTo>
                        <a:pt x="2309" y="4337"/>
                        <a:pt x="2282" y="4322"/>
                        <a:pt x="2259" y="4303"/>
                      </a:cubicBezTo>
                      <a:cubicBezTo>
                        <a:pt x="2208" y="4188"/>
                        <a:pt x="2363" y="4047"/>
                        <a:pt x="2443" y="3986"/>
                      </a:cubicBezTo>
                      <a:cubicBezTo>
                        <a:pt x="2446" y="3983"/>
                        <a:pt x="2443" y="3977"/>
                        <a:pt x="2439" y="3980"/>
                      </a:cubicBezTo>
                      <a:cubicBezTo>
                        <a:pt x="2365" y="4036"/>
                        <a:pt x="2287" y="4109"/>
                        <a:pt x="2243" y="4193"/>
                      </a:cubicBezTo>
                      <a:cubicBezTo>
                        <a:pt x="2233" y="4213"/>
                        <a:pt x="2224" y="4241"/>
                        <a:pt x="2224" y="4268"/>
                      </a:cubicBezTo>
                      <a:cubicBezTo>
                        <a:pt x="2221" y="4265"/>
                        <a:pt x="2218" y="4261"/>
                        <a:pt x="2216" y="4257"/>
                      </a:cubicBezTo>
                      <a:cubicBezTo>
                        <a:pt x="2214" y="4250"/>
                        <a:pt x="2213" y="4243"/>
                        <a:pt x="2211" y="4236"/>
                      </a:cubicBezTo>
                      <a:cubicBezTo>
                        <a:pt x="2205" y="4200"/>
                        <a:pt x="2222" y="4172"/>
                        <a:pt x="2230" y="4139"/>
                      </a:cubicBezTo>
                      <a:cubicBezTo>
                        <a:pt x="2232" y="4129"/>
                        <a:pt x="2230" y="4119"/>
                        <a:pt x="2228" y="4109"/>
                      </a:cubicBezTo>
                      <a:cubicBezTo>
                        <a:pt x="2223" y="4078"/>
                        <a:pt x="2240" y="4063"/>
                        <a:pt x="2260" y="4044"/>
                      </a:cubicBezTo>
                      <a:cubicBezTo>
                        <a:pt x="2283" y="4021"/>
                        <a:pt x="2303" y="3997"/>
                        <a:pt x="2321" y="3970"/>
                      </a:cubicBezTo>
                      <a:cubicBezTo>
                        <a:pt x="2343" y="3938"/>
                        <a:pt x="2361" y="3906"/>
                        <a:pt x="2388" y="3877"/>
                      </a:cubicBezTo>
                      <a:cubicBezTo>
                        <a:pt x="2412" y="3850"/>
                        <a:pt x="2439" y="3827"/>
                        <a:pt x="2466" y="3804"/>
                      </a:cubicBezTo>
                      <a:cubicBezTo>
                        <a:pt x="2513" y="3764"/>
                        <a:pt x="2567" y="3733"/>
                        <a:pt x="2617" y="3699"/>
                      </a:cubicBezTo>
                      <a:cubicBezTo>
                        <a:pt x="2624" y="3695"/>
                        <a:pt x="2631" y="3691"/>
                        <a:pt x="2637" y="3688"/>
                      </a:cubicBezTo>
                      <a:cubicBezTo>
                        <a:pt x="2781" y="3606"/>
                        <a:pt x="2886" y="3459"/>
                        <a:pt x="2894" y="3304"/>
                      </a:cubicBezTo>
                      <a:cubicBezTo>
                        <a:pt x="2896" y="3304"/>
                        <a:pt x="2897" y="3303"/>
                        <a:pt x="2897" y="3302"/>
                      </a:cubicBezTo>
                      <a:cubicBezTo>
                        <a:pt x="2899" y="3246"/>
                        <a:pt x="2890" y="3198"/>
                        <a:pt x="2875" y="3148"/>
                      </a:cubicBezTo>
                      <a:cubicBezTo>
                        <a:pt x="2915" y="3195"/>
                        <a:pt x="2958" y="3241"/>
                        <a:pt x="2970" y="3301"/>
                      </a:cubicBezTo>
                      <a:cubicBezTo>
                        <a:pt x="2971" y="3307"/>
                        <a:pt x="2980" y="3306"/>
                        <a:pt x="2980" y="3300"/>
                      </a:cubicBezTo>
                      <a:cubicBezTo>
                        <a:pt x="2976" y="3236"/>
                        <a:pt x="2949" y="3186"/>
                        <a:pt x="2918" y="3131"/>
                      </a:cubicBezTo>
                      <a:cubicBezTo>
                        <a:pt x="2876" y="3058"/>
                        <a:pt x="2845" y="2994"/>
                        <a:pt x="2843" y="2910"/>
                      </a:cubicBezTo>
                      <a:cubicBezTo>
                        <a:pt x="2860" y="2957"/>
                        <a:pt x="2886" y="3004"/>
                        <a:pt x="2907" y="3048"/>
                      </a:cubicBezTo>
                      <a:cubicBezTo>
                        <a:pt x="2945" y="3127"/>
                        <a:pt x="3007" y="3180"/>
                        <a:pt x="3019" y="3272"/>
                      </a:cubicBezTo>
                      <a:cubicBezTo>
                        <a:pt x="3030" y="3351"/>
                        <a:pt x="2982" y="3412"/>
                        <a:pt x="2972" y="3485"/>
                      </a:cubicBezTo>
                      <a:cubicBezTo>
                        <a:pt x="2972" y="3489"/>
                        <a:pt x="2977" y="3491"/>
                        <a:pt x="2978" y="3487"/>
                      </a:cubicBezTo>
                      <a:cubicBezTo>
                        <a:pt x="2991" y="3431"/>
                        <a:pt x="3021" y="3380"/>
                        <a:pt x="3031" y="3322"/>
                      </a:cubicBezTo>
                      <a:cubicBezTo>
                        <a:pt x="3040" y="3271"/>
                        <a:pt x="3028" y="3222"/>
                        <a:pt x="3007" y="3176"/>
                      </a:cubicBezTo>
                      <a:cubicBezTo>
                        <a:pt x="2977" y="3105"/>
                        <a:pt x="2930" y="3045"/>
                        <a:pt x="2903" y="2971"/>
                      </a:cubicBezTo>
                      <a:cubicBezTo>
                        <a:pt x="2875" y="2895"/>
                        <a:pt x="2860" y="2833"/>
                        <a:pt x="2872" y="2755"/>
                      </a:cubicBezTo>
                      <a:cubicBezTo>
                        <a:pt x="2880" y="2736"/>
                        <a:pt x="2890" y="2717"/>
                        <a:pt x="2900" y="2700"/>
                      </a:cubicBezTo>
                      <a:cubicBezTo>
                        <a:pt x="2944" y="2721"/>
                        <a:pt x="2991" y="2735"/>
                        <a:pt x="3035" y="2756"/>
                      </a:cubicBezTo>
                      <a:cubicBezTo>
                        <a:pt x="3087" y="2782"/>
                        <a:pt x="3138" y="2812"/>
                        <a:pt x="3179" y="2854"/>
                      </a:cubicBezTo>
                      <a:cubicBezTo>
                        <a:pt x="3182" y="2856"/>
                        <a:pt x="3186" y="2853"/>
                        <a:pt x="3183" y="2850"/>
                      </a:cubicBezTo>
                      <a:cubicBezTo>
                        <a:pt x="3144" y="2811"/>
                        <a:pt x="3098" y="2781"/>
                        <a:pt x="3049" y="2755"/>
                      </a:cubicBezTo>
                      <a:cubicBezTo>
                        <a:pt x="3003" y="2730"/>
                        <a:pt x="2952" y="2715"/>
                        <a:pt x="2906" y="2691"/>
                      </a:cubicBezTo>
                      <a:cubicBezTo>
                        <a:pt x="2908" y="2688"/>
                        <a:pt x="2910" y="2686"/>
                        <a:pt x="2911" y="2683"/>
                      </a:cubicBezTo>
                      <a:cubicBezTo>
                        <a:pt x="2933" y="2687"/>
                        <a:pt x="2956" y="2687"/>
                        <a:pt x="2977" y="2690"/>
                      </a:cubicBezTo>
                      <a:cubicBezTo>
                        <a:pt x="3006" y="2695"/>
                        <a:pt x="3034" y="2704"/>
                        <a:pt x="3060" y="2717"/>
                      </a:cubicBezTo>
                      <a:cubicBezTo>
                        <a:pt x="3061" y="2717"/>
                        <a:pt x="3061" y="2716"/>
                        <a:pt x="3060" y="2715"/>
                      </a:cubicBezTo>
                      <a:cubicBezTo>
                        <a:pt x="3023" y="2694"/>
                        <a:pt x="2968" y="2671"/>
                        <a:pt x="2921" y="2670"/>
                      </a:cubicBezTo>
                      <a:cubicBezTo>
                        <a:pt x="2923" y="2667"/>
                        <a:pt x="2925" y="2665"/>
                        <a:pt x="2926" y="2663"/>
                      </a:cubicBezTo>
                      <a:cubicBezTo>
                        <a:pt x="3000" y="2687"/>
                        <a:pt x="3081" y="2699"/>
                        <a:pt x="3157" y="2708"/>
                      </a:cubicBezTo>
                      <a:cubicBezTo>
                        <a:pt x="3160" y="2709"/>
                        <a:pt x="3160" y="2705"/>
                        <a:pt x="3158" y="2704"/>
                      </a:cubicBezTo>
                      <a:cubicBezTo>
                        <a:pt x="3118" y="2695"/>
                        <a:pt x="3079" y="2682"/>
                        <a:pt x="3038" y="2676"/>
                      </a:cubicBezTo>
                      <a:cubicBezTo>
                        <a:pt x="3005" y="2672"/>
                        <a:pt x="2971" y="2654"/>
                        <a:pt x="2937" y="2651"/>
                      </a:cubicBezTo>
                      <a:cubicBezTo>
                        <a:pt x="2943" y="2643"/>
                        <a:pt x="2950" y="2636"/>
                        <a:pt x="2957" y="2630"/>
                      </a:cubicBezTo>
                      <a:cubicBezTo>
                        <a:pt x="3000" y="2638"/>
                        <a:pt x="3042" y="2649"/>
                        <a:pt x="3085" y="2656"/>
                      </a:cubicBezTo>
                      <a:cubicBezTo>
                        <a:pt x="3141" y="2664"/>
                        <a:pt x="3198" y="2669"/>
                        <a:pt x="3255" y="2672"/>
                      </a:cubicBezTo>
                      <a:cubicBezTo>
                        <a:pt x="3373" y="2676"/>
                        <a:pt x="3492" y="2667"/>
                        <a:pt x="3607" y="2639"/>
                      </a:cubicBezTo>
                      <a:cubicBezTo>
                        <a:pt x="3612" y="2638"/>
                        <a:pt x="3610" y="2632"/>
                        <a:pt x="3605" y="2632"/>
                      </a:cubicBezTo>
                      <a:cubicBezTo>
                        <a:pt x="3489" y="2649"/>
                        <a:pt x="3373" y="2660"/>
                        <a:pt x="3255" y="2656"/>
                      </a:cubicBezTo>
                      <a:cubicBezTo>
                        <a:pt x="3195" y="2654"/>
                        <a:pt x="3135" y="2648"/>
                        <a:pt x="3076" y="2639"/>
                      </a:cubicBezTo>
                      <a:cubicBezTo>
                        <a:pt x="3042" y="2634"/>
                        <a:pt x="3002" y="2623"/>
                        <a:pt x="2966" y="2621"/>
                      </a:cubicBezTo>
                      <a:cubicBezTo>
                        <a:pt x="2972" y="2616"/>
                        <a:pt x="2978" y="2610"/>
                        <a:pt x="2985" y="2606"/>
                      </a:cubicBezTo>
                      <a:lnTo>
                        <a:pt x="2985" y="2606"/>
                      </a:lnTo>
                      <a:cubicBezTo>
                        <a:pt x="2993" y="2612"/>
                        <a:pt x="3005" y="2611"/>
                        <a:pt x="3015" y="2612"/>
                      </a:cubicBezTo>
                      <a:cubicBezTo>
                        <a:pt x="3029" y="2612"/>
                        <a:pt x="3043" y="2612"/>
                        <a:pt x="3056" y="2614"/>
                      </a:cubicBezTo>
                      <a:cubicBezTo>
                        <a:pt x="3059" y="2614"/>
                        <a:pt x="3059" y="2610"/>
                        <a:pt x="3057" y="2610"/>
                      </a:cubicBezTo>
                      <a:cubicBezTo>
                        <a:pt x="3045" y="2608"/>
                        <a:pt x="3033" y="2606"/>
                        <a:pt x="3020" y="2605"/>
                      </a:cubicBezTo>
                      <a:cubicBezTo>
                        <a:pt x="3011" y="2603"/>
                        <a:pt x="3002" y="2600"/>
                        <a:pt x="2993" y="2599"/>
                      </a:cubicBezTo>
                      <a:cubicBezTo>
                        <a:pt x="3005" y="2591"/>
                        <a:pt x="3017" y="2583"/>
                        <a:pt x="3030" y="2576"/>
                      </a:cubicBezTo>
                      <a:cubicBezTo>
                        <a:pt x="3060" y="2573"/>
                        <a:pt x="3087" y="2578"/>
                        <a:pt x="3118" y="2583"/>
                      </a:cubicBezTo>
                      <a:cubicBezTo>
                        <a:pt x="3149" y="2589"/>
                        <a:pt x="3180" y="2590"/>
                        <a:pt x="3212" y="2593"/>
                      </a:cubicBezTo>
                      <a:cubicBezTo>
                        <a:pt x="3279" y="2599"/>
                        <a:pt x="3349" y="2608"/>
                        <a:pt x="3417" y="2597"/>
                      </a:cubicBezTo>
                      <a:cubicBezTo>
                        <a:pt x="3421" y="2596"/>
                        <a:pt x="3420" y="2590"/>
                        <a:pt x="3416" y="2590"/>
                      </a:cubicBezTo>
                      <a:cubicBezTo>
                        <a:pt x="3343" y="2590"/>
                        <a:pt x="3271" y="2586"/>
                        <a:pt x="3198" y="2580"/>
                      </a:cubicBezTo>
                      <a:cubicBezTo>
                        <a:pt x="3163" y="2577"/>
                        <a:pt x="3128" y="2574"/>
                        <a:pt x="3094" y="2569"/>
                      </a:cubicBezTo>
                      <a:cubicBezTo>
                        <a:pt x="3079" y="2567"/>
                        <a:pt x="3065" y="2566"/>
                        <a:pt x="3051" y="2566"/>
                      </a:cubicBezTo>
                      <a:cubicBezTo>
                        <a:pt x="3077" y="2554"/>
                        <a:pt x="3106" y="2547"/>
                        <a:pt x="3136" y="2543"/>
                      </a:cubicBezTo>
                      <a:cubicBezTo>
                        <a:pt x="3205" y="2563"/>
                        <a:pt x="3278" y="2565"/>
                        <a:pt x="3349" y="2570"/>
                      </a:cubicBezTo>
                      <a:cubicBezTo>
                        <a:pt x="3350" y="2570"/>
                        <a:pt x="3350" y="2568"/>
                        <a:pt x="3349" y="2568"/>
                      </a:cubicBezTo>
                      <a:cubicBezTo>
                        <a:pt x="3289" y="2561"/>
                        <a:pt x="3229" y="2556"/>
                        <a:pt x="3170" y="2541"/>
                      </a:cubicBezTo>
                      <a:cubicBezTo>
                        <a:pt x="3241" y="2540"/>
                        <a:pt x="3314" y="2556"/>
                        <a:pt x="3384" y="2559"/>
                      </a:cubicBezTo>
                      <a:cubicBezTo>
                        <a:pt x="3468" y="2563"/>
                        <a:pt x="3554" y="2551"/>
                        <a:pt x="3637" y="2537"/>
                      </a:cubicBezTo>
                      <a:cubicBezTo>
                        <a:pt x="3730" y="2521"/>
                        <a:pt x="3824" y="2492"/>
                        <a:pt x="3918" y="2487"/>
                      </a:cubicBezTo>
                      <a:cubicBezTo>
                        <a:pt x="3968" y="2484"/>
                        <a:pt x="4019" y="2487"/>
                        <a:pt x="4054" y="2446"/>
                      </a:cubicBezTo>
                      <a:cubicBezTo>
                        <a:pt x="4058" y="2442"/>
                        <a:pt x="4052" y="2433"/>
                        <a:pt x="4047" y="2437"/>
                      </a:cubicBezTo>
                      <a:cubicBezTo>
                        <a:pt x="4014" y="2462"/>
                        <a:pt x="3974" y="2463"/>
                        <a:pt x="3935" y="2463"/>
                      </a:cubicBezTo>
                      <a:cubicBezTo>
                        <a:pt x="3921" y="2463"/>
                        <a:pt x="3908" y="2463"/>
                        <a:pt x="3895" y="2464"/>
                      </a:cubicBezTo>
                      <a:cubicBezTo>
                        <a:pt x="3950" y="2450"/>
                        <a:pt x="4003" y="2433"/>
                        <a:pt x="4055" y="2413"/>
                      </a:cubicBezTo>
                      <a:cubicBezTo>
                        <a:pt x="4157" y="2373"/>
                        <a:pt x="4248" y="2309"/>
                        <a:pt x="4340" y="2251"/>
                      </a:cubicBezTo>
                      <a:cubicBezTo>
                        <a:pt x="4389" y="2220"/>
                        <a:pt x="4439" y="2191"/>
                        <a:pt x="4491" y="2165"/>
                      </a:cubicBezTo>
                      <a:cubicBezTo>
                        <a:pt x="4559" y="2131"/>
                        <a:pt x="4640" y="2123"/>
                        <a:pt x="4712" y="2106"/>
                      </a:cubicBezTo>
                      <a:cubicBezTo>
                        <a:pt x="4823" y="2079"/>
                        <a:pt x="4939" y="2043"/>
                        <a:pt x="5043" y="1997"/>
                      </a:cubicBezTo>
                      <a:cubicBezTo>
                        <a:pt x="5089" y="1977"/>
                        <a:pt x="5130" y="1953"/>
                        <a:pt x="5167" y="1917"/>
                      </a:cubicBezTo>
                      <a:cubicBezTo>
                        <a:pt x="5209" y="1875"/>
                        <a:pt x="5237" y="1827"/>
                        <a:pt x="5290" y="1802"/>
                      </a:cubicBezTo>
                      <a:cubicBezTo>
                        <a:pt x="5297" y="1801"/>
                        <a:pt x="5304" y="1800"/>
                        <a:pt x="5311" y="1800"/>
                      </a:cubicBezTo>
                      <a:cubicBezTo>
                        <a:pt x="5300" y="1809"/>
                        <a:pt x="5290" y="1818"/>
                        <a:pt x="5280" y="1828"/>
                      </a:cubicBezTo>
                      <a:cubicBezTo>
                        <a:pt x="5249" y="1857"/>
                        <a:pt x="5219" y="1884"/>
                        <a:pt x="5186" y="1910"/>
                      </a:cubicBezTo>
                      <a:cubicBezTo>
                        <a:pt x="5184" y="1911"/>
                        <a:pt x="5186" y="1914"/>
                        <a:pt x="5188" y="1913"/>
                      </a:cubicBezTo>
                      <a:cubicBezTo>
                        <a:pt x="5236" y="1879"/>
                        <a:pt x="5278" y="1837"/>
                        <a:pt x="5327" y="1803"/>
                      </a:cubicBezTo>
                      <a:cubicBezTo>
                        <a:pt x="5328" y="1804"/>
                        <a:pt x="5329" y="1804"/>
                        <a:pt x="5330" y="1804"/>
                      </a:cubicBezTo>
                      <a:cubicBezTo>
                        <a:pt x="5293" y="1829"/>
                        <a:pt x="5263" y="1874"/>
                        <a:pt x="5232" y="1898"/>
                      </a:cubicBezTo>
                      <a:cubicBezTo>
                        <a:pt x="5230" y="1899"/>
                        <a:pt x="5232" y="1901"/>
                        <a:pt x="5233" y="1900"/>
                      </a:cubicBezTo>
                      <a:cubicBezTo>
                        <a:pt x="5254" y="1885"/>
                        <a:pt x="5273" y="1867"/>
                        <a:pt x="5293" y="1849"/>
                      </a:cubicBezTo>
                      <a:cubicBezTo>
                        <a:pt x="5310" y="1834"/>
                        <a:pt x="5327" y="1823"/>
                        <a:pt x="5345" y="1812"/>
                      </a:cubicBezTo>
                      <a:cubicBezTo>
                        <a:pt x="5348" y="1814"/>
                        <a:pt x="5351" y="1816"/>
                        <a:pt x="5354" y="1818"/>
                      </a:cubicBezTo>
                      <a:cubicBezTo>
                        <a:pt x="5286" y="1876"/>
                        <a:pt x="5218" y="1934"/>
                        <a:pt x="5138" y="1973"/>
                      </a:cubicBezTo>
                      <a:cubicBezTo>
                        <a:pt x="5136" y="1974"/>
                        <a:pt x="5137" y="1977"/>
                        <a:pt x="5139" y="1976"/>
                      </a:cubicBezTo>
                      <a:cubicBezTo>
                        <a:pt x="5222" y="1940"/>
                        <a:pt x="5295" y="1885"/>
                        <a:pt x="5362" y="1825"/>
                      </a:cubicBezTo>
                      <a:cubicBezTo>
                        <a:pt x="5363" y="1826"/>
                        <a:pt x="5364" y="1827"/>
                        <a:pt x="5365" y="1829"/>
                      </a:cubicBezTo>
                      <a:cubicBezTo>
                        <a:pt x="5370" y="1833"/>
                        <a:pt x="5375" y="1837"/>
                        <a:pt x="5381" y="1841"/>
                      </a:cubicBezTo>
                      <a:cubicBezTo>
                        <a:pt x="5331" y="1882"/>
                        <a:pt x="5282" y="1925"/>
                        <a:pt x="5228" y="1961"/>
                      </a:cubicBezTo>
                      <a:cubicBezTo>
                        <a:pt x="5163" y="2003"/>
                        <a:pt x="5090" y="2034"/>
                        <a:pt x="5016" y="2059"/>
                      </a:cubicBezTo>
                      <a:cubicBezTo>
                        <a:pt x="4884" y="2103"/>
                        <a:pt x="4745" y="2116"/>
                        <a:pt x="4618" y="2177"/>
                      </a:cubicBezTo>
                      <a:cubicBezTo>
                        <a:pt x="4617" y="2178"/>
                        <a:pt x="4618" y="2180"/>
                        <a:pt x="4620" y="2179"/>
                      </a:cubicBezTo>
                      <a:cubicBezTo>
                        <a:pt x="4758" y="2115"/>
                        <a:pt x="4913" y="2106"/>
                        <a:pt x="5056" y="2057"/>
                      </a:cubicBezTo>
                      <a:cubicBezTo>
                        <a:pt x="5187" y="2012"/>
                        <a:pt x="5291" y="1934"/>
                        <a:pt x="5397" y="1849"/>
                      </a:cubicBezTo>
                      <a:cubicBezTo>
                        <a:pt x="5400" y="1851"/>
                        <a:pt x="5403" y="1852"/>
                        <a:pt x="5406" y="1853"/>
                      </a:cubicBezTo>
                      <a:cubicBezTo>
                        <a:pt x="5414" y="1857"/>
                        <a:pt x="5419" y="1861"/>
                        <a:pt x="5421" y="1865"/>
                      </a:cubicBezTo>
                      <a:cubicBezTo>
                        <a:pt x="5406" y="1884"/>
                        <a:pt x="5388" y="1888"/>
                        <a:pt x="5366" y="1896"/>
                      </a:cubicBezTo>
                      <a:cubicBezTo>
                        <a:pt x="5338" y="1905"/>
                        <a:pt x="5316" y="1921"/>
                        <a:pt x="5293" y="1940"/>
                      </a:cubicBezTo>
                      <a:cubicBezTo>
                        <a:pt x="5263" y="1964"/>
                        <a:pt x="5235" y="1989"/>
                        <a:pt x="5201" y="2009"/>
                      </a:cubicBezTo>
                      <a:cubicBezTo>
                        <a:pt x="5174" y="2023"/>
                        <a:pt x="5147" y="2034"/>
                        <a:pt x="5124" y="2054"/>
                      </a:cubicBezTo>
                      <a:cubicBezTo>
                        <a:pt x="5122" y="2056"/>
                        <a:pt x="5124" y="2059"/>
                        <a:pt x="5126" y="2057"/>
                      </a:cubicBezTo>
                      <a:cubicBezTo>
                        <a:pt x="5154" y="2039"/>
                        <a:pt x="5186" y="2027"/>
                        <a:pt x="5216" y="2012"/>
                      </a:cubicBezTo>
                      <a:cubicBezTo>
                        <a:pt x="5244" y="1998"/>
                        <a:pt x="5270" y="1978"/>
                        <a:pt x="5295" y="1958"/>
                      </a:cubicBezTo>
                      <a:cubicBezTo>
                        <a:pt x="5326" y="1934"/>
                        <a:pt x="5355" y="1921"/>
                        <a:pt x="5390" y="1908"/>
                      </a:cubicBezTo>
                      <a:cubicBezTo>
                        <a:pt x="5364" y="1927"/>
                        <a:pt x="5332" y="1938"/>
                        <a:pt x="5307" y="1959"/>
                      </a:cubicBezTo>
                      <a:cubicBezTo>
                        <a:pt x="5269" y="1990"/>
                        <a:pt x="5237" y="2025"/>
                        <a:pt x="5204" y="2062"/>
                      </a:cubicBezTo>
                      <a:cubicBezTo>
                        <a:pt x="5114" y="2081"/>
                        <a:pt x="5024" y="2102"/>
                        <a:pt x="4936" y="2134"/>
                      </a:cubicBezTo>
                      <a:cubicBezTo>
                        <a:pt x="4932" y="2136"/>
                        <a:pt x="4933" y="2141"/>
                        <a:pt x="4937" y="2140"/>
                      </a:cubicBezTo>
                      <a:cubicBezTo>
                        <a:pt x="5029" y="2115"/>
                        <a:pt x="5123" y="2110"/>
                        <a:pt x="5218" y="2102"/>
                      </a:cubicBezTo>
                      <a:cubicBezTo>
                        <a:pt x="5200" y="2106"/>
                        <a:pt x="5183" y="2110"/>
                        <a:pt x="5166" y="2114"/>
                      </a:cubicBezTo>
                      <a:cubicBezTo>
                        <a:pt x="5106" y="2127"/>
                        <a:pt x="5045" y="2137"/>
                        <a:pt x="4985" y="2151"/>
                      </a:cubicBezTo>
                      <a:cubicBezTo>
                        <a:pt x="4983" y="2152"/>
                        <a:pt x="4984" y="2154"/>
                        <a:pt x="4986" y="2154"/>
                      </a:cubicBezTo>
                      <a:cubicBezTo>
                        <a:pt x="5095" y="2135"/>
                        <a:pt x="5203" y="2108"/>
                        <a:pt x="5313" y="2092"/>
                      </a:cubicBezTo>
                      <a:lnTo>
                        <a:pt x="5313" y="2092"/>
                      </a:lnTo>
                      <a:cubicBezTo>
                        <a:pt x="5321" y="2091"/>
                        <a:pt x="5329" y="2089"/>
                        <a:pt x="5338" y="2088"/>
                      </a:cubicBezTo>
                      <a:cubicBezTo>
                        <a:pt x="5280" y="2102"/>
                        <a:pt x="5221" y="2116"/>
                        <a:pt x="5163" y="2130"/>
                      </a:cubicBezTo>
                      <a:cubicBezTo>
                        <a:pt x="5064" y="2156"/>
                        <a:pt x="4961" y="2166"/>
                        <a:pt x="4861" y="2190"/>
                      </a:cubicBezTo>
                      <a:cubicBezTo>
                        <a:pt x="4860" y="2190"/>
                        <a:pt x="4860" y="2192"/>
                        <a:pt x="4861" y="2192"/>
                      </a:cubicBezTo>
                      <a:cubicBezTo>
                        <a:pt x="4967" y="2171"/>
                        <a:pt x="5075" y="2164"/>
                        <a:pt x="5180" y="2140"/>
                      </a:cubicBezTo>
                      <a:cubicBezTo>
                        <a:pt x="5231" y="2129"/>
                        <a:pt x="5281" y="2113"/>
                        <a:pt x="5334" y="2105"/>
                      </a:cubicBezTo>
                      <a:cubicBezTo>
                        <a:pt x="5361" y="2101"/>
                        <a:pt x="5392" y="2101"/>
                        <a:pt x="5420" y="2092"/>
                      </a:cubicBezTo>
                      <a:cubicBezTo>
                        <a:pt x="5416" y="2098"/>
                        <a:pt x="5413" y="2103"/>
                        <a:pt x="5409" y="2109"/>
                      </a:cubicBezTo>
                      <a:cubicBezTo>
                        <a:pt x="5359" y="2119"/>
                        <a:pt x="5309" y="2127"/>
                        <a:pt x="5259" y="2135"/>
                      </a:cubicBezTo>
                      <a:cubicBezTo>
                        <a:pt x="5257" y="2135"/>
                        <a:pt x="5258" y="2138"/>
                        <a:pt x="5259" y="2138"/>
                      </a:cubicBezTo>
                      <a:cubicBezTo>
                        <a:pt x="5306" y="2133"/>
                        <a:pt x="5360" y="2135"/>
                        <a:pt x="5404" y="2117"/>
                      </a:cubicBezTo>
                      <a:cubicBezTo>
                        <a:pt x="5400" y="2123"/>
                        <a:pt x="5397" y="2130"/>
                        <a:pt x="5393" y="2137"/>
                      </a:cubicBezTo>
                      <a:cubicBezTo>
                        <a:pt x="5375" y="2139"/>
                        <a:pt x="5355" y="2148"/>
                        <a:pt x="5337" y="2151"/>
                      </a:cubicBezTo>
                      <a:cubicBezTo>
                        <a:pt x="5308" y="2157"/>
                        <a:pt x="5279" y="2161"/>
                        <a:pt x="5251" y="2168"/>
                      </a:cubicBezTo>
                      <a:cubicBezTo>
                        <a:pt x="5180" y="2186"/>
                        <a:pt x="5115" y="2208"/>
                        <a:pt x="5043" y="2217"/>
                      </a:cubicBezTo>
                      <a:cubicBezTo>
                        <a:pt x="4912" y="2234"/>
                        <a:pt x="4780" y="2251"/>
                        <a:pt x="4654" y="2292"/>
                      </a:cubicBezTo>
                      <a:cubicBezTo>
                        <a:pt x="4652" y="2292"/>
                        <a:pt x="4653" y="2297"/>
                        <a:pt x="4655" y="2296"/>
                      </a:cubicBezTo>
                      <a:cubicBezTo>
                        <a:pt x="4785" y="2254"/>
                        <a:pt x="4922" y="2241"/>
                        <a:pt x="5056" y="2224"/>
                      </a:cubicBezTo>
                      <a:cubicBezTo>
                        <a:pt x="5120" y="2216"/>
                        <a:pt x="5179" y="2199"/>
                        <a:pt x="5240" y="2180"/>
                      </a:cubicBezTo>
                      <a:cubicBezTo>
                        <a:pt x="5288" y="2165"/>
                        <a:pt x="5340" y="2164"/>
                        <a:pt x="5387" y="2147"/>
                      </a:cubicBezTo>
                      <a:cubicBezTo>
                        <a:pt x="5384" y="2154"/>
                        <a:pt x="5381" y="2160"/>
                        <a:pt x="5378" y="2167"/>
                      </a:cubicBezTo>
                      <a:cubicBezTo>
                        <a:pt x="5352" y="2174"/>
                        <a:pt x="5327" y="2182"/>
                        <a:pt x="5300" y="2185"/>
                      </a:cubicBezTo>
                      <a:cubicBezTo>
                        <a:pt x="5298" y="2185"/>
                        <a:pt x="5298" y="2188"/>
                        <a:pt x="5300" y="2188"/>
                      </a:cubicBezTo>
                      <a:cubicBezTo>
                        <a:pt x="5325" y="2187"/>
                        <a:pt x="5351" y="2182"/>
                        <a:pt x="5375" y="2174"/>
                      </a:cubicBezTo>
                      <a:cubicBezTo>
                        <a:pt x="5372" y="2180"/>
                        <a:pt x="5369" y="2187"/>
                        <a:pt x="5366" y="2193"/>
                      </a:cubicBezTo>
                      <a:cubicBezTo>
                        <a:pt x="5323" y="2186"/>
                        <a:pt x="5269" y="2199"/>
                        <a:pt x="5231" y="2220"/>
                      </a:cubicBezTo>
                      <a:cubicBezTo>
                        <a:pt x="5229" y="2221"/>
                        <a:pt x="5230" y="2225"/>
                        <a:pt x="5232" y="2224"/>
                      </a:cubicBezTo>
                      <a:cubicBezTo>
                        <a:pt x="5275" y="2206"/>
                        <a:pt x="5319" y="2208"/>
                        <a:pt x="5363" y="2201"/>
                      </a:cubicBezTo>
                      <a:cubicBezTo>
                        <a:pt x="5338" y="2261"/>
                        <a:pt x="5323" y="2319"/>
                        <a:pt x="5320" y="2348"/>
                      </a:cubicBezTo>
                      <a:cubicBezTo>
                        <a:pt x="5315" y="2397"/>
                        <a:pt x="5318" y="2448"/>
                        <a:pt x="5328" y="2498"/>
                      </a:cubicBezTo>
                      <a:cubicBezTo>
                        <a:pt x="5309" y="2507"/>
                        <a:pt x="5291" y="2515"/>
                        <a:pt x="5272" y="2524"/>
                      </a:cubicBezTo>
                      <a:cubicBezTo>
                        <a:pt x="5270" y="2525"/>
                        <a:pt x="5272" y="2528"/>
                        <a:pt x="5274" y="2527"/>
                      </a:cubicBezTo>
                      <a:cubicBezTo>
                        <a:pt x="5293" y="2522"/>
                        <a:pt x="5313" y="2517"/>
                        <a:pt x="5329" y="2506"/>
                      </a:cubicBezTo>
                      <a:cubicBezTo>
                        <a:pt x="5330" y="2510"/>
                        <a:pt x="5331" y="2515"/>
                        <a:pt x="5332" y="2520"/>
                      </a:cubicBezTo>
                      <a:cubicBezTo>
                        <a:pt x="5326" y="2524"/>
                        <a:pt x="5319" y="2529"/>
                        <a:pt x="5311" y="2532"/>
                      </a:cubicBezTo>
                      <a:cubicBezTo>
                        <a:pt x="5308" y="2533"/>
                        <a:pt x="5309" y="2537"/>
                        <a:pt x="5312" y="2536"/>
                      </a:cubicBezTo>
                      <a:cubicBezTo>
                        <a:pt x="5320" y="2534"/>
                        <a:pt x="5328" y="2532"/>
                        <a:pt x="5335" y="2530"/>
                      </a:cubicBezTo>
                      <a:cubicBezTo>
                        <a:pt x="5336" y="2533"/>
                        <a:pt x="5337" y="2536"/>
                        <a:pt x="5338" y="2539"/>
                      </a:cubicBezTo>
                      <a:cubicBezTo>
                        <a:pt x="5328" y="2540"/>
                        <a:pt x="5319" y="2547"/>
                        <a:pt x="5310" y="2552"/>
                      </a:cubicBezTo>
                      <a:cubicBezTo>
                        <a:pt x="5292" y="2561"/>
                        <a:pt x="5274" y="2570"/>
                        <a:pt x="5255" y="2578"/>
                      </a:cubicBezTo>
                      <a:cubicBezTo>
                        <a:pt x="5252" y="2579"/>
                        <a:pt x="5253" y="2583"/>
                        <a:pt x="5256" y="2582"/>
                      </a:cubicBezTo>
                      <a:cubicBezTo>
                        <a:pt x="5276" y="2576"/>
                        <a:pt x="5295" y="2570"/>
                        <a:pt x="5315" y="2564"/>
                      </a:cubicBezTo>
                      <a:cubicBezTo>
                        <a:pt x="5324" y="2561"/>
                        <a:pt x="5333" y="2561"/>
                        <a:pt x="5340" y="2556"/>
                      </a:cubicBezTo>
                      <a:cubicBezTo>
                        <a:pt x="5340" y="2563"/>
                        <a:pt x="5341" y="2569"/>
                        <a:pt x="5342" y="2576"/>
                      </a:cubicBezTo>
                      <a:cubicBezTo>
                        <a:pt x="5339" y="2578"/>
                        <a:pt x="5336" y="2580"/>
                        <a:pt x="5333" y="2582"/>
                      </a:cubicBezTo>
                      <a:cubicBezTo>
                        <a:pt x="5325" y="2588"/>
                        <a:pt x="5316" y="2593"/>
                        <a:pt x="5307" y="2596"/>
                      </a:cubicBezTo>
                      <a:cubicBezTo>
                        <a:pt x="5306" y="2596"/>
                        <a:pt x="5306" y="2599"/>
                        <a:pt x="5307" y="2599"/>
                      </a:cubicBezTo>
                      <a:cubicBezTo>
                        <a:pt x="5316" y="2598"/>
                        <a:pt x="5324" y="2595"/>
                        <a:pt x="5332" y="2592"/>
                      </a:cubicBezTo>
                      <a:cubicBezTo>
                        <a:pt x="5335" y="2590"/>
                        <a:pt x="5339" y="2589"/>
                        <a:pt x="5343" y="2587"/>
                      </a:cubicBezTo>
                      <a:cubicBezTo>
                        <a:pt x="5343" y="2590"/>
                        <a:pt x="5344" y="2593"/>
                        <a:pt x="5344" y="2595"/>
                      </a:cubicBezTo>
                      <a:lnTo>
                        <a:pt x="5344" y="2595"/>
                      </a:lnTo>
                      <a:cubicBezTo>
                        <a:pt x="5328" y="2603"/>
                        <a:pt x="5315" y="2613"/>
                        <a:pt x="5299" y="2621"/>
                      </a:cubicBezTo>
                      <a:cubicBezTo>
                        <a:pt x="5269" y="2635"/>
                        <a:pt x="5237" y="2644"/>
                        <a:pt x="5208" y="2661"/>
                      </a:cubicBezTo>
                      <a:cubicBezTo>
                        <a:pt x="5206" y="2662"/>
                        <a:pt x="5208" y="2665"/>
                        <a:pt x="5210" y="2664"/>
                      </a:cubicBezTo>
                      <a:cubicBezTo>
                        <a:pt x="5255" y="2644"/>
                        <a:pt x="5302" y="2628"/>
                        <a:pt x="5350" y="2616"/>
                      </a:cubicBezTo>
                      <a:cubicBezTo>
                        <a:pt x="5352" y="2617"/>
                        <a:pt x="5353" y="2619"/>
                        <a:pt x="5354" y="2621"/>
                      </a:cubicBezTo>
                      <a:cubicBezTo>
                        <a:pt x="5313" y="2637"/>
                        <a:pt x="5271" y="2649"/>
                        <a:pt x="5230" y="2667"/>
                      </a:cubicBezTo>
                      <a:cubicBezTo>
                        <a:pt x="5178" y="2689"/>
                        <a:pt x="5127" y="2717"/>
                        <a:pt x="5076" y="2743"/>
                      </a:cubicBezTo>
                      <a:cubicBezTo>
                        <a:pt x="5075" y="2744"/>
                        <a:pt x="5075" y="2746"/>
                        <a:pt x="5077" y="2746"/>
                      </a:cubicBezTo>
                      <a:cubicBezTo>
                        <a:pt x="5131" y="2724"/>
                        <a:pt x="5186" y="2709"/>
                        <a:pt x="5241" y="2691"/>
                      </a:cubicBezTo>
                      <a:cubicBezTo>
                        <a:pt x="5265" y="2683"/>
                        <a:pt x="5290" y="2673"/>
                        <a:pt x="5314" y="2665"/>
                      </a:cubicBezTo>
                      <a:cubicBezTo>
                        <a:pt x="5331" y="2659"/>
                        <a:pt x="5351" y="2654"/>
                        <a:pt x="5367" y="2646"/>
                      </a:cubicBezTo>
                      <a:lnTo>
                        <a:pt x="5367" y="2648"/>
                      </a:lnTo>
                      <a:cubicBezTo>
                        <a:pt x="5364" y="2650"/>
                        <a:pt x="5361" y="2652"/>
                        <a:pt x="5358" y="2654"/>
                      </a:cubicBezTo>
                      <a:cubicBezTo>
                        <a:pt x="5343" y="2664"/>
                        <a:pt x="5325" y="2671"/>
                        <a:pt x="5309" y="2677"/>
                      </a:cubicBezTo>
                      <a:cubicBezTo>
                        <a:pt x="5278" y="2689"/>
                        <a:pt x="5247" y="2699"/>
                        <a:pt x="5217" y="2711"/>
                      </a:cubicBezTo>
                      <a:cubicBezTo>
                        <a:pt x="5134" y="2745"/>
                        <a:pt x="5050" y="2779"/>
                        <a:pt x="4964" y="2806"/>
                      </a:cubicBezTo>
                      <a:cubicBezTo>
                        <a:pt x="4963" y="2806"/>
                        <a:pt x="4963" y="2809"/>
                        <a:pt x="4965" y="2809"/>
                      </a:cubicBezTo>
                      <a:cubicBezTo>
                        <a:pt x="5029" y="2790"/>
                        <a:pt x="5092" y="2773"/>
                        <a:pt x="5154" y="2753"/>
                      </a:cubicBezTo>
                      <a:cubicBezTo>
                        <a:pt x="5152" y="2755"/>
                        <a:pt x="5149" y="2757"/>
                        <a:pt x="5146" y="2759"/>
                      </a:cubicBezTo>
                      <a:cubicBezTo>
                        <a:pt x="5082" y="2780"/>
                        <a:pt x="5019" y="2804"/>
                        <a:pt x="4955" y="2825"/>
                      </a:cubicBezTo>
                      <a:cubicBezTo>
                        <a:pt x="4800" y="2878"/>
                        <a:pt x="4635" y="2894"/>
                        <a:pt x="4475" y="2930"/>
                      </a:cubicBezTo>
                      <a:cubicBezTo>
                        <a:pt x="4351" y="2957"/>
                        <a:pt x="4233" y="3004"/>
                        <a:pt x="4132" y="3080"/>
                      </a:cubicBezTo>
                      <a:cubicBezTo>
                        <a:pt x="4091" y="3106"/>
                        <a:pt x="4054" y="3137"/>
                        <a:pt x="4019" y="3171"/>
                      </a:cubicBezTo>
                      <a:cubicBezTo>
                        <a:pt x="3913" y="3275"/>
                        <a:pt x="3869" y="3419"/>
                        <a:pt x="3820" y="3555"/>
                      </a:cubicBezTo>
                      <a:cubicBezTo>
                        <a:pt x="3762" y="3716"/>
                        <a:pt x="3701" y="3870"/>
                        <a:pt x="3617" y="4019"/>
                      </a:cubicBezTo>
                      <a:cubicBezTo>
                        <a:pt x="3585" y="4075"/>
                        <a:pt x="3556" y="4133"/>
                        <a:pt x="3543" y="4193"/>
                      </a:cubicBezTo>
                      <a:cubicBezTo>
                        <a:pt x="3542" y="4191"/>
                        <a:pt x="3540" y="4189"/>
                        <a:pt x="3539" y="4187"/>
                      </a:cubicBezTo>
                      <a:cubicBezTo>
                        <a:pt x="3513" y="4149"/>
                        <a:pt x="3479" y="4118"/>
                        <a:pt x="3446" y="4086"/>
                      </a:cubicBezTo>
                      <a:cubicBezTo>
                        <a:pt x="3445" y="4085"/>
                        <a:pt x="3443" y="4086"/>
                        <a:pt x="3444" y="4088"/>
                      </a:cubicBezTo>
                      <a:cubicBezTo>
                        <a:pt x="3475" y="4120"/>
                        <a:pt x="3503" y="4154"/>
                        <a:pt x="3526" y="4192"/>
                      </a:cubicBezTo>
                      <a:cubicBezTo>
                        <a:pt x="3497" y="4160"/>
                        <a:pt x="3453" y="4140"/>
                        <a:pt x="3419" y="4113"/>
                      </a:cubicBezTo>
                      <a:cubicBezTo>
                        <a:pt x="3386" y="4087"/>
                        <a:pt x="3353" y="4068"/>
                        <a:pt x="3312" y="4060"/>
                      </a:cubicBezTo>
                      <a:cubicBezTo>
                        <a:pt x="3307" y="4059"/>
                        <a:pt x="3305" y="4065"/>
                        <a:pt x="3309" y="4068"/>
                      </a:cubicBezTo>
                      <a:cubicBezTo>
                        <a:pt x="3385" y="4117"/>
                        <a:pt x="3450" y="4168"/>
                        <a:pt x="3500" y="4245"/>
                      </a:cubicBezTo>
                      <a:cubicBezTo>
                        <a:pt x="3551" y="4323"/>
                        <a:pt x="3516" y="4392"/>
                        <a:pt x="3494" y="4471"/>
                      </a:cubicBezTo>
                      <a:cubicBezTo>
                        <a:pt x="3478" y="4528"/>
                        <a:pt x="3496" y="4582"/>
                        <a:pt x="3521" y="4634"/>
                      </a:cubicBezTo>
                      <a:cubicBezTo>
                        <a:pt x="3540" y="4676"/>
                        <a:pt x="3566" y="4714"/>
                        <a:pt x="3578" y="4760"/>
                      </a:cubicBezTo>
                      <a:cubicBezTo>
                        <a:pt x="3591" y="4810"/>
                        <a:pt x="3596" y="4863"/>
                        <a:pt x="3607" y="4913"/>
                      </a:cubicBezTo>
                      <a:cubicBezTo>
                        <a:pt x="3607" y="4914"/>
                        <a:pt x="3608" y="4915"/>
                        <a:pt x="3609" y="4915"/>
                      </a:cubicBezTo>
                      <a:cubicBezTo>
                        <a:pt x="3609" y="4925"/>
                        <a:pt x="3610" y="4935"/>
                        <a:pt x="3611" y="4945"/>
                      </a:cubicBezTo>
                      <a:cubicBezTo>
                        <a:pt x="3618" y="4993"/>
                        <a:pt x="3653" y="5026"/>
                        <a:pt x="3653" y="5077"/>
                      </a:cubicBezTo>
                      <a:cubicBezTo>
                        <a:pt x="3653" y="5138"/>
                        <a:pt x="3614" y="5199"/>
                        <a:pt x="3590" y="5253"/>
                      </a:cubicBezTo>
                      <a:cubicBezTo>
                        <a:pt x="3551" y="5340"/>
                        <a:pt x="3551" y="5432"/>
                        <a:pt x="3543" y="5525"/>
                      </a:cubicBezTo>
                      <a:cubicBezTo>
                        <a:pt x="3533" y="5644"/>
                        <a:pt x="3470" y="5733"/>
                        <a:pt x="3358" y="5775"/>
                      </a:cubicBezTo>
                      <a:cubicBezTo>
                        <a:pt x="3268" y="5808"/>
                        <a:pt x="3180" y="5831"/>
                        <a:pt x="3093" y="5872"/>
                      </a:cubicBezTo>
                      <a:cubicBezTo>
                        <a:pt x="3011" y="5910"/>
                        <a:pt x="2952" y="5902"/>
                        <a:pt x="2883" y="5845"/>
                      </a:cubicBezTo>
                      <a:cubicBezTo>
                        <a:pt x="2796" y="5772"/>
                        <a:pt x="2728" y="5682"/>
                        <a:pt x="2605" y="5681"/>
                      </a:cubicBezTo>
                      <a:cubicBezTo>
                        <a:pt x="2600" y="5681"/>
                        <a:pt x="2600" y="5688"/>
                        <a:pt x="2605" y="5688"/>
                      </a:cubicBezTo>
                      <a:cubicBezTo>
                        <a:pt x="2709" y="5696"/>
                        <a:pt x="2767" y="5789"/>
                        <a:pt x="2838" y="5862"/>
                      </a:cubicBezTo>
                      <a:cubicBezTo>
                        <a:pt x="2739" y="5840"/>
                        <a:pt x="2640" y="5889"/>
                        <a:pt x="2546" y="5945"/>
                      </a:cubicBezTo>
                      <a:cubicBezTo>
                        <a:pt x="2446" y="5976"/>
                        <a:pt x="2363" y="6047"/>
                        <a:pt x="2261" y="6078"/>
                      </a:cubicBezTo>
                      <a:cubicBezTo>
                        <a:pt x="2256" y="6079"/>
                        <a:pt x="2258" y="6086"/>
                        <a:pt x="2263" y="6085"/>
                      </a:cubicBezTo>
                      <a:cubicBezTo>
                        <a:pt x="2308" y="6077"/>
                        <a:pt x="2350" y="6061"/>
                        <a:pt x="2392" y="6044"/>
                      </a:cubicBezTo>
                      <a:cubicBezTo>
                        <a:pt x="2423" y="6034"/>
                        <a:pt x="2454" y="6021"/>
                        <a:pt x="2484" y="6008"/>
                      </a:cubicBezTo>
                      <a:cubicBezTo>
                        <a:pt x="2526" y="5992"/>
                        <a:pt x="2568" y="5979"/>
                        <a:pt x="2612" y="5973"/>
                      </a:cubicBezTo>
                      <a:cubicBezTo>
                        <a:pt x="2667" y="5967"/>
                        <a:pt x="2724" y="5972"/>
                        <a:pt x="2779" y="5972"/>
                      </a:cubicBezTo>
                      <a:cubicBezTo>
                        <a:pt x="2828" y="5971"/>
                        <a:pt x="2875" y="5988"/>
                        <a:pt x="2923" y="5988"/>
                      </a:cubicBezTo>
                      <a:cubicBezTo>
                        <a:pt x="2862" y="6022"/>
                        <a:pt x="2800" y="6050"/>
                        <a:pt x="2745" y="6094"/>
                      </a:cubicBezTo>
                      <a:cubicBezTo>
                        <a:pt x="2664" y="6159"/>
                        <a:pt x="2557" y="6194"/>
                        <a:pt x="2458" y="6220"/>
                      </a:cubicBezTo>
                      <a:cubicBezTo>
                        <a:pt x="2279" y="6268"/>
                        <a:pt x="2092" y="6259"/>
                        <a:pt x="1929" y="6359"/>
                      </a:cubicBezTo>
                      <a:cubicBezTo>
                        <a:pt x="1925" y="6361"/>
                        <a:pt x="1928" y="6368"/>
                        <a:pt x="1933" y="6365"/>
                      </a:cubicBezTo>
                      <a:cubicBezTo>
                        <a:pt x="2083" y="6282"/>
                        <a:pt x="2254" y="6302"/>
                        <a:pt x="2417" y="6272"/>
                      </a:cubicBezTo>
                      <a:cubicBezTo>
                        <a:pt x="2415" y="6274"/>
                        <a:pt x="2412" y="6276"/>
                        <a:pt x="2410" y="6278"/>
                      </a:cubicBezTo>
                      <a:cubicBezTo>
                        <a:pt x="2366" y="6312"/>
                        <a:pt x="2325" y="6335"/>
                        <a:pt x="2271" y="6351"/>
                      </a:cubicBezTo>
                      <a:cubicBezTo>
                        <a:pt x="2199" y="6372"/>
                        <a:pt x="2136" y="6411"/>
                        <a:pt x="2074" y="6453"/>
                      </a:cubicBezTo>
                      <a:cubicBezTo>
                        <a:pt x="2070" y="6456"/>
                        <a:pt x="2074" y="6464"/>
                        <a:pt x="2079" y="6461"/>
                      </a:cubicBezTo>
                      <a:cubicBezTo>
                        <a:pt x="2156" y="6414"/>
                        <a:pt x="2240" y="6395"/>
                        <a:pt x="2326" y="6370"/>
                      </a:cubicBezTo>
                      <a:cubicBezTo>
                        <a:pt x="2398" y="6349"/>
                        <a:pt x="2443" y="6286"/>
                        <a:pt x="2518" y="6271"/>
                      </a:cubicBezTo>
                      <a:cubicBezTo>
                        <a:pt x="2624" y="6250"/>
                        <a:pt x="2736" y="6271"/>
                        <a:pt x="2788" y="6154"/>
                      </a:cubicBezTo>
                      <a:cubicBezTo>
                        <a:pt x="2791" y="6148"/>
                        <a:pt x="2783" y="6141"/>
                        <a:pt x="2779" y="6147"/>
                      </a:cubicBezTo>
                      <a:cubicBezTo>
                        <a:pt x="2721" y="6218"/>
                        <a:pt x="2640" y="6221"/>
                        <a:pt x="2559" y="6230"/>
                      </a:cubicBezTo>
                      <a:cubicBezTo>
                        <a:pt x="2634" y="6200"/>
                        <a:pt x="2706" y="6171"/>
                        <a:pt x="2770" y="6120"/>
                      </a:cubicBezTo>
                      <a:cubicBezTo>
                        <a:pt x="2828" y="6074"/>
                        <a:pt x="2931" y="6048"/>
                        <a:pt x="2960" y="5978"/>
                      </a:cubicBezTo>
                      <a:cubicBezTo>
                        <a:pt x="2961" y="5975"/>
                        <a:pt x="2959" y="5972"/>
                        <a:pt x="2957" y="5971"/>
                      </a:cubicBezTo>
                      <a:cubicBezTo>
                        <a:pt x="2956" y="5968"/>
                        <a:pt x="2954" y="5966"/>
                        <a:pt x="2950" y="5966"/>
                      </a:cubicBezTo>
                      <a:cubicBezTo>
                        <a:pt x="2899" y="5958"/>
                        <a:pt x="2854" y="5935"/>
                        <a:pt x="2802" y="5929"/>
                      </a:cubicBezTo>
                      <a:cubicBezTo>
                        <a:pt x="2756" y="5924"/>
                        <a:pt x="2707" y="5924"/>
                        <a:pt x="2659" y="5928"/>
                      </a:cubicBezTo>
                      <a:cubicBezTo>
                        <a:pt x="2682" y="5918"/>
                        <a:pt x="2706" y="5909"/>
                        <a:pt x="2730" y="5902"/>
                      </a:cubicBezTo>
                      <a:cubicBezTo>
                        <a:pt x="2776" y="5888"/>
                        <a:pt x="2820" y="5891"/>
                        <a:pt x="2866" y="5889"/>
                      </a:cubicBezTo>
                      <a:cubicBezTo>
                        <a:pt x="2894" y="5913"/>
                        <a:pt x="2925" y="5933"/>
                        <a:pt x="2961" y="5943"/>
                      </a:cubicBezTo>
                      <a:cubicBezTo>
                        <a:pt x="3038" y="5963"/>
                        <a:pt x="3115" y="5914"/>
                        <a:pt x="3182" y="5883"/>
                      </a:cubicBezTo>
                      <a:cubicBezTo>
                        <a:pt x="3278" y="5839"/>
                        <a:pt x="3398" y="5833"/>
                        <a:pt x="3479" y="5761"/>
                      </a:cubicBezTo>
                      <a:cubicBezTo>
                        <a:pt x="3551" y="5698"/>
                        <a:pt x="3578" y="5617"/>
                        <a:pt x="3590" y="5525"/>
                      </a:cubicBezTo>
                      <a:cubicBezTo>
                        <a:pt x="3599" y="5453"/>
                        <a:pt x="3599" y="5383"/>
                        <a:pt x="3619" y="5312"/>
                      </a:cubicBezTo>
                      <a:cubicBezTo>
                        <a:pt x="3635" y="5256"/>
                        <a:pt x="3669" y="5204"/>
                        <a:pt x="3689" y="5149"/>
                      </a:cubicBezTo>
                      <a:cubicBezTo>
                        <a:pt x="3704" y="5109"/>
                        <a:pt x="3705" y="5068"/>
                        <a:pt x="3699" y="5026"/>
                      </a:cubicBezTo>
                      <a:cubicBezTo>
                        <a:pt x="3696" y="5005"/>
                        <a:pt x="3677" y="4983"/>
                        <a:pt x="3666" y="4967"/>
                      </a:cubicBezTo>
                      <a:cubicBezTo>
                        <a:pt x="3645" y="4936"/>
                        <a:pt x="3650" y="4894"/>
                        <a:pt x="3650" y="4859"/>
                      </a:cubicBezTo>
                      <a:cubicBezTo>
                        <a:pt x="3651" y="4806"/>
                        <a:pt x="3637" y="4757"/>
                        <a:pt x="3614" y="4709"/>
                      </a:cubicBezTo>
                      <a:cubicBezTo>
                        <a:pt x="3608" y="4697"/>
                        <a:pt x="3601" y="4686"/>
                        <a:pt x="3593" y="4675"/>
                      </a:cubicBezTo>
                      <a:cubicBezTo>
                        <a:pt x="3590" y="4668"/>
                        <a:pt x="3587" y="4660"/>
                        <a:pt x="3584" y="4653"/>
                      </a:cubicBezTo>
                      <a:cubicBezTo>
                        <a:pt x="3559" y="4598"/>
                        <a:pt x="3533" y="4547"/>
                        <a:pt x="3547" y="4485"/>
                      </a:cubicBezTo>
                      <a:cubicBezTo>
                        <a:pt x="3552" y="4464"/>
                        <a:pt x="3560" y="4444"/>
                        <a:pt x="3568" y="4423"/>
                      </a:cubicBezTo>
                      <a:cubicBezTo>
                        <a:pt x="3570" y="4423"/>
                        <a:pt x="3573" y="4422"/>
                        <a:pt x="3575" y="4421"/>
                      </a:cubicBezTo>
                      <a:cubicBezTo>
                        <a:pt x="3656" y="4384"/>
                        <a:pt x="3742" y="4552"/>
                        <a:pt x="3747" y="4614"/>
                      </a:cubicBezTo>
                      <a:cubicBezTo>
                        <a:pt x="3747" y="4619"/>
                        <a:pt x="3756" y="4621"/>
                        <a:pt x="3757" y="4615"/>
                      </a:cubicBezTo>
                      <a:cubicBezTo>
                        <a:pt x="3760" y="4595"/>
                        <a:pt x="3760" y="4572"/>
                        <a:pt x="3757" y="4548"/>
                      </a:cubicBezTo>
                      <a:cubicBezTo>
                        <a:pt x="3758" y="4550"/>
                        <a:pt x="3759" y="4552"/>
                        <a:pt x="3760" y="4554"/>
                      </a:cubicBezTo>
                      <a:cubicBezTo>
                        <a:pt x="3778" y="4597"/>
                        <a:pt x="3782" y="4644"/>
                        <a:pt x="3791" y="4690"/>
                      </a:cubicBezTo>
                      <a:cubicBezTo>
                        <a:pt x="3808" y="4782"/>
                        <a:pt x="3862" y="4866"/>
                        <a:pt x="3859" y="4962"/>
                      </a:cubicBezTo>
                      <a:cubicBezTo>
                        <a:pt x="3857" y="5044"/>
                        <a:pt x="3809" y="5124"/>
                        <a:pt x="3799" y="5206"/>
                      </a:cubicBezTo>
                      <a:cubicBezTo>
                        <a:pt x="3786" y="5303"/>
                        <a:pt x="3782" y="5401"/>
                        <a:pt x="3767" y="5497"/>
                      </a:cubicBezTo>
                      <a:cubicBezTo>
                        <a:pt x="3737" y="5680"/>
                        <a:pt x="3655" y="5825"/>
                        <a:pt x="3541" y="5969"/>
                      </a:cubicBezTo>
                      <a:cubicBezTo>
                        <a:pt x="3457" y="6075"/>
                        <a:pt x="3395" y="6191"/>
                        <a:pt x="3392" y="6329"/>
                      </a:cubicBezTo>
                      <a:cubicBezTo>
                        <a:pt x="3392" y="6333"/>
                        <a:pt x="3398" y="6334"/>
                        <a:pt x="3398" y="6330"/>
                      </a:cubicBezTo>
                      <a:cubicBezTo>
                        <a:pt x="3415" y="6208"/>
                        <a:pt x="3485" y="6120"/>
                        <a:pt x="3559" y="6031"/>
                      </a:cubicBezTo>
                      <a:cubicBezTo>
                        <a:pt x="3537" y="6086"/>
                        <a:pt x="3527" y="6144"/>
                        <a:pt x="3526" y="6215"/>
                      </a:cubicBezTo>
                      <a:cubicBezTo>
                        <a:pt x="3525" y="6302"/>
                        <a:pt x="3482" y="6387"/>
                        <a:pt x="3448" y="6464"/>
                      </a:cubicBezTo>
                      <a:cubicBezTo>
                        <a:pt x="3430" y="6504"/>
                        <a:pt x="3412" y="6545"/>
                        <a:pt x="3420" y="6589"/>
                      </a:cubicBezTo>
                      <a:cubicBezTo>
                        <a:pt x="3429" y="6645"/>
                        <a:pt x="3448" y="6695"/>
                        <a:pt x="3457" y="6750"/>
                      </a:cubicBezTo>
                      <a:cubicBezTo>
                        <a:pt x="3457" y="6748"/>
                        <a:pt x="3456" y="6746"/>
                        <a:pt x="3455" y="6745"/>
                      </a:cubicBezTo>
                      <a:cubicBezTo>
                        <a:pt x="3430" y="6684"/>
                        <a:pt x="3399" y="6630"/>
                        <a:pt x="3388" y="6564"/>
                      </a:cubicBezTo>
                      <a:cubicBezTo>
                        <a:pt x="3390" y="6550"/>
                        <a:pt x="3391" y="6536"/>
                        <a:pt x="3392" y="6522"/>
                      </a:cubicBezTo>
                      <a:cubicBezTo>
                        <a:pt x="3392" y="6516"/>
                        <a:pt x="3383" y="6511"/>
                        <a:pt x="3378" y="6517"/>
                      </a:cubicBezTo>
                      <a:cubicBezTo>
                        <a:pt x="3330" y="6577"/>
                        <a:pt x="3315" y="6657"/>
                        <a:pt x="3279" y="6725"/>
                      </a:cubicBezTo>
                      <a:cubicBezTo>
                        <a:pt x="3243" y="6794"/>
                        <a:pt x="3184" y="6849"/>
                        <a:pt x="3133" y="6908"/>
                      </a:cubicBezTo>
                      <a:cubicBezTo>
                        <a:pt x="3091" y="6956"/>
                        <a:pt x="3056" y="7009"/>
                        <a:pt x="3034" y="7070"/>
                      </a:cubicBezTo>
                      <a:cubicBezTo>
                        <a:pt x="3022" y="7103"/>
                        <a:pt x="3020" y="7140"/>
                        <a:pt x="3011" y="7174"/>
                      </a:cubicBezTo>
                      <a:cubicBezTo>
                        <a:pt x="2998" y="7223"/>
                        <a:pt x="2975" y="7269"/>
                        <a:pt x="2951" y="7313"/>
                      </a:cubicBezTo>
                      <a:cubicBezTo>
                        <a:pt x="2881" y="7448"/>
                        <a:pt x="2780" y="7573"/>
                        <a:pt x="2754" y="7726"/>
                      </a:cubicBezTo>
                      <a:cubicBezTo>
                        <a:pt x="2756" y="7684"/>
                        <a:pt x="2761" y="7643"/>
                        <a:pt x="2768" y="7604"/>
                      </a:cubicBezTo>
                      <a:cubicBezTo>
                        <a:pt x="2774" y="7568"/>
                        <a:pt x="2784" y="7533"/>
                        <a:pt x="2804" y="7503"/>
                      </a:cubicBezTo>
                      <a:cubicBezTo>
                        <a:pt x="2823" y="7474"/>
                        <a:pt x="2845" y="7453"/>
                        <a:pt x="2854" y="7420"/>
                      </a:cubicBezTo>
                      <a:cubicBezTo>
                        <a:pt x="2855" y="7415"/>
                        <a:pt x="2848" y="7411"/>
                        <a:pt x="2845" y="7415"/>
                      </a:cubicBezTo>
                      <a:cubicBezTo>
                        <a:pt x="2805" y="7462"/>
                        <a:pt x="2755" y="7493"/>
                        <a:pt x="2735" y="7554"/>
                      </a:cubicBezTo>
                      <a:cubicBezTo>
                        <a:pt x="2713" y="7621"/>
                        <a:pt x="2709" y="7698"/>
                        <a:pt x="2709" y="7768"/>
                      </a:cubicBezTo>
                      <a:cubicBezTo>
                        <a:pt x="2709" y="7846"/>
                        <a:pt x="2732" y="7922"/>
                        <a:pt x="2764" y="7993"/>
                      </a:cubicBezTo>
                      <a:cubicBezTo>
                        <a:pt x="2769" y="8003"/>
                        <a:pt x="2774" y="8014"/>
                        <a:pt x="2781" y="8025"/>
                      </a:cubicBezTo>
                      <a:cubicBezTo>
                        <a:pt x="2781" y="8026"/>
                        <a:pt x="2781" y="8027"/>
                        <a:pt x="2782" y="8028"/>
                      </a:cubicBezTo>
                      <a:cubicBezTo>
                        <a:pt x="2802" y="8092"/>
                        <a:pt x="2841" y="8147"/>
                        <a:pt x="2865" y="8209"/>
                      </a:cubicBezTo>
                      <a:cubicBezTo>
                        <a:pt x="2866" y="8219"/>
                        <a:pt x="2866" y="8228"/>
                        <a:pt x="2865" y="8237"/>
                      </a:cubicBezTo>
                      <a:cubicBezTo>
                        <a:pt x="2865" y="8240"/>
                        <a:pt x="2868" y="8241"/>
                        <a:pt x="2869" y="8238"/>
                      </a:cubicBezTo>
                      <a:cubicBezTo>
                        <a:pt x="2870" y="8234"/>
                        <a:pt x="2870" y="8230"/>
                        <a:pt x="2871" y="8225"/>
                      </a:cubicBezTo>
                      <a:cubicBezTo>
                        <a:pt x="2877" y="8244"/>
                        <a:pt x="2882" y="8264"/>
                        <a:pt x="2884" y="8285"/>
                      </a:cubicBezTo>
                      <a:cubicBezTo>
                        <a:pt x="2885" y="8291"/>
                        <a:pt x="2893" y="8291"/>
                        <a:pt x="2893" y="8285"/>
                      </a:cubicBezTo>
                      <a:cubicBezTo>
                        <a:pt x="2897" y="8211"/>
                        <a:pt x="2870" y="8151"/>
                        <a:pt x="2848" y="8082"/>
                      </a:cubicBezTo>
                      <a:cubicBezTo>
                        <a:pt x="2816" y="7985"/>
                        <a:pt x="2795" y="7891"/>
                        <a:pt x="2801" y="7788"/>
                      </a:cubicBezTo>
                      <a:cubicBezTo>
                        <a:pt x="2811" y="7608"/>
                        <a:pt x="2944" y="7457"/>
                        <a:pt x="3022" y="7301"/>
                      </a:cubicBezTo>
                      <a:cubicBezTo>
                        <a:pt x="3054" y="7238"/>
                        <a:pt x="3072" y="7173"/>
                        <a:pt x="3084" y="7104"/>
                      </a:cubicBezTo>
                      <a:cubicBezTo>
                        <a:pt x="3098" y="7024"/>
                        <a:pt x="3159" y="6958"/>
                        <a:pt x="3210" y="6898"/>
                      </a:cubicBezTo>
                      <a:cubicBezTo>
                        <a:pt x="3277" y="6822"/>
                        <a:pt x="3338" y="6736"/>
                        <a:pt x="3369" y="6639"/>
                      </a:cubicBezTo>
                      <a:cubicBezTo>
                        <a:pt x="3371" y="6662"/>
                        <a:pt x="3376" y="6684"/>
                        <a:pt x="3384" y="6707"/>
                      </a:cubicBezTo>
                      <a:cubicBezTo>
                        <a:pt x="3406" y="6771"/>
                        <a:pt x="3423" y="6833"/>
                        <a:pt x="3442" y="6899"/>
                      </a:cubicBezTo>
                      <a:cubicBezTo>
                        <a:pt x="3462" y="6967"/>
                        <a:pt x="3491" y="7033"/>
                        <a:pt x="3490" y="7105"/>
                      </a:cubicBezTo>
                      <a:cubicBezTo>
                        <a:pt x="3489" y="7143"/>
                        <a:pt x="3474" y="7180"/>
                        <a:pt x="3471" y="7218"/>
                      </a:cubicBezTo>
                      <a:cubicBezTo>
                        <a:pt x="3468" y="7259"/>
                        <a:pt x="3479" y="7301"/>
                        <a:pt x="3480" y="7342"/>
                      </a:cubicBezTo>
                      <a:cubicBezTo>
                        <a:pt x="3480" y="7349"/>
                        <a:pt x="3490" y="7350"/>
                        <a:pt x="3492" y="7344"/>
                      </a:cubicBezTo>
                      <a:cubicBezTo>
                        <a:pt x="3509" y="7274"/>
                        <a:pt x="3514" y="7205"/>
                        <a:pt x="3535" y="7135"/>
                      </a:cubicBezTo>
                      <a:cubicBezTo>
                        <a:pt x="3550" y="7087"/>
                        <a:pt x="3539" y="7034"/>
                        <a:pt x="3525" y="6985"/>
                      </a:cubicBezTo>
                      <a:cubicBezTo>
                        <a:pt x="3526" y="6987"/>
                        <a:pt x="3527" y="6990"/>
                        <a:pt x="3528" y="6992"/>
                      </a:cubicBezTo>
                      <a:cubicBezTo>
                        <a:pt x="3531" y="6998"/>
                        <a:pt x="3535" y="7004"/>
                        <a:pt x="3538" y="7010"/>
                      </a:cubicBezTo>
                      <a:cubicBezTo>
                        <a:pt x="3551" y="7053"/>
                        <a:pt x="3567" y="7096"/>
                        <a:pt x="3580" y="7141"/>
                      </a:cubicBezTo>
                      <a:cubicBezTo>
                        <a:pt x="3593" y="7189"/>
                        <a:pt x="3595" y="7239"/>
                        <a:pt x="3602" y="7289"/>
                      </a:cubicBezTo>
                      <a:cubicBezTo>
                        <a:pt x="3610" y="7346"/>
                        <a:pt x="3630" y="7400"/>
                        <a:pt x="3636" y="7458"/>
                      </a:cubicBezTo>
                      <a:cubicBezTo>
                        <a:pt x="3636" y="7463"/>
                        <a:pt x="3642" y="7463"/>
                        <a:pt x="3642" y="7458"/>
                      </a:cubicBezTo>
                      <a:cubicBezTo>
                        <a:pt x="3648" y="7350"/>
                        <a:pt x="3641" y="7245"/>
                        <a:pt x="3622" y="7143"/>
                      </a:cubicBezTo>
                      <a:cubicBezTo>
                        <a:pt x="3666" y="7201"/>
                        <a:pt x="3717" y="7253"/>
                        <a:pt x="3775" y="7298"/>
                      </a:cubicBezTo>
                      <a:cubicBezTo>
                        <a:pt x="3779" y="7301"/>
                        <a:pt x="3783" y="7295"/>
                        <a:pt x="3780" y="7292"/>
                      </a:cubicBezTo>
                      <a:cubicBezTo>
                        <a:pt x="3690" y="7200"/>
                        <a:pt x="3634" y="7077"/>
                        <a:pt x="3578" y="6963"/>
                      </a:cubicBezTo>
                      <a:cubicBezTo>
                        <a:pt x="3542" y="6890"/>
                        <a:pt x="3523" y="6828"/>
                        <a:pt x="3517" y="6746"/>
                      </a:cubicBezTo>
                      <a:cubicBezTo>
                        <a:pt x="3514" y="6690"/>
                        <a:pt x="3493" y="6641"/>
                        <a:pt x="3476" y="6588"/>
                      </a:cubicBezTo>
                      <a:cubicBezTo>
                        <a:pt x="3459" y="6537"/>
                        <a:pt x="3493" y="6483"/>
                        <a:pt x="3511" y="6437"/>
                      </a:cubicBezTo>
                      <a:cubicBezTo>
                        <a:pt x="3533" y="6382"/>
                        <a:pt x="3553" y="6324"/>
                        <a:pt x="3559" y="6264"/>
                      </a:cubicBezTo>
                      <a:cubicBezTo>
                        <a:pt x="3566" y="6198"/>
                        <a:pt x="3556" y="6133"/>
                        <a:pt x="3575" y="6069"/>
                      </a:cubicBezTo>
                      <a:cubicBezTo>
                        <a:pt x="3588" y="6025"/>
                        <a:pt x="3614" y="5984"/>
                        <a:pt x="3634" y="5942"/>
                      </a:cubicBezTo>
                      <a:cubicBezTo>
                        <a:pt x="3639" y="5935"/>
                        <a:pt x="3644" y="5929"/>
                        <a:pt x="3649" y="5922"/>
                      </a:cubicBezTo>
                      <a:cubicBezTo>
                        <a:pt x="3705" y="5849"/>
                        <a:pt x="3745" y="5771"/>
                        <a:pt x="3775" y="5689"/>
                      </a:cubicBezTo>
                      <a:cubicBezTo>
                        <a:pt x="3780" y="5701"/>
                        <a:pt x="3787" y="5713"/>
                        <a:pt x="3796" y="5724"/>
                      </a:cubicBezTo>
                      <a:cubicBezTo>
                        <a:pt x="3840" y="5776"/>
                        <a:pt x="3870" y="5820"/>
                        <a:pt x="3893" y="5885"/>
                      </a:cubicBezTo>
                      <a:cubicBezTo>
                        <a:pt x="3914" y="5941"/>
                        <a:pt x="3945" y="5986"/>
                        <a:pt x="3980" y="6033"/>
                      </a:cubicBezTo>
                      <a:cubicBezTo>
                        <a:pt x="3982" y="6036"/>
                        <a:pt x="3984" y="6038"/>
                        <a:pt x="3986" y="6040"/>
                      </a:cubicBezTo>
                      <a:cubicBezTo>
                        <a:pt x="4008" y="6077"/>
                        <a:pt x="4028" y="6114"/>
                        <a:pt x="4047" y="6151"/>
                      </a:cubicBezTo>
                      <a:cubicBezTo>
                        <a:pt x="4116" y="6317"/>
                        <a:pt x="4109" y="6512"/>
                        <a:pt x="4115" y="6690"/>
                      </a:cubicBezTo>
                      <a:cubicBezTo>
                        <a:pt x="4115" y="6695"/>
                        <a:pt x="4121" y="6696"/>
                        <a:pt x="4124" y="6692"/>
                      </a:cubicBezTo>
                      <a:cubicBezTo>
                        <a:pt x="4128" y="6685"/>
                        <a:pt x="4128" y="6688"/>
                        <a:pt x="4128" y="6679"/>
                      </a:cubicBezTo>
                      <a:cubicBezTo>
                        <a:pt x="4128" y="6679"/>
                        <a:pt x="4127" y="6678"/>
                        <a:pt x="4127" y="6679"/>
                      </a:cubicBezTo>
                      <a:cubicBezTo>
                        <a:pt x="4144" y="6656"/>
                        <a:pt x="4138" y="6566"/>
                        <a:pt x="4140" y="6536"/>
                      </a:cubicBezTo>
                      <a:cubicBezTo>
                        <a:pt x="4145" y="6487"/>
                        <a:pt x="4147" y="6437"/>
                        <a:pt x="4145" y="6387"/>
                      </a:cubicBezTo>
                      <a:cubicBezTo>
                        <a:pt x="4191" y="6490"/>
                        <a:pt x="4263" y="6581"/>
                        <a:pt x="4290" y="6691"/>
                      </a:cubicBezTo>
                      <a:cubicBezTo>
                        <a:pt x="4292" y="6697"/>
                        <a:pt x="4300" y="6694"/>
                        <a:pt x="4299" y="6689"/>
                      </a:cubicBezTo>
                      <a:cubicBezTo>
                        <a:pt x="4280" y="6551"/>
                        <a:pt x="4213" y="6434"/>
                        <a:pt x="4172" y="6304"/>
                      </a:cubicBezTo>
                      <a:cubicBezTo>
                        <a:pt x="4146" y="6223"/>
                        <a:pt x="4113" y="6141"/>
                        <a:pt x="4065" y="6070"/>
                      </a:cubicBezTo>
                      <a:cubicBezTo>
                        <a:pt x="4042" y="6029"/>
                        <a:pt x="4012" y="5991"/>
                        <a:pt x="3984" y="5953"/>
                      </a:cubicBezTo>
                      <a:cubicBezTo>
                        <a:pt x="3950" y="5906"/>
                        <a:pt x="3936" y="5848"/>
                        <a:pt x="3913" y="5796"/>
                      </a:cubicBezTo>
                      <a:cubicBezTo>
                        <a:pt x="3892" y="5749"/>
                        <a:pt x="3852" y="5718"/>
                        <a:pt x="3822" y="5677"/>
                      </a:cubicBezTo>
                      <a:cubicBezTo>
                        <a:pt x="3816" y="5669"/>
                        <a:pt x="3812" y="5658"/>
                        <a:pt x="3809" y="5647"/>
                      </a:cubicBezTo>
                      <a:cubicBezTo>
                        <a:pt x="3840" y="5682"/>
                        <a:pt x="3883" y="5712"/>
                        <a:pt x="3911" y="5742"/>
                      </a:cubicBezTo>
                      <a:cubicBezTo>
                        <a:pt x="3962" y="5795"/>
                        <a:pt x="3965" y="5867"/>
                        <a:pt x="3996" y="5930"/>
                      </a:cubicBezTo>
                      <a:cubicBezTo>
                        <a:pt x="4035" y="6007"/>
                        <a:pt x="4108" y="6049"/>
                        <a:pt x="4171" y="6103"/>
                      </a:cubicBezTo>
                      <a:cubicBezTo>
                        <a:pt x="4175" y="6107"/>
                        <a:pt x="4182" y="6102"/>
                        <a:pt x="4179" y="6097"/>
                      </a:cubicBezTo>
                      <a:cubicBezTo>
                        <a:pt x="4135" y="6041"/>
                        <a:pt x="4081" y="5986"/>
                        <a:pt x="4044" y="5926"/>
                      </a:cubicBezTo>
                      <a:cubicBezTo>
                        <a:pt x="4012" y="5873"/>
                        <a:pt x="4012" y="5809"/>
                        <a:pt x="3974" y="5758"/>
                      </a:cubicBezTo>
                      <a:cubicBezTo>
                        <a:pt x="3946" y="5722"/>
                        <a:pt x="3904" y="5697"/>
                        <a:pt x="3872" y="5666"/>
                      </a:cubicBezTo>
                      <a:cubicBezTo>
                        <a:pt x="3833" y="5629"/>
                        <a:pt x="3823" y="5594"/>
                        <a:pt x="3814" y="5550"/>
                      </a:cubicBezTo>
                      <a:cubicBezTo>
                        <a:pt x="3822" y="5512"/>
                        <a:pt x="3828" y="5473"/>
                        <a:pt x="3833" y="5434"/>
                      </a:cubicBezTo>
                      <a:cubicBezTo>
                        <a:pt x="3846" y="5337"/>
                        <a:pt x="3845" y="5237"/>
                        <a:pt x="3869" y="5142"/>
                      </a:cubicBezTo>
                      <a:cubicBezTo>
                        <a:pt x="3874" y="5121"/>
                        <a:pt x="3881" y="5101"/>
                        <a:pt x="3888" y="5081"/>
                      </a:cubicBezTo>
                      <a:cubicBezTo>
                        <a:pt x="3893" y="5101"/>
                        <a:pt x="3901" y="5121"/>
                        <a:pt x="3910" y="5139"/>
                      </a:cubicBezTo>
                      <a:cubicBezTo>
                        <a:pt x="3902" y="5182"/>
                        <a:pt x="3911" y="5226"/>
                        <a:pt x="3906" y="5269"/>
                      </a:cubicBezTo>
                      <a:cubicBezTo>
                        <a:pt x="3906" y="5272"/>
                        <a:pt x="3911" y="5273"/>
                        <a:pt x="3911" y="5270"/>
                      </a:cubicBezTo>
                      <a:cubicBezTo>
                        <a:pt x="3918" y="5233"/>
                        <a:pt x="3918" y="5194"/>
                        <a:pt x="3920" y="5157"/>
                      </a:cubicBezTo>
                      <a:cubicBezTo>
                        <a:pt x="3926" y="5166"/>
                        <a:pt x="3932" y="5175"/>
                        <a:pt x="3939" y="5184"/>
                      </a:cubicBezTo>
                      <a:cubicBezTo>
                        <a:pt x="3940" y="5210"/>
                        <a:pt x="3942" y="5236"/>
                        <a:pt x="3939" y="5262"/>
                      </a:cubicBezTo>
                      <a:cubicBezTo>
                        <a:pt x="3939" y="5265"/>
                        <a:pt x="3943" y="5265"/>
                        <a:pt x="3943" y="5263"/>
                      </a:cubicBezTo>
                      <a:cubicBezTo>
                        <a:pt x="3947" y="5242"/>
                        <a:pt x="3950" y="5221"/>
                        <a:pt x="3951" y="5199"/>
                      </a:cubicBezTo>
                      <a:cubicBezTo>
                        <a:pt x="3961" y="5210"/>
                        <a:pt x="3971" y="5221"/>
                        <a:pt x="3982" y="5230"/>
                      </a:cubicBezTo>
                      <a:cubicBezTo>
                        <a:pt x="3978" y="5257"/>
                        <a:pt x="3974" y="5283"/>
                        <a:pt x="3972" y="5310"/>
                      </a:cubicBezTo>
                      <a:cubicBezTo>
                        <a:pt x="3972" y="5312"/>
                        <a:pt x="3976" y="5313"/>
                        <a:pt x="3976" y="5310"/>
                      </a:cubicBezTo>
                      <a:cubicBezTo>
                        <a:pt x="3980" y="5286"/>
                        <a:pt x="3987" y="5262"/>
                        <a:pt x="3990" y="5238"/>
                      </a:cubicBezTo>
                      <a:cubicBezTo>
                        <a:pt x="3990" y="5238"/>
                        <a:pt x="3991" y="5238"/>
                        <a:pt x="3991" y="5239"/>
                      </a:cubicBezTo>
                      <a:cubicBezTo>
                        <a:pt x="4000" y="5284"/>
                        <a:pt x="4006" y="5329"/>
                        <a:pt x="4011" y="5375"/>
                      </a:cubicBezTo>
                      <a:cubicBezTo>
                        <a:pt x="4012" y="5379"/>
                        <a:pt x="4017" y="5379"/>
                        <a:pt x="4017" y="5375"/>
                      </a:cubicBezTo>
                      <a:cubicBezTo>
                        <a:pt x="4016" y="5336"/>
                        <a:pt x="4019" y="5293"/>
                        <a:pt x="4010" y="5254"/>
                      </a:cubicBezTo>
                      <a:cubicBezTo>
                        <a:pt x="4022" y="5263"/>
                        <a:pt x="4034" y="5271"/>
                        <a:pt x="4046" y="5280"/>
                      </a:cubicBezTo>
                      <a:cubicBezTo>
                        <a:pt x="4051" y="5318"/>
                        <a:pt x="4056" y="5357"/>
                        <a:pt x="4057" y="5397"/>
                      </a:cubicBezTo>
                      <a:cubicBezTo>
                        <a:pt x="4057" y="5403"/>
                        <a:pt x="4066" y="5403"/>
                        <a:pt x="4066" y="5397"/>
                      </a:cubicBezTo>
                      <a:cubicBezTo>
                        <a:pt x="4066" y="5361"/>
                        <a:pt x="4065" y="5325"/>
                        <a:pt x="4062" y="5289"/>
                      </a:cubicBezTo>
                      <a:cubicBezTo>
                        <a:pt x="4076" y="5298"/>
                        <a:pt x="4091" y="5306"/>
                        <a:pt x="4107" y="5314"/>
                      </a:cubicBezTo>
                      <a:cubicBezTo>
                        <a:pt x="4116" y="5367"/>
                        <a:pt x="4126" y="5419"/>
                        <a:pt x="4123" y="5473"/>
                      </a:cubicBezTo>
                      <a:cubicBezTo>
                        <a:pt x="4123" y="5479"/>
                        <a:pt x="4130" y="5478"/>
                        <a:pt x="4131" y="5473"/>
                      </a:cubicBezTo>
                      <a:cubicBezTo>
                        <a:pt x="4137" y="5427"/>
                        <a:pt x="4138" y="5375"/>
                        <a:pt x="4130" y="5325"/>
                      </a:cubicBezTo>
                      <a:cubicBezTo>
                        <a:pt x="4144" y="5332"/>
                        <a:pt x="4159" y="5339"/>
                        <a:pt x="4173" y="5346"/>
                      </a:cubicBezTo>
                      <a:cubicBezTo>
                        <a:pt x="4176" y="5389"/>
                        <a:pt x="4181" y="5433"/>
                        <a:pt x="4182" y="5477"/>
                      </a:cubicBezTo>
                      <a:cubicBezTo>
                        <a:pt x="4182" y="5482"/>
                        <a:pt x="4189" y="5482"/>
                        <a:pt x="4189" y="5477"/>
                      </a:cubicBezTo>
                      <a:cubicBezTo>
                        <a:pt x="4190" y="5437"/>
                        <a:pt x="4193" y="5395"/>
                        <a:pt x="4192" y="5354"/>
                      </a:cubicBezTo>
                      <a:cubicBezTo>
                        <a:pt x="4197" y="5356"/>
                        <a:pt x="4202" y="5358"/>
                        <a:pt x="4207" y="5360"/>
                      </a:cubicBezTo>
                      <a:cubicBezTo>
                        <a:pt x="4211" y="5374"/>
                        <a:pt x="4214" y="5387"/>
                        <a:pt x="4216" y="5401"/>
                      </a:cubicBezTo>
                      <a:cubicBezTo>
                        <a:pt x="4220" y="5446"/>
                        <a:pt x="4219" y="5491"/>
                        <a:pt x="4213" y="5535"/>
                      </a:cubicBezTo>
                      <a:cubicBezTo>
                        <a:pt x="4212" y="5537"/>
                        <a:pt x="4216" y="5538"/>
                        <a:pt x="4216" y="5536"/>
                      </a:cubicBezTo>
                      <a:cubicBezTo>
                        <a:pt x="4227" y="5492"/>
                        <a:pt x="4230" y="5447"/>
                        <a:pt x="4230" y="5401"/>
                      </a:cubicBezTo>
                      <a:cubicBezTo>
                        <a:pt x="4230" y="5392"/>
                        <a:pt x="4230" y="5380"/>
                        <a:pt x="4229" y="5369"/>
                      </a:cubicBezTo>
                      <a:cubicBezTo>
                        <a:pt x="4238" y="5372"/>
                        <a:pt x="4247" y="5376"/>
                        <a:pt x="4256" y="5380"/>
                      </a:cubicBezTo>
                      <a:cubicBezTo>
                        <a:pt x="4261" y="5456"/>
                        <a:pt x="4269" y="5530"/>
                        <a:pt x="4262" y="5608"/>
                      </a:cubicBezTo>
                      <a:cubicBezTo>
                        <a:pt x="4261" y="5613"/>
                        <a:pt x="4269" y="5614"/>
                        <a:pt x="4269" y="5609"/>
                      </a:cubicBezTo>
                      <a:cubicBezTo>
                        <a:pt x="4280" y="5539"/>
                        <a:pt x="4289" y="5461"/>
                        <a:pt x="4279" y="5388"/>
                      </a:cubicBezTo>
                      <a:cubicBezTo>
                        <a:pt x="4287" y="5392"/>
                        <a:pt x="4295" y="5395"/>
                        <a:pt x="4304" y="5398"/>
                      </a:cubicBezTo>
                      <a:cubicBezTo>
                        <a:pt x="4306" y="5448"/>
                        <a:pt x="4304" y="5498"/>
                        <a:pt x="4304" y="5550"/>
                      </a:cubicBezTo>
                      <a:cubicBezTo>
                        <a:pt x="4304" y="5552"/>
                        <a:pt x="4307" y="5552"/>
                        <a:pt x="4307" y="5550"/>
                      </a:cubicBezTo>
                      <a:cubicBezTo>
                        <a:pt x="4312" y="5501"/>
                        <a:pt x="4318" y="5453"/>
                        <a:pt x="4321" y="5404"/>
                      </a:cubicBezTo>
                      <a:cubicBezTo>
                        <a:pt x="4327" y="5406"/>
                        <a:pt x="4334" y="5409"/>
                        <a:pt x="4340" y="5411"/>
                      </a:cubicBezTo>
                      <a:cubicBezTo>
                        <a:pt x="4353" y="5485"/>
                        <a:pt x="4339" y="5561"/>
                        <a:pt x="4342" y="5637"/>
                      </a:cubicBezTo>
                      <a:cubicBezTo>
                        <a:pt x="4342" y="5642"/>
                        <a:pt x="4349" y="5642"/>
                        <a:pt x="4349" y="5637"/>
                      </a:cubicBezTo>
                      <a:cubicBezTo>
                        <a:pt x="4354" y="5577"/>
                        <a:pt x="4378" y="5490"/>
                        <a:pt x="4367" y="5420"/>
                      </a:cubicBezTo>
                      <a:cubicBezTo>
                        <a:pt x="4377" y="5423"/>
                        <a:pt x="4387" y="5426"/>
                        <a:pt x="4396" y="5428"/>
                      </a:cubicBezTo>
                      <a:cubicBezTo>
                        <a:pt x="4398" y="5440"/>
                        <a:pt x="4400" y="5452"/>
                        <a:pt x="4400" y="5464"/>
                      </a:cubicBezTo>
                      <a:cubicBezTo>
                        <a:pt x="4403" y="5504"/>
                        <a:pt x="4402" y="5545"/>
                        <a:pt x="4399" y="5585"/>
                      </a:cubicBezTo>
                      <a:cubicBezTo>
                        <a:pt x="4395" y="5663"/>
                        <a:pt x="4389" y="5740"/>
                        <a:pt x="4402" y="5816"/>
                      </a:cubicBezTo>
                      <a:cubicBezTo>
                        <a:pt x="4403" y="5818"/>
                        <a:pt x="4406" y="5817"/>
                        <a:pt x="4405" y="5816"/>
                      </a:cubicBezTo>
                      <a:cubicBezTo>
                        <a:pt x="4394" y="5731"/>
                        <a:pt x="4408" y="5645"/>
                        <a:pt x="4415" y="5561"/>
                      </a:cubicBezTo>
                      <a:cubicBezTo>
                        <a:pt x="4418" y="5522"/>
                        <a:pt x="4423" y="5478"/>
                        <a:pt x="4420" y="5435"/>
                      </a:cubicBezTo>
                      <a:cubicBezTo>
                        <a:pt x="4421" y="5435"/>
                        <a:pt x="4423" y="5436"/>
                        <a:pt x="4425" y="5436"/>
                      </a:cubicBezTo>
                      <a:cubicBezTo>
                        <a:pt x="4416" y="5507"/>
                        <a:pt x="4431" y="5580"/>
                        <a:pt x="4438" y="5651"/>
                      </a:cubicBezTo>
                      <a:cubicBezTo>
                        <a:pt x="4445" y="5724"/>
                        <a:pt x="4448" y="5797"/>
                        <a:pt x="4444" y="5870"/>
                      </a:cubicBezTo>
                      <a:cubicBezTo>
                        <a:pt x="4443" y="5875"/>
                        <a:pt x="4451" y="5875"/>
                        <a:pt x="4451" y="5870"/>
                      </a:cubicBezTo>
                      <a:cubicBezTo>
                        <a:pt x="4466" y="5735"/>
                        <a:pt x="4468" y="5576"/>
                        <a:pt x="4442" y="5440"/>
                      </a:cubicBezTo>
                      <a:cubicBezTo>
                        <a:pt x="4458" y="5444"/>
                        <a:pt x="4474" y="5447"/>
                        <a:pt x="4490" y="5450"/>
                      </a:cubicBezTo>
                      <a:cubicBezTo>
                        <a:pt x="4492" y="5479"/>
                        <a:pt x="4491" y="5509"/>
                        <a:pt x="4492" y="5539"/>
                      </a:cubicBezTo>
                      <a:cubicBezTo>
                        <a:pt x="4496" y="5631"/>
                        <a:pt x="4524" y="5718"/>
                        <a:pt x="4504" y="5812"/>
                      </a:cubicBezTo>
                      <a:cubicBezTo>
                        <a:pt x="4503" y="5814"/>
                        <a:pt x="4507" y="5815"/>
                        <a:pt x="4508" y="5813"/>
                      </a:cubicBezTo>
                      <a:cubicBezTo>
                        <a:pt x="4533" y="5717"/>
                        <a:pt x="4508" y="5622"/>
                        <a:pt x="4511" y="5525"/>
                      </a:cubicBezTo>
                      <a:cubicBezTo>
                        <a:pt x="4512" y="5508"/>
                        <a:pt x="4515" y="5481"/>
                        <a:pt x="4516" y="5454"/>
                      </a:cubicBezTo>
                      <a:cubicBezTo>
                        <a:pt x="4519" y="5454"/>
                        <a:pt x="4523" y="5454"/>
                        <a:pt x="4527" y="5455"/>
                      </a:cubicBezTo>
                      <a:cubicBezTo>
                        <a:pt x="4532" y="5563"/>
                        <a:pt x="4537" y="5672"/>
                        <a:pt x="4545" y="5779"/>
                      </a:cubicBezTo>
                      <a:cubicBezTo>
                        <a:pt x="4546" y="5785"/>
                        <a:pt x="4554" y="5785"/>
                        <a:pt x="4554" y="5779"/>
                      </a:cubicBezTo>
                      <a:cubicBezTo>
                        <a:pt x="4551" y="5675"/>
                        <a:pt x="4570" y="5562"/>
                        <a:pt x="4554" y="5457"/>
                      </a:cubicBezTo>
                      <a:cubicBezTo>
                        <a:pt x="4572" y="5458"/>
                        <a:pt x="4589" y="5459"/>
                        <a:pt x="4607" y="5458"/>
                      </a:cubicBezTo>
                      <a:cubicBezTo>
                        <a:pt x="4606" y="5486"/>
                        <a:pt x="4603" y="5514"/>
                        <a:pt x="4604" y="5542"/>
                      </a:cubicBezTo>
                      <a:cubicBezTo>
                        <a:pt x="4607" y="5620"/>
                        <a:pt x="4609" y="5698"/>
                        <a:pt x="4595" y="5775"/>
                      </a:cubicBezTo>
                      <a:cubicBezTo>
                        <a:pt x="4595" y="5778"/>
                        <a:pt x="4598" y="5779"/>
                        <a:pt x="4599" y="5776"/>
                      </a:cubicBezTo>
                      <a:cubicBezTo>
                        <a:pt x="4616" y="5703"/>
                        <a:pt x="4618" y="5630"/>
                        <a:pt x="4619" y="5555"/>
                      </a:cubicBezTo>
                      <a:cubicBezTo>
                        <a:pt x="4619" y="5525"/>
                        <a:pt x="4625" y="5491"/>
                        <a:pt x="4629" y="5457"/>
                      </a:cubicBezTo>
                      <a:cubicBezTo>
                        <a:pt x="4639" y="5456"/>
                        <a:pt x="4649" y="5455"/>
                        <a:pt x="4660" y="5453"/>
                      </a:cubicBezTo>
                      <a:cubicBezTo>
                        <a:pt x="4649" y="5556"/>
                        <a:pt x="4653" y="5663"/>
                        <a:pt x="4641" y="5766"/>
                      </a:cubicBezTo>
                      <a:cubicBezTo>
                        <a:pt x="4625" y="5907"/>
                        <a:pt x="4600" y="6047"/>
                        <a:pt x="4571" y="6186"/>
                      </a:cubicBezTo>
                      <a:cubicBezTo>
                        <a:pt x="4570" y="6192"/>
                        <a:pt x="4578" y="6194"/>
                        <a:pt x="4579" y="6188"/>
                      </a:cubicBezTo>
                      <a:cubicBezTo>
                        <a:pt x="4612" y="6059"/>
                        <a:pt x="4641" y="5928"/>
                        <a:pt x="4660" y="5795"/>
                      </a:cubicBezTo>
                      <a:cubicBezTo>
                        <a:pt x="4676" y="5686"/>
                        <a:pt x="4698" y="5562"/>
                        <a:pt x="4686" y="5450"/>
                      </a:cubicBezTo>
                      <a:cubicBezTo>
                        <a:pt x="4703" y="5448"/>
                        <a:pt x="4721" y="5446"/>
                        <a:pt x="4738" y="5446"/>
                      </a:cubicBezTo>
                      <a:cubicBezTo>
                        <a:pt x="4736" y="5462"/>
                        <a:pt x="4735" y="5477"/>
                        <a:pt x="4733" y="5493"/>
                      </a:cubicBezTo>
                      <a:cubicBezTo>
                        <a:pt x="4727" y="5556"/>
                        <a:pt x="4720" y="5618"/>
                        <a:pt x="4715" y="5681"/>
                      </a:cubicBezTo>
                      <a:cubicBezTo>
                        <a:pt x="4715" y="5684"/>
                        <a:pt x="4719" y="5684"/>
                        <a:pt x="4719" y="5681"/>
                      </a:cubicBezTo>
                      <a:cubicBezTo>
                        <a:pt x="4728" y="5614"/>
                        <a:pt x="4740" y="5547"/>
                        <a:pt x="4748" y="5480"/>
                      </a:cubicBezTo>
                      <a:cubicBezTo>
                        <a:pt x="4749" y="5469"/>
                        <a:pt x="4751" y="5458"/>
                        <a:pt x="4754" y="5446"/>
                      </a:cubicBezTo>
                      <a:cubicBezTo>
                        <a:pt x="4763" y="5446"/>
                        <a:pt x="4773" y="5447"/>
                        <a:pt x="4782" y="5449"/>
                      </a:cubicBezTo>
                      <a:cubicBezTo>
                        <a:pt x="4776" y="5501"/>
                        <a:pt x="4780" y="5555"/>
                        <a:pt x="4768" y="5607"/>
                      </a:cubicBezTo>
                      <a:cubicBezTo>
                        <a:pt x="4754" y="5670"/>
                        <a:pt x="4736" y="5731"/>
                        <a:pt x="4724" y="5795"/>
                      </a:cubicBezTo>
                      <a:cubicBezTo>
                        <a:pt x="4699" y="5929"/>
                        <a:pt x="4678" y="6064"/>
                        <a:pt x="4625" y="6190"/>
                      </a:cubicBezTo>
                      <a:cubicBezTo>
                        <a:pt x="4623" y="6195"/>
                        <a:pt x="4632" y="6199"/>
                        <a:pt x="4634" y="6193"/>
                      </a:cubicBezTo>
                      <a:cubicBezTo>
                        <a:pt x="4692" y="6069"/>
                        <a:pt x="4719" y="5935"/>
                        <a:pt x="4746" y="5802"/>
                      </a:cubicBezTo>
                      <a:cubicBezTo>
                        <a:pt x="4759" y="5738"/>
                        <a:pt x="4776" y="5677"/>
                        <a:pt x="4794" y="5614"/>
                      </a:cubicBezTo>
                      <a:cubicBezTo>
                        <a:pt x="4808" y="5563"/>
                        <a:pt x="4809" y="5510"/>
                        <a:pt x="4810" y="5457"/>
                      </a:cubicBezTo>
                      <a:cubicBezTo>
                        <a:pt x="4821" y="5461"/>
                        <a:pt x="4831" y="5467"/>
                        <a:pt x="4840" y="5475"/>
                      </a:cubicBezTo>
                      <a:cubicBezTo>
                        <a:pt x="4838" y="5487"/>
                        <a:pt x="4837" y="5499"/>
                        <a:pt x="4835" y="5507"/>
                      </a:cubicBezTo>
                      <a:cubicBezTo>
                        <a:pt x="4828" y="5548"/>
                        <a:pt x="4823" y="5591"/>
                        <a:pt x="4815" y="5632"/>
                      </a:cubicBezTo>
                      <a:cubicBezTo>
                        <a:pt x="4789" y="5759"/>
                        <a:pt x="4783" y="5897"/>
                        <a:pt x="4726" y="6015"/>
                      </a:cubicBezTo>
                      <a:cubicBezTo>
                        <a:pt x="4725" y="6017"/>
                        <a:pt x="4729" y="6019"/>
                        <a:pt x="4730" y="6017"/>
                      </a:cubicBezTo>
                      <a:cubicBezTo>
                        <a:pt x="4788" y="5905"/>
                        <a:pt x="4801" y="5780"/>
                        <a:pt x="4830" y="5659"/>
                      </a:cubicBezTo>
                      <a:cubicBezTo>
                        <a:pt x="4840" y="5619"/>
                        <a:pt x="4846" y="5578"/>
                        <a:pt x="4853" y="5537"/>
                      </a:cubicBezTo>
                      <a:cubicBezTo>
                        <a:pt x="4855" y="5524"/>
                        <a:pt x="4858" y="5512"/>
                        <a:pt x="4860" y="5499"/>
                      </a:cubicBezTo>
                      <a:cubicBezTo>
                        <a:pt x="4869" y="5510"/>
                        <a:pt x="4878" y="5519"/>
                        <a:pt x="4887" y="5529"/>
                      </a:cubicBezTo>
                      <a:cubicBezTo>
                        <a:pt x="4857" y="5614"/>
                        <a:pt x="4851" y="5715"/>
                        <a:pt x="4830" y="5802"/>
                      </a:cubicBezTo>
                      <a:cubicBezTo>
                        <a:pt x="4797" y="5932"/>
                        <a:pt x="4756" y="6055"/>
                        <a:pt x="4712" y="6181"/>
                      </a:cubicBezTo>
                      <a:cubicBezTo>
                        <a:pt x="4672" y="6294"/>
                        <a:pt x="4630" y="6406"/>
                        <a:pt x="4588" y="6517"/>
                      </a:cubicBezTo>
                      <a:cubicBezTo>
                        <a:pt x="4548" y="6624"/>
                        <a:pt x="4522" y="6740"/>
                        <a:pt x="4449" y="6830"/>
                      </a:cubicBezTo>
                      <a:cubicBezTo>
                        <a:pt x="4447" y="6833"/>
                        <a:pt x="4451" y="6837"/>
                        <a:pt x="4453" y="6834"/>
                      </a:cubicBezTo>
                      <a:cubicBezTo>
                        <a:pt x="4514" y="6767"/>
                        <a:pt x="4546" y="6681"/>
                        <a:pt x="4578" y="6598"/>
                      </a:cubicBezTo>
                      <a:cubicBezTo>
                        <a:pt x="4621" y="6486"/>
                        <a:pt x="4669" y="6377"/>
                        <a:pt x="4710" y="6264"/>
                      </a:cubicBezTo>
                      <a:cubicBezTo>
                        <a:pt x="4754" y="6138"/>
                        <a:pt x="4804" y="6016"/>
                        <a:pt x="4837" y="5886"/>
                      </a:cubicBezTo>
                      <a:cubicBezTo>
                        <a:pt x="4866" y="5775"/>
                        <a:pt x="4890" y="5663"/>
                        <a:pt x="4910" y="5549"/>
                      </a:cubicBezTo>
                      <a:cubicBezTo>
                        <a:pt x="4914" y="5553"/>
                        <a:pt x="4919" y="5557"/>
                        <a:pt x="4924" y="5561"/>
                      </a:cubicBezTo>
                      <a:cubicBezTo>
                        <a:pt x="4917" y="5585"/>
                        <a:pt x="4914" y="5611"/>
                        <a:pt x="4909" y="5634"/>
                      </a:cubicBezTo>
                      <a:cubicBezTo>
                        <a:pt x="4900" y="5679"/>
                        <a:pt x="4891" y="5724"/>
                        <a:pt x="4875" y="5768"/>
                      </a:cubicBezTo>
                      <a:cubicBezTo>
                        <a:pt x="4875" y="5770"/>
                        <a:pt x="4878" y="5772"/>
                        <a:pt x="4879" y="5769"/>
                      </a:cubicBezTo>
                      <a:cubicBezTo>
                        <a:pt x="4898" y="5731"/>
                        <a:pt x="4910" y="5692"/>
                        <a:pt x="4921" y="5651"/>
                      </a:cubicBezTo>
                      <a:cubicBezTo>
                        <a:pt x="4928" y="5625"/>
                        <a:pt x="4936" y="5600"/>
                        <a:pt x="4943" y="5574"/>
                      </a:cubicBezTo>
                      <a:cubicBezTo>
                        <a:pt x="4947" y="5577"/>
                        <a:pt x="4951" y="5580"/>
                        <a:pt x="4956" y="5583"/>
                      </a:cubicBezTo>
                      <a:cubicBezTo>
                        <a:pt x="4914" y="5702"/>
                        <a:pt x="4902" y="5836"/>
                        <a:pt x="4865" y="5956"/>
                      </a:cubicBezTo>
                      <a:cubicBezTo>
                        <a:pt x="4820" y="6101"/>
                        <a:pt x="4789" y="6249"/>
                        <a:pt x="4721" y="6386"/>
                      </a:cubicBezTo>
                      <a:cubicBezTo>
                        <a:pt x="4719" y="6390"/>
                        <a:pt x="4725" y="6394"/>
                        <a:pt x="4728" y="6390"/>
                      </a:cubicBezTo>
                      <a:cubicBezTo>
                        <a:pt x="4793" y="6270"/>
                        <a:pt x="4831" y="6140"/>
                        <a:pt x="4872" y="6010"/>
                      </a:cubicBezTo>
                      <a:cubicBezTo>
                        <a:pt x="4914" y="5875"/>
                        <a:pt x="4954" y="5739"/>
                        <a:pt x="4979" y="5599"/>
                      </a:cubicBezTo>
                      <a:cubicBezTo>
                        <a:pt x="4986" y="5605"/>
                        <a:pt x="4992" y="5611"/>
                        <a:pt x="4998" y="5617"/>
                      </a:cubicBezTo>
                      <a:moveTo>
                        <a:pt x="2352" y="7883"/>
                      </a:moveTo>
                      <a:cubicBezTo>
                        <a:pt x="2392" y="7926"/>
                        <a:pt x="2438" y="7972"/>
                        <a:pt x="2487" y="8013"/>
                      </a:cubicBezTo>
                      <a:cubicBezTo>
                        <a:pt x="2487" y="8031"/>
                        <a:pt x="2488" y="8048"/>
                        <a:pt x="2489" y="8066"/>
                      </a:cubicBezTo>
                      <a:cubicBezTo>
                        <a:pt x="2421" y="8039"/>
                        <a:pt x="2361" y="8004"/>
                        <a:pt x="2304" y="7953"/>
                      </a:cubicBezTo>
                      <a:cubicBezTo>
                        <a:pt x="2290" y="7940"/>
                        <a:pt x="2276" y="7926"/>
                        <a:pt x="2263" y="7912"/>
                      </a:cubicBezTo>
                      <a:cubicBezTo>
                        <a:pt x="2314" y="7857"/>
                        <a:pt x="2369" y="7805"/>
                        <a:pt x="2426" y="7758"/>
                      </a:cubicBezTo>
                      <a:cubicBezTo>
                        <a:pt x="2468" y="7724"/>
                        <a:pt x="2521" y="7693"/>
                        <a:pt x="2565" y="7654"/>
                      </a:cubicBezTo>
                      <a:cubicBezTo>
                        <a:pt x="2564" y="7655"/>
                        <a:pt x="2564" y="7657"/>
                        <a:pt x="2563" y="7658"/>
                      </a:cubicBezTo>
                      <a:cubicBezTo>
                        <a:pt x="2540" y="7728"/>
                        <a:pt x="2521" y="7802"/>
                        <a:pt x="2502" y="7874"/>
                      </a:cubicBezTo>
                      <a:cubicBezTo>
                        <a:pt x="2492" y="7915"/>
                        <a:pt x="2488" y="7957"/>
                        <a:pt x="2487" y="8000"/>
                      </a:cubicBezTo>
                      <a:cubicBezTo>
                        <a:pt x="2440" y="7963"/>
                        <a:pt x="2397" y="7922"/>
                        <a:pt x="2355" y="7879"/>
                      </a:cubicBezTo>
                      <a:cubicBezTo>
                        <a:pt x="2353" y="7876"/>
                        <a:pt x="2349" y="7880"/>
                        <a:pt x="2352" y="7883"/>
                      </a:cubicBezTo>
                      <a:moveTo>
                        <a:pt x="3626" y="4369"/>
                      </a:moveTo>
                      <a:cubicBezTo>
                        <a:pt x="3625" y="4368"/>
                        <a:pt x="3624" y="4368"/>
                        <a:pt x="3623" y="4368"/>
                      </a:cubicBezTo>
                      <a:cubicBezTo>
                        <a:pt x="3624" y="4368"/>
                        <a:pt x="3624" y="4368"/>
                        <a:pt x="3625" y="4367"/>
                      </a:cubicBezTo>
                      <a:cubicBezTo>
                        <a:pt x="3625" y="4368"/>
                        <a:pt x="3626" y="4368"/>
                        <a:pt x="3626" y="4369"/>
                      </a:cubicBezTo>
                      <a:moveTo>
                        <a:pt x="3898" y="4753"/>
                      </a:moveTo>
                      <a:lnTo>
                        <a:pt x="3898" y="4752"/>
                      </a:lnTo>
                      <a:cubicBezTo>
                        <a:pt x="3899" y="4752"/>
                        <a:pt x="3900" y="4752"/>
                        <a:pt x="3901" y="4751"/>
                      </a:cubicBezTo>
                      <a:cubicBezTo>
                        <a:pt x="3901" y="4752"/>
                        <a:pt x="3900" y="4753"/>
                        <a:pt x="3899" y="4754"/>
                      </a:cubicBezTo>
                      <a:cubicBezTo>
                        <a:pt x="3899" y="4754"/>
                        <a:pt x="3899" y="4753"/>
                        <a:pt x="3898" y="4753"/>
                      </a:cubicBezTo>
                      <a:moveTo>
                        <a:pt x="3914" y="4905"/>
                      </a:moveTo>
                      <a:cubicBezTo>
                        <a:pt x="3915" y="4907"/>
                        <a:pt x="3916" y="4908"/>
                        <a:pt x="3918" y="4910"/>
                      </a:cubicBezTo>
                      <a:cubicBezTo>
                        <a:pt x="3917" y="4910"/>
                        <a:pt x="3917" y="4911"/>
                        <a:pt x="3917" y="4911"/>
                      </a:cubicBezTo>
                      <a:cubicBezTo>
                        <a:pt x="3917" y="4912"/>
                        <a:pt x="3916" y="4913"/>
                        <a:pt x="3916" y="4914"/>
                      </a:cubicBezTo>
                      <a:cubicBezTo>
                        <a:pt x="3916" y="4914"/>
                        <a:pt x="3916" y="4915"/>
                        <a:pt x="3915" y="4915"/>
                      </a:cubicBezTo>
                      <a:cubicBezTo>
                        <a:pt x="3915" y="4913"/>
                        <a:pt x="3915" y="4910"/>
                        <a:pt x="3915" y="4908"/>
                      </a:cubicBezTo>
                      <a:cubicBezTo>
                        <a:pt x="3914" y="4907"/>
                        <a:pt x="3914" y="4906"/>
                        <a:pt x="3914" y="4905"/>
                      </a:cubicBezTo>
                      <a:moveTo>
                        <a:pt x="4136" y="5144"/>
                      </a:moveTo>
                      <a:lnTo>
                        <a:pt x="4137" y="5143"/>
                      </a:lnTo>
                      <a:cubicBezTo>
                        <a:pt x="4139" y="5144"/>
                        <a:pt x="4140" y="5145"/>
                        <a:pt x="4141" y="5146"/>
                      </a:cubicBezTo>
                      <a:cubicBezTo>
                        <a:pt x="4140" y="5145"/>
                        <a:pt x="4138" y="5145"/>
                        <a:pt x="4136" y="5144"/>
                      </a:cubicBezTo>
                      <a:moveTo>
                        <a:pt x="5067" y="4766"/>
                      </a:moveTo>
                      <a:cubicBezTo>
                        <a:pt x="5065" y="4773"/>
                        <a:pt x="5063" y="4779"/>
                        <a:pt x="5061" y="4786"/>
                      </a:cubicBezTo>
                      <a:cubicBezTo>
                        <a:pt x="5057" y="4798"/>
                        <a:pt x="5052" y="4809"/>
                        <a:pt x="5046" y="4819"/>
                      </a:cubicBezTo>
                      <a:cubicBezTo>
                        <a:pt x="5046" y="4773"/>
                        <a:pt x="5052" y="4727"/>
                        <a:pt x="5050" y="4680"/>
                      </a:cubicBezTo>
                      <a:cubicBezTo>
                        <a:pt x="5047" y="4616"/>
                        <a:pt x="5033" y="4554"/>
                        <a:pt x="5015" y="4493"/>
                      </a:cubicBezTo>
                      <a:cubicBezTo>
                        <a:pt x="5014" y="4491"/>
                        <a:pt x="5011" y="4492"/>
                        <a:pt x="5012" y="4494"/>
                      </a:cubicBezTo>
                      <a:cubicBezTo>
                        <a:pt x="5026" y="4551"/>
                        <a:pt x="5033" y="4608"/>
                        <a:pt x="5033" y="4667"/>
                      </a:cubicBezTo>
                      <a:cubicBezTo>
                        <a:pt x="5033" y="4713"/>
                        <a:pt x="5024" y="4757"/>
                        <a:pt x="5022" y="4803"/>
                      </a:cubicBezTo>
                      <a:cubicBezTo>
                        <a:pt x="5021" y="4819"/>
                        <a:pt x="5023" y="4843"/>
                        <a:pt x="5024" y="4868"/>
                      </a:cubicBezTo>
                      <a:cubicBezTo>
                        <a:pt x="5016" y="4893"/>
                        <a:pt x="5012" y="4919"/>
                        <a:pt x="5003" y="4944"/>
                      </a:cubicBezTo>
                      <a:cubicBezTo>
                        <a:pt x="5001" y="4951"/>
                        <a:pt x="4998" y="4958"/>
                        <a:pt x="4994" y="4965"/>
                      </a:cubicBezTo>
                      <a:lnTo>
                        <a:pt x="4993" y="4965"/>
                      </a:lnTo>
                      <a:lnTo>
                        <a:pt x="4993" y="4966"/>
                      </a:lnTo>
                      <a:cubicBezTo>
                        <a:pt x="5022" y="4876"/>
                        <a:pt x="5009" y="4779"/>
                        <a:pt x="5000" y="4686"/>
                      </a:cubicBezTo>
                      <a:cubicBezTo>
                        <a:pt x="5000" y="4684"/>
                        <a:pt x="4997" y="4684"/>
                        <a:pt x="4997" y="4686"/>
                      </a:cubicBezTo>
                      <a:cubicBezTo>
                        <a:pt x="4998" y="4793"/>
                        <a:pt x="5006" y="4894"/>
                        <a:pt x="4961" y="4994"/>
                      </a:cubicBezTo>
                      <a:cubicBezTo>
                        <a:pt x="4941" y="5038"/>
                        <a:pt x="4920" y="5080"/>
                        <a:pt x="4908" y="5127"/>
                      </a:cubicBezTo>
                      <a:cubicBezTo>
                        <a:pt x="4903" y="5145"/>
                        <a:pt x="4898" y="5162"/>
                        <a:pt x="4891" y="5179"/>
                      </a:cubicBezTo>
                      <a:cubicBezTo>
                        <a:pt x="4879" y="5196"/>
                        <a:pt x="4864" y="5211"/>
                        <a:pt x="4844" y="5217"/>
                      </a:cubicBezTo>
                      <a:cubicBezTo>
                        <a:pt x="4812" y="5227"/>
                        <a:pt x="4817" y="5189"/>
                        <a:pt x="4824" y="5159"/>
                      </a:cubicBezTo>
                      <a:cubicBezTo>
                        <a:pt x="4828" y="5152"/>
                        <a:pt x="4831" y="5144"/>
                        <a:pt x="4834" y="5138"/>
                      </a:cubicBezTo>
                      <a:cubicBezTo>
                        <a:pt x="4865" y="5063"/>
                        <a:pt x="4916" y="4970"/>
                        <a:pt x="4907" y="4887"/>
                      </a:cubicBezTo>
                      <a:cubicBezTo>
                        <a:pt x="4907" y="4882"/>
                        <a:pt x="4900" y="4881"/>
                        <a:pt x="4898" y="4886"/>
                      </a:cubicBezTo>
                      <a:cubicBezTo>
                        <a:pt x="4870" y="5002"/>
                        <a:pt x="4824" y="5105"/>
                        <a:pt x="4739" y="5192"/>
                      </a:cubicBezTo>
                      <a:cubicBezTo>
                        <a:pt x="4707" y="5224"/>
                        <a:pt x="4606" y="5226"/>
                        <a:pt x="4541" y="5201"/>
                      </a:cubicBezTo>
                      <a:lnTo>
                        <a:pt x="4542" y="5201"/>
                      </a:lnTo>
                      <a:cubicBezTo>
                        <a:pt x="4562" y="5183"/>
                        <a:pt x="4583" y="5163"/>
                        <a:pt x="4599" y="5140"/>
                      </a:cubicBezTo>
                      <a:cubicBezTo>
                        <a:pt x="4613" y="5120"/>
                        <a:pt x="4620" y="5096"/>
                        <a:pt x="4635" y="5076"/>
                      </a:cubicBezTo>
                      <a:cubicBezTo>
                        <a:pt x="4636" y="5074"/>
                        <a:pt x="4634" y="5072"/>
                        <a:pt x="4633" y="5074"/>
                      </a:cubicBezTo>
                      <a:cubicBezTo>
                        <a:pt x="4616" y="5092"/>
                        <a:pt x="4607" y="5115"/>
                        <a:pt x="4592" y="5135"/>
                      </a:cubicBezTo>
                      <a:cubicBezTo>
                        <a:pt x="4575" y="5156"/>
                        <a:pt x="4554" y="5175"/>
                        <a:pt x="4538" y="5198"/>
                      </a:cubicBezTo>
                      <a:cubicBezTo>
                        <a:pt x="4537" y="5199"/>
                        <a:pt x="4538" y="5199"/>
                        <a:pt x="4538" y="5200"/>
                      </a:cubicBezTo>
                      <a:cubicBezTo>
                        <a:pt x="4532" y="5198"/>
                        <a:pt x="4526" y="5195"/>
                        <a:pt x="4520" y="5192"/>
                      </a:cubicBezTo>
                      <a:cubicBezTo>
                        <a:pt x="4541" y="5166"/>
                        <a:pt x="4560" y="5139"/>
                        <a:pt x="4575" y="5109"/>
                      </a:cubicBezTo>
                      <a:cubicBezTo>
                        <a:pt x="4576" y="5107"/>
                        <a:pt x="4573" y="5105"/>
                        <a:pt x="4572" y="5107"/>
                      </a:cubicBezTo>
                      <a:cubicBezTo>
                        <a:pt x="4555" y="5136"/>
                        <a:pt x="4534" y="5162"/>
                        <a:pt x="4513" y="5187"/>
                      </a:cubicBezTo>
                      <a:cubicBezTo>
                        <a:pt x="4498" y="5177"/>
                        <a:pt x="4487" y="5165"/>
                        <a:pt x="4484" y="5151"/>
                      </a:cubicBezTo>
                      <a:cubicBezTo>
                        <a:pt x="4508" y="5130"/>
                        <a:pt x="4522" y="5096"/>
                        <a:pt x="4536" y="5067"/>
                      </a:cubicBezTo>
                      <a:cubicBezTo>
                        <a:pt x="4561" y="5015"/>
                        <a:pt x="4619" y="4994"/>
                        <a:pt x="4615" y="4931"/>
                      </a:cubicBezTo>
                      <a:cubicBezTo>
                        <a:pt x="4614" y="4927"/>
                        <a:pt x="4608" y="4926"/>
                        <a:pt x="4607" y="4930"/>
                      </a:cubicBezTo>
                      <a:cubicBezTo>
                        <a:pt x="4592" y="4977"/>
                        <a:pt x="4551" y="4992"/>
                        <a:pt x="4519" y="5023"/>
                      </a:cubicBezTo>
                      <a:cubicBezTo>
                        <a:pt x="4498" y="5044"/>
                        <a:pt x="4484" y="5072"/>
                        <a:pt x="4468" y="5097"/>
                      </a:cubicBezTo>
                      <a:cubicBezTo>
                        <a:pt x="4427" y="5161"/>
                        <a:pt x="4408" y="5078"/>
                        <a:pt x="4371" y="5059"/>
                      </a:cubicBezTo>
                      <a:cubicBezTo>
                        <a:pt x="4366" y="5056"/>
                        <a:pt x="4360" y="5054"/>
                        <a:pt x="4355" y="5051"/>
                      </a:cubicBezTo>
                      <a:cubicBezTo>
                        <a:pt x="4363" y="5051"/>
                        <a:pt x="4370" y="5049"/>
                        <a:pt x="4377" y="5046"/>
                      </a:cubicBezTo>
                      <a:cubicBezTo>
                        <a:pt x="4394" y="5040"/>
                        <a:pt x="4408" y="5019"/>
                        <a:pt x="4419" y="5006"/>
                      </a:cubicBezTo>
                      <a:cubicBezTo>
                        <a:pt x="4434" y="4988"/>
                        <a:pt x="4447" y="4969"/>
                        <a:pt x="4456" y="4947"/>
                      </a:cubicBezTo>
                      <a:cubicBezTo>
                        <a:pt x="4456" y="4945"/>
                        <a:pt x="4453" y="4943"/>
                        <a:pt x="4452" y="4945"/>
                      </a:cubicBezTo>
                      <a:cubicBezTo>
                        <a:pt x="4432" y="4969"/>
                        <a:pt x="4416" y="4996"/>
                        <a:pt x="4390" y="5015"/>
                      </a:cubicBezTo>
                      <a:cubicBezTo>
                        <a:pt x="4374" y="5026"/>
                        <a:pt x="4349" y="5030"/>
                        <a:pt x="4326" y="5027"/>
                      </a:cubicBezTo>
                      <a:cubicBezTo>
                        <a:pt x="4373" y="5007"/>
                        <a:pt x="4414" y="4947"/>
                        <a:pt x="4417" y="4908"/>
                      </a:cubicBezTo>
                      <a:cubicBezTo>
                        <a:pt x="4418" y="4903"/>
                        <a:pt x="4410" y="4902"/>
                        <a:pt x="4409" y="4906"/>
                      </a:cubicBezTo>
                      <a:cubicBezTo>
                        <a:pt x="4401" y="4950"/>
                        <a:pt x="4334" y="5012"/>
                        <a:pt x="4288" y="4988"/>
                      </a:cubicBezTo>
                      <a:cubicBezTo>
                        <a:pt x="4267" y="4978"/>
                        <a:pt x="4265" y="4929"/>
                        <a:pt x="4260" y="4909"/>
                      </a:cubicBezTo>
                      <a:cubicBezTo>
                        <a:pt x="4258" y="4902"/>
                        <a:pt x="4253" y="4895"/>
                        <a:pt x="4249" y="4890"/>
                      </a:cubicBezTo>
                      <a:cubicBezTo>
                        <a:pt x="4248" y="4888"/>
                        <a:pt x="4247" y="4886"/>
                        <a:pt x="4246" y="4885"/>
                      </a:cubicBezTo>
                      <a:cubicBezTo>
                        <a:pt x="4248" y="4883"/>
                        <a:pt x="4251" y="4880"/>
                        <a:pt x="4254" y="4877"/>
                      </a:cubicBezTo>
                      <a:lnTo>
                        <a:pt x="4254" y="4877"/>
                      </a:lnTo>
                      <a:cubicBezTo>
                        <a:pt x="4298" y="4867"/>
                        <a:pt x="4339" y="4841"/>
                        <a:pt x="4372" y="4815"/>
                      </a:cubicBezTo>
                      <a:cubicBezTo>
                        <a:pt x="4375" y="4812"/>
                        <a:pt x="4371" y="4807"/>
                        <a:pt x="4367" y="4809"/>
                      </a:cubicBezTo>
                      <a:cubicBezTo>
                        <a:pt x="4333" y="4831"/>
                        <a:pt x="4287" y="4841"/>
                        <a:pt x="4246" y="4846"/>
                      </a:cubicBezTo>
                      <a:cubicBezTo>
                        <a:pt x="4228" y="4848"/>
                        <a:pt x="4207" y="4848"/>
                        <a:pt x="4190" y="4840"/>
                      </a:cubicBezTo>
                      <a:cubicBezTo>
                        <a:pt x="4185" y="4835"/>
                        <a:pt x="4179" y="4830"/>
                        <a:pt x="4176" y="4824"/>
                      </a:cubicBezTo>
                      <a:cubicBezTo>
                        <a:pt x="4175" y="4821"/>
                        <a:pt x="4175" y="4818"/>
                        <a:pt x="4174" y="4814"/>
                      </a:cubicBezTo>
                      <a:lnTo>
                        <a:pt x="4174" y="4814"/>
                      </a:lnTo>
                      <a:cubicBezTo>
                        <a:pt x="4175" y="4807"/>
                        <a:pt x="4179" y="4801"/>
                        <a:pt x="4184" y="4795"/>
                      </a:cubicBezTo>
                      <a:cubicBezTo>
                        <a:pt x="4195" y="4783"/>
                        <a:pt x="4209" y="4773"/>
                        <a:pt x="4224" y="4763"/>
                      </a:cubicBezTo>
                      <a:cubicBezTo>
                        <a:pt x="4248" y="4749"/>
                        <a:pt x="4275" y="4743"/>
                        <a:pt x="4299" y="4730"/>
                      </a:cubicBezTo>
                      <a:cubicBezTo>
                        <a:pt x="4325" y="4716"/>
                        <a:pt x="4345" y="4695"/>
                        <a:pt x="4368" y="4678"/>
                      </a:cubicBezTo>
                      <a:cubicBezTo>
                        <a:pt x="4388" y="4664"/>
                        <a:pt x="4406" y="4651"/>
                        <a:pt x="4421" y="4631"/>
                      </a:cubicBezTo>
                      <a:cubicBezTo>
                        <a:pt x="4422" y="4629"/>
                        <a:pt x="4419" y="4626"/>
                        <a:pt x="4417" y="4628"/>
                      </a:cubicBezTo>
                      <a:cubicBezTo>
                        <a:pt x="4394" y="4649"/>
                        <a:pt x="4368" y="4659"/>
                        <a:pt x="4341" y="4673"/>
                      </a:cubicBezTo>
                      <a:cubicBezTo>
                        <a:pt x="4329" y="4680"/>
                        <a:pt x="4317" y="4689"/>
                        <a:pt x="4305" y="4697"/>
                      </a:cubicBezTo>
                      <a:cubicBezTo>
                        <a:pt x="4297" y="4703"/>
                        <a:pt x="4289" y="4707"/>
                        <a:pt x="4280" y="4711"/>
                      </a:cubicBezTo>
                      <a:cubicBezTo>
                        <a:pt x="4274" y="4712"/>
                        <a:pt x="4267" y="4712"/>
                        <a:pt x="4262" y="4713"/>
                      </a:cubicBezTo>
                      <a:cubicBezTo>
                        <a:pt x="4234" y="4717"/>
                        <a:pt x="4206" y="4721"/>
                        <a:pt x="4179" y="4732"/>
                      </a:cubicBezTo>
                      <a:cubicBezTo>
                        <a:pt x="4177" y="4733"/>
                        <a:pt x="4174" y="4735"/>
                        <a:pt x="4171" y="4736"/>
                      </a:cubicBezTo>
                      <a:cubicBezTo>
                        <a:pt x="4210" y="4680"/>
                        <a:pt x="4303" y="4630"/>
                        <a:pt x="4326" y="4581"/>
                      </a:cubicBezTo>
                      <a:cubicBezTo>
                        <a:pt x="4329" y="4575"/>
                        <a:pt x="4322" y="4569"/>
                        <a:pt x="4318" y="4574"/>
                      </a:cubicBezTo>
                      <a:cubicBezTo>
                        <a:pt x="4289" y="4607"/>
                        <a:pt x="4262" y="4628"/>
                        <a:pt x="4220" y="4642"/>
                      </a:cubicBezTo>
                      <a:cubicBezTo>
                        <a:pt x="4196" y="4650"/>
                        <a:pt x="4178" y="4659"/>
                        <a:pt x="4159" y="4676"/>
                      </a:cubicBezTo>
                      <a:cubicBezTo>
                        <a:pt x="4116" y="4712"/>
                        <a:pt x="4111" y="4776"/>
                        <a:pt x="4125" y="4826"/>
                      </a:cubicBezTo>
                      <a:cubicBezTo>
                        <a:pt x="4131" y="4849"/>
                        <a:pt x="4147" y="4867"/>
                        <a:pt x="4163" y="4884"/>
                      </a:cubicBezTo>
                      <a:cubicBezTo>
                        <a:pt x="4185" y="4907"/>
                        <a:pt x="4233" y="4922"/>
                        <a:pt x="4208" y="4973"/>
                      </a:cubicBezTo>
                      <a:cubicBezTo>
                        <a:pt x="4202" y="4983"/>
                        <a:pt x="4193" y="4994"/>
                        <a:pt x="4190" y="5006"/>
                      </a:cubicBezTo>
                      <a:cubicBezTo>
                        <a:pt x="4186" y="5027"/>
                        <a:pt x="4186" y="5042"/>
                        <a:pt x="4193" y="5062"/>
                      </a:cubicBezTo>
                      <a:cubicBezTo>
                        <a:pt x="4194" y="5064"/>
                        <a:pt x="4195" y="5066"/>
                        <a:pt x="4196" y="5068"/>
                      </a:cubicBezTo>
                      <a:cubicBezTo>
                        <a:pt x="4170" y="5109"/>
                        <a:pt x="4149" y="5109"/>
                        <a:pt x="4133" y="5069"/>
                      </a:cubicBezTo>
                      <a:cubicBezTo>
                        <a:pt x="4115" y="5044"/>
                        <a:pt x="4103" y="5017"/>
                        <a:pt x="4096" y="4988"/>
                      </a:cubicBezTo>
                      <a:cubicBezTo>
                        <a:pt x="4094" y="4982"/>
                        <a:pt x="4085" y="4983"/>
                        <a:pt x="4085" y="4989"/>
                      </a:cubicBezTo>
                      <a:cubicBezTo>
                        <a:pt x="4085" y="5006"/>
                        <a:pt x="4086" y="5024"/>
                        <a:pt x="4088" y="5042"/>
                      </a:cubicBezTo>
                      <a:cubicBezTo>
                        <a:pt x="4077" y="5030"/>
                        <a:pt x="4064" y="5020"/>
                        <a:pt x="4052" y="5008"/>
                      </a:cubicBezTo>
                      <a:cubicBezTo>
                        <a:pt x="4048" y="4998"/>
                        <a:pt x="4045" y="4987"/>
                        <a:pt x="4042" y="4977"/>
                      </a:cubicBezTo>
                      <a:cubicBezTo>
                        <a:pt x="4032" y="4935"/>
                        <a:pt x="4047" y="4893"/>
                        <a:pt x="4053" y="4852"/>
                      </a:cubicBezTo>
                      <a:cubicBezTo>
                        <a:pt x="4053" y="4849"/>
                        <a:pt x="4049" y="4848"/>
                        <a:pt x="4047" y="4850"/>
                      </a:cubicBezTo>
                      <a:cubicBezTo>
                        <a:pt x="4027" y="4883"/>
                        <a:pt x="4022" y="4925"/>
                        <a:pt x="4024" y="4963"/>
                      </a:cubicBezTo>
                      <a:cubicBezTo>
                        <a:pt x="4014" y="4931"/>
                        <a:pt x="4015" y="4896"/>
                        <a:pt x="4003" y="4866"/>
                      </a:cubicBezTo>
                      <a:cubicBezTo>
                        <a:pt x="4001" y="4861"/>
                        <a:pt x="3994" y="4861"/>
                        <a:pt x="3994" y="4867"/>
                      </a:cubicBezTo>
                      <a:cubicBezTo>
                        <a:pt x="3995" y="4886"/>
                        <a:pt x="3992" y="4903"/>
                        <a:pt x="3990" y="4919"/>
                      </a:cubicBezTo>
                      <a:cubicBezTo>
                        <a:pt x="3985" y="4913"/>
                        <a:pt x="3979" y="4907"/>
                        <a:pt x="3973" y="4902"/>
                      </a:cubicBezTo>
                      <a:cubicBezTo>
                        <a:pt x="3969" y="4857"/>
                        <a:pt x="3972" y="4817"/>
                        <a:pt x="3979" y="4772"/>
                      </a:cubicBezTo>
                      <a:cubicBezTo>
                        <a:pt x="3979" y="4768"/>
                        <a:pt x="3974" y="4766"/>
                        <a:pt x="3972" y="4769"/>
                      </a:cubicBezTo>
                      <a:cubicBezTo>
                        <a:pt x="3948" y="4808"/>
                        <a:pt x="3953" y="4853"/>
                        <a:pt x="3964" y="4894"/>
                      </a:cubicBezTo>
                      <a:cubicBezTo>
                        <a:pt x="3944" y="4876"/>
                        <a:pt x="3924" y="4858"/>
                        <a:pt x="3920" y="4826"/>
                      </a:cubicBezTo>
                      <a:cubicBezTo>
                        <a:pt x="3914" y="4762"/>
                        <a:pt x="3953" y="4718"/>
                        <a:pt x="3974" y="4664"/>
                      </a:cubicBezTo>
                      <a:cubicBezTo>
                        <a:pt x="3975" y="4661"/>
                        <a:pt x="3971" y="4659"/>
                        <a:pt x="3970" y="4661"/>
                      </a:cubicBezTo>
                      <a:cubicBezTo>
                        <a:pt x="3961" y="4672"/>
                        <a:pt x="3952" y="4682"/>
                        <a:pt x="3944" y="4692"/>
                      </a:cubicBezTo>
                      <a:cubicBezTo>
                        <a:pt x="3943" y="4692"/>
                        <a:pt x="3942" y="4692"/>
                        <a:pt x="3941" y="4693"/>
                      </a:cubicBezTo>
                      <a:cubicBezTo>
                        <a:pt x="3925" y="4708"/>
                        <a:pt x="3891" y="4751"/>
                        <a:pt x="3869" y="4716"/>
                      </a:cubicBezTo>
                      <a:cubicBezTo>
                        <a:pt x="3854" y="4692"/>
                        <a:pt x="3862" y="4647"/>
                        <a:pt x="3873" y="4623"/>
                      </a:cubicBezTo>
                      <a:cubicBezTo>
                        <a:pt x="3894" y="4581"/>
                        <a:pt x="3944" y="4554"/>
                        <a:pt x="3981" y="4530"/>
                      </a:cubicBezTo>
                      <a:cubicBezTo>
                        <a:pt x="4034" y="4495"/>
                        <a:pt x="4079" y="4455"/>
                        <a:pt x="4080" y="4388"/>
                      </a:cubicBezTo>
                      <a:cubicBezTo>
                        <a:pt x="4080" y="4384"/>
                        <a:pt x="4075" y="4383"/>
                        <a:pt x="4074" y="4387"/>
                      </a:cubicBezTo>
                      <a:cubicBezTo>
                        <a:pt x="4064" y="4428"/>
                        <a:pt x="4018" y="4456"/>
                        <a:pt x="3976" y="4480"/>
                      </a:cubicBezTo>
                      <a:cubicBezTo>
                        <a:pt x="3977" y="4473"/>
                        <a:pt x="3973" y="4466"/>
                        <a:pt x="3965" y="4467"/>
                      </a:cubicBezTo>
                      <a:cubicBezTo>
                        <a:pt x="3938" y="4470"/>
                        <a:pt x="3862" y="4472"/>
                        <a:pt x="3911" y="4436"/>
                      </a:cubicBezTo>
                      <a:cubicBezTo>
                        <a:pt x="3920" y="4430"/>
                        <a:pt x="3932" y="4419"/>
                        <a:pt x="3935" y="4408"/>
                      </a:cubicBezTo>
                      <a:cubicBezTo>
                        <a:pt x="3941" y="4381"/>
                        <a:pt x="3927" y="4357"/>
                        <a:pt x="3932" y="4332"/>
                      </a:cubicBezTo>
                      <a:cubicBezTo>
                        <a:pt x="3937" y="4306"/>
                        <a:pt x="3961" y="4298"/>
                        <a:pt x="3985" y="4291"/>
                      </a:cubicBezTo>
                      <a:cubicBezTo>
                        <a:pt x="3989" y="4295"/>
                        <a:pt x="3996" y="4294"/>
                        <a:pt x="3998" y="4288"/>
                      </a:cubicBezTo>
                      <a:lnTo>
                        <a:pt x="3998" y="4287"/>
                      </a:lnTo>
                      <a:cubicBezTo>
                        <a:pt x="4021" y="4280"/>
                        <a:pt x="4041" y="4270"/>
                        <a:pt x="4041" y="4241"/>
                      </a:cubicBezTo>
                      <a:cubicBezTo>
                        <a:pt x="4041" y="4237"/>
                        <a:pt x="4034" y="4234"/>
                        <a:pt x="4032" y="4239"/>
                      </a:cubicBezTo>
                      <a:cubicBezTo>
                        <a:pt x="4025" y="4251"/>
                        <a:pt x="4016" y="4258"/>
                        <a:pt x="4004" y="4261"/>
                      </a:cubicBezTo>
                      <a:cubicBezTo>
                        <a:pt x="4005" y="4251"/>
                        <a:pt x="4006" y="4240"/>
                        <a:pt x="4008" y="4231"/>
                      </a:cubicBezTo>
                      <a:cubicBezTo>
                        <a:pt x="4014" y="4202"/>
                        <a:pt x="4028" y="4179"/>
                        <a:pt x="4051" y="4161"/>
                      </a:cubicBezTo>
                      <a:cubicBezTo>
                        <a:pt x="4053" y="4159"/>
                        <a:pt x="4051" y="4156"/>
                        <a:pt x="4049" y="4158"/>
                      </a:cubicBezTo>
                      <a:cubicBezTo>
                        <a:pt x="4021" y="4173"/>
                        <a:pt x="3997" y="4204"/>
                        <a:pt x="3986" y="4237"/>
                      </a:cubicBezTo>
                      <a:cubicBezTo>
                        <a:pt x="3948" y="4147"/>
                        <a:pt x="4090" y="4114"/>
                        <a:pt x="4154" y="4103"/>
                      </a:cubicBezTo>
                      <a:cubicBezTo>
                        <a:pt x="4245" y="4088"/>
                        <a:pt x="4334" y="4113"/>
                        <a:pt x="4425" y="4096"/>
                      </a:cubicBezTo>
                      <a:cubicBezTo>
                        <a:pt x="4429" y="4095"/>
                        <a:pt x="4428" y="4088"/>
                        <a:pt x="4424" y="4088"/>
                      </a:cubicBezTo>
                      <a:cubicBezTo>
                        <a:pt x="4354" y="4083"/>
                        <a:pt x="4290" y="4054"/>
                        <a:pt x="4221" y="4047"/>
                      </a:cubicBezTo>
                      <a:cubicBezTo>
                        <a:pt x="4229" y="4044"/>
                        <a:pt x="4237" y="4040"/>
                        <a:pt x="4245" y="4038"/>
                      </a:cubicBezTo>
                      <a:cubicBezTo>
                        <a:pt x="4281" y="4026"/>
                        <a:pt x="4318" y="4023"/>
                        <a:pt x="4356" y="4026"/>
                      </a:cubicBezTo>
                      <a:cubicBezTo>
                        <a:pt x="4358" y="4026"/>
                        <a:pt x="4358" y="4023"/>
                        <a:pt x="4356" y="4023"/>
                      </a:cubicBezTo>
                      <a:cubicBezTo>
                        <a:pt x="4322" y="4013"/>
                        <a:pt x="4288" y="4012"/>
                        <a:pt x="4252" y="4018"/>
                      </a:cubicBezTo>
                      <a:cubicBezTo>
                        <a:pt x="4228" y="4023"/>
                        <a:pt x="4198" y="4030"/>
                        <a:pt x="4173" y="4042"/>
                      </a:cubicBezTo>
                      <a:cubicBezTo>
                        <a:pt x="4168" y="4035"/>
                        <a:pt x="4165" y="4027"/>
                        <a:pt x="4170" y="4017"/>
                      </a:cubicBezTo>
                      <a:cubicBezTo>
                        <a:pt x="4179" y="3997"/>
                        <a:pt x="4199" y="3983"/>
                        <a:pt x="4216" y="3972"/>
                      </a:cubicBezTo>
                      <a:cubicBezTo>
                        <a:pt x="4268" y="3941"/>
                        <a:pt x="4355" y="3953"/>
                        <a:pt x="4409" y="3970"/>
                      </a:cubicBezTo>
                      <a:cubicBezTo>
                        <a:pt x="4413" y="3972"/>
                        <a:pt x="4416" y="3966"/>
                        <a:pt x="4413" y="3963"/>
                      </a:cubicBezTo>
                      <a:cubicBezTo>
                        <a:pt x="4403" y="3954"/>
                        <a:pt x="4391" y="3946"/>
                        <a:pt x="4379" y="3940"/>
                      </a:cubicBezTo>
                      <a:cubicBezTo>
                        <a:pt x="4385" y="3939"/>
                        <a:pt x="4391" y="3938"/>
                        <a:pt x="4398" y="3936"/>
                      </a:cubicBezTo>
                      <a:cubicBezTo>
                        <a:pt x="4399" y="3936"/>
                        <a:pt x="4399" y="3934"/>
                        <a:pt x="4398" y="3933"/>
                      </a:cubicBezTo>
                      <a:cubicBezTo>
                        <a:pt x="4380" y="3927"/>
                        <a:pt x="4361" y="3919"/>
                        <a:pt x="4351" y="3903"/>
                      </a:cubicBezTo>
                      <a:cubicBezTo>
                        <a:pt x="4341" y="3886"/>
                        <a:pt x="4349" y="3859"/>
                        <a:pt x="4355" y="3841"/>
                      </a:cubicBezTo>
                      <a:cubicBezTo>
                        <a:pt x="4362" y="3820"/>
                        <a:pt x="4372" y="3809"/>
                        <a:pt x="4390" y="3799"/>
                      </a:cubicBezTo>
                      <a:cubicBezTo>
                        <a:pt x="4390" y="3805"/>
                        <a:pt x="4390" y="3811"/>
                        <a:pt x="4390" y="3816"/>
                      </a:cubicBezTo>
                      <a:cubicBezTo>
                        <a:pt x="4393" y="3846"/>
                        <a:pt x="4423" y="3866"/>
                        <a:pt x="4431" y="3895"/>
                      </a:cubicBezTo>
                      <a:cubicBezTo>
                        <a:pt x="4440" y="3931"/>
                        <a:pt x="4437" y="3954"/>
                        <a:pt x="4465" y="3982"/>
                      </a:cubicBezTo>
                      <a:cubicBezTo>
                        <a:pt x="4489" y="4007"/>
                        <a:pt x="4520" y="4029"/>
                        <a:pt x="4553" y="4041"/>
                      </a:cubicBezTo>
                      <a:cubicBezTo>
                        <a:pt x="4556" y="4042"/>
                        <a:pt x="4558" y="4037"/>
                        <a:pt x="4555" y="4035"/>
                      </a:cubicBezTo>
                      <a:cubicBezTo>
                        <a:pt x="4527" y="4015"/>
                        <a:pt x="4503" y="3993"/>
                        <a:pt x="4480" y="3967"/>
                      </a:cubicBezTo>
                      <a:cubicBezTo>
                        <a:pt x="4454" y="3938"/>
                        <a:pt x="4463" y="3900"/>
                        <a:pt x="4449" y="3866"/>
                      </a:cubicBezTo>
                      <a:cubicBezTo>
                        <a:pt x="4437" y="3837"/>
                        <a:pt x="4412" y="3826"/>
                        <a:pt x="4417" y="3790"/>
                      </a:cubicBezTo>
                      <a:cubicBezTo>
                        <a:pt x="4418" y="3784"/>
                        <a:pt x="4420" y="3778"/>
                        <a:pt x="4420" y="3772"/>
                      </a:cubicBezTo>
                      <a:cubicBezTo>
                        <a:pt x="4431" y="3791"/>
                        <a:pt x="4448" y="3809"/>
                        <a:pt x="4462" y="3823"/>
                      </a:cubicBezTo>
                      <a:cubicBezTo>
                        <a:pt x="4496" y="3860"/>
                        <a:pt x="4524" y="3899"/>
                        <a:pt x="4543" y="3946"/>
                      </a:cubicBezTo>
                      <a:cubicBezTo>
                        <a:pt x="4543" y="3948"/>
                        <a:pt x="4547" y="3947"/>
                        <a:pt x="4546" y="3945"/>
                      </a:cubicBezTo>
                      <a:cubicBezTo>
                        <a:pt x="4533" y="3908"/>
                        <a:pt x="4521" y="3871"/>
                        <a:pt x="4499" y="3838"/>
                      </a:cubicBezTo>
                      <a:cubicBezTo>
                        <a:pt x="4487" y="3819"/>
                        <a:pt x="4470" y="3804"/>
                        <a:pt x="4457" y="3787"/>
                      </a:cubicBezTo>
                      <a:cubicBezTo>
                        <a:pt x="4449" y="3777"/>
                        <a:pt x="4444" y="3765"/>
                        <a:pt x="4437" y="3755"/>
                      </a:cubicBezTo>
                      <a:cubicBezTo>
                        <a:pt x="4445" y="3753"/>
                        <a:pt x="4454" y="3751"/>
                        <a:pt x="4462" y="3750"/>
                      </a:cubicBezTo>
                      <a:cubicBezTo>
                        <a:pt x="4485" y="3763"/>
                        <a:pt x="4510" y="3770"/>
                        <a:pt x="4531" y="3788"/>
                      </a:cubicBezTo>
                      <a:cubicBezTo>
                        <a:pt x="4554" y="3806"/>
                        <a:pt x="4571" y="3832"/>
                        <a:pt x="4580" y="3859"/>
                      </a:cubicBezTo>
                      <a:cubicBezTo>
                        <a:pt x="4581" y="3863"/>
                        <a:pt x="4587" y="3861"/>
                        <a:pt x="4586" y="3858"/>
                      </a:cubicBezTo>
                      <a:cubicBezTo>
                        <a:pt x="4575" y="3819"/>
                        <a:pt x="4542" y="3769"/>
                        <a:pt x="4501" y="3749"/>
                      </a:cubicBezTo>
                      <a:cubicBezTo>
                        <a:pt x="4613" y="3761"/>
                        <a:pt x="4685" y="3910"/>
                        <a:pt x="4746" y="3995"/>
                      </a:cubicBezTo>
                      <a:cubicBezTo>
                        <a:pt x="4744" y="3992"/>
                        <a:pt x="4742" y="3989"/>
                        <a:pt x="4739" y="3987"/>
                      </a:cubicBezTo>
                      <a:cubicBezTo>
                        <a:pt x="4736" y="3984"/>
                        <a:pt x="4732" y="3988"/>
                        <a:pt x="4734" y="3991"/>
                      </a:cubicBezTo>
                      <a:cubicBezTo>
                        <a:pt x="4750" y="4029"/>
                        <a:pt x="4770" y="4063"/>
                        <a:pt x="4805" y="4086"/>
                      </a:cubicBezTo>
                      <a:cubicBezTo>
                        <a:pt x="4807" y="4087"/>
                        <a:pt x="4809" y="4085"/>
                        <a:pt x="4807" y="4083"/>
                      </a:cubicBezTo>
                      <a:cubicBezTo>
                        <a:pt x="4785" y="4064"/>
                        <a:pt x="4774" y="4035"/>
                        <a:pt x="4758" y="4011"/>
                      </a:cubicBezTo>
                      <a:cubicBezTo>
                        <a:pt x="4828" y="4100"/>
                        <a:pt x="4920" y="4166"/>
                        <a:pt x="4979" y="4265"/>
                      </a:cubicBezTo>
                      <a:cubicBezTo>
                        <a:pt x="5012" y="4320"/>
                        <a:pt x="5033" y="4387"/>
                        <a:pt x="5046" y="4457"/>
                      </a:cubicBezTo>
                      <a:cubicBezTo>
                        <a:pt x="5041" y="4434"/>
                        <a:pt x="5035" y="4413"/>
                        <a:pt x="5024" y="4392"/>
                      </a:cubicBezTo>
                      <a:cubicBezTo>
                        <a:pt x="5023" y="4390"/>
                        <a:pt x="5020" y="4392"/>
                        <a:pt x="5021" y="4394"/>
                      </a:cubicBezTo>
                      <a:cubicBezTo>
                        <a:pt x="5039" y="4432"/>
                        <a:pt x="5039" y="4474"/>
                        <a:pt x="5046" y="4514"/>
                      </a:cubicBezTo>
                      <a:cubicBezTo>
                        <a:pt x="5054" y="4561"/>
                        <a:pt x="5056" y="4604"/>
                        <a:pt x="5058" y="4651"/>
                      </a:cubicBezTo>
                      <a:cubicBezTo>
                        <a:pt x="5058" y="4655"/>
                        <a:pt x="5064" y="4656"/>
                        <a:pt x="5065" y="4652"/>
                      </a:cubicBezTo>
                      <a:cubicBezTo>
                        <a:pt x="5067" y="4644"/>
                        <a:pt x="5068" y="4636"/>
                        <a:pt x="5069" y="4628"/>
                      </a:cubicBezTo>
                      <a:cubicBezTo>
                        <a:pt x="5070" y="4634"/>
                        <a:pt x="5070" y="4641"/>
                        <a:pt x="5071" y="4647"/>
                      </a:cubicBezTo>
                      <a:cubicBezTo>
                        <a:pt x="5074" y="4687"/>
                        <a:pt x="5072" y="4727"/>
                        <a:pt x="5067" y="4766"/>
                      </a:cubicBezTo>
                      <a:moveTo>
                        <a:pt x="3912" y="4517"/>
                      </a:moveTo>
                      <a:lnTo>
                        <a:pt x="3913" y="4517"/>
                      </a:lnTo>
                      <a:lnTo>
                        <a:pt x="3912" y="4518"/>
                      </a:lnTo>
                      <a:lnTo>
                        <a:pt x="3912" y="4517"/>
                      </a:lnTo>
                      <a:moveTo>
                        <a:pt x="5946" y="2922"/>
                      </a:moveTo>
                      <a:cubicBezTo>
                        <a:pt x="5918" y="2931"/>
                        <a:pt x="5891" y="2939"/>
                        <a:pt x="5860" y="2940"/>
                      </a:cubicBezTo>
                      <a:cubicBezTo>
                        <a:pt x="5819" y="2942"/>
                        <a:pt x="5778" y="2939"/>
                        <a:pt x="5737" y="2939"/>
                      </a:cubicBezTo>
                      <a:cubicBezTo>
                        <a:pt x="5653" y="2940"/>
                        <a:pt x="5569" y="2949"/>
                        <a:pt x="5487" y="2962"/>
                      </a:cubicBezTo>
                      <a:cubicBezTo>
                        <a:pt x="5484" y="2962"/>
                        <a:pt x="5485" y="2969"/>
                        <a:pt x="5488" y="2968"/>
                      </a:cubicBezTo>
                      <a:cubicBezTo>
                        <a:pt x="5580" y="2956"/>
                        <a:pt x="5671" y="2955"/>
                        <a:pt x="5764" y="2960"/>
                      </a:cubicBezTo>
                      <a:cubicBezTo>
                        <a:pt x="5813" y="2962"/>
                        <a:pt x="5894" y="2977"/>
                        <a:pt x="5944" y="2950"/>
                      </a:cubicBezTo>
                      <a:cubicBezTo>
                        <a:pt x="5941" y="2974"/>
                        <a:pt x="5937" y="3000"/>
                        <a:pt x="5935" y="3021"/>
                      </a:cubicBezTo>
                      <a:cubicBezTo>
                        <a:pt x="5898" y="3023"/>
                        <a:pt x="5865" y="3010"/>
                        <a:pt x="5826" y="3007"/>
                      </a:cubicBezTo>
                      <a:cubicBezTo>
                        <a:pt x="5770" y="3002"/>
                        <a:pt x="5715" y="3013"/>
                        <a:pt x="5660" y="3008"/>
                      </a:cubicBezTo>
                      <a:cubicBezTo>
                        <a:pt x="5656" y="3007"/>
                        <a:pt x="5655" y="3014"/>
                        <a:pt x="5659" y="3014"/>
                      </a:cubicBezTo>
                      <a:cubicBezTo>
                        <a:pt x="5723" y="3023"/>
                        <a:pt x="5787" y="3010"/>
                        <a:pt x="5850" y="3025"/>
                      </a:cubicBezTo>
                      <a:cubicBezTo>
                        <a:pt x="5875" y="3032"/>
                        <a:pt x="5906" y="3044"/>
                        <a:pt x="5933" y="3042"/>
                      </a:cubicBezTo>
                      <a:cubicBezTo>
                        <a:pt x="5933" y="3050"/>
                        <a:pt x="5933" y="3057"/>
                        <a:pt x="5933" y="3063"/>
                      </a:cubicBezTo>
                      <a:cubicBezTo>
                        <a:pt x="5934" y="3066"/>
                        <a:pt x="5934" y="3069"/>
                        <a:pt x="5934" y="3073"/>
                      </a:cubicBezTo>
                      <a:cubicBezTo>
                        <a:pt x="5933" y="3072"/>
                        <a:pt x="5932" y="3072"/>
                        <a:pt x="5930" y="3072"/>
                      </a:cubicBezTo>
                      <a:cubicBezTo>
                        <a:pt x="5859" y="3084"/>
                        <a:pt x="5789" y="3104"/>
                        <a:pt x="5719" y="3072"/>
                      </a:cubicBezTo>
                      <a:cubicBezTo>
                        <a:pt x="5716" y="3071"/>
                        <a:pt x="5714" y="3075"/>
                        <a:pt x="5717" y="3077"/>
                      </a:cubicBezTo>
                      <a:cubicBezTo>
                        <a:pt x="5781" y="3111"/>
                        <a:pt x="5866" y="3109"/>
                        <a:pt x="5933" y="3081"/>
                      </a:cubicBezTo>
                      <a:lnTo>
                        <a:pt x="5934" y="3081"/>
                      </a:lnTo>
                      <a:cubicBezTo>
                        <a:pt x="5934" y="3096"/>
                        <a:pt x="5933" y="3109"/>
                        <a:pt x="5929" y="3120"/>
                      </a:cubicBezTo>
                      <a:cubicBezTo>
                        <a:pt x="5882" y="3122"/>
                        <a:pt x="5835" y="3131"/>
                        <a:pt x="5788" y="3135"/>
                      </a:cubicBezTo>
                      <a:cubicBezTo>
                        <a:pt x="5783" y="3136"/>
                        <a:pt x="5782" y="3144"/>
                        <a:pt x="5788" y="3144"/>
                      </a:cubicBezTo>
                      <a:cubicBezTo>
                        <a:pt x="5834" y="3148"/>
                        <a:pt x="5880" y="3138"/>
                        <a:pt x="5925" y="3129"/>
                      </a:cubicBezTo>
                      <a:cubicBezTo>
                        <a:pt x="5895" y="3194"/>
                        <a:pt x="5792" y="3165"/>
                        <a:pt x="5717" y="3144"/>
                      </a:cubicBezTo>
                      <a:cubicBezTo>
                        <a:pt x="5661" y="3091"/>
                        <a:pt x="5596" y="3051"/>
                        <a:pt x="5517" y="3033"/>
                      </a:cubicBezTo>
                      <a:cubicBezTo>
                        <a:pt x="5511" y="3032"/>
                        <a:pt x="5509" y="3041"/>
                        <a:pt x="5515" y="3043"/>
                      </a:cubicBezTo>
                      <a:cubicBezTo>
                        <a:pt x="5657" y="3089"/>
                        <a:pt x="5723" y="3211"/>
                        <a:pt x="5792" y="3335"/>
                      </a:cubicBezTo>
                      <a:cubicBezTo>
                        <a:pt x="5808" y="3363"/>
                        <a:pt x="5823" y="3389"/>
                        <a:pt x="5831" y="3420"/>
                      </a:cubicBezTo>
                      <a:cubicBezTo>
                        <a:pt x="5837" y="3440"/>
                        <a:pt x="5831" y="3455"/>
                        <a:pt x="5820" y="3468"/>
                      </a:cubicBezTo>
                      <a:cubicBezTo>
                        <a:pt x="5813" y="3463"/>
                        <a:pt x="5806" y="3458"/>
                        <a:pt x="5800" y="3452"/>
                      </a:cubicBezTo>
                      <a:cubicBezTo>
                        <a:pt x="5786" y="3438"/>
                        <a:pt x="5776" y="3422"/>
                        <a:pt x="5766" y="3405"/>
                      </a:cubicBezTo>
                      <a:cubicBezTo>
                        <a:pt x="5750" y="3379"/>
                        <a:pt x="5736" y="3352"/>
                        <a:pt x="5717" y="3328"/>
                      </a:cubicBezTo>
                      <a:cubicBezTo>
                        <a:pt x="5716" y="3326"/>
                        <a:pt x="5713" y="3328"/>
                        <a:pt x="5714" y="3330"/>
                      </a:cubicBezTo>
                      <a:cubicBezTo>
                        <a:pt x="5736" y="3361"/>
                        <a:pt x="5750" y="3398"/>
                        <a:pt x="5767" y="3431"/>
                      </a:cubicBezTo>
                      <a:cubicBezTo>
                        <a:pt x="5775" y="3447"/>
                        <a:pt x="5788" y="3470"/>
                        <a:pt x="5806" y="3482"/>
                      </a:cubicBezTo>
                      <a:cubicBezTo>
                        <a:pt x="5786" y="3496"/>
                        <a:pt x="5762" y="3505"/>
                        <a:pt x="5745" y="3511"/>
                      </a:cubicBezTo>
                      <a:lnTo>
                        <a:pt x="5745" y="3511"/>
                      </a:lnTo>
                      <a:cubicBezTo>
                        <a:pt x="5742" y="3493"/>
                        <a:pt x="5730" y="3475"/>
                        <a:pt x="5723" y="3460"/>
                      </a:cubicBezTo>
                      <a:cubicBezTo>
                        <a:pt x="5724" y="3460"/>
                        <a:pt x="5726" y="3459"/>
                        <a:pt x="5726" y="3457"/>
                      </a:cubicBezTo>
                      <a:cubicBezTo>
                        <a:pt x="5733" y="3414"/>
                        <a:pt x="5707" y="3385"/>
                        <a:pt x="5684" y="3352"/>
                      </a:cubicBezTo>
                      <a:cubicBezTo>
                        <a:pt x="5649" y="3299"/>
                        <a:pt x="5613" y="3246"/>
                        <a:pt x="5584" y="3190"/>
                      </a:cubicBezTo>
                      <a:cubicBezTo>
                        <a:pt x="5583" y="3188"/>
                        <a:pt x="5580" y="3190"/>
                        <a:pt x="5581" y="3192"/>
                      </a:cubicBezTo>
                      <a:cubicBezTo>
                        <a:pt x="5602" y="3237"/>
                        <a:pt x="5626" y="3280"/>
                        <a:pt x="5650" y="3324"/>
                      </a:cubicBezTo>
                      <a:cubicBezTo>
                        <a:pt x="5670" y="3359"/>
                        <a:pt x="5695" y="3395"/>
                        <a:pt x="5709" y="3434"/>
                      </a:cubicBezTo>
                      <a:cubicBezTo>
                        <a:pt x="5695" y="3410"/>
                        <a:pt x="5679" y="3387"/>
                        <a:pt x="5664" y="3364"/>
                      </a:cubicBezTo>
                      <a:cubicBezTo>
                        <a:pt x="5619" y="3295"/>
                        <a:pt x="5566" y="3233"/>
                        <a:pt x="5504" y="3180"/>
                      </a:cubicBezTo>
                      <a:cubicBezTo>
                        <a:pt x="5503" y="3179"/>
                        <a:pt x="5501" y="3181"/>
                        <a:pt x="5502" y="3182"/>
                      </a:cubicBezTo>
                      <a:cubicBezTo>
                        <a:pt x="5561" y="3237"/>
                        <a:pt x="5606" y="3305"/>
                        <a:pt x="5646" y="3375"/>
                      </a:cubicBezTo>
                      <a:cubicBezTo>
                        <a:pt x="5662" y="3403"/>
                        <a:pt x="5679" y="3432"/>
                        <a:pt x="5694" y="3461"/>
                      </a:cubicBezTo>
                      <a:cubicBezTo>
                        <a:pt x="5702" y="3477"/>
                        <a:pt x="5707" y="3499"/>
                        <a:pt x="5715" y="3517"/>
                      </a:cubicBezTo>
                      <a:cubicBezTo>
                        <a:pt x="5657" y="3518"/>
                        <a:pt x="5641" y="3448"/>
                        <a:pt x="5621" y="3398"/>
                      </a:cubicBezTo>
                      <a:cubicBezTo>
                        <a:pt x="5560" y="3238"/>
                        <a:pt x="5360" y="3046"/>
                        <a:pt x="5179" y="3150"/>
                      </a:cubicBezTo>
                      <a:cubicBezTo>
                        <a:pt x="5177" y="3152"/>
                        <a:pt x="5178" y="3156"/>
                        <a:pt x="5181" y="3155"/>
                      </a:cubicBezTo>
                      <a:cubicBezTo>
                        <a:pt x="5362" y="3104"/>
                        <a:pt x="5514" y="3275"/>
                        <a:pt x="5572" y="3429"/>
                      </a:cubicBezTo>
                      <a:cubicBezTo>
                        <a:pt x="5576" y="3439"/>
                        <a:pt x="5580" y="3449"/>
                        <a:pt x="5584" y="3459"/>
                      </a:cubicBezTo>
                      <a:cubicBezTo>
                        <a:pt x="5577" y="3464"/>
                        <a:pt x="5569" y="3468"/>
                        <a:pt x="5562" y="3472"/>
                      </a:cubicBezTo>
                      <a:cubicBezTo>
                        <a:pt x="5559" y="3456"/>
                        <a:pt x="5550" y="3442"/>
                        <a:pt x="5541" y="3429"/>
                      </a:cubicBezTo>
                      <a:cubicBezTo>
                        <a:pt x="5528" y="3409"/>
                        <a:pt x="5514" y="3391"/>
                        <a:pt x="5503" y="3369"/>
                      </a:cubicBezTo>
                      <a:cubicBezTo>
                        <a:pt x="5501" y="3367"/>
                        <a:pt x="5497" y="3369"/>
                        <a:pt x="5498" y="3371"/>
                      </a:cubicBezTo>
                      <a:cubicBezTo>
                        <a:pt x="5505" y="3390"/>
                        <a:pt x="5516" y="3406"/>
                        <a:pt x="5527" y="3422"/>
                      </a:cubicBezTo>
                      <a:cubicBezTo>
                        <a:pt x="5538" y="3439"/>
                        <a:pt x="5547" y="3457"/>
                        <a:pt x="5557" y="3475"/>
                      </a:cubicBezTo>
                      <a:cubicBezTo>
                        <a:pt x="5552" y="3477"/>
                        <a:pt x="5547" y="3480"/>
                        <a:pt x="5542" y="3482"/>
                      </a:cubicBezTo>
                      <a:cubicBezTo>
                        <a:pt x="5540" y="3479"/>
                        <a:pt x="5538" y="3476"/>
                        <a:pt x="5536" y="3474"/>
                      </a:cubicBezTo>
                      <a:cubicBezTo>
                        <a:pt x="5516" y="3449"/>
                        <a:pt x="5496" y="3422"/>
                        <a:pt x="5476" y="3396"/>
                      </a:cubicBezTo>
                      <a:cubicBezTo>
                        <a:pt x="5452" y="3363"/>
                        <a:pt x="5420" y="3309"/>
                        <a:pt x="5380" y="3293"/>
                      </a:cubicBezTo>
                      <a:cubicBezTo>
                        <a:pt x="5378" y="3293"/>
                        <a:pt x="5376" y="3296"/>
                        <a:pt x="5378" y="3297"/>
                      </a:cubicBezTo>
                      <a:cubicBezTo>
                        <a:pt x="5401" y="3306"/>
                        <a:pt x="5418" y="3333"/>
                        <a:pt x="5431" y="3352"/>
                      </a:cubicBezTo>
                      <a:cubicBezTo>
                        <a:pt x="5452" y="3380"/>
                        <a:pt x="5472" y="3410"/>
                        <a:pt x="5492" y="3440"/>
                      </a:cubicBezTo>
                      <a:cubicBezTo>
                        <a:pt x="5495" y="3445"/>
                        <a:pt x="5508" y="3467"/>
                        <a:pt x="5522" y="3487"/>
                      </a:cubicBezTo>
                      <a:cubicBezTo>
                        <a:pt x="5516" y="3487"/>
                        <a:pt x="5509" y="3487"/>
                        <a:pt x="5502" y="3487"/>
                      </a:cubicBezTo>
                      <a:cubicBezTo>
                        <a:pt x="5453" y="3430"/>
                        <a:pt x="5425" y="3357"/>
                        <a:pt x="5361" y="3314"/>
                      </a:cubicBezTo>
                      <a:cubicBezTo>
                        <a:pt x="5288" y="3264"/>
                        <a:pt x="5199" y="3307"/>
                        <a:pt x="5146" y="3363"/>
                      </a:cubicBezTo>
                      <a:cubicBezTo>
                        <a:pt x="5028" y="3487"/>
                        <a:pt x="5070" y="3678"/>
                        <a:pt x="5059" y="3832"/>
                      </a:cubicBezTo>
                      <a:cubicBezTo>
                        <a:pt x="5059" y="3834"/>
                        <a:pt x="5063" y="3835"/>
                        <a:pt x="5063" y="3832"/>
                      </a:cubicBezTo>
                      <a:cubicBezTo>
                        <a:pt x="5088" y="3692"/>
                        <a:pt x="5057" y="3536"/>
                        <a:pt x="5138" y="3410"/>
                      </a:cubicBezTo>
                      <a:cubicBezTo>
                        <a:pt x="5192" y="3327"/>
                        <a:pt x="5299" y="3281"/>
                        <a:pt x="5377" y="3359"/>
                      </a:cubicBezTo>
                      <a:cubicBezTo>
                        <a:pt x="5403" y="3385"/>
                        <a:pt x="5422" y="3419"/>
                        <a:pt x="5441" y="3450"/>
                      </a:cubicBezTo>
                      <a:cubicBezTo>
                        <a:pt x="5445" y="3455"/>
                        <a:pt x="5448" y="3460"/>
                        <a:pt x="5452" y="3466"/>
                      </a:cubicBezTo>
                      <a:cubicBezTo>
                        <a:pt x="5435" y="3454"/>
                        <a:pt x="5420" y="3438"/>
                        <a:pt x="5407" y="3422"/>
                      </a:cubicBezTo>
                      <a:cubicBezTo>
                        <a:pt x="5378" y="3385"/>
                        <a:pt x="5334" y="3337"/>
                        <a:pt x="5281" y="3339"/>
                      </a:cubicBezTo>
                      <a:cubicBezTo>
                        <a:pt x="5168" y="3343"/>
                        <a:pt x="5125" y="3456"/>
                        <a:pt x="5103" y="3552"/>
                      </a:cubicBezTo>
                      <a:cubicBezTo>
                        <a:pt x="5071" y="3694"/>
                        <a:pt x="5127" y="3848"/>
                        <a:pt x="5127" y="3991"/>
                      </a:cubicBezTo>
                      <a:cubicBezTo>
                        <a:pt x="5127" y="4071"/>
                        <a:pt x="5122" y="4155"/>
                        <a:pt x="5103" y="4232"/>
                      </a:cubicBezTo>
                      <a:cubicBezTo>
                        <a:pt x="5094" y="4270"/>
                        <a:pt x="5083" y="4304"/>
                        <a:pt x="5073" y="4340"/>
                      </a:cubicBezTo>
                      <a:cubicBezTo>
                        <a:pt x="5071" y="4333"/>
                        <a:pt x="5070" y="4326"/>
                        <a:pt x="5067" y="4320"/>
                      </a:cubicBezTo>
                      <a:cubicBezTo>
                        <a:pt x="5080" y="4282"/>
                        <a:pt x="5081" y="4236"/>
                        <a:pt x="5084" y="4201"/>
                      </a:cubicBezTo>
                      <a:cubicBezTo>
                        <a:pt x="5091" y="4124"/>
                        <a:pt x="5065" y="4052"/>
                        <a:pt x="5061" y="3975"/>
                      </a:cubicBezTo>
                      <a:cubicBezTo>
                        <a:pt x="5061" y="3973"/>
                        <a:pt x="5057" y="3973"/>
                        <a:pt x="5057" y="3975"/>
                      </a:cubicBezTo>
                      <a:cubicBezTo>
                        <a:pt x="5056" y="4042"/>
                        <a:pt x="5074" y="4108"/>
                        <a:pt x="5071" y="4175"/>
                      </a:cubicBezTo>
                      <a:cubicBezTo>
                        <a:pt x="5069" y="4210"/>
                        <a:pt x="5059" y="4244"/>
                        <a:pt x="5050" y="4277"/>
                      </a:cubicBezTo>
                      <a:cubicBezTo>
                        <a:pt x="5046" y="4268"/>
                        <a:pt x="5042" y="4259"/>
                        <a:pt x="5037" y="4251"/>
                      </a:cubicBezTo>
                      <a:cubicBezTo>
                        <a:pt x="5052" y="4218"/>
                        <a:pt x="5051" y="4171"/>
                        <a:pt x="5052" y="4139"/>
                      </a:cubicBezTo>
                      <a:cubicBezTo>
                        <a:pt x="5053" y="4081"/>
                        <a:pt x="5044" y="4022"/>
                        <a:pt x="5036" y="3964"/>
                      </a:cubicBezTo>
                      <a:cubicBezTo>
                        <a:pt x="5027" y="3896"/>
                        <a:pt x="5018" y="3828"/>
                        <a:pt x="5013" y="3759"/>
                      </a:cubicBezTo>
                      <a:cubicBezTo>
                        <a:pt x="5007" y="3690"/>
                        <a:pt x="5022" y="3621"/>
                        <a:pt x="5014" y="3553"/>
                      </a:cubicBezTo>
                      <a:cubicBezTo>
                        <a:pt x="5014" y="3550"/>
                        <a:pt x="5011" y="3550"/>
                        <a:pt x="5011" y="3553"/>
                      </a:cubicBezTo>
                      <a:cubicBezTo>
                        <a:pt x="5011" y="3618"/>
                        <a:pt x="4989" y="3680"/>
                        <a:pt x="4990" y="3746"/>
                      </a:cubicBezTo>
                      <a:cubicBezTo>
                        <a:pt x="4992" y="3810"/>
                        <a:pt x="4999" y="3873"/>
                        <a:pt x="5007" y="3936"/>
                      </a:cubicBezTo>
                      <a:cubicBezTo>
                        <a:pt x="5014" y="3992"/>
                        <a:pt x="5022" y="4048"/>
                        <a:pt x="5025" y="4104"/>
                      </a:cubicBezTo>
                      <a:cubicBezTo>
                        <a:pt x="5026" y="4131"/>
                        <a:pt x="5026" y="4158"/>
                        <a:pt x="5023" y="4184"/>
                      </a:cubicBezTo>
                      <a:cubicBezTo>
                        <a:pt x="5022" y="4195"/>
                        <a:pt x="5020" y="4207"/>
                        <a:pt x="5017" y="4218"/>
                      </a:cubicBezTo>
                      <a:cubicBezTo>
                        <a:pt x="4997" y="4188"/>
                        <a:pt x="4974" y="4160"/>
                        <a:pt x="4950" y="4134"/>
                      </a:cubicBezTo>
                      <a:cubicBezTo>
                        <a:pt x="4966" y="4068"/>
                        <a:pt x="4933" y="3983"/>
                        <a:pt x="4913" y="3921"/>
                      </a:cubicBezTo>
                      <a:cubicBezTo>
                        <a:pt x="4912" y="3918"/>
                        <a:pt x="4908" y="3920"/>
                        <a:pt x="4909" y="3922"/>
                      </a:cubicBezTo>
                      <a:cubicBezTo>
                        <a:pt x="4918" y="3961"/>
                        <a:pt x="4923" y="4000"/>
                        <a:pt x="4926" y="4040"/>
                      </a:cubicBezTo>
                      <a:cubicBezTo>
                        <a:pt x="4929" y="4064"/>
                        <a:pt x="4927" y="4089"/>
                        <a:pt x="4930" y="4113"/>
                      </a:cubicBezTo>
                      <a:cubicBezTo>
                        <a:pt x="4897" y="4078"/>
                        <a:pt x="4863" y="4044"/>
                        <a:pt x="4830" y="4008"/>
                      </a:cubicBezTo>
                      <a:cubicBezTo>
                        <a:pt x="4733" y="3902"/>
                        <a:pt x="4677" y="3737"/>
                        <a:pt x="4525" y="3698"/>
                      </a:cubicBezTo>
                      <a:cubicBezTo>
                        <a:pt x="4430" y="3674"/>
                        <a:pt x="4337" y="3730"/>
                        <a:pt x="4304" y="3819"/>
                      </a:cubicBezTo>
                      <a:cubicBezTo>
                        <a:pt x="4294" y="3846"/>
                        <a:pt x="4288" y="3887"/>
                        <a:pt x="4298" y="3914"/>
                      </a:cubicBezTo>
                      <a:cubicBezTo>
                        <a:pt x="4295" y="3914"/>
                        <a:pt x="4291" y="3913"/>
                        <a:pt x="4288" y="3913"/>
                      </a:cubicBezTo>
                      <a:cubicBezTo>
                        <a:pt x="4280" y="3865"/>
                        <a:pt x="4272" y="3814"/>
                        <a:pt x="4295" y="3769"/>
                      </a:cubicBezTo>
                      <a:cubicBezTo>
                        <a:pt x="4296" y="3767"/>
                        <a:pt x="4293" y="3765"/>
                        <a:pt x="4292" y="3767"/>
                      </a:cubicBezTo>
                      <a:cubicBezTo>
                        <a:pt x="4267" y="3810"/>
                        <a:pt x="4266" y="3864"/>
                        <a:pt x="4272" y="3913"/>
                      </a:cubicBezTo>
                      <a:cubicBezTo>
                        <a:pt x="4265" y="3913"/>
                        <a:pt x="4258" y="3913"/>
                        <a:pt x="4251" y="3914"/>
                      </a:cubicBezTo>
                      <a:cubicBezTo>
                        <a:pt x="4258" y="3889"/>
                        <a:pt x="4251" y="3855"/>
                        <a:pt x="4251" y="3832"/>
                      </a:cubicBezTo>
                      <a:cubicBezTo>
                        <a:pt x="4251" y="3830"/>
                        <a:pt x="4248" y="3830"/>
                        <a:pt x="4248" y="3832"/>
                      </a:cubicBezTo>
                      <a:cubicBezTo>
                        <a:pt x="4246" y="3847"/>
                        <a:pt x="4246" y="3863"/>
                        <a:pt x="4245" y="3878"/>
                      </a:cubicBezTo>
                      <a:cubicBezTo>
                        <a:pt x="4244" y="3891"/>
                        <a:pt x="4241" y="3903"/>
                        <a:pt x="4239" y="3916"/>
                      </a:cubicBezTo>
                      <a:cubicBezTo>
                        <a:pt x="4212" y="3921"/>
                        <a:pt x="4187" y="3932"/>
                        <a:pt x="4166" y="3950"/>
                      </a:cubicBezTo>
                      <a:cubicBezTo>
                        <a:pt x="4165" y="3951"/>
                        <a:pt x="4165" y="3951"/>
                        <a:pt x="4164" y="3951"/>
                      </a:cubicBezTo>
                      <a:cubicBezTo>
                        <a:pt x="4184" y="3906"/>
                        <a:pt x="4202" y="3859"/>
                        <a:pt x="4223" y="3814"/>
                      </a:cubicBezTo>
                      <a:cubicBezTo>
                        <a:pt x="4224" y="3812"/>
                        <a:pt x="4220" y="3810"/>
                        <a:pt x="4219" y="3812"/>
                      </a:cubicBezTo>
                      <a:cubicBezTo>
                        <a:pt x="4192" y="3862"/>
                        <a:pt x="4167" y="3913"/>
                        <a:pt x="4140" y="3964"/>
                      </a:cubicBezTo>
                      <a:cubicBezTo>
                        <a:pt x="4131" y="3980"/>
                        <a:pt x="4125" y="3997"/>
                        <a:pt x="4118" y="4014"/>
                      </a:cubicBezTo>
                      <a:cubicBezTo>
                        <a:pt x="4109" y="4023"/>
                        <a:pt x="4099" y="4032"/>
                        <a:pt x="4088" y="4039"/>
                      </a:cubicBezTo>
                      <a:cubicBezTo>
                        <a:pt x="4092" y="4029"/>
                        <a:pt x="4096" y="4020"/>
                        <a:pt x="4101" y="4011"/>
                      </a:cubicBezTo>
                      <a:cubicBezTo>
                        <a:pt x="4125" y="3964"/>
                        <a:pt x="4145" y="3915"/>
                        <a:pt x="4171" y="3869"/>
                      </a:cubicBezTo>
                      <a:cubicBezTo>
                        <a:pt x="4172" y="3867"/>
                        <a:pt x="4168" y="3865"/>
                        <a:pt x="4167" y="3867"/>
                      </a:cubicBezTo>
                      <a:cubicBezTo>
                        <a:pt x="4132" y="3929"/>
                        <a:pt x="4100" y="3994"/>
                        <a:pt x="4061" y="4055"/>
                      </a:cubicBezTo>
                      <a:cubicBezTo>
                        <a:pt x="4058" y="4057"/>
                        <a:pt x="4054" y="4059"/>
                        <a:pt x="4050" y="4061"/>
                      </a:cubicBezTo>
                      <a:cubicBezTo>
                        <a:pt x="4052" y="4055"/>
                        <a:pt x="4054" y="4049"/>
                        <a:pt x="4056" y="4043"/>
                      </a:cubicBezTo>
                      <a:cubicBezTo>
                        <a:pt x="4068" y="4006"/>
                        <a:pt x="4086" y="3972"/>
                        <a:pt x="4101" y="3935"/>
                      </a:cubicBezTo>
                      <a:cubicBezTo>
                        <a:pt x="4102" y="3933"/>
                        <a:pt x="4099" y="3932"/>
                        <a:pt x="4098" y="3934"/>
                      </a:cubicBezTo>
                      <a:cubicBezTo>
                        <a:pt x="4085" y="3960"/>
                        <a:pt x="4070" y="3986"/>
                        <a:pt x="4057" y="4012"/>
                      </a:cubicBezTo>
                      <a:cubicBezTo>
                        <a:pt x="4047" y="4032"/>
                        <a:pt x="4041" y="4052"/>
                        <a:pt x="4030" y="4071"/>
                      </a:cubicBezTo>
                      <a:cubicBezTo>
                        <a:pt x="4003" y="4084"/>
                        <a:pt x="3978" y="4099"/>
                        <a:pt x="3958" y="4122"/>
                      </a:cubicBezTo>
                      <a:cubicBezTo>
                        <a:pt x="3939" y="4144"/>
                        <a:pt x="3931" y="4174"/>
                        <a:pt x="3926" y="4202"/>
                      </a:cubicBezTo>
                      <a:cubicBezTo>
                        <a:pt x="3922" y="4222"/>
                        <a:pt x="3920" y="4241"/>
                        <a:pt x="3906" y="4258"/>
                      </a:cubicBezTo>
                      <a:cubicBezTo>
                        <a:pt x="3903" y="4263"/>
                        <a:pt x="3900" y="4268"/>
                        <a:pt x="3898" y="4272"/>
                      </a:cubicBezTo>
                      <a:cubicBezTo>
                        <a:pt x="3897" y="4273"/>
                        <a:pt x="3897" y="4273"/>
                        <a:pt x="3897" y="4273"/>
                      </a:cubicBezTo>
                      <a:cubicBezTo>
                        <a:pt x="3897" y="4265"/>
                        <a:pt x="3898" y="4257"/>
                        <a:pt x="3900" y="4250"/>
                      </a:cubicBezTo>
                      <a:cubicBezTo>
                        <a:pt x="3914" y="4170"/>
                        <a:pt x="3939" y="4090"/>
                        <a:pt x="3968" y="4015"/>
                      </a:cubicBezTo>
                      <a:cubicBezTo>
                        <a:pt x="3969" y="4011"/>
                        <a:pt x="3964" y="4009"/>
                        <a:pt x="3962" y="4012"/>
                      </a:cubicBezTo>
                      <a:cubicBezTo>
                        <a:pt x="3932" y="4080"/>
                        <a:pt x="3904" y="4148"/>
                        <a:pt x="3883" y="4220"/>
                      </a:cubicBezTo>
                      <a:cubicBezTo>
                        <a:pt x="3875" y="4250"/>
                        <a:pt x="3868" y="4280"/>
                        <a:pt x="3861" y="4310"/>
                      </a:cubicBezTo>
                      <a:cubicBezTo>
                        <a:pt x="3859" y="4313"/>
                        <a:pt x="3857" y="4315"/>
                        <a:pt x="3855" y="4318"/>
                      </a:cubicBezTo>
                      <a:cubicBezTo>
                        <a:pt x="3843" y="4334"/>
                        <a:pt x="3838" y="4355"/>
                        <a:pt x="3829" y="4373"/>
                      </a:cubicBezTo>
                      <a:cubicBezTo>
                        <a:pt x="3833" y="4342"/>
                        <a:pt x="3839" y="4312"/>
                        <a:pt x="3847" y="4282"/>
                      </a:cubicBezTo>
                      <a:cubicBezTo>
                        <a:pt x="3862" y="4218"/>
                        <a:pt x="3881" y="4155"/>
                        <a:pt x="3902" y="4093"/>
                      </a:cubicBezTo>
                      <a:cubicBezTo>
                        <a:pt x="3903" y="4091"/>
                        <a:pt x="3899" y="4089"/>
                        <a:pt x="3898" y="4092"/>
                      </a:cubicBezTo>
                      <a:cubicBezTo>
                        <a:pt x="3876" y="4144"/>
                        <a:pt x="3854" y="4197"/>
                        <a:pt x="3836" y="4252"/>
                      </a:cubicBezTo>
                      <a:cubicBezTo>
                        <a:pt x="3826" y="4281"/>
                        <a:pt x="3818" y="4311"/>
                        <a:pt x="3811" y="4341"/>
                      </a:cubicBezTo>
                      <a:cubicBezTo>
                        <a:pt x="3807" y="4359"/>
                        <a:pt x="3807" y="4378"/>
                        <a:pt x="3803" y="4396"/>
                      </a:cubicBezTo>
                      <a:cubicBezTo>
                        <a:pt x="3794" y="4384"/>
                        <a:pt x="3788" y="4371"/>
                        <a:pt x="3784" y="4356"/>
                      </a:cubicBezTo>
                      <a:cubicBezTo>
                        <a:pt x="3779" y="4336"/>
                        <a:pt x="3785" y="4317"/>
                        <a:pt x="3787" y="4297"/>
                      </a:cubicBezTo>
                      <a:cubicBezTo>
                        <a:pt x="3787" y="4296"/>
                        <a:pt x="3785" y="4295"/>
                        <a:pt x="3784" y="4296"/>
                      </a:cubicBezTo>
                      <a:cubicBezTo>
                        <a:pt x="3771" y="4319"/>
                        <a:pt x="3767" y="4351"/>
                        <a:pt x="3777" y="4376"/>
                      </a:cubicBezTo>
                      <a:cubicBezTo>
                        <a:pt x="3767" y="4363"/>
                        <a:pt x="3758" y="4347"/>
                        <a:pt x="3752" y="4332"/>
                      </a:cubicBezTo>
                      <a:cubicBezTo>
                        <a:pt x="3749" y="4301"/>
                        <a:pt x="3744" y="4269"/>
                        <a:pt x="3742" y="4237"/>
                      </a:cubicBezTo>
                      <a:cubicBezTo>
                        <a:pt x="3740" y="4192"/>
                        <a:pt x="3755" y="4145"/>
                        <a:pt x="3774" y="4104"/>
                      </a:cubicBezTo>
                      <a:cubicBezTo>
                        <a:pt x="3805" y="4038"/>
                        <a:pt x="3867" y="3988"/>
                        <a:pt x="3881" y="3914"/>
                      </a:cubicBezTo>
                      <a:cubicBezTo>
                        <a:pt x="3881" y="3911"/>
                        <a:pt x="3877" y="3908"/>
                        <a:pt x="3875" y="3912"/>
                      </a:cubicBezTo>
                      <a:cubicBezTo>
                        <a:pt x="3855" y="3946"/>
                        <a:pt x="3830" y="3977"/>
                        <a:pt x="3806" y="4009"/>
                      </a:cubicBezTo>
                      <a:cubicBezTo>
                        <a:pt x="3828" y="3959"/>
                        <a:pt x="3851" y="3908"/>
                        <a:pt x="3866" y="3855"/>
                      </a:cubicBezTo>
                      <a:cubicBezTo>
                        <a:pt x="3893" y="3754"/>
                        <a:pt x="3905" y="3661"/>
                        <a:pt x="3958" y="3569"/>
                      </a:cubicBezTo>
                      <a:cubicBezTo>
                        <a:pt x="3980" y="3531"/>
                        <a:pt x="3997" y="3491"/>
                        <a:pt x="4017" y="3452"/>
                      </a:cubicBezTo>
                      <a:cubicBezTo>
                        <a:pt x="4039" y="3409"/>
                        <a:pt x="4074" y="3378"/>
                        <a:pt x="4110" y="3347"/>
                      </a:cubicBezTo>
                      <a:cubicBezTo>
                        <a:pt x="4114" y="3344"/>
                        <a:pt x="4109" y="3339"/>
                        <a:pt x="4106" y="3341"/>
                      </a:cubicBezTo>
                      <a:cubicBezTo>
                        <a:pt x="4040" y="3376"/>
                        <a:pt x="3989" y="3437"/>
                        <a:pt x="3945" y="3500"/>
                      </a:cubicBezTo>
                      <a:cubicBezTo>
                        <a:pt x="3974" y="3414"/>
                        <a:pt x="4003" y="3328"/>
                        <a:pt x="4064" y="3258"/>
                      </a:cubicBezTo>
                      <a:cubicBezTo>
                        <a:pt x="4159" y="3149"/>
                        <a:pt x="4280" y="3075"/>
                        <a:pt x="4417" y="3033"/>
                      </a:cubicBezTo>
                      <a:cubicBezTo>
                        <a:pt x="4434" y="3028"/>
                        <a:pt x="4452" y="3023"/>
                        <a:pt x="4470" y="3019"/>
                      </a:cubicBezTo>
                      <a:cubicBezTo>
                        <a:pt x="4429" y="3040"/>
                        <a:pt x="4391" y="3066"/>
                        <a:pt x="4358" y="3094"/>
                      </a:cubicBezTo>
                      <a:cubicBezTo>
                        <a:pt x="4355" y="3096"/>
                        <a:pt x="4358" y="3100"/>
                        <a:pt x="4361" y="3098"/>
                      </a:cubicBezTo>
                      <a:cubicBezTo>
                        <a:pt x="4412" y="3061"/>
                        <a:pt x="4468" y="3031"/>
                        <a:pt x="4527" y="3006"/>
                      </a:cubicBezTo>
                      <a:cubicBezTo>
                        <a:pt x="4580" y="2994"/>
                        <a:pt x="4635" y="2985"/>
                        <a:pt x="4689" y="2974"/>
                      </a:cubicBezTo>
                      <a:cubicBezTo>
                        <a:pt x="4672" y="2980"/>
                        <a:pt x="4654" y="2987"/>
                        <a:pt x="4637" y="2994"/>
                      </a:cubicBezTo>
                      <a:cubicBezTo>
                        <a:pt x="4537" y="3032"/>
                        <a:pt x="4440" y="3079"/>
                        <a:pt x="4355" y="3145"/>
                      </a:cubicBezTo>
                      <a:cubicBezTo>
                        <a:pt x="4352" y="3147"/>
                        <a:pt x="4356" y="3151"/>
                        <a:pt x="4358" y="3150"/>
                      </a:cubicBezTo>
                      <a:cubicBezTo>
                        <a:pt x="4453" y="3085"/>
                        <a:pt x="4559" y="3047"/>
                        <a:pt x="4666" y="3008"/>
                      </a:cubicBezTo>
                      <a:cubicBezTo>
                        <a:pt x="4741" y="2980"/>
                        <a:pt x="4821" y="2954"/>
                        <a:pt x="4892" y="2916"/>
                      </a:cubicBezTo>
                      <a:cubicBezTo>
                        <a:pt x="4923" y="2903"/>
                        <a:pt x="4953" y="2889"/>
                        <a:pt x="4984" y="2875"/>
                      </a:cubicBezTo>
                      <a:cubicBezTo>
                        <a:pt x="5065" y="2848"/>
                        <a:pt x="5144" y="2818"/>
                        <a:pt x="5227" y="2795"/>
                      </a:cubicBezTo>
                      <a:cubicBezTo>
                        <a:pt x="5313" y="2771"/>
                        <a:pt x="5391" y="2742"/>
                        <a:pt x="5466" y="2701"/>
                      </a:cubicBezTo>
                      <a:cubicBezTo>
                        <a:pt x="5360" y="2764"/>
                        <a:pt x="5250" y="2823"/>
                        <a:pt x="5131" y="2856"/>
                      </a:cubicBezTo>
                      <a:cubicBezTo>
                        <a:pt x="5126" y="2857"/>
                        <a:pt x="5128" y="2864"/>
                        <a:pt x="5132" y="2863"/>
                      </a:cubicBezTo>
                      <a:cubicBezTo>
                        <a:pt x="5252" y="2833"/>
                        <a:pt x="5361" y="2779"/>
                        <a:pt x="5468" y="2720"/>
                      </a:cubicBezTo>
                      <a:cubicBezTo>
                        <a:pt x="5518" y="2693"/>
                        <a:pt x="5566" y="2666"/>
                        <a:pt x="5613" y="2634"/>
                      </a:cubicBezTo>
                      <a:cubicBezTo>
                        <a:pt x="5659" y="2603"/>
                        <a:pt x="5690" y="2558"/>
                        <a:pt x="5735" y="2527"/>
                      </a:cubicBezTo>
                      <a:cubicBezTo>
                        <a:pt x="5742" y="2532"/>
                        <a:pt x="5748" y="2538"/>
                        <a:pt x="5754" y="2546"/>
                      </a:cubicBezTo>
                      <a:cubicBezTo>
                        <a:pt x="5721" y="2553"/>
                        <a:pt x="5693" y="2586"/>
                        <a:pt x="5672" y="2609"/>
                      </a:cubicBezTo>
                      <a:cubicBezTo>
                        <a:pt x="5643" y="2639"/>
                        <a:pt x="5619" y="2673"/>
                        <a:pt x="5588" y="2702"/>
                      </a:cubicBezTo>
                      <a:cubicBezTo>
                        <a:pt x="5512" y="2775"/>
                        <a:pt x="5416" y="2835"/>
                        <a:pt x="5322" y="2882"/>
                      </a:cubicBezTo>
                      <a:cubicBezTo>
                        <a:pt x="5320" y="2883"/>
                        <a:pt x="5322" y="2886"/>
                        <a:pt x="5324" y="2885"/>
                      </a:cubicBezTo>
                      <a:cubicBezTo>
                        <a:pt x="5417" y="2845"/>
                        <a:pt x="5504" y="2795"/>
                        <a:pt x="5581" y="2731"/>
                      </a:cubicBezTo>
                      <a:cubicBezTo>
                        <a:pt x="5615" y="2704"/>
                        <a:pt x="5643" y="2672"/>
                        <a:pt x="5672" y="2640"/>
                      </a:cubicBezTo>
                      <a:cubicBezTo>
                        <a:pt x="5700" y="2609"/>
                        <a:pt x="5733" y="2587"/>
                        <a:pt x="5763" y="2559"/>
                      </a:cubicBezTo>
                      <a:cubicBezTo>
                        <a:pt x="5766" y="2564"/>
                        <a:pt x="5769" y="2569"/>
                        <a:pt x="5772" y="2573"/>
                      </a:cubicBezTo>
                      <a:cubicBezTo>
                        <a:pt x="5759" y="2577"/>
                        <a:pt x="5749" y="2585"/>
                        <a:pt x="5739" y="2593"/>
                      </a:cubicBezTo>
                      <a:cubicBezTo>
                        <a:pt x="5737" y="2595"/>
                        <a:pt x="5739" y="2597"/>
                        <a:pt x="5741" y="2596"/>
                      </a:cubicBezTo>
                      <a:cubicBezTo>
                        <a:pt x="5751" y="2588"/>
                        <a:pt x="5763" y="2583"/>
                        <a:pt x="5774" y="2577"/>
                      </a:cubicBezTo>
                      <a:cubicBezTo>
                        <a:pt x="5776" y="2579"/>
                        <a:pt x="5777" y="2581"/>
                        <a:pt x="5777" y="2582"/>
                      </a:cubicBezTo>
                      <a:cubicBezTo>
                        <a:pt x="5779" y="2584"/>
                        <a:pt x="5779" y="2586"/>
                        <a:pt x="5780" y="2587"/>
                      </a:cubicBezTo>
                      <a:cubicBezTo>
                        <a:pt x="5772" y="2594"/>
                        <a:pt x="5765" y="2602"/>
                        <a:pt x="5758" y="2609"/>
                      </a:cubicBezTo>
                      <a:cubicBezTo>
                        <a:pt x="5747" y="2621"/>
                        <a:pt x="5736" y="2633"/>
                        <a:pt x="5724" y="2644"/>
                      </a:cubicBezTo>
                      <a:cubicBezTo>
                        <a:pt x="5722" y="2646"/>
                        <a:pt x="5725" y="2649"/>
                        <a:pt x="5727" y="2647"/>
                      </a:cubicBezTo>
                      <a:cubicBezTo>
                        <a:pt x="5738" y="2637"/>
                        <a:pt x="5749" y="2628"/>
                        <a:pt x="5760" y="2618"/>
                      </a:cubicBezTo>
                      <a:cubicBezTo>
                        <a:pt x="5768" y="2611"/>
                        <a:pt x="5777" y="2605"/>
                        <a:pt x="5786" y="2599"/>
                      </a:cubicBezTo>
                      <a:cubicBezTo>
                        <a:pt x="5802" y="2650"/>
                        <a:pt x="5724" y="2688"/>
                        <a:pt x="5692" y="2715"/>
                      </a:cubicBezTo>
                      <a:cubicBezTo>
                        <a:pt x="5641" y="2758"/>
                        <a:pt x="5599" y="2806"/>
                        <a:pt x="5546" y="2845"/>
                      </a:cubicBezTo>
                      <a:cubicBezTo>
                        <a:pt x="5491" y="2884"/>
                        <a:pt x="5432" y="2920"/>
                        <a:pt x="5368" y="2944"/>
                      </a:cubicBezTo>
                      <a:cubicBezTo>
                        <a:pt x="5306" y="2965"/>
                        <a:pt x="5240" y="2976"/>
                        <a:pt x="5178" y="2998"/>
                      </a:cubicBezTo>
                      <a:cubicBezTo>
                        <a:pt x="5175" y="2999"/>
                        <a:pt x="5176" y="3003"/>
                        <a:pt x="5178" y="3002"/>
                      </a:cubicBezTo>
                      <a:cubicBezTo>
                        <a:pt x="5319" y="2987"/>
                        <a:pt x="5448" y="2958"/>
                        <a:pt x="5569" y="2885"/>
                      </a:cubicBezTo>
                      <a:cubicBezTo>
                        <a:pt x="5591" y="2872"/>
                        <a:pt x="5610" y="2856"/>
                        <a:pt x="5629" y="2840"/>
                      </a:cubicBezTo>
                      <a:cubicBezTo>
                        <a:pt x="5664" y="2820"/>
                        <a:pt x="5697" y="2799"/>
                        <a:pt x="5739" y="2796"/>
                      </a:cubicBezTo>
                      <a:cubicBezTo>
                        <a:pt x="5791" y="2791"/>
                        <a:pt x="5857" y="2799"/>
                        <a:pt x="5905" y="2827"/>
                      </a:cubicBezTo>
                      <a:cubicBezTo>
                        <a:pt x="5826" y="2821"/>
                        <a:pt x="5743" y="2830"/>
                        <a:pt x="5667" y="2847"/>
                      </a:cubicBezTo>
                      <a:cubicBezTo>
                        <a:pt x="5663" y="2848"/>
                        <a:pt x="5665" y="2852"/>
                        <a:pt x="5668" y="2852"/>
                      </a:cubicBezTo>
                      <a:cubicBezTo>
                        <a:pt x="5748" y="2837"/>
                        <a:pt x="5829" y="2840"/>
                        <a:pt x="5910" y="2833"/>
                      </a:cubicBezTo>
                      <a:cubicBezTo>
                        <a:pt x="5911" y="2833"/>
                        <a:pt x="5912" y="2832"/>
                        <a:pt x="5912" y="2831"/>
                      </a:cubicBezTo>
                      <a:cubicBezTo>
                        <a:pt x="5918" y="2835"/>
                        <a:pt x="5923" y="2838"/>
                        <a:pt x="5928" y="2842"/>
                      </a:cubicBezTo>
                      <a:cubicBezTo>
                        <a:pt x="5934" y="2848"/>
                        <a:pt x="5938" y="2856"/>
                        <a:pt x="5941" y="2865"/>
                      </a:cubicBezTo>
                      <a:cubicBezTo>
                        <a:pt x="5879" y="2856"/>
                        <a:pt x="5811" y="2865"/>
                        <a:pt x="5748" y="2869"/>
                      </a:cubicBezTo>
                      <a:cubicBezTo>
                        <a:pt x="5688" y="2872"/>
                        <a:pt x="5629" y="2883"/>
                        <a:pt x="5576" y="2913"/>
                      </a:cubicBezTo>
                      <a:cubicBezTo>
                        <a:pt x="5574" y="2915"/>
                        <a:pt x="5576" y="2918"/>
                        <a:pt x="5578" y="2917"/>
                      </a:cubicBezTo>
                      <a:cubicBezTo>
                        <a:pt x="5635" y="2886"/>
                        <a:pt x="5697" y="2880"/>
                        <a:pt x="5760" y="2878"/>
                      </a:cubicBezTo>
                      <a:cubicBezTo>
                        <a:pt x="5818" y="2877"/>
                        <a:pt x="5881" y="2872"/>
                        <a:pt x="5939" y="2882"/>
                      </a:cubicBezTo>
                      <a:cubicBezTo>
                        <a:pt x="5941" y="2882"/>
                        <a:pt x="5943" y="2882"/>
                        <a:pt x="5945" y="2881"/>
                      </a:cubicBezTo>
                      <a:cubicBezTo>
                        <a:pt x="5946" y="2885"/>
                        <a:pt x="5946" y="2890"/>
                        <a:pt x="5946" y="2895"/>
                      </a:cubicBezTo>
                      <a:cubicBezTo>
                        <a:pt x="5946" y="2894"/>
                        <a:pt x="5945" y="2893"/>
                        <a:pt x="5944" y="2893"/>
                      </a:cubicBezTo>
                      <a:cubicBezTo>
                        <a:pt x="5902" y="2897"/>
                        <a:pt x="5863" y="2908"/>
                        <a:pt x="5821" y="2896"/>
                      </a:cubicBezTo>
                      <a:cubicBezTo>
                        <a:pt x="5818" y="2895"/>
                        <a:pt x="5817" y="2899"/>
                        <a:pt x="5820" y="2900"/>
                      </a:cubicBezTo>
                      <a:cubicBezTo>
                        <a:pt x="5855" y="2913"/>
                        <a:pt x="5912" y="2919"/>
                        <a:pt x="5945" y="2898"/>
                      </a:cubicBezTo>
                      <a:cubicBezTo>
                        <a:pt x="5946" y="2897"/>
                        <a:pt x="5946" y="2896"/>
                        <a:pt x="5946" y="2896"/>
                      </a:cubicBezTo>
                      <a:cubicBezTo>
                        <a:pt x="5947" y="2904"/>
                        <a:pt x="5947" y="2913"/>
                        <a:pt x="5946" y="292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3" name="Google Shape;223;p28"/>
                <p:cNvSpPr/>
                <p:nvPr/>
              </p:nvSpPr>
              <p:spPr>
                <a:xfrm>
                  <a:off x="4446360" y="3274560"/>
                  <a:ext cx="30600" cy="66960"/>
                </a:xfrm>
                <a:custGeom>
                  <a:avLst/>
                  <a:gdLst/>
                  <a:ahLst/>
                  <a:cxnLst/>
                  <a:rect l="l" t="t" r="r" b="b"/>
                  <a:pathLst>
                    <a:path w="85" h="186" extrusionOk="0">
                      <a:moveTo>
                        <a:pt x="83" y="0"/>
                      </a:moveTo>
                      <a:cubicBezTo>
                        <a:pt x="54" y="59"/>
                        <a:pt x="18" y="117"/>
                        <a:pt x="1" y="180"/>
                      </a:cubicBezTo>
                      <a:cubicBezTo>
                        <a:pt x="0" y="185"/>
                        <a:pt x="7" y="188"/>
                        <a:pt x="10" y="184"/>
                      </a:cubicBezTo>
                      <a:cubicBezTo>
                        <a:pt x="40" y="126"/>
                        <a:pt x="58" y="61"/>
                        <a:pt x="85" y="2"/>
                      </a:cubicBezTo>
                      <a:cubicBezTo>
                        <a:pt x="86" y="0"/>
                        <a:pt x="83" y="-1"/>
                        <a:pt x="82" y="0"/>
                      </a:cubicBezTo>
                      <a:lnTo>
                        <a:pt x="83" y="0"/>
                      </a:ln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4" name="Google Shape;224;p28"/>
                <p:cNvSpPr/>
                <p:nvPr/>
              </p:nvSpPr>
              <p:spPr>
                <a:xfrm>
                  <a:off x="4523400" y="3211560"/>
                  <a:ext cx="32040" cy="59400"/>
                </a:xfrm>
                <a:custGeom>
                  <a:avLst/>
                  <a:gdLst/>
                  <a:ahLst/>
                  <a:cxnLst/>
                  <a:rect l="l" t="t" r="r" b="b"/>
                  <a:pathLst>
                    <a:path w="89" h="165" extrusionOk="0">
                      <a:moveTo>
                        <a:pt x="86" y="1"/>
                      </a:moveTo>
                      <a:cubicBezTo>
                        <a:pt x="53" y="51"/>
                        <a:pt x="30" y="107"/>
                        <a:pt x="1" y="158"/>
                      </a:cubicBezTo>
                      <a:cubicBezTo>
                        <a:pt x="-2" y="163"/>
                        <a:pt x="4" y="167"/>
                        <a:pt x="8" y="164"/>
                      </a:cubicBezTo>
                      <a:cubicBezTo>
                        <a:pt x="26" y="150"/>
                        <a:pt x="31" y="123"/>
                        <a:pt x="40" y="103"/>
                      </a:cubicBezTo>
                      <a:cubicBezTo>
                        <a:pt x="54" y="69"/>
                        <a:pt x="71" y="35"/>
                        <a:pt x="89" y="3"/>
                      </a:cubicBezTo>
                      <a:cubicBezTo>
                        <a:pt x="91" y="0"/>
                        <a:pt x="87" y="-1"/>
                        <a:pt x="86" y="1"/>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5" name="Google Shape;225;p28"/>
                <p:cNvSpPr/>
                <p:nvPr/>
              </p:nvSpPr>
              <p:spPr>
                <a:xfrm>
                  <a:off x="4505040" y="3246840"/>
                  <a:ext cx="20880" cy="43200"/>
                </a:xfrm>
                <a:custGeom>
                  <a:avLst/>
                  <a:gdLst/>
                  <a:ahLst/>
                  <a:cxnLst/>
                  <a:rect l="l" t="t" r="r" b="b"/>
                  <a:pathLst>
                    <a:path w="58" h="120" extrusionOk="0">
                      <a:moveTo>
                        <a:pt x="54" y="0"/>
                      </a:moveTo>
                      <a:cubicBezTo>
                        <a:pt x="38" y="39"/>
                        <a:pt x="20" y="76"/>
                        <a:pt x="1" y="113"/>
                      </a:cubicBezTo>
                      <a:cubicBezTo>
                        <a:pt x="-1" y="117"/>
                        <a:pt x="5" y="122"/>
                        <a:pt x="8" y="118"/>
                      </a:cubicBezTo>
                      <a:cubicBezTo>
                        <a:pt x="35" y="85"/>
                        <a:pt x="44" y="41"/>
                        <a:pt x="58" y="2"/>
                      </a:cubicBezTo>
                      <a:cubicBezTo>
                        <a:pt x="59" y="0"/>
                        <a:pt x="55" y="-2"/>
                        <a:pt x="5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6" name="Google Shape;226;p28"/>
                <p:cNvSpPr/>
                <p:nvPr/>
              </p:nvSpPr>
              <p:spPr>
                <a:xfrm>
                  <a:off x="4449600" y="3335400"/>
                  <a:ext cx="10800" cy="34200"/>
                </a:xfrm>
                <a:custGeom>
                  <a:avLst/>
                  <a:gdLst/>
                  <a:ahLst/>
                  <a:cxnLst/>
                  <a:rect l="l" t="t" r="r" b="b"/>
                  <a:pathLst>
                    <a:path w="30" h="95" extrusionOk="0">
                      <a:moveTo>
                        <a:pt x="26" y="1"/>
                      </a:moveTo>
                      <a:cubicBezTo>
                        <a:pt x="15" y="29"/>
                        <a:pt x="-1" y="60"/>
                        <a:pt x="1" y="91"/>
                      </a:cubicBezTo>
                      <a:cubicBezTo>
                        <a:pt x="1" y="95"/>
                        <a:pt x="6" y="95"/>
                        <a:pt x="7" y="92"/>
                      </a:cubicBezTo>
                      <a:cubicBezTo>
                        <a:pt x="17" y="63"/>
                        <a:pt x="22" y="31"/>
                        <a:pt x="30" y="2"/>
                      </a:cubicBezTo>
                      <a:cubicBezTo>
                        <a:pt x="30" y="0"/>
                        <a:pt x="27"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7" name="Google Shape;227;p28"/>
                <p:cNvSpPr/>
                <p:nvPr/>
              </p:nvSpPr>
              <p:spPr>
                <a:xfrm>
                  <a:off x="4438080" y="3269520"/>
                  <a:ext cx="32400" cy="70560"/>
                </a:xfrm>
                <a:custGeom>
                  <a:avLst/>
                  <a:gdLst/>
                  <a:ahLst/>
                  <a:cxnLst/>
                  <a:rect l="l" t="t" r="r" b="b"/>
                  <a:pathLst>
                    <a:path w="90" h="196" extrusionOk="0">
                      <a:moveTo>
                        <a:pt x="84" y="1"/>
                      </a:moveTo>
                      <a:cubicBezTo>
                        <a:pt x="44" y="57"/>
                        <a:pt x="17" y="127"/>
                        <a:pt x="1" y="193"/>
                      </a:cubicBezTo>
                      <a:cubicBezTo>
                        <a:pt x="0" y="196"/>
                        <a:pt x="3" y="196"/>
                        <a:pt x="4" y="194"/>
                      </a:cubicBezTo>
                      <a:cubicBezTo>
                        <a:pt x="28" y="129"/>
                        <a:pt x="71" y="70"/>
                        <a:pt x="90" y="3"/>
                      </a:cubicBezTo>
                      <a:cubicBezTo>
                        <a:pt x="91" y="0"/>
                        <a:pt x="86" y="-2"/>
                        <a:pt x="84" y="1"/>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8" name="Google Shape;228;p28"/>
                <p:cNvSpPr/>
                <p:nvPr/>
              </p:nvSpPr>
              <p:spPr>
                <a:xfrm>
                  <a:off x="4453560" y="3243240"/>
                  <a:ext cx="24480" cy="35640"/>
                </a:xfrm>
                <a:custGeom>
                  <a:avLst/>
                  <a:gdLst/>
                  <a:ahLst/>
                  <a:cxnLst/>
                  <a:rect l="l" t="t" r="r" b="b"/>
                  <a:pathLst>
                    <a:path w="68" h="99" extrusionOk="0">
                      <a:moveTo>
                        <a:pt x="63" y="1"/>
                      </a:moveTo>
                      <a:cubicBezTo>
                        <a:pt x="40" y="31"/>
                        <a:pt x="22" y="65"/>
                        <a:pt x="1" y="96"/>
                      </a:cubicBezTo>
                      <a:cubicBezTo>
                        <a:pt x="-1" y="98"/>
                        <a:pt x="3" y="100"/>
                        <a:pt x="4" y="98"/>
                      </a:cubicBezTo>
                      <a:cubicBezTo>
                        <a:pt x="27" y="68"/>
                        <a:pt x="50" y="37"/>
                        <a:pt x="68" y="3"/>
                      </a:cubicBezTo>
                      <a:cubicBezTo>
                        <a:pt x="69" y="0"/>
                        <a:pt x="65" y="-2"/>
                        <a:pt x="6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9" name="Google Shape;229;p28"/>
                <p:cNvSpPr/>
                <p:nvPr/>
              </p:nvSpPr>
              <p:spPr>
                <a:xfrm>
                  <a:off x="4480560" y="3222720"/>
                  <a:ext cx="27000" cy="53640"/>
                </a:xfrm>
                <a:custGeom>
                  <a:avLst/>
                  <a:gdLst/>
                  <a:ahLst/>
                  <a:cxnLst/>
                  <a:rect l="l" t="t" r="r" b="b"/>
                  <a:pathLst>
                    <a:path w="75" h="149" extrusionOk="0">
                      <a:moveTo>
                        <a:pt x="68" y="1"/>
                      </a:moveTo>
                      <a:cubicBezTo>
                        <a:pt x="36" y="44"/>
                        <a:pt x="23" y="99"/>
                        <a:pt x="1" y="146"/>
                      </a:cubicBezTo>
                      <a:cubicBezTo>
                        <a:pt x="0" y="149"/>
                        <a:pt x="3" y="150"/>
                        <a:pt x="4" y="148"/>
                      </a:cubicBezTo>
                      <a:cubicBezTo>
                        <a:pt x="27" y="101"/>
                        <a:pt x="65" y="57"/>
                        <a:pt x="75" y="4"/>
                      </a:cubicBezTo>
                      <a:cubicBezTo>
                        <a:pt x="76" y="0"/>
                        <a:pt x="71" y="-2"/>
                        <a:pt x="68" y="1"/>
                      </a:cubicBezTo>
                      <a:close/>
                    </a:path>
                  </a:pathLst>
                </a:custGeom>
                <a:solidFill>
                  <a:schemeClr val="dk1"/>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0" name="Google Shape;230;p28"/>
                <p:cNvSpPr/>
                <p:nvPr/>
              </p:nvSpPr>
              <p:spPr>
                <a:xfrm>
                  <a:off x="4487400" y="3234960"/>
                  <a:ext cx="5040" cy="8280"/>
                </a:xfrm>
                <a:custGeom>
                  <a:avLst/>
                  <a:gdLst/>
                  <a:ahLst/>
                  <a:cxnLst/>
                  <a:rect l="l" t="t" r="r" b="b"/>
                  <a:pathLst>
                    <a:path w="14" h="23" extrusionOk="0">
                      <a:moveTo>
                        <a:pt x="3" y="22"/>
                      </a:moveTo>
                      <a:cubicBezTo>
                        <a:pt x="7" y="15"/>
                        <a:pt x="11" y="9"/>
                        <a:pt x="14" y="2"/>
                      </a:cubicBezTo>
                      <a:cubicBezTo>
                        <a:pt x="16" y="0"/>
                        <a:pt x="12" y="-2"/>
                        <a:pt x="11" y="0"/>
                      </a:cubicBezTo>
                      <a:cubicBezTo>
                        <a:pt x="6" y="6"/>
                        <a:pt x="3" y="13"/>
                        <a:pt x="0" y="21"/>
                      </a:cubicBezTo>
                      <a:cubicBezTo>
                        <a:pt x="0" y="22"/>
                        <a:pt x="3" y="23"/>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1" name="Google Shape;231;p28"/>
                <p:cNvSpPr/>
                <p:nvPr/>
              </p:nvSpPr>
              <p:spPr>
                <a:xfrm>
                  <a:off x="4492800" y="3189600"/>
                  <a:ext cx="2880" cy="7200"/>
                </a:xfrm>
                <a:custGeom>
                  <a:avLst/>
                  <a:gdLst/>
                  <a:ahLst/>
                  <a:cxnLst/>
                  <a:rect l="l" t="t" r="r" b="b"/>
                  <a:pathLst>
                    <a:path w="8" h="20" extrusionOk="0">
                      <a:moveTo>
                        <a:pt x="5" y="18"/>
                      </a:moveTo>
                      <a:cubicBezTo>
                        <a:pt x="7" y="13"/>
                        <a:pt x="8" y="7"/>
                        <a:pt x="8" y="0"/>
                      </a:cubicBezTo>
                      <a:cubicBezTo>
                        <a:pt x="8" y="-1"/>
                        <a:pt x="6" y="-1"/>
                        <a:pt x="6" y="0"/>
                      </a:cubicBezTo>
                      <a:cubicBezTo>
                        <a:pt x="5" y="6"/>
                        <a:pt x="3" y="11"/>
                        <a:pt x="1" y="17"/>
                      </a:cubicBezTo>
                      <a:cubicBezTo>
                        <a:pt x="0" y="19"/>
                        <a:pt x="3" y="21"/>
                        <a:pt x="4" y="18"/>
                      </a:cubicBezTo>
                      <a:lnTo>
                        <a:pt x="5" y="1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2" name="Google Shape;232;p28"/>
                <p:cNvSpPr/>
                <p:nvPr/>
              </p:nvSpPr>
              <p:spPr>
                <a:xfrm>
                  <a:off x="4457880" y="3321000"/>
                  <a:ext cx="3600" cy="7920"/>
                </a:xfrm>
                <a:custGeom>
                  <a:avLst/>
                  <a:gdLst/>
                  <a:ahLst/>
                  <a:cxnLst/>
                  <a:rect l="l" t="t" r="r" b="b"/>
                  <a:pathLst>
                    <a:path w="10" h="22" extrusionOk="0">
                      <a:moveTo>
                        <a:pt x="5" y="2"/>
                      </a:moveTo>
                      <a:cubicBezTo>
                        <a:pt x="8" y="8"/>
                        <a:pt x="4" y="14"/>
                        <a:pt x="1" y="19"/>
                      </a:cubicBezTo>
                      <a:cubicBezTo>
                        <a:pt x="0" y="21"/>
                        <a:pt x="2" y="23"/>
                        <a:pt x="4" y="21"/>
                      </a:cubicBezTo>
                      <a:cubicBezTo>
                        <a:pt x="9" y="15"/>
                        <a:pt x="13" y="8"/>
                        <a:pt x="8" y="0"/>
                      </a:cubicBezTo>
                      <a:cubicBezTo>
                        <a:pt x="7" y="-1"/>
                        <a:pt x="4" y="0"/>
                        <a:pt x="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3" name="Google Shape;233;p28"/>
                <p:cNvSpPr/>
                <p:nvPr/>
              </p:nvSpPr>
              <p:spPr>
                <a:xfrm>
                  <a:off x="4498200" y="3188160"/>
                  <a:ext cx="46440" cy="70920"/>
                </a:xfrm>
                <a:custGeom>
                  <a:avLst/>
                  <a:gdLst/>
                  <a:ahLst/>
                  <a:cxnLst/>
                  <a:rect l="l" t="t" r="r" b="b"/>
                  <a:pathLst>
                    <a:path w="129" h="197" extrusionOk="0">
                      <a:moveTo>
                        <a:pt x="125" y="0"/>
                      </a:moveTo>
                      <a:cubicBezTo>
                        <a:pt x="98" y="32"/>
                        <a:pt x="77" y="68"/>
                        <a:pt x="51" y="101"/>
                      </a:cubicBezTo>
                      <a:cubicBezTo>
                        <a:pt x="29" y="128"/>
                        <a:pt x="18" y="164"/>
                        <a:pt x="1" y="194"/>
                      </a:cubicBezTo>
                      <a:cubicBezTo>
                        <a:pt x="0" y="196"/>
                        <a:pt x="2" y="198"/>
                        <a:pt x="4" y="196"/>
                      </a:cubicBezTo>
                      <a:cubicBezTo>
                        <a:pt x="52" y="136"/>
                        <a:pt x="92" y="70"/>
                        <a:pt x="129" y="2"/>
                      </a:cubicBezTo>
                      <a:cubicBezTo>
                        <a:pt x="130" y="0"/>
                        <a:pt x="127" y="-2"/>
                        <a:pt x="125" y="0"/>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4" name="Google Shape;234;p28"/>
                <p:cNvSpPr/>
                <p:nvPr/>
              </p:nvSpPr>
              <p:spPr>
                <a:xfrm>
                  <a:off x="4536720" y="3163680"/>
                  <a:ext cx="41760" cy="63720"/>
                </a:xfrm>
                <a:custGeom>
                  <a:avLst/>
                  <a:gdLst/>
                  <a:ahLst/>
                  <a:cxnLst/>
                  <a:rect l="l" t="t" r="r" b="b"/>
                  <a:pathLst>
                    <a:path w="116" h="177" extrusionOk="0">
                      <a:moveTo>
                        <a:pt x="114" y="0"/>
                      </a:moveTo>
                      <a:cubicBezTo>
                        <a:pt x="75" y="58"/>
                        <a:pt x="34" y="114"/>
                        <a:pt x="1" y="174"/>
                      </a:cubicBezTo>
                      <a:cubicBezTo>
                        <a:pt x="-1" y="176"/>
                        <a:pt x="3" y="178"/>
                        <a:pt x="4" y="176"/>
                      </a:cubicBezTo>
                      <a:cubicBezTo>
                        <a:pt x="44" y="119"/>
                        <a:pt x="91" y="67"/>
                        <a:pt x="116" y="1"/>
                      </a:cubicBezTo>
                      <a:cubicBezTo>
                        <a:pt x="117" y="0"/>
                        <a:pt x="114" y="-1"/>
                        <a:pt x="114" y="0"/>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5" name="Google Shape;235;p28"/>
                <p:cNvSpPr/>
                <p:nvPr/>
              </p:nvSpPr>
              <p:spPr>
                <a:xfrm>
                  <a:off x="4584960" y="3149640"/>
                  <a:ext cx="3240" cy="5400"/>
                </a:xfrm>
                <a:custGeom>
                  <a:avLst/>
                  <a:gdLst/>
                  <a:ahLst/>
                  <a:cxnLst/>
                  <a:rect l="l" t="t" r="r" b="b"/>
                  <a:pathLst>
                    <a:path w="9" h="15" extrusionOk="0">
                      <a:moveTo>
                        <a:pt x="6" y="1"/>
                      </a:moveTo>
                      <a:cubicBezTo>
                        <a:pt x="5" y="5"/>
                        <a:pt x="3" y="9"/>
                        <a:pt x="1" y="13"/>
                      </a:cubicBezTo>
                      <a:cubicBezTo>
                        <a:pt x="0" y="14"/>
                        <a:pt x="2" y="15"/>
                        <a:pt x="3" y="14"/>
                      </a:cubicBezTo>
                      <a:cubicBezTo>
                        <a:pt x="6" y="10"/>
                        <a:pt x="7" y="6"/>
                        <a:pt x="9" y="2"/>
                      </a:cubicBezTo>
                      <a:cubicBezTo>
                        <a:pt x="9" y="0"/>
                        <a:pt x="7" y="-1"/>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6" name="Google Shape;236;p28"/>
                <p:cNvSpPr/>
                <p:nvPr/>
              </p:nvSpPr>
              <p:spPr>
                <a:xfrm>
                  <a:off x="4641480" y="3124800"/>
                  <a:ext cx="44640" cy="20160"/>
                </a:xfrm>
                <a:custGeom>
                  <a:avLst/>
                  <a:gdLst/>
                  <a:ahLst/>
                  <a:cxnLst/>
                  <a:rect l="l" t="t" r="r" b="b"/>
                  <a:pathLst>
                    <a:path w="124" h="56" extrusionOk="0">
                      <a:moveTo>
                        <a:pt x="120" y="0"/>
                      </a:moveTo>
                      <a:cubicBezTo>
                        <a:pt x="75" y="-3"/>
                        <a:pt x="33" y="23"/>
                        <a:pt x="1" y="54"/>
                      </a:cubicBezTo>
                      <a:cubicBezTo>
                        <a:pt x="0" y="55"/>
                        <a:pt x="1" y="56"/>
                        <a:pt x="2" y="55"/>
                      </a:cubicBezTo>
                      <a:cubicBezTo>
                        <a:pt x="38" y="26"/>
                        <a:pt x="80" y="22"/>
                        <a:pt x="121" y="7"/>
                      </a:cubicBezTo>
                      <a:cubicBezTo>
                        <a:pt x="126" y="6"/>
                        <a:pt x="125" y="0"/>
                        <a:pt x="12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7" name="Google Shape;237;p28"/>
                <p:cNvSpPr/>
                <p:nvPr/>
              </p:nvSpPr>
              <p:spPr>
                <a:xfrm>
                  <a:off x="4651200" y="3114000"/>
                  <a:ext cx="57240" cy="8280"/>
                </a:xfrm>
                <a:custGeom>
                  <a:avLst/>
                  <a:gdLst/>
                  <a:ahLst/>
                  <a:cxnLst/>
                  <a:rect l="l" t="t" r="r" b="b"/>
                  <a:pathLst>
                    <a:path w="159" h="23" extrusionOk="0">
                      <a:moveTo>
                        <a:pt x="158" y="15"/>
                      </a:moveTo>
                      <a:cubicBezTo>
                        <a:pt x="106" y="1"/>
                        <a:pt x="54" y="-10"/>
                        <a:pt x="3" y="14"/>
                      </a:cubicBezTo>
                      <a:cubicBezTo>
                        <a:pt x="-2" y="16"/>
                        <a:pt x="2" y="23"/>
                        <a:pt x="6" y="22"/>
                      </a:cubicBezTo>
                      <a:cubicBezTo>
                        <a:pt x="58" y="12"/>
                        <a:pt x="106" y="16"/>
                        <a:pt x="158" y="20"/>
                      </a:cubicBezTo>
                      <a:cubicBezTo>
                        <a:pt x="160" y="20"/>
                        <a:pt x="161" y="16"/>
                        <a:pt x="158"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8" name="Google Shape;238;p28"/>
                <p:cNvSpPr/>
                <p:nvPr/>
              </p:nvSpPr>
              <p:spPr>
                <a:xfrm>
                  <a:off x="4581720" y="3473640"/>
                  <a:ext cx="1440" cy="1440"/>
                </a:xfrm>
                <a:custGeom>
                  <a:avLst/>
                  <a:gdLst/>
                  <a:ahLst/>
                  <a:cxnLst/>
                  <a:rect l="l" t="t" r="r" b="b"/>
                  <a:pathLst>
                    <a:path w="4" h="4" extrusionOk="0">
                      <a:moveTo>
                        <a:pt x="2" y="0"/>
                      </a:moveTo>
                      <a:lnTo>
                        <a:pt x="1" y="1"/>
                      </a:lnTo>
                      <a:cubicBezTo>
                        <a:pt x="0" y="2"/>
                        <a:pt x="2" y="4"/>
                        <a:pt x="3" y="3"/>
                      </a:cubicBezTo>
                      <a:cubicBezTo>
                        <a:pt x="3" y="3"/>
                        <a:pt x="3" y="2"/>
                        <a:pt x="4" y="1"/>
                      </a:cubicBezTo>
                      <a:cubicBezTo>
                        <a:pt x="5" y="1"/>
                        <a:pt x="4" y="0"/>
                        <a:pt x="3" y="0"/>
                      </a:cubicBezTo>
                      <a:lnTo>
                        <a:pt x="2"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9" name="Google Shape;239;p28"/>
                <p:cNvSpPr/>
                <p:nvPr/>
              </p:nvSpPr>
              <p:spPr>
                <a:xfrm>
                  <a:off x="4614840" y="3417840"/>
                  <a:ext cx="29880" cy="42120"/>
                </a:xfrm>
                <a:custGeom>
                  <a:avLst/>
                  <a:gdLst/>
                  <a:ahLst/>
                  <a:cxnLst/>
                  <a:rect l="l" t="t" r="r" b="b"/>
                  <a:pathLst>
                    <a:path w="83" h="117" extrusionOk="0">
                      <a:moveTo>
                        <a:pt x="73" y="4"/>
                      </a:moveTo>
                      <a:cubicBezTo>
                        <a:pt x="55" y="46"/>
                        <a:pt x="33" y="80"/>
                        <a:pt x="1" y="113"/>
                      </a:cubicBezTo>
                      <a:cubicBezTo>
                        <a:pt x="-1" y="115"/>
                        <a:pt x="1" y="118"/>
                        <a:pt x="3" y="116"/>
                      </a:cubicBezTo>
                      <a:cubicBezTo>
                        <a:pt x="37" y="90"/>
                        <a:pt x="85" y="52"/>
                        <a:pt x="83" y="5"/>
                      </a:cubicBezTo>
                      <a:cubicBezTo>
                        <a:pt x="83" y="-1"/>
                        <a:pt x="75" y="-2"/>
                        <a:pt x="7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0" name="Google Shape;240;p28"/>
                <p:cNvSpPr/>
                <p:nvPr/>
              </p:nvSpPr>
              <p:spPr>
                <a:xfrm>
                  <a:off x="4634280" y="3401640"/>
                  <a:ext cx="10800" cy="19800"/>
                </a:xfrm>
                <a:custGeom>
                  <a:avLst/>
                  <a:gdLst/>
                  <a:ahLst/>
                  <a:cxnLst/>
                  <a:rect l="l" t="t" r="r" b="b"/>
                  <a:pathLst>
                    <a:path w="30" h="55" extrusionOk="0">
                      <a:moveTo>
                        <a:pt x="27" y="1"/>
                      </a:moveTo>
                      <a:cubicBezTo>
                        <a:pt x="21" y="19"/>
                        <a:pt x="10" y="35"/>
                        <a:pt x="1" y="51"/>
                      </a:cubicBezTo>
                      <a:cubicBezTo>
                        <a:pt x="-1" y="54"/>
                        <a:pt x="3" y="56"/>
                        <a:pt x="5" y="54"/>
                      </a:cubicBezTo>
                      <a:cubicBezTo>
                        <a:pt x="16" y="38"/>
                        <a:pt x="26" y="22"/>
                        <a:pt x="30" y="2"/>
                      </a:cubicBezTo>
                      <a:cubicBezTo>
                        <a:pt x="30" y="0"/>
                        <a:pt x="27" y="-1"/>
                        <a:pt x="2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1" name="Google Shape;241;p28"/>
                <p:cNvSpPr/>
                <p:nvPr/>
              </p:nvSpPr>
              <p:spPr>
                <a:xfrm>
                  <a:off x="4570920" y="3586320"/>
                  <a:ext cx="5760" cy="30960"/>
                </a:xfrm>
                <a:custGeom>
                  <a:avLst/>
                  <a:gdLst/>
                  <a:ahLst/>
                  <a:cxnLst/>
                  <a:rect l="l" t="t" r="r" b="b"/>
                  <a:pathLst>
                    <a:path w="16" h="86" extrusionOk="0">
                      <a:moveTo>
                        <a:pt x="16" y="81"/>
                      </a:moveTo>
                      <a:cubicBezTo>
                        <a:pt x="7" y="54"/>
                        <a:pt x="8" y="29"/>
                        <a:pt x="7" y="1"/>
                      </a:cubicBezTo>
                      <a:cubicBezTo>
                        <a:pt x="7" y="-1"/>
                        <a:pt x="5" y="-1"/>
                        <a:pt x="5" y="1"/>
                      </a:cubicBezTo>
                      <a:cubicBezTo>
                        <a:pt x="4" y="28"/>
                        <a:pt x="-8" y="61"/>
                        <a:pt x="11" y="84"/>
                      </a:cubicBezTo>
                      <a:cubicBezTo>
                        <a:pt x="13" y="87"/>
                        <a:pt x="17" y="84"/>
                        <a:pt x="1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2" name="Google Shape;242;p28"/>
                <p:cNvSpPr/>
                <p:nvPr/>
              </p:nvSpPr>
              <p:spPr>
                <a:xfrm>
                  <a:off x="4566600" y="3585240"/>
                  <a:ext cx="2880" cy="16200"/>
                </a:xfrm>
                <a:custGeom>
                  <a:avLst/>
                  <a:gdLst/>
                  <a:ahLst/>
                  <a:cxnLst/>
                  <a:rect l="l" t="t" r="r" b="b"/>
                  <a:pathLst>
                    <a:path w="8" h="45" extrusionOk="0">
                      <a:moveTo>
                        <a:pt x="3" y="1"/>
                      </a:moveTo>
                      <a:cubicBezTo>
                        <a:pt x="5" y="15"/>
                        <a:pt x="0" y="28"/>
                        <a:pt x="1" y="42"/>
                      </a:cubicBezTo>
                      <a:cubicBezTo>
                        <a:pt x="1" y="45"/>
                        <a:pt x="6" y="45"/>
                        <a:pt x="6" y="42"/>
                      </a:cubicBezTo>
                      <a:cubicBezTo>
                        <a:pt x="7" y="28"/>
                        <a:pt x="10" y="14"/>
                        <a:pt x="6" y="0"/>
                      </a:cubicBezTo>
                      <a:cubicBezTo>
                        <a:pt x="6" y="-1"/>
                        <a:pt x="3" y="-1"/>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3" name="Google Shape;243;p28"/>
                <p:cNvSpPr/>
                <p:nvPr/>
              </p:nvSpPr>
              <p:spPr>
                <a:xfrm>
                  <a:off x="4539240" y="3534840"/>
                  <a:ext cx="6120" cy="11880"/>
                </a:xfrm>
                <a:custGeom>
                  <a:avLst/>
                  <a:gdLst/>
                  <a:ahLst/>
                  <a:cxnLst/>
                  <a:rect l="l" t="t" r="r" b="b"/>
                  <a:pathLst>
                    <a:path w="17" h="33" extrusionOk="0">
                      <a:moveTo>
                        <a:pt x="14" y="1"/>
                      </a:moveTo>
                      <a:cubicBezTo>
                        <a:pt x="11" y="12"/>
                        <a:pt x="5" y="21"/>
                        <a:pt x="1" y="31"/>
                      </a:cubicBezTo>
                      <a:cubicBezTo>
                        <a:pt x="0" y="33"/>
                        <a:pt x="4" y="34"/>
                        <a:pt x="5" y="32"/>
                      </a:cubicBezTo>
                      <a:cubicBezTo>
                        <a:pt x="10" y="23"/>
                        <a:pt x="15" y="13"/>
                        <a:pt x="17" y="2"/>
                      </a:cubicBezTo>
                      <a:cubicBezTo>
                        <a:pt x="18" y="0"/>
                        <a:pt x="14" y="-1"/>
                        <a:pt x="1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4" name="Google Shape;244;p28"/>
                <p:cNvSpPr/>
                <p:nvPr/>
              </p:nvSpPr>
              <p:spPr>
                <a:xfrm>
                  <a:off x="4506840" y="3502440"/>
                  <a:ext cx="14760" cy="25200"/>
                </a:xfrm>
                <a:custGeom>
                  <a:avLst/>
                  <a:gdLst/>
                  <a:ahLst/>
                  <a:cxnLst/>
                  <a:rect l="l" t="t" r="r" b="b"/>
                  <a:pathLst>
                    <a:path w="41" h="70" extrusionOk="0">
                      <a:moveTo>
                        <a:pt x="39" y="0"/>
                      </a:moveTo>
                      <a:cubicBezTo>
                        <a:pt x="23" y="21"/>
                        <a:pt x="4" y="39"/>
                        <a:pt x="1" y="66"/>
                      </a:cubicBezTo>
                      <a:cubicBezTo>
                        <a:pt x="0" y="70"/>
                        <a:pt x="6" y="70"/>
                        <a:pt x="7" y="67"/>
                      </a:cubicBezTo>
                      <a:cubicBezTo>
                        <a:pt x="15" y="44"/>
                        <a:pt x="29" y="24"/>
                        <a:pt x="41" y="1"/>
                      </a:cubicBezTo>
                      <a:cubicBezTo>
                        <a:pt x="41" y="1"/>
                        <a:pt x="40" y="0"/>
                        <a:pt x="3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5" name="Google Shape;245;p28"/>
                <p:cNvSpPr/>
                <p:nvPr/>
              </p:nvSpPr>
              <p:spPr>
                <a:xfrm>
                  <a:off x="4500360" y="3539160"/>
                  <a:ext cx="2160" cy="8640"/>
                </a:xfrm>
                <a:custGeom>
                  <a:avLst/>
                  <a:gdLst/>
                  <a:ahLst/>
                  <a:cxnLst/>
                  <a:rect l="l" t="t" r="r" b="b"/>
                  <a:pathLst>
                    <a:path w="6" h="24" extrusionOk="0">
                      <a:moveTo>
                        <a:pt x="1" y="2"/>
                      </a:moveTo>
                      <a:cubicBezTo>
                        <a:pt x="0" y="9"/>
                        <a:pt x="1" y="16"/>
                        <a:pt x="3" y="22"/>
                      </a:cubicBezTo>
                      <a:cubicBezTo>
                        <a:pt x="4" y="24"/>
                        <a:pt x="7" y="24"/>
                        <a:pt x="6" y="22"/>
                      </a:cubicBezTo>
                      <a:cubicBezTo>
                        <a:pt x="6" y="15"/>
                        <a:pt x="6" y="9"/>
                        <a:pt x="6" y="2"/>
                      </a:cubicBezTo>
                      <a:cubicBezTo>
                        <a:pt x="6" y="-1"/>
                        <a:pt x="1" y="-1"/>
                        <a:pt x="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6" name="Google Shape;246;p28"/>
                <p:cNvSpPr/>
                <p:nvPr/>
              </p:nvSpPr>
              <p:spPr>
                <a:xfrm>
                  <a:off x="4487040" y="3420720"/>
                  <a:ext cx="63360" cy="70200"/>
                </a:xfrm>
                <a:custGeom>
                  <a:avLst/>
                  <a:gdLst/>
                  <a:ahLst/>
                  <a:cxnLst/>
                  <a:rect l="l" t="t" r="r" b="b"/>
                  <a:pathLst>
                    <a:path w="176" h="195" extrusionOk="0">
                      <a:moveTo>
                        <a:pt x="172" y="0"/>
                      </a:moveTo>
                      <a:cubicBezTo>
                        <a:pt x="115" y="66"/>
                        <a:pt x="34" y="108"/>
                        <a:pt x="1" y="193"/>
                      </a:cubicBezTo>
                      <a:cubicBezTo>
                        <a:pt x="0" y="195"/>
                        <a:pt x="3" y="196"/>
                        <a:pt x="4" y="194"/>
                      </a:cubicBezTo>
                      <a:cubicBezTo>
                        <a:pt x="49" y="120"/>
                        <a:pt x="132" y="79"/>
                        <a:pt x="176" y="3"/>
                      </a:cubicBezTo>
                      <a:cubicBezTo>
                        <a:pt x="177" y="1"/>
                        <a:pt x="174" y="-2"/>
                        <a:pt x="172"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7" name="Google Shape;247;p28"/>
                <p:cNvSpPr/>
                <p:nvPr/>
              </p:nvSpPr>
              <p:spPr>
                <a:xfrm>
                  <a:off x="4546800" y="3408840"/>
                  <a:ext cx="13680" cy="29520"/>
                </a:xfrm>
                <a:custGeom>
                  <a:avLst/>
                  <a:gdLst/>
                  <a:ahLst/>
                  <a:cxnLst/>
                  <a:rect l="l" t="t" r="r" b="b"/>
                  <a:pathLst>
                    <a:path w="38" h="82" extrusionOk="0">
                      <a:moveTo>
                        <a:pt x="34" y="1"/>
                      </a:moveTo>
                      <a:cubicBezTo>
                        <a:pt x="29" y="29"/>
                        <a:pt x="14" y="52"/>
                        <a:pt x="1" y="76"/>
                      </a:cubicBezTo>
                      <a:cubicBezTo>
                        <a:pt x="0" y="80"/>
                        <a:pt x="3" y="83"/>
                        <a:pt x="6" y="80"/>
                      </a:cubicBezTo>
                      <a:cubicBezTo>
                        <a:pt x="26" y="58"/>
                        <a:pt x="37" y="32"/>
                        <a:pt x="38" y="2"/>
                      </a:cubicBezTo>
                      <a:cubicBezTo>
                        <a:pt x="38" y="0"/>
                        <a:pt x="34" y="-1"/>
                        <a:pt x="3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8" name="Google Shape;248;p28"/>
                <p:cNvSpPr/>
                <p:nvPr/>
              </p:nvSpPr>
              <p:spPr>
                <a:xfrm>
                  <a:off x="4545360" y="3432960"/>
                  <a:ext cx="12240" cy="17640"/>
                </a:xfrm>
                <a:custGeom>
                  <a:avLst/>
                  <a:gdLst/>
                  <a:ahLst/>
                  <a:cxnLst/>
                  <a:rect l="l" t="t" r="r" b="b"/>
                  <a:pathLst>
                    <a:path w="34" h="49" extrusionOk="0">
                      <a:moveTo>
                        <a:pt x="30" y="1"/>
                      </a:moveTo>
                      <a:cubicBezTo>
                        <a:pt x="26" y="18"/>
                        <a:pt x="11" y="30"/>
                        <a:pt x="1" y="44"/>
                      </a:cubicBezTo>
                      <a:cubicBezTo>
                        <a:pt x="0" y="47"/>
                        <a:pt x="4" y="50"/>
                        <a:pt x="6" y="48"/>
                      </a:cubicBezTo>
                      <a:cubicBezTo>
                        <a:pt x="18" y="35"/>
                        <a:pt x="33" y="21"/>
                        <a:pt x="34" y="2"/>
                      </a:cubicBezTo>
                      <a:cubicBezTo>
                        <a:pt x="34" y="-1"/>
                        <a:pt x="30" y="-1"/>
                        <a:pt x="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9" name="Google Shape;249;p28"/>
                <p:cNvSpPr/>
                <p:nvPr/>
              </p:nvSpPr>
              <p:spPr>
                <a:xfrm>
                  <a:off x="4560120" y="3399120"/>
                  <a:ext cx="49680" cy="94680"/>
                </a:xfrm>
                <a:custGeom>
                  <a:avLst/>
                  <a:gdLst/>
                  <a:ahLst/>
                  <a:cxnLst/>
                  <a:rect l="l" t="t" r="r" b="b"/>
                  <a:pathLst>
                    <a:path w="138" h="263" extrusionOk="0">
                      <a:moveTo>
                        <a:pt x="130" y="2"/>
                      </a:moveTo>
                      <a:cubicBezTo>
                        <a:pt x="116" y="49"/>
                        <a:pt x="86" y="85"/>
                        <a:pt x="60" y="125"/>
                      </a:cubicBezTo>
                      <a:cubicBezTo>
                        <a:pt x="33" y="166"/>
                        <a:pt x="12" y="213"/>
                        <a:pt x="0" y="261"/>
                      </a:cubicBezTo>
                      <a:cubicBezTo>
                        <a:pt x="0" y="263"/>
                        <a:pt x="2" y="263"/>
                        <a:pt x="3" y="262"/>
                      </a:cubicBezTo>
                      <a:cubicBezTo>
                        <a:pt x="21" y="209"/>
                        <a:pt x="52" y="159"/>
                        <a:pt x="84" y="114"/>
                      </a:cubicBezTo>
                      <a:cubicBezTo>
                        <a:pt x="108" y="79"/>
                        <a:pt x="134" y="46"/>
                        <a:pt x="138" y="3"/>
                      </a:cubicBezTo>
                      <a:cubicBezTo>
                        <a:pt x="138" y="-1"/>
                        <a:pt x="131" y="-2"/>
                        <a:pt x="130"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0" name="Google Shape;250;p28"/>
                <p:cNvSpPr/>
                <p:nvPr/>
              </p:nvSpPr>
              <p:spPr>
                <a:xfrm>
                  <a:off x="4612320" y="3386160"/>
                  <a:ext cx="5040" cy="27360"/>
                </a:xfrm>
                <a:custGeom>
                  <a:avLst/>
                  <a:gdLst/>
                  <a:ahLst/>
                  <a:cxnLst/>
                  <a:rect l="l" t="t" r="r" b="b"/>
                  <a:pathLst>
                    <a:path w="14" h="76" extrusionOk="0">
                      <a:moveTo>
                        <a:pt x="10" y="1"/>
                      </a:moveTo>
                      <a:cubicBezTo>
                        <a:pt x="9" y="-2"/>
                        <a:pt x="4" y="-1"/>
                        <a:pt x="5" y="3"/>
                      </a:cubicBezTo>
                      <a:cubicBezTo>
                        <a:pt x="10" y="26"/>
                        <a:pt x="10" y="49"/>
                        <a:pt x="1" y="71"/>
                      </a:cubicBezTo>
                      <a:cubicBezTo>
                        <a:pt x="0" y="75"/>
                        <a:pt x="4" y="78"/>
                        <a:pt x="6" y="74"/>
                      </a:cubicBezTo>
                      <a:cubicBezTo>
                        <a:pt x="18" y="51"/>
                        <a:pt x="16" y="26"/>
                        <a:pt x="1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1" name="Google Shape;251;p28"/>
                <p:cNvSpPr/>
                <p:nvPr/>
              </p:nvSpPr>
              <p:spPr>
                <a:xfrm>
                  <a:off x="4528440" y="3312360"/>
                  <a:ext cx="67680" cy="45000"/>
                </a:xfrm>
                <a:custGeom>
                  <a:avLst/>
                  <a:gdLst/>
                  <a:ahLst/>
                  <a:cxnLst/>
                  <a:rect l="l" t="t" r="r" b="b"/>
                  <a:pathLst>
                    <a:path w="188" h="125" extrusionOk="0">
                      <a:moveTo>
                        <a:pt x="3" y="125"/>
                      </a:moveTo>
                      <a:cubicBezTo>
                        <a:pt x="83" y="114"/>
                        <a:pt x="116" y="34"/>
                        <a:pt x="187" y="5"/>
                      </a:cubicBezTo>
                      <a:cubicBezTo>
                        <a:pt x="190" y="4"/>
                        <a:pt x="189" y="-1"/>
                        <a:pt x="185" y="0"/>
                      </a:cubicBezTo>
                      <a:cubicBezTo>
                        <a:pt x="107" y="11"/>
                        <a:pt x="77" y="102"/>
                        <a:pt x="2" y="121"/>
                      </a:cubicBezTo>
                      <a:cubicBezTo>
                        <a:pt x="0" y="121"/>
                        <a:pt x="1" y="125"/>
                        <a:pt x="3"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2" name="Google Shape;252;p28"/>
                <p:cNvSpPr/>
                <p:nvPr/>
              </p:nvSpPr>
              <p:spPr>
                <a:xfrm>
                  <a:off x="4578480" y="3312720"/>
                  <a:ext cx="38520" cy="20160"/>
                </a:xfrm>
                <a:custGeom>
                  <a:avLst/>
                  <a:gdLst/>
                  <a:ahLst/>
                  <a:cxnLst/>
                  <a:rect l="l" t="t" r="r" b="b"/>
                  <a:pathLst>
                    <a:path w="107" h="56" extrusionOk="0">
                      <a:moveTo>
                        <a:pt x="1" y="52"/>
                      </a:moveTo>
                      <a:cubicBezTo>
                        <a:pt x="0" y="54"/>
                        <a:pt x="2" y="57"/>
                        <a:pt x="4" y="55"/>
                      </a:cubicBezTo>
                      <a:cubicBezTo>
                        <a:pt x="34" y="29"/>
                        <a:pt x="68" y="18"/>
                        <a:pt x="105" y="8"/>
                      </a:cubicBezTo>
                      <a:cubicBezTo>
                        <a:pt x="109" y="7"/>
                        <a:pt x="109" y="0"/>
                        <a:pt x="104" y="0"/>
                      </a:cubicBezTo>
                      <a:cubicBezTo>
                        <a:pt x="65" y="2"/>
                        <a:pt x="26" y="22"/>
                        <a:pt x="1"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3" name="Google Shape;253;p28"/>
                <p:cNvSpPr/>
                <p:nvPr/>
              </p:nvSpPr>
              <p:spPr>
                <a:xfrm>
                  <a:off x="4615200" y="3315600"/>
                  <a:ext cx="14040" cy="5760"/>
                </a:xfrm>
                <a:custGeom>
                  <a:avLst/>
                  <a:gdLst/>
                  <a:ahLst/>
                  <a:cxnLst/>
                  <a:rect l="l" t="t" r="r" b="b"/>
                  <a:pathLst>
                    <a:path w="39" h="16" extrusionOk="0">
                      <a:moveTo>
                        <a:pt x="3" y="15"/>
                      </a:moveTo>
                      <a:cubicBezTo>
                        <a:pt x="15" y="11"/>
                        <a:pt x="26" y="4"/>
                        <a:pt x="38" y="3"/>
                      </a:cubicBezTo>
                      <a:cubicBezTo>
                        <a:pt x="40" y="3"/>
                        <a:pt x="40" y="0"/>
                        <a:pt x="38" y="0"/>
                      </a:cubicBezTo>
                      <a:cubicBezTo>
                        <a:pt x="25" y="0"/>
                        <a:pt x="13" y="5"/>
                        <a:pt x="1" y="12"/>
                      </a:cubicBezTo>
                      <a:cubicBezTo>
                        <a:pt x="-1" y="13"/>
                        <a:pt x="1" y="16"/>
                        <a:pt x="3"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4" name="Google Shape;254;p28"/>
                <p:cNvSpPr/>
                <p:nvPr/>
              </p:nvSpPr>
              <p:spPr>
                <a:xfrm>
                  <a:off x="4689360" y="3571920"/>
                  <a:ext cx="6840" cy="21240"/>
                </a:xfrm>
                <a:custGeom>
                  <a:avLst/>
                  <a:gdLst/>
                  <a:ahLst/>
                  <a:cxnLst/>
                  <a:rect l="l" t="t" r="r" b="b"/>
                  <a:pathLst>
                    <a:path w="19" h="59" extrusionOk="0">
                      <a:moveTo>
                        <a:pt x="6" y="57"/>
                      </a:moveTo>
                      <a:cubicBezTo>
                        <a:pt x="19" y="40"/>
                        <a:pt x="22" y="21"/>
                        <a:pt x="17" y="0"/>
                      </a:cubicBezTo>
                      <a:cubicBezTo>
                        <a:pt x="16" y="-1"/>
                        <a:pt x="14" y="-1"/>
                        <a:pt x="14" y="0"/>
                      </a:cubicBezTo>
                      <a:cubicBezTo>
                        <a:pt x="16" y="19"/>
                        <a:pt x="9" y="38"/>
                        <a:pt x="1" y="54"/>
                      </a:cubicBezTo>
                      <a:cubicBezTo>
                        <a:pt x="0" y="57"/>
                        <a:pt x="4" y="60"/>
                        <a:pt x="6" y="5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5" name="Google Shape;255;p28"/>
                <p:cNvSpPr/>
                <p:nvPr/>
              </p:nvSpPr>
              <p:spPr>
                <a:xfrm>
                  <a:off x="4681800" y="3582000"/>
                  <a:ext cx="20520" cy="33120"/>
                </a:xfrm>
                <a:custGeom>
                  <a:avLst/>
                  <a:gdLst/>
                  <a:ahLst/>
                  <a:cxnLst/>
                  <a:rect l="l" t="t" r="r" b="b"/>
                  <a:pathLst>
                    <a:path w="57" h="92" extrusionOk="0">
                      <a:moveTo>
                        <a:pt x="53" y="1"/>
                      </a:moveTo>
                      <a:cubicBezTo>
                        <a:pt x="47" y="35"/>
                        <a:pt x="21" y="61"/>
                        <a:pt x="1" y="87"/>
                      </a:cubicBezTo>
                      <a:cubicBezTo>
                        <a:pt x="-1" y="89"/>
                        <a:pt x="2" y="92"/>
                        <a:pt x="4" y="91"/>
                      </a:cubicBezTo>
                      <a:cubicBezTo>
                        <a:pt x="31" y="72"/>
                        <a:pt x="60" y="36"/>
                        <a:pt x="57" y="2"/>
                      </a:cubicBezTo>
                      <a:cubicBezTo>
                        <a:pt x="57" y="0"/>
                        <a:pt x="54" y="-1"/>
                        <a:pt x="5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6" name="Google Shape;256;p28"/>
                <p:cNvSpPr/>
                <p:nvPr/>
              </p:nvSpPr>
              <p:spPr>
                <a:xfrm>
                  <a:off x="4679640" y="3620520"/>
                  <a:ext cx="10800" cy="7920"/>
                </a:xfrm>
                <a:custGeom>
                  <a:avLst/>
                  <a:gdLst/>
                  <a:ahLst/>
                  <a:cxnLst/>
                  <a:rect l="l" t="t" r="r" b="b"/>
                  <a:pathLst>
                    <a:path w="30" h="22" extrusionOk="0">
                      <a:moveTo>
                        <a:pt x="28" y="0"/>
                      </a:moveTo>
                      <a:cubicBezTo>
                        <a:pt x="19" y="6"/>
                        <a:pt x="10" y="12"/>
                        <a:pt x="2" y="18"/>
                      </a:cubicBezTo>
                      <a:cubicBezTo>
                        <a:pt x="0" y="19"/>
                        <a:pt x="1" y="22"/>
                        <a:pt x="3" y="21"/>
                      </a:cubicBezTo>
                      <a:cubicBezTo>
                        <a:pt x="12" y="15"/>
                        <a:pt x="22" y="10"/>
                        <a:pt x="30" y="3"/>
                      </a:cubicBezTo>
                      <a:cubicBezTo>
                        <a:pt x="32" y="2"/>
                        <a:pt x="30" y="-1"/>
                        <a:pt x="2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7" name="Google Shape;257;p28"/>
                <p:cNvSpPr/>
                <p:nvPr/>
              </p:nvSpPr>
              <p:spPr>
                <a:xfrm>
                  <a:off x="4627800" y="3532320"/>
                  <a:ext cx="46440" cy="33840"/>
                </a:xfrm>
                <a:custGeom>
                  <a:avLst/>
                  <a:gdLst/>
                  <a:ahLst/>
                  <a:cxnLst/>
                  <a:rect l="l" t="t" r="r" b="b"/>
                  <a:pathLst>
                    <a:path w="129" h="94" extrusionOk="0">
                      <a:moveTo>
                        <a:pt x="124" y="0"/>
                      </a:moveTo>
                      <a:cubicBezTo>
                        <a:pt x="84" y="31"/>
                        <a:pt x="45" y="63"/>
                        <a:pt x="1" y="88"/>
                      </a:cubicBezTo>
                      <a:cubicBezTo>
                        <a:pt x="-1" y="90"/>
                        <a:pt x="0" y="94"/>
                        <a:pt x="3" y="93"/>
                      </a:cubicBezTo>
                      <a:cubicBezTo>
                        <a:pt x="52" y="75"/>
                        <a:pt x="105" y="56"/>
                        <a:pt x="129" y="4"/>
                      </a:cubicBezTo>
                      <a:cubicBezTo>
                        <a:pt x="131" y="1"/>
                        <a:pt x="127" y="-2"/>
                        <a:pt x="12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8" name="Google Shape;258;p28"/>
                <p:cNvSpPr/>
                <p:nvPr/>
              </p:nvSpPr>
              <p:spPr>
                <a:xfrm>
                  <a:off x="4678920" y="3518640"/>
                  <a:ext cx="8280" cy="15480"/>
                </a:xfrm>
                <a:custGeom>
                  <a:avLst/>
                  <a:gdLst/>
                  <a:ahLst/>
                  <a:cxnLst/>
                  <a:rect l="l" t="t" r="r" b="b"/>
                  <a:pathLst>
                    <a:path w="23" h="43" extrusionOk="0">
                      <a:moveTo>
                        <a:pt x="19" y="2"/>
                      </a:moveTo>
                      <a:cubicBezTo>
                        <a:pt x="21" y="15"/>
                        <a:pt x="9" y="29"/>
                        <a:pt x="1" y="39"/>
                      </a:cubicBezTo>
                      <a:cubicBezTo>
                        <a:pt x="0" y="41"/>
                        <a:pt x="2" y="44"/>
                        <a:pt x="4" y="42"/>
                      </a:cubicBezTo>
                      <a:cubicBezTo>
                        <a:pt x="17" y="34"/>
                        <a:pt x="27" y="16"/>
                        <a:pt x="22" y="1"/>
                      </a:cubicBezTo>
                      <a:cubicBezTo>
                        <a:pt x="21" y="-1"/>
                        <a:pt x="18" y="0"/>
                        <a:pt x="19"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9" name="Google Shape;259;p28"/>
                <p:cNvSpPr/>
                <p:nvPr/>
              </p:nvSpPr>
              <p:spPr>
                <a:xfrm>
                  <a:off x="4671360" y="3539520"/>
                  <a:ext cx="10080" cy="8280"/>
                </a:xfrm>
                <a:custGeom>
                  <a:avLst/>
                  <a:gdLst/>
                  <a:ahLst/>
                  <a:cxnLst/>
                  <a:rect l="l" t="t" r="r" b="b"/>
                  <a:pathLst>
                    <a:path w="28" h="23" extrusionOk="0">
                      <a:moveTo>
                        <a:pt x="24" y="0"/>
                      </a:moveTo>
                      <a:cubicBezTo>
                        <a:pt x="16" y="6"/>
                        <a:pt x="10" y="15"/>
                        <a:pt x="2" y="19"/>
                      </a:cubicBezTo>
                      <a:cubicBezTo>
                        <a:pt x="0" y="20"/>
                        <a:pt x="1" y="23"/>
                        <a:pt x="3" y="23"/>
                      </a:cubicBezTo>
                      <a:cubicBezTo>
                        <a:pt x="13" y="20"/>
                        <a:pt x="21" y="12"/>
                        <a:pt x="28" y="3"/>
                      </a:cubicBezTo>
                      <a:cubicBezTo>
                        <a:pt x="29" y="1"/>
                        <a:pt x="26" y="-1"/>
                        <a:pt x="2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0" name="Google Shape;260;p28"/>
                <p:cNvSpPr/>
                <p:nvPr/>
              </p:nvSpPr>
              <p:spPr>
                <a:xfrm>
                  <a:off x="4843440" y="3554640"/>
                  <a:ext cx="29880" cy="91080"/>
                </a:xfrm>
                <a:custGeom>
                  <a:avLst/>
                  <a:gdLst/>
                  <a:ahLst/>
                  <a:cxnLst/>
                  <a:rect l="l" t="t" r="r" b="b"/>
                  <a:pathLst>
                    <a:path w="83" h="253" extrusionOk="0">
                      <a:moveTo>
                        <a:pt x="80" y="0"/>
                      </a:moveTo>
                      <a:cubicBezTo>
                        <a:pt x="74" y="86"/>
                        <a:pt x="37" y="172"/>
                        <a:pt x="1" y="249"/>
                      </a:cubicBezTo>
                      <a:cubicBezTo>
                        <a:pt x="0" y="251"/>
                        <a:pt x="3" y="255"/>
                        <a:pt x="5" y="252"/>
                      </a:cubicBezTo>
                      <a:cubicBezTo>
                        <a:pt x="31" y="220"/>
                        <a:pt x="41" y="176"/>
                        <a:pt x="57" y="138"/>
                      </a:cubicBezTo>
                      <a:cubicBezTo>
                        <a:pt x="76" y="94"/>
                        <a:pt x="82" y="48"/>
                        <a:pt x="83" y="0"/>
                      </a:cubicBezTo>
                      <a:cubicBezTo>
                        <a:pt x="83" y="-1"/>
                        <a:pt x="81" y="-1"/>
                        <a:pt x="80"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1" name="Google Shape;261;p28"/>
                <p:cNvSpPr/>
                <p:nvPr/>
              </p:nvSpPr>
              <p:spPr>
                <a:xfrm>
                  <a:off x="4857120" y="3526200"/>
                  <a:ext cx="7920" cy="75960"/>
                </a:xfrm>
                <a:custGeom>
                  <a:avLst/>
                  <a:gdLst/>
                  <a:ahLst/>
                  <a:cxnLst/>
                  <a:rect l="l" t="t" r="r" b="b"/>
                  <a:pathLst>
                    <a:path w="22" h="211" extrusionOk="0">
                      <a:moveTo>
                        <a:pt x="2" y="211"/>
                      </a:moveTo>
                      <a:cubicBezTo>
                        <a:pt x="33" y="145"/>
                        <a:pt x="21" y="72"/>
                        <a:pt x="15" y="2"/>
                      </a:cubicBezTo>
                      <a:cubicBezTo>
                        <a:pt x="15" y="-1"/>
                        <a:pt x="11" y="-1"/>
                        <a:pt x="11" y="2"/>
                      </a:cubicBezTo>
                      <a:cubicBezTo>
                        <a:pt x="5" y="72"/>
                        <a:pt x="19" y="141"/>
                        <a:pt x="0" y="210"/>
                      </a:cubicBezTo>
                      <a:cubicBezTo>
                        <a:pt x="0" y="211"/>
                        <a:pt x="1" y="211"/>
                        <a:pt x="2" y="211"/>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2" name="Google Shape;262;p28"/>
                <p:cNvSpPr/>
                <p:nvPr/>
              </p:nvSpPr>
              <p:spPr>
                <a:xfrm>
                  <a:off x="4865400" y="3505680"/>
                  <a:ext cx="6840" cy="30960"/>
                </a:xfrm>
                <a:custGeom>
                  <a:avLst/>
                  <a:gdLst/>
                  <a:ahLst/>
                  <a:cxnLst/>
                  <a:rect l="l" t="t" r="r" b="b"/>
                  <a:pathLst>
                    <a:path w="19" h="86" extrusionOk="0">
                      <a:moveTo>
                        <a:pt x="1" y="3"/>
                      </a:moveTo>
                      <a:cubicBezTo>
                        <a:pt x="2" y="30"/>
                        <a:pt x="16" y="56"/>
                        <a:pt x="15" y="83"/>
                      </a:cubicBezTo>
                      <a:cubicBezTo>
                        <a:pt x="15" y="86"/>
                        <a:pt x="19" y="86"/>
                        <a:pt x="19" y="83"/>
                      </a:cubicBezTo>
                      <a:cubicBezTo>
                        <a:pt x="21" y="54"/>
                        <a:pt x="15" y="29"/>
                        <a:pt x="6" y="2"/>
                      </a:cubicBezTo>
                      <a:cubicBezTo>
                        <a:pt x="5" y="-1"/>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3" name="Google Shape;263;p28"/>
                <p:cNvSpPr/>
                <p:nvPr/>
              </p:nvSpPr>
              <p:spPr>
                <a:xfrm>
                  <a:off x="4871520" y="3481920"/>
                  <a:ext cx="3960" cy="12240"/>
                </a:xfrm>
                <a:custGeom>
                  <a:avLst/>
                  <a:gdLst/>
                  <a:ahLst/>
                  <a:cxnLst/>
                  <a:rect l="l" t="t" r="r" b="b"/>
                  <a:pathLst>
                    <a:path w="11" h="34" extrusionOk="0">
                      <a:moveTo>
                        <a:pt x="1" y="2"/>
                      </a:moveTo>
                      <a:cubicBezTo>
                        <a:pt x="4" y="12"/>
                        <a:pt x="6" y="21"/>
                        <a:pt x="7" y="31"/>
                      </a:cubicBezTo>
                      <a:cubicBezTo>
                        <a:pt x="7" y="34"/>
                        <a:pt x="11" y="34"/>
                        <a:pt x="11" y="31"/>
                      </a:cubicBezTo>
                      <a:cubicBezTo>
                        <a:pt x="12" y="20"/>
                        <a:pt x="9" y="11"/>
                        <a:pt x="4" y="1"/>
                      </a:cubicBezTo>
                      <a:cubicBezTo>
                        <a:pt x="3" y="-1"/>
                        <a:pt x="0" y="0"/>
                        <a:pt x="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4" name="Google Shape;264;p28"/>
                <p:cNvSpPr/>
                <p:nvPr/>
              </p:nvSpPr>
              <p:spPr>
                <a:xfrm>
                  <a:off x="4771440" y="3507120"/>
                  <a:ext cx="74880" cy="166320"/>
                </a:xfrm>
                <a:custGeom>
                  <a:avLst/>
                  <a:gdLst/>
                  <a:ahLst/>
                  <a:cxnLst/>
                  <a:rect l="l" t="t" r="r" b="b"/>
                  <a:pathLst>
                    <a:path w="208" h="462" extrusionOk="0">
                      <a:moveTo>
                        <a:pt x="203" y="1"/>
                      </a:moveTo>
                      <a:cubicBezTo>
                        <a:pt x="200" y="87"/>
                        <a:pt x="165" y="174"/>
                        <a:pt x="132" y="252"/>
                      </a:cubicBezTo>
                      <a:cubicBezTo>
                        <a:pt x="99" y="330"/>
                        <a:pt x="58" y="396"/>
                        <a:pt x="1" y="458"/>
                      </a:cubicBezTo>
                      <a:cubicBezTo>
                        <a:pt x="-1" y="460"/>
                        <a:pt x="2" y="463"/>
                        <a:pt x="4" y="461"/>
                      </a:cubicBezTo>
                      <a:cubicBezTo>
                        <a:pt x="34" y="436"/>
                        <a:pt x="64" y="412"/>
                        <a:pt x="86" y="379"/>
                      </a:cubicBezTo>
                      <a:cubicBezTo>
                        <a:pt x="113" y="339"/>
                        <a:pt x="133" y="292"/>
                        <a:pt x="152" y="248"/>
                      </a:cubicBezTo>
                      <a:cubicBezTo>
                        <a:pt x="185" y="171"/>
                        <a:pt x="208" y="86"/>
                        <a:pt x="208" y="2"/>
                      </a:cubicBezTo>
                      <a:cubicBezTo>
                        <a:pt x="208" y="-1"/>
                        <a:pt x="204" y="-1"/>
                        <a:pt x="203" y="2"/>
                      </a:cubicBezTo>
                      <a:lnTo>
                        <a:pt x="203"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5" name="Google Shape;265;p28"/>
                <p:cNvSpPr/>
                <p:nvPr/>
              </p:nvSpPr>
              <p:spPr>
                <a:xfrm>
                  <a:off x="4760640" y="3598200"/>
                  <a:ext cx="45360" cy="67680"/>
                </a:xfrm>
                <a:custGeom>
                  <a:avLst/>
                  <a:gdLst/>
                  <a:ahLst/>
                  <a:cxnLst/>
                  <a:rect l="l" t="t" r="r" b="b"/>
                  <a:pathLst>
                    <a:path w="126" h="188" extrusionOk="0">
                      <a:moveTo>
                        <a:pt x="126" y="2"/>
                      </a:moveTo>
                      <a:cubicBezTo>
                        <a:pt x="126" y="0"/>
                        <a:pt x="122" y="-1"/>
                        <a:pt x="121" y="2"/>
                      </a:cubicBezTo>
                      <a:cubicBezTo>
                        <a:pt x="112" y="30"/>
                        <a:pt x="94" y="54"/>
                        <a:pt x="77" y="78"/>
                      </a:cubicBezTo>
                      <a:cubicBezTo>
                        <a:pt x="52" y="114"/>
                        <a:pt x="29" y="150"/>
                        <a:pt x="1" y="184"/>
                      </a:cubicBezTo>
                      <a:cubicBezTo>
                        <a:pt x="-1" y="186"/>
                        <a:pt x="1" y="188"/>
                        <a:pt x="3" y="187"/>
                      </a:cubicBezTo>
                      <a:cubicBezTo>
                        <a:pt x="36" y="155"/>
                        <a:pt x="63" y="122"/>
                        <a:pt x="89" y="86"/>
                      </a:cubicBezTo>
                      <a:cubicBezTo>
                        <a:pt x="107" y="61"/>
                        <a:pt x="125" y="33"/>
                        <a:pt x="126" y="2"/>
                      </a:cubicBez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6" name="Google Shape;266;p28"/>
                <p:cNvSpPr/>
                <p:nvPr/>
              </p:nvSpPr>
              <p:spPr>
                <a:xfrm>
                  <a:off x="4810680" y="3580920"/>
                  <a:ext cx="1440" cy="6840"/>
                </a:xfrm>
                <a:custGeom>
                  <a:avLst/>
                  <a:gdLst/>
                  <a:ahLst/>
                  <a:cxnLst/>
                  <a:rect l="l" t="t" r="r" b="b"/>
                  <a:pathLst>
                    <a:path w="4" h="19" extrusionOk="0">
                      <a:moveTo>
                        <a:pt x="3" y="17"/>
                      </a:moveTo>
                      <a:cubicBezTo>
                        <a:pt x="5" y="11"/>
                        <a:pt x="5" y="6"/>
                        <a:pt x="3" y="0"/>
                      </a:cubicBezTo>
                      <a:cubicBezTo>
                        <a:pt x="3" y="-1"/>
                        <a:pt x="0" y="-1"/>
                        <a:pt x="1" y="1"/>
                      </a:cubicBezTo>
                      <a:cubicBezTo>
                        <a:pt x="1" y="7"/>
                        <a:pt x="1" y="12"/>
                        <a:pt x="0" y="17"/>
                      </a:cubicBezTo>
                      <a:cubicBezTo>
                        <a:pt x="0" y="19"/>
                        <a:pt x="3" y="19"/>
                        <a:pt x="4" y="17"/>
                      </a:cubicBezTo>
                      <a:lnTo>
                        <a:pt x="3"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7" name="Google Shape;267;p28"/>
                <p:cNvSpPr/>
                <p:nvPr/>
              </p:nvSpPr>
              <p:spPr>
                <a:xfrm>
                  <a:off x="4729320" y="3546720"/>
                  <a:ext cx="42480" cy="78120"/>
                </a:xfrm>
                <a:custGeom>
                  <a:avLst/>
                  <a:gdLst/>
                  <a:ahLst/>
                  <a:cxnLst/>
                  <a:rect l="l" t="t" r="r" b="b"/>
                  <a:pathLst>
                    <a:path w="118" h="217" extrusionOk="0">
                      <a:moveTo>
                        <a:pt x="109" y="2"/>
                      </a:moveTo>
                      <a:cubicBezTo>
                        <a:pt x="88" y="33"/>
                        <a:pt x="83" y="73"/>
                        <a:pt x="68" y="107"/>
                      </a:cubicBezTo>
                      <a:cubicBezTo>
                        <a:pt x="52" y="145"/>
                        <a:pt x="26" y="180"/>
                        <a:pt x="1" y="213"/>
                      </a:cubicBezTo>
                      <a:cubicBezTo>
                        <a:pt x="-1" y="215"/>
                        <a:pt x="2" y="218"/>
                        <a:pt x="4" y="216"/>
                      </a:cubicBezTo>
                      <a:cubicBezTo>
                        <a:pt x="63" y="160"/>
                        <a:pt x="116" y="91"/>
                        <a:pt x="118" y="5"/>
                      </a:cubicBezTo>
                      <a:cubicBezTo>
                        <a:pt x="118" y="0"/>
                        <a:pt x="111" y="-2"/>
                        <a:pt x="109" y="2"/>
                      </a:cubicBezTo>
                      <a:close/>
                    </a:path>
                  </a:pathLst>
                </a:custGeom>
                <a:solidFill>
                  <a:schemeClr val="dk1"/>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8" name="Google Shape;268;p28"/>
                <p:cNvSpPr/>
                <p:nvPr/>
              </p:nvSpPr>
              <p:spPr>
                <a:xfrm>
                  <a:off x="4777200" y="3531240"/>
                  <a:ext cx="1800" cy="11880"/>
                </a:xfrm>
                <a:custGeom>
                  <a:avLst/>
                  <a:gdLst/>
                  <a:ahLst/>
                  <a:cxnLst/>
                  <a:rect l="l" t="t" r="r" b="b"/>
                  <a:pathLst>
                    <a:path w="5" h="33" extrusionOk="0">
                      <a:moveTo>
                        <a:pt x="3" y="31"/>
                      </a:moveTo>
                      <a:cubicBezTo>
                        <a:pt x="5" y="21"/>
                        <a:pt x="5" y="11"/>
                        <a:pt x="5" y="1"/>
                      </a:cubicBezTo>
                      <a:cubicBezTo>
                        <a:pt x="5" y="-1"/>
                        <a:pt x="0" y="-1"/>
                        <a:pt x="0" y="1"/>
                      </a:cubicBezTo>
                      <a:cubicBezTo>
                        <a:pt x="0" y="11"/>
                        <a:pt x="0" y="21"/>
                        <a:pt x="0" y="31"/>
                      </a:cubicBezTo>
                      <a:cubicBezTo>
                        <a:pt x="0" y="32"/>
                        <a:pt x="2" y="33"/>
                        <a:pt x="3" y="3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9" name="Google Shape;269;p28"/>
                <p:cNvSpPr/>
                <p:nvPr/>
              </p:nvSpPr>
              <p:spPr>
                <a:xfrm>
                  <a:off x="4740480" y="3551400"/>
                  <a:ext cx="59400" cy="90360"/>
                </a:xfrm>
                <a:custGeom>
                  <a:avLst/>
                  <a:gdLst/>
                  <a:ahLst/>
                  <a:cxnLst/>
                  <a:rect l="l" t="t" r="r" b="b"/>
                  <a:pathLst>
                    <a:path w="165" h="251" extrusionOk="0">
                      <a:moveTo>
                        <a:pt x="165" y="3"/>
                      </a:moveTo>
                      <a:cubicBezTo>
                        <a:pt x="166" y="0"/>
                        <a:pt x="161" y="-2"/>
                        <a:pt x="160" y="1"/>
                      </a:cubicBezTo>
                      <a:cubicBezTo>
                        <a:pt x="135" y="45"/>
                        <a:pt x="110" y="88"/>
                        <a:pt x="82" y="130"/>
                      </a:cubicBezTo>
                      <a:cubicBezTo>
                        <a:pt x="69" y="150"/>
                        <a:pt x="53" y="168"/>
                        <a:pt x="39" y="188"/>
                      </a:cubicBezTo>
                      <a:cubicBezTo>
                        <a:pt x="25" y="207"/>
                        <a:pt x="16" y="229"/>
                        <a:pt x="1" y="247"/>
                      </a:cubicBezTo>
                      <a:cubicBezTo>
                        <a:pt x="-1" y="249"/>
                        <a:pt x="1" y="251"/>
                        <a:pt x="3" y="250"/>
                      </a:cubicBezTo>
                      <a:cubicBezTo>
                        <a:pt x="17" y="239"/>
                        <a:pt x="26" y="225"/>
                        <a:pt x="36" y="211"/>
                      </a:cubicBezTo>
                      <a:cubicBezTo>
                        <a:pt x="52" y="188"/>
                        <a:pt x="72" y="169"/>
                        <a:pt x="88" y="147"/>
                      </a:cubicBezTo>
                      <a:cubicBezTo>
                        <a:pt x="120" y="104"/>
                        <a:pt x="149" y="54"/>
                        <a:pt x="165"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0" name="Google Shape;270;p28"/>
                <p:cNvSpPr/>
                <p:nvPr/>
              </p:nvSpPr>
              <p:spPr>
                <a:xfrm>
                  <a:off x="4767480" y="3531960"/>
                  <a:ext cx="47880" cy="105840"/>
                </a:xfrm>
                <a:custGeom>
                  <a:avLst/>
                  <a:gdLst/>
                  <a:ahLst/>
                  <a:cxnLst/>
                  <a:rect l="l" t="t" r="r" b="b"/>
                  <a:pathLst>
                    <a:path w="133" h="294" extrusionOk="0">
                      <a:moveTo>
                        <a:pt x="132" y="0"/>
                      </a:moveTo>
                      <a:cubicBezTo>
                        <a:pt x="96" y="102"/>
                        <a:pt x="60" y="200"/>
                        <a:pt x="1" y="291"/>
                      </a:cubicBezTo>
                      <a:cubicBezTo>
                        <a:pt x="0" y="293"/>
                        <a:pt x="3" y="295"/>
                        <a:pt x="4" y="293"/>
                      </a:cubicBezTo>
                      <a:cubicBezTo>
                        <a:pt x="74" y="212"/>
                        <a:pt x="109" y="104"/>
                        <a:pt x="133" y="1"/>
                      </a:cubicBezTo>
                      <a:cubicBezTo>
                        <a:pt x="133" y="0"/>
                        <a:pt x="132" y="-1"/>
                        <a:pt x="132"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1" name="Google Shape;271;p28"/>
                <p:cNvSpPr/>
                <p:nvPr/>
              </p:nvSpPr>
              <p:spPr>
                <a:xfrm>
                  <a:off x="4746240" y="3601440"/>
                  <a:ext cx="36360" cy="54720"/>
                </a:xfrm>
                <a:custGeom>
                  <a:avLst/>
                  <a:gdLst/>
                  <a:ahLst/>
                  <a:cxnLst/>
                  <a:rect l="l" t="t" r="r" b="b"/>
                  <a:pathLst>
                    <a:path w="101" h="152" extrusionOk="0">
                      <a:moveTo>
                        <a:pt x="98" y="1"/>
                      </a:moveTo>
                      <a:cubicBezTo>
                        <a:pt x="71" y="54"/>
                        <a:pt x="36" y="100"/>
                        <a:pt x="1" y="148"/>
                      </a:cubicBezTo>
                      <a:cubicBezTo>
                        <a:pt x="-1" y="151"/>
                        <a:pt x="3" y="153"/>
                        <a:pt x="5" y="151"/>
                      </a:cubicBezTo>
                      <a:cubicBezTo>
                        <a:pt x="44" y="107"/>
                        <a:pt x="78" y="56"/>
                        <a:pt x="101" y="2"/>
                      </a:cubicBezTo>
                      <a:cubicBezTo>
                        <a:pt x="101" y="0"/>
                        <a:pt x="99" y="-1"/>
                        <a:pt x="98" y="1"/>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2" name="Google Shape;272;p28"/>
                <p:cNvSpPr/>
                <p:nvPr/>
              </p:nvSpPr>
              <p:spPr>
                <a:xfrm>
                  <a:off x="4720680" y="3631320"/>
                  <a:ext cx="11880" cy="15840"/>
                </a:xfrm>
                <a:custGeom>
                  <a:avLst/>
                  <a:gdLst/>
                  <a:ahLst/>
                  <a:cxnLst/>
                  <a:rect l="l" t="t" r="r" b="b"/>
                  <a:pathLst>
                    <a:path w="33" h="44" extrusionOk="0">
                      <a:moveTo>
                        <a:pt x="29" y="1"/>
                      </a:moveTo>
                      <a:cubicBezTo>
                        <a:pt x="23" y="16"/>
                        <a:pt x="10" y="27"/>
                        <a:pt x="1" y="40"/>
                      </a:cubicBezTo>
                      <a:cubicBezTo>
                        <a:pt x="0" y="42"/>
                        <a:pt x="3" y="44"/>
                        <a:pt x="5" y="43"/>
                      </a:cubicBezTo>
                      <a:cubicBezTo>
                        <a:pt x="16" y="31"/>
                        <a:pt x="27" y="17"/>
                        <a:pt x="33" y="2"/>
                      </a:cubicBezTo>
                      <a:cubicBezTo>
                        <a:pt x="34" y="-1"/>
                        <a:pt x="30" y="-2"/>
                        <a:pt x="2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3" name="Google Shape;273;p28"/>
                <p:cNvSpPr/>
                <p:nvPr/>
              </p:nvSpPr>
              <p:spPr>
                <a:xfrm>
                  <a:off x="4818240" y="3447000"/>
                  <a:ext cx="21960" cy="115560"/>
                </a:xfrm>
                <a:custGeom>
                  <a:avLst/>
                  <a:gdLst/>
                  <a:ahLst/>
                  <a:cxnLst/>
                  <a:rect l="l" t="t" r="r" b="b"/>
                  <a:pathLst>
                    <a:path w="61" h="321" extrusionOk="0">
                      <a:moveTo>
                        <a:pt x="4" y="320"/>
                      </a:moveTo>
                      <a:cubicBezTo>
                        <a:pt x="48" y="217"/>
                        <a:pt x="88" y="109"/>
                        <a:pt x="40" y="0"/>
                      </a:cubicBezTo>
                      <a:cubicBezTo>
                        <a:pt x="39" y="-2"/>
                        <a:pt x="35" y="0"/>
                        <a:pt x="36" y="2"/>
                      </a:cubicBezTo>
                      <a:cubicBezTo>
                        <a:pt x="62" y="108"/>
                        <a:pt x="39" y="219"/>
                        <a:pt x="1" y="319"/>
                      </a:cubicBezTo>
                      <a:cubicBezTo>
                        <a:pt x="0" y="321"/>
                        <a:pt x="3" y="322"/>
                        <a:pt x="4" y="32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4" name="Google Shape;274;p28"/>
                <p:cNvSpPr/>
                <p:nvPr/>
              </p:nvSpPr>
              <p:spPr>
                <a:xfrm>
                  <a:off x="4832640" y="3417840"/>
                  <a:ext cx="26280" cy="80640"/>
                </a:xfrm>
                <a:custGeom>
                  <a:avLst/>
                  <a:gdLst/>
                  <a:ahLst/>
                  <a:cxnLst/>
                  <a:rect l="l" t="t" r="r" b="b"/>
                  <a:pathLst>
                    <a:path w="73" h="224" extrusionOk="0">
                      <a:moveTo>
                        <a:pt x="72" y="221"/>
                      </a:moveTo>
                      <a:cubicBezTo>
                        <a:pt x="80" y="141"/>
                        <a:pt x="44" y="69"/>
                        <a:pt x="6" y="1"/>
                      </a:cubicBezTo>
                      <a:cubicBezTo>
                        <a:pt x="5" y="-2"/>
                        <a:pt x="-1" y="0"/>
                        <a:pt x="1" y="3"/>
                      </a:cubicBezTo>
                      <a:cubicBezTo>
                        <a:pt x="24" y="76"/>
                        <a:pt x="71" y="142"/>
                        <a:pt x="69" y="221"/>
                      </a:cubicBezTo>
                      <a:cubicBezTo>
                        <a:pt x="69" y="224"/>
                        <a:pt x="72" y="224"/>
                        <a:pt x="72" y="221"/>
                      </a:cubicBez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5" name="Google Shape;275;p28"/>
                <p:cNvSpPr/>
                <p:nvPr/>
              </p:nvSpPr>
              <p:spPr>
                <a:xfrm>
                  <a:off x="4842000" y="3408840"/>
                  <a:ext cx="6840" cy="13320"/>
                </a:xfrm>
                <a:custGeom>
                  <a:avLst/>
                  <a:gdLst/>
                  <a:ahLst/>
                  <a:cxnLst/>
                  <a:rect l="l" t="t" r="r" b="b"/>
                  <a:pathLst>
                    <a:path w="19" h="37" extrusionOk="0">
                      <a:moveTo>
                        <a:pt x="0" y="2"/>
                      </a:moveTo>
                      <a:cubicBezTo>
                        <a:pt x="4" y="14"/>
                        <a:pt x="13" y="24"/>
                        <a:pt x="16" y="36"/>
                      </a:cubicBezTo>
                      <a:cubicBezTo>
                        <a:pt x="17" y="37"/>
                        <a:pt x="19" y="37"/>
                        <a:pt x="19" y="35"/>
                      </a:cubicBezTo>
                      <a:cubicBezTo>
                        <a:pt x="19" y="22"/>
                        <a:pt x="8" y="13"/>
                        <a:pt x="3" y="1"/>
                      </a:cubicBezTo>
                      <a:cubicBezTo>
                        <a:pt x="2" y="-1"/>
                        <a:pt x="0"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6" name="Google Shape;276;p28"/>
                <p:cNvSpPr/>
                <p:nvPr/>
              </p:nvSpPr>
              <p:spPr>
                <a:xfrm>
                  <a:off x="4802400" y="3277800"/>
                  <a:ext cx="74520" cy="131400"/>
                </a:xfrm>
                <a:custGeom>
                  <a:avLst/>
                  <a:gdLst/>
                  <a:ahLst/>
                  <a:cxnLst/>
                  <a:rect l="l" t="t" r="r" b="b"/>
                  <a:pathLst>
                    <a:path w="207" h="365" extrusionOk="0">
                      <a:moveTo>
                        <a:pt x="157" y="255"/>
                      </a:moveTo>
                      <a:cubicBezTo>
                        <a:pt x="176" y="288"/>
                        <a:pt x="184" y="324"/>
                        <a:pt x="194" y="361"/>
                      </a:cubicBezTo>
                      <a:cubicBezTo>
                        <a:pt x="196" y="366"/>
                        <a:pt x="204" y="366"/>
                        <a:pt x="205" y="361"/>
                      </a:cubicBezTo>
                      <a:cubicBezTo>
                        <a:pt x="218" y="296"/>
                        <a:pt x="180" y="233"/>
                        <a:pt x="143" y="183"/>
                      </a:cubicBezTo>
                      <a:cubicBezTo>
                        <a:pt x="98" y="122"/>
                        <a:pt x="39" y="69"/>
                        <a:pt x="5" y="1"/>
                      </a:cubicBezTo>
                      <a:cubicBezTo>
                        <a:pt x="4" y="-1"/>
                        <a:pt x="0" y="0"/>
                        <a:pt x="1" y="3"/>
                      </a:cubicBezTo>
                      <a:cubicBezTo>
                        <a:pt x="25" y="66"/>
                        <a:pt x="63" y="118"/>
                        <a:pt x="103" y="172"/>
                      </a:cubicBezTo>
                      <a:cubicBezTo>
                        <a:pt x="122" y="199"/>
                        <a:pt x="141" y="226"/>
                        <a:pt x="157" y="2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7" name="Google Shape;277;p28"/>
                <p:cNvSpPr/>
                <p:nvPr/>
              </p:nvSpPr>
              <p:spPr>
                <a:xfrm>
                  <a:off x="4845240" y="3363480"/>
                  <a:ext cx="20160" cy="43920"/>
                </a:xfrm>
                <a:custGeom>
                  <a:avLst/>
                  <a:gdLst/>
                  <a:ahLst/>
                  <a:cxnLst/>
                  <a:rect l="l" t="t" r="r" b="b"/>
                  <a:pathLst>
                    <a:path w="56" h="122" extrusionOk="0">
                      <a:moveTo>
                        <a:pt x="56" y="117"/>
                      </a:moveTo>
                      <a:cubicBezTo>
                        <a:pt x="55" y="74"/>
                        <a:pt x="25" y="37"/>
                        <a:pt x="5" y="1"/>
                      </a:cubicBezTo>
                      <a:cubicBezTo>
                        <a:pt x="4" y="-2"/>
                        <a:pt x="0" y="0"/>
                        <a:pt x="1" y="3"/>
                      </a:cubicBezTo>
                      <a:cubicBezTo>
                        <a:pt x="12" y="43"/>
                        <a:pt x="38" y="77"/>
                        <a:pt x="47" y="118"/>
                      </a:cubicBezTo>
                      <a:cubicBezTo>
                        <a:pt x="48" y="123"/>
                        <a:pt x="56" y="122"/>
                        <a:pt x="56" y="1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8" name="Google Shape;278;p28"/>
                <p:cNvSpPr/>
                <p:nvPr/>
              </p:nvSpPr>
              <p:spPr>
                <a:xfrm>
                  <a:off x="4829040" y="3344040"/>
                  <a:ext cx="8280" cy="11520"/>
                </a:xfrm>
                <a:custGeom>
                  <a:avLst/>
                  <a:gdLst/>
                  <a:ahLst/>
                  <a:cxnLst/>
                  <a:rect l="l" t="t" r="r" b="b"/>
                  <a:pathLst>
                    <a:path w="23" h="32" extrusionOk="0">
                      <a:moveTo>
                        <a:pt x="23" y="29"/>
                      </a:moveTo>
                      <a:cubicBezTo>
                        <a:pt x="20" y="17"/>
                        <a:pt x="12" y="9"/>
                        <a:pt x="5" y="1"/>
                      </a:cubicBezTo>
                      <a:cubicBezTo>
                        <a:pt x="3" y="-2"/>
                        <a:pt x="-1" y="2"/>
                        <a:pt x="1" y="5"/>
                      </a:cubicBezTo>
                      <a:cubicBezTo>
                        <a:pt x="7" y="13"/>
                        <a:pt x="14" y="20"/>
                        <a:pt x="18" y="30"/>
                      </a:cubicBezTo>
                      <a:cubicBezTo>
                        <a:pt x="19" y="33"/>
                        <a:pt x="23" y="32"/>
                        <a:pt x="23" y="2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9" name="Google Shape;279;p28"/>
                <p:cNvSpPr/>
                <p:nvPr/>
              </p:nvSpPr>
              <p:spPr>
                <a:xfrm>
                  <a:off x="4587120" y="3238560"/>
                  <a:ext cx="48600" cy="16560"/>
                </a:xfrm>
                <a:custGeom>
                  <a:avLst/>
                  <a:gdLst/>
                  <a:ahLst/>
                  <a:cxnLst/>
                  <a:rect l="l" t="t" r="r" b="b"/>
                  <a:pathLst>
                    <a:path w="135" h="46" extrusionOk="0">
                      <a:moveTo>
                        <a:pt x="132" y="0"/>
                      </a:moveTo>
                      <a:cubicBezTo>
                        <a:pt x="89" y="-1"/>
                        <a:pt x="35" y="7"/>
                        <a:pt x="2" y="38"/>
                      </a:cubicBezTo>
                      <a:cubicBezTo>
                        <a:pt x="-1" y="40"/>
                        <a:pt x="2" y="46"/>
                        <a:pt x="7" y="45"/>
                      </a:cubicBezTo>
                      <a:cubicBezTo>
                        <a:pt x="49" y="29"/>
                        <a:pt x="85" y="7"/>
                        <a:pt x="132" y="6"/>
                      </a:cubicBezTo>
                      <a:cubicBezTo>
                        <a:pt x="136" y="6"/>
                        <a:pt x="136" y="0"/>
                        <a:pt x="13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0" name="Google Shape;280;p28"/>
                <p:cNvSpPr/>
                <p:nvPr/>
              </p:nvSpPr>
              <p:spPr>
                <a:xfrm>
                  <a:off x="4646160" y="3240720"/>
                  <a:ext cx="4680" cy="1800"/>
                </a:xfrm>
                <a:custGeom>
                  <a:avLst/>
                  <a:gdLst/>
                  <a:ahLst/>
                  <a:cxnLst/>
                  <a:rect l="l" t="t" r="r" b="b"/>
                  <a:pathLst>
                    <a:path w="13" h="5" extrusionOk="0">
                      <a:moveTo>
                        <a:pt x="11" y="0"/>
                      </a:moveTo>
                      <a:cubicBezTo>
                        <a:pt x="9" y="0"/>
                        <a:pt x="6" y="0"/>
                        <a:pt x="3" y="0"/>
                      </a:cubicBezTo>
                      <a:cubicBezTo>
                        <a:pt x="0" y="0"/>
                        <a:pt x="0" y="4"/>
                        <a:pt x="3" y="5"/>
                      </a:cubicBezTo>
                      <a:cubicBezTo>
                        <a:pt x="6" y="5"/>
                        <a:pt x="9" y="5"/>
                        <a:pt x="11" y="5"/>
                      </a:cubicBezTo>
                      <a:cubicBezTo>
                        <a:pt x="14" y="5"/>
                        <a:pt x="14" y="0"/>
                        <a:pt x="1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1" name="Google Shape;281;p28"/>
                <p:cNvSpPr/>
                <p:nvPr/>
              </p:nvSpPr>
              <p:spPr>
                <a:xfrm>
                  <a:off x="4557600" y="3297600"/>
                  <a:ext cx="52560" cy="24840"/>
                </a:xfrm>
                <a:custGeom>
                  <a:avLst/>
                  <a:gdLst/>
                  <a:ahLst/>
                  <a:cxnLst/>
                  <a:rect l="l" t="t" r="r" b="b"/>
                  <a:pathLst>
                    <a:path w="146" h="69" extrusionOk="0">
                      <a:moveTo>
                        <a:pt x="5" y="68"/>
                      </a:moveTo>
                      <a:cubicBezTo>
                        <a:pt x="26" y="57"/>
                        <a:pt x="47" y="46"/>
                        <a:pt x="68" y="36"/>
                      </a:cubicBezTo>
                      <a:cubicBezTo>
                        <a:pt x="93" y="24"/>
                        <a:pt x="118" y="19"/>
                        <a:pt x="143" y="9"/>
                      </a:cubicBezTo>
                      <a:cubicBezTo>
                        <a:pt x="148" y="7"/>
                        <a:pt x="148" y="0"/>
                        <a:pt x="142" y="0"/>
                      </a:cubicBezTo>
                      <a:cubicBezTo>
                        <a:pt x="90" y="-4"/>
                        <a:pt x="43" y="38"/>
                        <a:pt x="2" y="64"/>
                      </a:cubicBezTo>
                      <a:cubicBezTo>
                        <a:pt x="-1" y="66"/>
                        <a:pt x="2" y="70"/>
                        <a:pt x="5" y="6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2" name="Google Shape;282;p28"/>
                <p:cNvSpPr/>
                <p:nvPr/>
              </p:nvSpPr>
              <p:spPr>
                <a:xfrm>
                  <a:off x="4540680" y="3295080"/>
                  <a:ext cx="40680" cy="28440"/>
                </a:xfrm>
                <a:custGeom>
                  <a:avLst/>
                  <a:gdLst/>
                  <a:ahLst/>
                  <a:cxnLst/>
                  <a:rect l="l" t="t" r="r" b="b"/>
                  <a:pathLst>
                    <a:path w="113" h="79" extrusionOk="0">
                      <a:moveTo>
                        <a:pt x="8" y="77"/>
                      </a:moveTo>
                      <a:cubicBezTo>
                        <a:pt x="36" y="46"/>
                        <a:pt x="72" y="18"/>
                        <a:pt x="112" y="4"/>
                      </a:cubicBezTo>
                      <a:cubicBezTo>
                        <a:pt x="115" y="3"/>
                        <a:pt x="114" y="-1"/>
                        <a:pt x="111" y="0"/>
                      </a:cubicBezTo>
                      <a:cubicBezTo>
                        <a:pt x="73" y="12"/>
                        <a:pt x="16" y="31"/>
                        <a:pt x="1" y="73"/>
                      </a:cubicBezTo>
                      <a:cubicBezTo>
                        <a:pt x="0" y="77"/>
                        <a:pt x="5" y="80"/>
                        <a:pt x="8"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3" name="Google Shape;283;p28"/>
                <p:cNvSpPr/>
                <p:nvPr/>
              </p:nvSpPr>
              <p:spPr>
                <a:xfrm>
                  <a:off x="4524480" y="3300480"/>
                  <a:ext cx="7560" cy="11160"/>
                </a:xfrm>
                <a:custGeom>
                  <a:avLst/>
                  <a:gdLst/>
                  <a:ahLst/>
                  <a:cxnLst/>
                  <a:rect l="l" t="t" r="r" b="b"/>
                  <a:pathLst>
                    <a:path w="21" h="31" extrusionOk="0">
                      <a:moveTo>
                        <a:pt x="17" y="0"/>
                      </a:moveTo>
                      <a:cubicBezTo>
                        <a:pt x="10" y="9"/>
                        <a:pt x="5" y="18"/>
                        <a:pt x="1" y="28"/>
                      </a:cubicBezTo>
                      <a:cubicBezTo>
                        <a:pt x="0" y="31"/>
                        <a:pt x="4" y="32"/>
                        <a:pt x="5" y="30"/>
                      </a:cubicBezTo>
                      <a:cubicBezTo>
                        <a:pt x="11" y="21"/>
                        <a:pt x="15" y="12"/>
                        <a:pt x="21" y="3"/>
                      </a:cubicBezTo>
                      <a:cubicBezTo>
                        <a:pt x="23" y="1"/>
                        <a:pt x="19" y="-2"/>
                        <a:pt x="1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4" name="Google Shape;284;p28"/>
                <p:cNvSpPr/>
                <p:nvPr/>
              </p:nvSpPr>
              <p:spPr>
                <a:xfrm>
                  <a:off x="4537440" y="3317400"/>
                  <a:ext cx="128520" cy="70920"/>
                </a:xfrm>
                <a:custGeom>
                  <a:avLst/>
                  <a:gdLst/>
                  <a:ahLst/>
                  <a:cxnLst/>
                  <a:rect l="l" t="t" r="r" b="b"/>
                  <a:pathLst>
                    <a:path w="357" h="197" extrusionOk="0">
                      <a:moveTo>
                        <a:pt x="355" y="0"/>
                      </a:moveTo>
                      <a:cubicBezTo>
                        <a:pt x="326" y="-1"/>
                        <a:pt x="296" y="0"/>
                        <a:pt x="270" y="13"/>
                      </a:cubicBezTo>
                      <a:cubicBezTo>
                        <a:pt x="235" y="31"/>
                        <a:pt x="209" y="59"/>
                        <a:pt x="172" y="71"/>
                      </a:cubicBezTo>
                      <a:cubicBezTo>
                        <a:pt x="132" y="84"/>
                        <a:pt x="95" y="83"/>
                        <a:pt x="59" y="107"/>
                      </a:cubicBezTo>
                      <a:cubicBezTo>
                        <a:pt x="28" y="128"/>
                        <a:pt x="21" y="162"/>
                        <a:pt x="1" y="191"/>
                      </a:cubicBezTo>
                      <a:cubicBezTo>
                        <a:pt x="-1" y="195"/>
                        <a:pt x="4" y="198"/>
                        <a:pt x="7" y="195"/>
                      </a:cubicBezTo>
                      <a:cubicBezTo>
                        <a:pt x="34" y="172"/>
                        <a:pt x="50" y="139"/>
                        <a:pt x="80" y="119"/>
                      </a:cubicBezTo>
                      <a:cubicBezTo>
                        <a:pt x="112" y="98"/>
                        <a:pt x="152" y="101"/>
                        <a:pt x="187" y="90"/>
                      </a:cubicBezTo>
                      <a:cubicBezTo>
                        <a:pt x="209" y="83"/>
                        <a:pt x="227" y="67"/>
                        <a:pt x="245" y="51"/>
                      </a:cubicBezTo>
                      <a:cubicBezTo>
                        <a:pt x="278" y="21"/>
                        <a:pt x="310" y="10"/>
                        <a:pt x="355" y="6"/>
                      </a:cubicBezTo>
                      <a:cubicBezTo>
                        <a:pt x="358" y="6"/>
                        <a:pt x="358" y="1"/>
                        <a:pt x="355" y="0"/>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5" name="Google Shape;285;p28"/>
                <p:cNvSpPr/>
                <p:nvPr/>
              </p:nvSpPr>
              <p:spPr>
                <a:xfrm>
                  <a:off x="4525200" y="3375360"/>
                  <a:ext cx="14040" cy="19080"/>
                </a:xfrm>
                <a:custGeom>
                  <a:avLst/>
                  <a:gdLst/>
                  <a:ahLst/>
                  <a:cxnLst/>
                  <a:rect l="l" t="t" r="r" b="b"/>
                  <a:pathLst>
                    <a:path w="39" h="53" extrusionOk="0">
                      <a:moveTo>
                        <a:pt x="35" y="2"/>
                      </a:moveTo>
                      <a:cubicBezTo>
                        <a:pt x="33" y="22"/>
                        <a:pt x="12" y="33"/>
                        <a:pt x="1" y="48"/>
                      </a:cubicBezTo>
                      <a:cubicBezTo>
                        <a:pt x="-1" y="50"/>
                        <a:pt x="3" y="54"/>
                        <a:pt x="5" y="52"/>
                      </a:cubicBezTo>
                      <a:cubicBezTo>
                        <a:pt x="20" y="41"/>
                        <a:pt x="39" y="23"/>
                        <a:pt x="39" y="2"/>
                      </a:cubicBezTo>
                      <a:cubicBezTo>
                        <a:pt x="39" y="-1"/>
                        <a:pt x="35" y="-1"/>
                        <a:pt x="34" y="2"/>
                      </a:cubicBezTo>
                      <a:lnTo>
                        <a:pt x="35" y="2"/>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6" name="Google Shape;286;p28"/>
                <p:cNvSpPr/>
                <p:nvPr/>
              </p:nvSpPr>
              <p:spPr>
                <a:xfrm>
                  <a:off x="4506840" y="3378960"/>
                  <a:ext cx="23760" cy="32400"/>
                </a:xfrm>
                <a:custGeom>
                  <a:avLst/>
                  <a:gdLst/>
                  <a:ahLst/>
                  <a:cxnLst/>
                  <a:rect l="l" t="t" r="r" b="b"/>
                  <a:pathLst>
                    <a:path w="66" h="90" extrusionOk="0">
                      <a:moveTo>
                        <a:pt x="62" y="1"/>
                      </a:moveTo>
                      <a:cubicBezTo>
                        <a:pt x="46" y="32"/>
                        <a:pt x="16" y="53"/>
                        <a:pt x="1" y="84"/>
                      </a:cubicBezTo>
                      <a:cubicBezTo>
                        <a:pt x="0" y="87"/>
                        <a:pt x="3" y="92"/>
                        <a:pt x="6" y="89"/>
                      </a:cubicBezTo>
                      <a:cubicBezTo>
                        <a:pt x="34" y="68"/>
                        <a:pt x="53" y="35"/>
                        <a:pt x="66" y="3"/>
                      </a:cubicBezTo>
                      <a:cubicBezTo>
                        <a:pt x="67" y="0"/>
                        <a:pt x="63" y="-1"/>
                        <a:pt x="6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7" name="Google Shape;287;p28"/>
                <p:cNvSpPr/>
                <p:nvPr/>
              </p:nvSpPr>
              <p:spPr>
                <a:xfrm>
                  <a:off x="4516200" y="3385800"/>
                  <a:ext cx="3600" cy="5040"/>
                </a:xfrm>
                <a:custGeom>
                  <a:avLst/>
                  <a:gdLst/>
                  <a:ahLst/>
                  <a:cxnLst/>
                  <a:rect l="l" t="t" r="r" b="b"/>
                  <a:pathLst>
                    <a:path w="10" h="14" extrusionOk="0">
                      <a:moveTo>
                        <a:pt x="3" y="13"/>
                      </a:moveTo>
                      <a:cubicBezTo>
                        <a:pt x="6" y="10"/>
                        <a:pt x="8" y="6"/>
                        <a:pt x="10" y="2"/>
                      </a:cubicBezTo>
                      <a:cubicBezTo>
                        <a:pt x="11" y="0"/>
                        <a:pt x="8" y="-1"/>
                        <a:pt x="7" y="1"/>
                      </a:cubicBezTo>
                      <a:cubicBezTo>
                        <a:pt x="6" y="5"/>
                        <a:pt x="4" y="8"/>
                        <a:pt x="1" y="11"/>
                      </a:cubicBezTo>
                      <a:cubicBezTo>
                        <a:pt x="0" y="13"/>
                        <a:pt x="2" y="15"/>
                        <a:pt x="3"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8" name="Google Shape;288;p28"/>
                <p:cNvSpPr/>
                <p:nvPr/>
              </p:nvSpPr>
              <p:spPr>
                <a:xfrm>
                  <a:off x="4714920" y="3177360"/>
                  <a:ext cx="74520" cy="120600"/>
                </a:xfrm>
                <a:custGeom>
                  <a:avLst/>
                  <a:gdLst/>
                  <a:ahLst/>
                  <a:cxnLst/>
                  <a:rect l="l" t="t" r="r" b="b"/>
                  <a:pathLst>
                    <a:path w="207" h="335" extrusionOk="0">
                      <a:moveTo>
                        <a:pt x="203" y="333"/>
                      </a:moveTo>
                      <a:cubicBezTo>
                        <a:pt x="203" y="335"/>
                        <a:pt x="208" y="335"/>
                        <a:pt x="207" y="332"/>
                      </a:cubicBezTo>
                      <a:cubicBezTo>
                        <a:pt x="203" y="256"/>
                        <a:pt x="133" y="227"/>
                        <a:pt x="93" y="173"/>
                      </a:cubicBezTo>
                      <a:cubicBezTo>
                        <a:pt x="53" y="119"/>
                        <a:pt x="55" y="46"/>
                        <a:pt x="3" y="0"/>
                      </a:cubicBezTo>
                      <a:cubicBezTo>
                        <a:pt x="1" y="-2"/>
                        <a:pt x="-1" y="0"/>
                        <a:pt x="1" y="2"/>
                      </a:cubicBezTo>
                      <a:cubicBezTo>
                        <a:pt x="44" y="51"/>
                        <a:pt x="37" y="120"/>
                        <a:pt x="68" y="176"/>
                      </a:cubicBezTo>
                      <a:cubicBezTo>
                        <a:pt x="81" y="199"/>
                        <a:pt x="103" y="214"/>
                        <a:pt x="124" y="229"/>
                      </a:cubicBezTo>
                      <a:cubicBezTo>
                        <a:pt x="160" y="256"/>
                        <a:pt x="189" y="289"/>
                        <a:pt x="203" y="33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9" name="Google Shape;289;p28"/>
                <p:cNvSpPr/>
                <p:nvPr/>
              </p:nvSpPr>
              <p:spPr>
                <a:xfrm>
                  <a:off x="4747680" y="3211200"/>
                  <a:ext cx="44280" cy="68400"/>
                </a:xfrm>
                <a:custGeom>
                  <a:avLst/>
                  <a:gdLst/>
                  <a:ahLst/>
                  <a:cxnLst/>
                  <a:rect l="l" t="t" r="r" b="b"/>
                  <a:pathLst>
                    <a:path w="123" h="190" extrusionOk="0">
                      <a:moveTo>
                        <a:pt x="1" y="2"/>
                      </a:moveTo>
                      <a:cubicBezTo>
                        <a:pt x="43" y="59"/>
                        <a:pt x="88" y="120"/>
                        <a:pt x="113" y="186"/>
                      </a:cubicBezTo>
                      <a:cubicBezTo>
                        <a:pt x="115" y="191"/>
                        <a:pt x="124" y="191"/>
                        <a:pt x="123" y="185"/>
                      </a:cubicBezTo>
                      <a:cubicBezTo>
                        <a:pt x="113" y="110"/>
                        <a:pt x="52" y="54"/>
                        <a:pt x="4" y="0"/>
                      </a:cubicBezTo>
                      <a:cubicBezTo>
                        <a:pt x="3" y="-2"/>
                        <a:pt x="0" y="1"/>
                        <a:pt x="1" y="3"/>
                      </a:cubicBezTo>
                      <a:lnTo>
                        <a:pt x="1" y="2"/>
                      </a:lnTo>
                      <a:close/>
                    </a:path>
                  </a:pathLst>
                </a:custGeom>
                <a:solidFill>
                  <a:schemeClr val="dk1"/>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0" name="Google Shape;290;p28"/>
                <p:cNvSpPr/>
                <p:nvPr/>
              </p:nvSpPr>
              <p:spPr>
                <a:xfrm>
                  <a:off x="4774320" y="3235320"/>
                  <a:ext cx="10440" cy="14400"/>
                </a:xfrm>
                <a:custGeom>
                  <a:avLst/>
                  <a:gdLst/>
                  <a:ahLst/>
                  <a:cxnLst/>
                  <a:rect l="l" t="t" r="r" b="b"/>
                  <a:pathLst>
                    <a:path w="29" h="40" extrusionOk="0">
                      <a:moveTo>
                        <a:pt x="24" y="39"/>
                      </a:moveTo>
                      <a:cubicBezTo>
                        <a:pt x="26" y="41"/>
                        <a:pt x="30" y="39"/>
                        <a:pt x="29" y="37"/>
                      </a:cubicBezTo>
                      <a:cubicBezTo>
                        <a:pt x="24" y="23"/>
                        <a:pt x="16" y="9"/>
                        <a:pt x="4" y="0"/>
                      </a:cubicBezTo>
                      <a:cubicBezTo>
                        <a:pt x="1" y="-1"/>
                        <a:pt x="-1" y="2"/>
                        <a:pt x="1" y="5"/>
                      </a:cubicBezTo>
                      <a:cubicBezTo>
                        <a:pt x="9" y="15"/>
                        <a:pt x="18" y="26"/>
                        <a:pt x="24" y="3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1" name="Google Shape;291;p28"/>
                <p:cNvSpPr/>
                <p:nvPr/>
              </p:nvSpPr>
              <p:spPr>
                <a:xfrm>
                  <a:off x="4744800" y="3184560"/>
                  <a:ext cx="21960" cy="36360"/>
                </a:xfrm>
                <a:custGeom>
                  <a:avLst/>
                  <a:gdLst/>
                  <a:ahLst/>
                  <a:cxnLst/>
                  <a:rect l="l" t="t" r="r" b="b"/>
                  <a:pathLst>
                    <a:path w="61" h="101" extrusionOk="0">
                      <a:moveTo>
                        <a:pt x="57" y="99"/>
                      </a:moveTo>
                      <a:cubicBezTo>
                        <a:pt x="59" y="102"/>
                        <a:pt x="63" y="100"/>
                        <a:pt x="61" y="97"/>
                      </a:cubicBezTo>
                      <a:cubicBezTo>
                        <a:pt x="44" y="64"/>
                        <a:pt x="23" y="32"/>
                        <a:pt x="3" y="0"/>
                      </a:cubicBezTo>
                      <a:cubicBezTo>
                        <a:pt x="2" y="-1"/>
                        <a:pt x="0" y="0"/>
                        <a:pt x="1" y="1"/>
                      </a:cubicBezTo>
                      <a:cubicBezTo>
                        <a:pt x="17" y="35"/>
                        <a:pt x="35" y="69"/>
                        <a:pt x="57" y="9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2" name="Google Shape;292;p28"/>
                <p:cNvSpPr/>
                <p:nvPr/>
              </p:nvSpPr>
              <p:spPr>
                <a:xfrm>
                  <a:off x="4758840" y="3201840"/>
                  <a:ext cx="14040" cy="20160"/>
                </a:xfrm>
                <a:custGeom>
                  <a:avLst/>
                  <a:gdLst/>
                  <a:ahLst/>
                  <a:cxnLst/>
                  <a:rect l="l" t="t" r="r" b="b"/>
                  <a:pathLst>
                    <a:path w="39" h="56" extrusionOk="0">
                      <a:moveTo>
                        <a:pt x="36" y="55"/>
                      </a:moveTo>
                      <a:cubicBezTo>
                        <a:pt x="37" y="57"/>
                        <a:pt x="40" y="55"/>
                        <a:pt x="39" y="54"/>
                      </a:cubicBezTo>
                      <a:cubicBezTo>
                        <a:pt x="30" y="34"/>
                        <a:pt x="16" y="19"/>
                        <a:pt x="5" y="1"/>
                      </a:cubicBezTo>
                      <a:cubicBezTo>
                        <a:pt x="3" y="-2"/>
                        <a:pt x="0" y="1"/>
                        <a:pt x="1" y="3"/>
                      </a:cubicBezTo>
                      <a:cubicBezTo>
                        <a:pt x="9" y="23"/>
                        <a:pt x="25" y="37"/>
                        <a:pt x="36"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3" name="Google Shape;293;p28"/>
                <p:cNvSpPr/>
                <p:nvPr/>
              </p:nvSpPr>
              <p:spPr>
                <a:xfrm>
                  <a:off x="4746240" y="3219840"/>
                  <a:ext cx="24120" cy="35280"/>
                </a:xfrm>
                <a:custGeom>
                  <a:avLst/>
                  <a:gdLst/>
                  <a:ahLst/>
                  <a:cxnLst/>
                  <a:rect l="l" t="t" r="r" b="b"/>
                  <a:pathLst>
                    <a:path w="67" h="98" extrusionOk="0">
                      <a:moveTo>
                        <a:pt x="3" y="0"/>
                      </a:moveTo>
                      <a:cubicBezTo>
                        <a:pt x="1" y="-1"/>
                        <a:pt x="-1" y="2"/>
                        <a:pt x="1" y="3"/>
                      </a:cubicBezTo>
                      <a:cubicBezTo>
                        <a:pt x="32" y="25"/>
                        <a:pt x="40" y="68"/>
                        <a:pt x="63" y="97"/>
                      </a:cubicBezTo>
                      <a:cubicBezTo>
                        <a:pt x="65" y="99"/>
                        <a:pt x="68" y="96"/>
                        <a:pt x="67" y="94"/>
                      </a:cubicBezTo>
                      <a:cubicBezTo>
                        <a:pt x="52" y="61"/>
                        <a:pt x="35" y="2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4" name="Google Shape;294;p28"/>
                <p:cNvSpPr/>
                <p:nvPr/>
              </p:nvSpPr>
              <p:spPr>
                <a:xfrm>
                  <a:off x="4751640" y="3259440"/>
                  <a:ext cx="30600" cy="52920"/>
                </a:xfrm>
                <a:custGeom>
                  <a:avLst/>
                  <a:gdLst/>
                  <a:ahLst/>
                  <a:cxnLst/>
                  <a:rect l="l" t="t" r="r" b="b"/>
                  <a:pathLst>
                    <a:path w="85" h="147" extrusionOk="0">
                      <a:moveTo>
                        <a:pt x="85" y="142"/>
                      </a:moveTo>
                      <a:cubicBezTo>
                        <a:pt x="77" y="86"/>
                        <a:pt x="35" y="45"/>
                        <a:pt x="4" y="0"/>
                      </a:cubicBezTo>
                      <a:cubicBezTo>
                        <a:pt x="3" y="-1"/>
                        <a:pt x="0" y="0"/>
                        <a:pt x="1" y="2"/>
                      </a:cubicBezTo>
                      <a:cubicBezTo>
                        <a:pt x="31" y="49"/>
                        <a:pt x="61" y="90"/>
                        <a:pt x="78" y="144"/>
                      </a:cubicBezTo>
                      <a:cubicBezTo>
                        <a:pt x="80" y="148"/>
                        <a:pt x="85" y="146"/>
                        <a:pt x="85" y="142"/>
                      </a:cubicBezTo>
                      <a:close/>
                    </a:path>
                  </a:pathLst>
                </a:custGeom>
                <a:solidFill>
                  <a:schemeClr val="dk1"/>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 name="Google Shape;295;p28"/>
                <p:cNvSpPr/>
                <p:nvPr/>
              </p:nvSpPr>
              <p:spPr>
                <a:xfrm>
                  <a:off x="4780080" y="3295080"/>
                  <a:ext cx="6840" cy="11880"/>
                </a:xfrm>
                <a:custGeom>
                  <a:avLst/>
                  <a:gdLst/>
                  <a:ahLst/>
                  <a:cxnLst/>
                  <a:rect l="l" t="t" r="r" b="b"/>
                  <a:pathLst>
                    <a:path w="19" h="33" extrusionOk="0">
                      <a:moveTo>
                        <a:pt x="19" y="30"/>
                      </a:moveTo>
                      <a:cubicBezTo>
                        <a:pt x="16" y="19"/>
                        <a:pt x="10" y="9"/>
                        <a:pt x="4" y="0"/>
                      </a:cubicBezTo>
                      <a:cubicBezTo>
                        <a:pt x="3" y="-2"/>
                        <a:pt x="0" y="0"/>
                        <a:pt x="1" y="2"/>
                      </a:cubicBezTo>
                      <a:cubicBezTo>
                        <a:pt x="7" y="11"/>
                        <a:pt x="11" y="21"/>
                        <a:pt x="16" y="31"/>
                      </a:cubicBezTo>
                      <a:cubicBezTo>
                        <a:pt x="17" y="33"/>
                        <a:pt x="19" y="32"/>
                        <a:pt x="19" y="3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 name="Google Shape;296;p28"/>
                <p:cNvSpPr/>
                <p:nvPr/>
              </p:nvSpPr>
              <p:spPr>
                <a:xfrm>
                  <a:off x="4836240" y="3304440"/>
                  <a:ext cx="46800" cy="72000"/>
                </a:xfrm>
                <a:custGeom>
                  <a:avLst/>
                  <a:gdLst/>
                  <a:ahLst/>
                  <a:cxnLst/>
                  <a:rect l="l" t="t" r="r" b="b"/>
                  <a:pathLst>
                    <a:path w="130" h="200" extrusionOk="0">
                      <a:moveTo>
                        <a:pt x="130" y="196"/>
                      </a:moveTo>
                      <a:cubicBezTo>
                        <a:pt x="112" y="120"/>
                        <a:pt x="50" y="65"/>
                        <a:pt x="7" y="1"/>
                      </a:cubicBezTo>
                      <a:cubicBezTo>
                        <a:pt x="5" y="-2"/>
                        <a:pt x="0" y="0"/>
                        <a:pt x="1" y="4"/>
                      </a:cubicBezTo>
                      <a:cubicBezTo>
                        <a:pt x="26" y="78"/>
                        <a:pt x="98" y="124"/>
                        <a:pt x="125" y="197"/>
                      </a:cubicBezTo>
                      <a:cubicBezTo>
                        <a:pt x="126" y="201"/>
                        <a:pt x="131" y="199"/>
                        <a:pt x="130" y="196"/>
                      </a:cubicBezTo>
                      <a:close/>
                    </a:path>
                  </a:pathLst>
                </a:custGeom>
                <a:solidFill>
                  <a:schemeClr val="dk1"/>
                </a:solidFill>
                <a:ln>
                  <a:noFill/>
                </a:ln>
              </p:spPr>
              <p:txBody>
                <a:bodyPr spcFirstLastPara="1" wrap="square" lIns="90000" tIns="27000" rIns="90000" bIns="27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7" name="Google Shape;297;p28"/>
                <p:cNvSpPr/>
                <p:nvPr/>
              </p:nvSpPr>
              <p:spPr>
                <a:xfrm>
                  <a:off x="4847400" y="3307680"/>
                  <a:ext cx="23400" cy="30960"/>
                </a:xfrm>
                <a:custGeom>
                  <a:avLst/>
                  <a:gdLst/>
                  <a:ahLst/>
                  <a:cxnLst/>
                  <a:rect l="l" t="t" r="r" b="b"/>
                  <a:pathLst>
                    <a:path w="65" h="86" extrusionOk="0">
                      <a:moveTo>
                        <a:pt x="61" y="85"/>
                      </a:moveTo>
                      <a:cubicBezTo>
                        <a:pt x="63" y="87"/>
                        <a:pt x="67" y="85"/>
                        <a:pt x="65" y="82"/>
                      </a:cubicBezTo>
                      <a:cubicBezTo>
                        <a:pt x="46" y="54"/>
                        <a:pt x="24" y="26"/>
                        <a:pt x="2" y="0"/>
                      </a:cubicBezTo>
                      <a:cubicBezTo>
                        <a:pt x="1" y="-1"/>
                        <a:pt x="0" y="0"/>
                        <a:pt x="1" y="1"/>
                      </a:cubicBezTo>
                      <a:cubicBezTo>
                        <a:pt x="20" y="30"/>
                        <a:pt x="38" y="60"/>
                        <a:pt x="61" y="8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8" name="Google Shape;298;p28"/>
                <p:cNvSpPr/>
                <p:nvPr/>
              </p:nvSpPr>
              <p:spPr>
                <a:xfrm>
                  <a:off x="4891680" y="3404880"/>
                  <a:ext cx="5760" cy="15480"/>
                </a:xfrm>
                <a:custGeom>
                  <a:avLst/>
                  <a:gdLst/>
                  <a:ahLst/>
                  <a:cxnLst/>
                  <a:rect l="l" t="t" r="r" b="b"/>
                  <a:pathLst>
                    <a:path w="16" h="43" extrusionOk="0">
                      <a:moveTo>
                        <a:pt x="1" y="3"/>
                      </a:moveTo>
                      <a:cubicBezTo>
                        <a:pt x="6" y="15"/>
                        <a:pt x="11" y="28"/>
                        <a:pt x="13" y="41"/>
                      </a:cubicBezTo>
                      <a:cubicBezTo>
                        <a:pt x="13" y="43"/>
                        <a:pt x="16" y="43"/>
                        <a:pt x="16" y="41"/>
                      </a:cubicBezTo>
                      <a:cubicBezTo>
                        <a:pt x="18" y="26"/>
                        <a:pt x="10" y="14"/>
                        <a:pt x="4" y="1"/>
                      </a:cubicBezTo>
                      <a:cubicBezTo>
                        <a:pt x="3" y="-1"/>
                        <a:pt x="0" y="0"/>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9" name="Google Shape;299;p28"/>
                <p:cNvSpPr/>
                <p:nvPr/>
              </p:nvSpPr>
              <p:spPr>
                <a:xfrm>
                  <a:off x="4878360" y="3419280"/>
                  <a:ext cx="11520" cy="49320"/>
                </a:xfrm>
                <a:custGeom>
                  <a:avLst/>
                  <a:gdLst/>
                  <a:ahLst/>
                  <a:cxnLst/>
                  <a:rect l="l" t="t" r="r" b="b"/>
                  <a:pathLst>
                    <a:path w="32" h="137" extrusionOk="0">
                      <a:moveTo>
                        <a:pt x="0" y="2"/>
                      </a:moveTo>
                      <a:cubicBezTo>
                        <a:pt x="4" y="47"/>
                        <a:pt x="21" y="90"/>
                        <a:pt x="26" y="134"/>
                      </a:cubicBezTo>
                      <a:cubicBezTo>
                        <a:pt x="27" y="138"/>
                        <a:pt x="32" y="138"/>
                        <a:pt x="32" y="134"/>
                      </a:cubicBezTo>
                      <a:cubicBezTo>
                        <a:pt x="35" y="89"/>
                        <a:pt x="11" y="46"/>
                        <a:pt x="5" y="1"/>
                      </a:cubicBezTo>
                      <a:cubicBezTo>
                        <a:pt x="4" y="-1"/>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0" name="Google Shape;300;p28"/>
                <p:cNvSpPr/>
                <p:nvPr/>
              </p:nvSpPr>
              <p:spPr>
                <a:xfrm>
                  <a:off x="4866840" y="3427920"/>
                  <a:ext cx="11160" cy="41400"/>
                </a:xfrm>
                <a:custGeom>
                  <a:avLst/>
                  <a:gdLst/>
                  <a:ahLst/>
                  <a:cxnLst/>
                  <a:rect l="l" t="t" r="r" b="b"/>
                  <a:pathLst>
                    <a:path w="31" h="115" extrusionOk="0">
                      <a:moveTo>
                        <a:pt x="1" y="3"/>
                      </a:moveTo>
                      <a:cubicBezTo>
                        <a:pt x="18" y="38"/>
                        <a:pt x="21" y="76"/>
                        <a:pt x="29" y="113"/>
                      </a:cubicBezTo>
                      <a:cubicBezTo>
                        <a:pt x="29" y="115"/>
                        <a:pt x="31" y="114"/>
                        <a:pt x="31" y="113"/>
                      </a:cubicBezTo>
                      <a:cubicBezTo>
                        <a:pt x="26" y="75"/>
                        <a:pt x="26" y="35"/>
                        <a:pt x="6" y="1"/>
                      </a:cubicBezTo>
                      <a:cubicBezTo>
                        <a:pt x="4" y="-2"/>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1" name="Google Shape;301;p28"/>
                <p:cNvSpPr/>
                <p:nvPr/>
              </p:nvSpPr>
              <p:spPr>
                <a:xfrm>
                  <a:off x="4856760" y="3436920"/>
                  <a:ext cx="8640" cy="20520"/>
                </a:xfrm>
                <a:custGeom>
                  <a:avLst/>
                  <a:gdLst/>
                  <a:ahLst/>
                  <a:cxnLst/>
                  <a:rect l="l" t="t" r="r" b="b"/>
                  <a:pathLst>
                    <a:path w="24" h="57" extrusionOk="0">
                      <a:moveTo>
                        <a:pt x="24" y="54"/>
                      </a:moveTo>
                      <a:cubicBezTo>
                        <a:pt x="19" y="36"/>
                        <a:pt x="13" y="18"/>
                        <a:pt x="6" y="1"/>
                      </a:cubicBezTo>
                      <a:cubicBezTo>
                        <a:pt x="5" y="-2"/>
                        <a:pt x="0" y="-1"/>
                        <a:pt x="1" y="2"/>
                      </a:cubicBezTo>
                      <a:cubicBezTo>
                        <a:pt x="7" y="20"/>
                        <a:pt x="14" y="37"/>
                        <a:pt x="20" y="55"/>
                      </a:cubicBezTo>
                      <a:cubicBezTo>
                        <a:pt x="21" y="58"/>
                        <a:pt x="25" y="57"/>
                        <a:pt x="24" y="5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2" name="Google Shape;302;p28"/>
                <p:cNvSpPr/>
                <p:nvPr/>
              </p:nvSpPr>
              <p:spPr>
                <a:xfrm>
                  <a:off x="4802760" y="3309120"/>
                  <a:ext cx="34200" cy="75960"/>
                </a:xfrm>
                <a:custGeom>
                  <a:avLst/>
                  <a:gdLst/>
                  <a:ahLst/>
                  <a:cxnLst/>
                  <a:rect l="l" t="t" r="r" b="b"/>
                  <a:pathLst>
                    <a:path w="95" h="211" extrusionOk="0">
                      <a:moveTo>
                        <a:pt x="95" y="208"/>
                      </a:moveTo>
                      <a:cubicBezTo>
                        <a:pt x="92" y="175"/>
                        <a:pt x="75" y="146"/>
                        <a:pt x="58" y="119"/>
                      </a:cubicBezTo>
                      <a:cubicBezTo>
                        <a:pt x="35" y="81"/>
                        <a:pt x="30" y="37"/>
                        <a:pt x="6" y="1"/>
                      </a:cubicBezTo>
                      <a:cubicBezTo>
                        <a:pt x="5" y="-2"/>
                        <a:pt x="-1" y="0"/>
                        <a:pt x="1" y="3"/>
                      </a:cubicBezTo>
                      <a:cubicBezTo>
                        <a:pt x="15" y="38"/>
                        <a:pt x="19" y="75"/>
                        <a:pt x="37" y="108"/>
                      </a:cubicBezTo>
                      <a:cubicBezTo>
                        <a:pt x="56" y="142"/>
                        <a:pt x="84" y="168"/>
                        <a:pt x="90" y="208"/>
                      </a:cubicBezTo>
                      <a:cubicBezTo>
                        <a:pt x="90" y="211"/>
                        <a:pt x="95" y="211"/>
                        <a:pt x="95" y="208"/>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3" name="Google Shape;303;p28"/>
                <p:cNvSpPr/>
                <p:nvPr/>
              </p:nvSpPr>
              <p:spPr>
                <a:xfrm>
                  <a:off x="4800600" y="3288960"/>
                  <a:ext cx="7920" cy="14400"/>
                </a:xfrm>
                <a:custGeom>
                  <a:avLst/>
                  <a:gdLst/>
                  <a:ahLst/>
                  <a:cxnLst/>
                  <a:rect l="l" t="t" r="r" b="b"/>
                  <a:pathLst>
                    <a:path w="22" h="40" extrusionOk="0">
                      <a:moveTo>
                        <a:pt x="22" y="37"/>
                      </a:moveTo>
                      <a:cubicBezTo>
                        <a:pt x="16" y="26"/>
                        <a:pt x="9" y="14"/>
                        <a:pt x="5" y="1"/>
                      </a:cubicBezTo>
                      <a:cubicBezTo>
                        <a:pt x="4" y="-1"/>
                        <a:pt x="0" y="0"/>
                        <a:pt x="1" y="3"/>
                      </a:cubicBezTo>
                      <a:cubicBezTo>
                        <a:pt x="5" y="16"/>
                        <a:pt x="11" y="28"/>
                        <a:pt x="19" y="39"/>
                      </a:cubicBezTo>
                      <a:cubicBezTo>
                        <a:pt x="20" y="41"/>
                        <a:pt x="23" y="39"/>
                        <a:pt x="2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4" name="Google Shape;304;p28"/>
                <p:cNvSpPr/>
                <p:nvPr/>
              </p:nvSpPr>
              <p:spPr>
                <a:xfrm>
                  <a:off x="4718880" y="3157920"/>
                  <a:ext cx="15480" cy="16200"/>
                </a:xfrm>
                <a:custGeom>
                  <a:avLst/>
                  <a:gdLst/>
                  <a:ahLst/>
                  <a:cxnLst/>
                  <a:rect l="l" t="t" r="r" b="b"/>
                  <a:pathLst>
                    <a:path w="43" h="45" extrusionOk="0">
                      <a:moveTo>
                        <a:pt x="4" y="0"/>
                      </a:moveTo>
                      <a:cubicBezTo>
                        <a:pt x="2" y="-1"/>
                        <a:pt x="-1" y="2"/>
                        <a:pt x="1" y="4"/>
                      </a:cubicBezTo>
                      <a:cubicBezTo>
                        <a:pt x="15" y="17"/>
                        <a:pt x="28" y="30"/>
                        <a:pt x="40" y="44"/>
                      </a:cubicBezTo>
                      <a:cubicBezTo>
                        <a:pt x="42" y="45"/>
                        <a:pt x="44" y="43"/>
                        <a:pt x="43" y="42"/>
                      </a:cubicBezTo>
                      <a:cubicBezTo>
                        <a:pt x="32" y="27"/>
                        <a:pt x="21" y="9"/>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5" name="Google Shape;305;p28"/>
                <p:cNvSpPr/>
                <p:nvPr/>
              </p:nvSpPr>
              <p:spPr>
                <a:xfrm>
                  <a:off x="4703040" y="3170160"/>
                  <a:ext cx="16920" cy="28440"/>
                </a:xfrm>
                <a:custGeom>
                  <a:avLst/>
                  <a:gdLst/>
                  <a:ahLst/>
                  <a:cxnLst/>
                  <a:rect l="l" t="t" r="r" b="b"/>
                  <a:pathLst>
                    <a:path w="47" h="79" extrusionOk="0">
                      <a:moveTo>
                        <a:pt x="2" y="0"/>
                      </a:moveTo>
                      <a:cubicBezTo>
                        <a:pt x="2" y="0"/>
                        <a:pt x="0" y="0"/>
                        <a:pt x="1" y="1"/>
                      </a:cubicBezTo>
                      <a:cubicBezTo>
                        <a:pt x="21" y="23"/>
                        <a:pt x="37" y="48"/>
                        <a:pt x="44" y="77"/>
                      </a:cubicBezTo>
                      <a:cubicBezTo>
                        <a:pt x="44" y="79"/>
                        <a:pt x="48" y="79"/>
                        <a:pt x="47" y="77"/>
                      </a:cubicBezTo>
                      <a:cubicBezTo>
                        <a:pt x="44" y="47"/>
                        <a:pt x="25" y="19"/>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6" name="Google Shape;306;p28"/>
                <p:cNvSpPr/>
                <p:nvPr/>
              </p:nvSpPr>
              <p:spPr>
                <a:xfrm>
                  <a:off x="4725360" y="3223080"/>
                  <a:ext cx="18000" cy="34560"/>
                </a:xfrm>
                <a:custGeom>
                  <a:avLst/>
                  <a:gdLst/>
                  <a:ahLst/>
                  <a:cxnLst/>
                  <a:rect l="l" t="t" r="r" b="b"/>
                  <a:pathLst>
                    <a:path w="50" h="96" extrusionOk="0">
                      <a:moveTo>
                        <a:pt x="50" y="91"/>
                      </a:moveTo>
                      <a:cubicBezTo>
                        <a:pt x="32" y="62"/>
                        <a:pt x="11" y="34"/>
                        <a:pt x="2" y="0"/>
                      </a:cubicBezTo>
                      <a:cubicBezTo>
                        <a:pt x="2" y="-1"/>
                        <a:pt x="0" y="-1"/>
                        <a:pt x="0" y="1"/>
                      </a:cubicBezTo>
                      <a:cubicBezTo>
                        <a:pt x="1" y="36"/>
                        <a:pt x="21" y="70"/>
                        <a:pt x="46" y="95"/>
                      </a:cubicBezTo>
                      <a:cubicBezTo>
                        <a:pt x="48" y="97"/>
                        <a:pt x="52" y="94"/>
                        <a:pt x="50"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7" name="Google Shape;307;p28"/>
                <p:cNvSpPr/>
                <p:nvPr/>
              </p:nvSpPr>
              <p:spPr>
                <a:xfrm>
                  <a:off x="4708800" y="3220200"/>
                  <a:ext cx="10800" cy="16560"/>
                </a:xfrm>
                <a:custGeom>
                  <a:avLst/>
                  <a:gdLst/>
                  <a:ahLst/>
                  <a:cxnLst/>
                  <a:rect l="l" t="t" r="r" b="b"/>
                  <a:pathLst>
                    <a:path w="30" h="46" extrusionOk="0">
                      <a:moveTo>
                        <a:pt x="2" y="0"/>
                      </a:moveTo>
                      <a:cubicBezTo>
                        <a:pt x="2" y="-1"/>
                        <a:pt x="0" y="0"/>
                        <a:pt x="0" y="1"/>
                      </a:cubicBezTo>
                      <a:cubicBezTo>
                        <a:pt x="5" y="18"/>
                        <a:pt x="16" y="31"/>
                        <a:pt x="27" y="45"/>
                      </a:cubicBezTo>
                      <a:cubicBezTo>
                        <a:pt x="28" y="46"/>
                        <a:pt x="31" y="44"/>
                        <a:pt x="30" y="42"/>
                      </a:cubicBezTo>
                      <a:cubicBezTo>
                        <a:pt x="21" y="28"/>
                        <a:pt x="9" y="16"/>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8" name="Google Shape;308;p28"/>
                <p:cNvSpPr/>
                <p:nvPr/>
              </p:nvSpPr>
              <p:spPr>
                <a:xfrm>
                  <a:off x="4718520" y="3263040"/>
                  <a:ext cx="28080" cy="29520"/>
                </a:xfrm>
                <a:custGeom>
                  <a:avLst/>
                  <a:gdLst/>
                  <a:ahLst/>
                  <a:cxnLst/>
                  <a:rect l="l" t="t" r="r" b="b"/>
                  <a:pathLst>
                    <a:path w="78" h="82" extrusionOk="0">
                      <a:moveTo>
                        <a:pt x="4" y="0"/>
                      </a:moveTo>
                      <a:cubicBezTo>
                        <a:pt x="2" y="-1"/>
                        <a:pt x="0" y="2"/>
                        <a:pt x="1" y="3"/>
                      </a:cubicBezTo>
                      <a:cubicBezTo>
                        <a:pt x="30" y="26"/>
                        <a:pt x="54" y="50"/>
                        <a:pt x="74" y="81"/>
                      </a:cubicBezTo>
                      <a:cubicBezTo>
                        <a:pt x="75" y="83"/>
                        <a:pt x="79" y="81"/>
                        <a:pt x="78" y="79"/>
                      </a:cubicBezTo>
                      <a:cubicBezTo>
                        <a:pt x="66" y="45"/>
                        <a:pt x="32" y="21"/>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 name="Google Shape;309;p28"/>
                <p:cNvSpPr/>
                <p:nvPr/>
              </p:nvSpPr>
              <p:spPr>
                <a:xfrm>
                  <a:off x="4749840" y="3280320"/>
                  <a:ext cx="9000" cy="15480"/>
                </a:xfrm>
                <a:custGeom>
                  <a:avLst/>
                  <a:gdLst/>
                  <a:ahLst/>
                  <a:cxnLst/>
                  <a:rect l="l" t="t" r="r" b="b"/>
                  <a:pathLst>
                    <a:path w="25" h="43" extrusionOk="0">
                      <a:moveTo>
                        <a:pt x="1" y="3"/>
                      </a:moveTo>
                      <a:cubicBezTo>
                        <a:pt x="11" y="14"/>
                        <a:pt x="15" y="28"/>
                        <a:pt x="20" y="41"/>
                      </a:cubicBezTo>
                      <a:cubicBezTo>
                        <a:pt x="21" y="44"/>
                        <a:pt x="25" y="43"/>
                        <a:pt x="25" y="40"/>
                      </a:cubicBezTo>
                      <a:cubicBezTo>
                        <a:pt x="21" y="25"/>
                        <a:pt x="15" y="11"/>
                        <a:pt x="4" y="0"/>
                      </a:cubicBezTo>
                      <a:cubicBezTo>
                        <a:pt x="2" y="-1"/>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0" name="Google Shape;310;p28"/>
                <p:cNvSpPr/>
                <p:nvPr/>
              </p:nvSpPr>
              <p:spPr>
                <a:xfrm>
                  <a:off x="4778280" y="3349440"/>
                  <a:ext cx="19800" cy="44280"/>
                </a:xfrm>
                <a:custGeom>
                  <a:avLst/>
                  <a:gdLst/>
                  <a:ahLst/>
                  <a:cxnLst/>
                  <a:rect l="l" t="t" r="r" b="b"/>
                  <a:pathLst>
                    <a:path w="55" h="123" extrusionOk="0">
                      <a:moveTo>
                        <a:pt x="55" y="121"/>
                      </a:moveTo>
                      <a:cubicBezTo>
                        <a:pt x="44" y="78"/>
                        <a:pt x="34" y="34"/>
                        <a:pt x="4" y="0"/>
                      </a:cubicBezTo>
                      <a:cubicBezTo>
                        <a:pt x="2" y="-2"/>
                        <a:pt x="-1" y="1"/>
                        <a:pt x="1" y="3"/>
                      </a:cubicBezTo>
                      <a:cubicBezTo>
                        <a:pt x="30" y="37"/>
                        <a:pt x="35" y="81"/>
                        <a:pt x="51" y="122"/>
                      </a:cubicBezTo>
                      <a:cubicBezTo>
                        <a:pt x="52" y="124"/>
                        <a:pt x="56" y="123"/>
                        <a:pt x="55" y="12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 name="Google Shape;311;p28"/>
                <p:cNvSpPr/>
                <p:nvPr/>
              </p:nvSpPr>
              <p:spPr>
                <a:xfrm>
                  <a:off x="4802040" y="3368520"/>
                  <a:ext cx="6840" cy="12960"/>
                </a:xfrm>
                <a:custGeom>
                  <a:avLst/>
                  <a:gdLst/>
                  <a:ahLst/>
                  <a:cxnLst/>
                  <a:rect l="l" t="t" r="r" b="b"/>
                  <a:pathLst>
                    <a:path w="19" h="36" extrusionOk="0">
                      <a:moveTo>
                        <a:pt x="19" y="34"/>
                      </a:moveTo>
                      <a:cubicBezTo>
                        <a:pt x="18" y="21"/>
                        <a:pt x="11" y="11"/>
                        <a:pt x="5" y="1"/>
                      </a:cubicBezTo>
                      <a:cubicBezTo>
                        <a:pt x="4" y="-2"/>
                        <a:pt x="0" y="0"/>
                        <a:pt x="1" y="3"/>
                      </a:cubicBezTo>
                      <a:cubicBezTo>
                        <a:pt x="6" y="13"/>
                        <a:pt x="12" y="23"/>
                        <a:pt x="14" y="34"/>
                      </a:cubicBezTo>
                      <a:cubicBezTo>
                        <a:pt x="15" y="37"/>
                        <a:pt x="19" y="36"/>
                        <a:pt x="19"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2" name="Google Shape;312;p28"/>
                <p:cNvSpPr/>
                <p:nvPr/>
              </p:nvSpPr>
              <p:spPr>
                <a:xfrm>
                  <a:off x="4346280" y="3274200"/>
                  <a:ext cx="7920" cy="15120"/>
                </a:xfrm>
                <a:custGeom>
                  <a:avLst/>
                  <a:gdLst/>
                  <a:ahLst/>
                  <a:cxnLst/>
                  <a:rect l="l" t="t" r="r" b="b"/>
                  <a:pathLst>
                    <a:path w="22" h="42" extrusionOk="0">
                      <a:moveTo>
                        <a:pt x="9" y="19"/>
                      </a:moveTo>
                      <a:cubicBezTo>
                        <a:pt x="12" y="26"/>
                        <a:pt x="14" y="33"/>
                        <a:pt x="18" y="40"/>
                      </a:cubicBezTo>
                      <a:cubicBezTo>
                        <a:pt x="19" y="42"/>
                        <a:pt x="22" y="41"/>
                        <a:pt x="22" y="39"/>
                      </a:cubicBezTo>
                      <a:cubicBezTo>
                        <a:pt x="23" y="26"/>
                        <a:pt x="11" y="11"/>
                        <a:pt x="4" y="0"/>
                      </a:cubicBezTo>
                      <a:cubicBezTo>
                        <a:pt x="2" y="-2"/>
                        <a:pt x="-1" y="0"/>
                        <a:pt x="1" y="2"/>
                      </a:cubicBezTo>
                      <a:cubicBezTo>
                        <a:pt x="4" y="8"/>
                        <a:pt x="6" y="13"/>
                        <a:pt x="9"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3" name="Google Shape;313;p28"/>
                <p:cNvSpPr/>
                <p:nvPr/>
              </p:nvSpPr>
              <p:spPr>
                <a:xfrm>
                  <a:off x="4381560" y="2826360"/>
                  <a:ext cx="340200" cy="410760"/>
                </a:xfrm>
                <a:custGeom>
                  <a:avLst/>
                  <a:gdLst/>
                  <a:ahLst/>
                  <a:cxnLst/>
                  <a:rect l="l" t="t" r="r" b="b"/>
                  <a:pathLst>
                    <a:path w="945" h="1141" extrusionOk="0">
                      <a:moveTo>
                        <a:pt x="4" y="1140"/>
                      </a:moveTo>
                      <a:cubicBezTo>
                        <a:pt x="76" y="1012"/>
                        <a:pt x="121" y="879"/>
                        <a:pt x="165" y="740"/>
                      </a:cubicBezTo>
                      <a:cubicBezTo>
                        <a:pt x="204" y="618"/>
                        <a:pt x="212" y="485"/>
                        <a:pt x="276" y="372"/>
                      </a:cubicBezTo>
                      <a:cubicBezTo>
                        <a:pt x="339" y="262"/>
                        <a:pt x="461" y="185"/>
                        <a:pt x="573" y="131"/>
                      </a:cubicBezTo>
                      <a:cubicBezTo>
                        <a:pt x="689" y="76"/>
                        <a:pt x="816" y="39"/>
                        <a:pt x="942" y="11"/>
                      </a:cubicBezTo>
                      <a:cubicBezTo>
                        <a:pt x="947" y="10"/>
                        <a:pt x="946" y="0"/>
                        <a:pt x="940" y="1"/>
                      </a:cubicBezTo>
                      <a:cubicBezTo>
                        <a:pt x="815" y="16"/>
                        <a:pt x="695" y="47"/>
                        <a:pt x="579" y="98"/>
                      </a:cubicBezTo>
                      <a:cubicBezTo>
                        <a:pt x="468" y="147"/>
                        <a:pt x="352" y="220"/>
                        <a:pt x="278" y="320"/>
                      </a:cubicBezTo>
                      <a:cubicBezTo>
                        <a:pt x="198" y="428"/>
                        <a:pt x="185" y="561"/>
                        <a:pt x="153" y="687"/>
                      </a:cubicBezTo>
                      <a:cubicBezTo>
                        <a:pt x="135" y="758"/>
                        <a:pt x="110" y="829"/>
                        <a:pt x="88" y="900"/>
                      </a:cubicBezTo>
                      <a:cubicBezTo>
                        <a:pt x="63" y="980"/>
                        <a:pt x="37" y="1062"/>
                        <a:pt x="1" y="1138"/>
                      </a:cubicBezTo>
                      <a:cubicBezTo>
                        <a:pt x="0" y="1141"/>
                        <a:pt x="3" y="1142"/>
                        <a:pt x="4" y="114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 name="Google Shape;314;p28"/>
                <p:cNvSpPr/>
                <p:nvPr/>
              </p:nvSpPr>
              <p:spPr>
                <a:xfrm>
                  <a:off x="4511880" y="2797200"/>
                  <a:ext cx="354240" cy="152640"/>
                </a:xfrm>
                <a:custGeom>
                  <a:avLst/>
                  <a:gdLst/>
                  <a:ahLst/>
                  <a:cxnLst/>
                  <a:rect l="l" t="t" r="r" b="b"/>
                  <a:pathLst>
                    <a:path w="984" h="424" extrusionOk="0">
                      <a:moveTo>
                        <a:pt x="978" y="1"/>
                      </a:moveTo>
                      <a:cubicBezTo>
                        <a:pt x="798" y="49"/>
                        <a:pt x="611" y="77"/>
                        <a:pt x="435" y="139"/>
                      </a:cubicBezTo>
                      <a:cubicBezTo>
                        <a:pt x="268" y="197"/>
                        <a:pt x="124" y="291"/>
                        <a:pt x="2" y="420"/>
                      </a:cubicBezTo>
                      <a:cubicBezTo>
                        <a:pt x="-1" y="422"/>
                        <a:pt x="3" y="425"/>
                        <a:pt x="5" y="423"/>
                      </a:cubicBezTo>
                      <a:cubicBezTo>
                        <a:pt x="130" y="302"/>
                        <a:pt x="289" y="211"/>
                        <a:pt x="453" y="155"/>
                      </a:cubicBezTo>
                      <a:cubicBezTo>
                        <a:pt x="625" y="95"/>
                        <a:pt x="811" y="79"/>
                        <a:pt x="980" y="12"/>
                      </a:cubicBezTo>
                      <a:cubicBezTo>
                        <a:pt x="987" y="9"/>
                        <a:pt x="985" y="-1"/>
                        <a:pt x="978"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5" name="Google Shape;315;p28"/>
                <p:cNvSpPr/>
                <p:nvPr/>
              </p:nvSpPr>
              <p:spPr>
                <a:xfrm>
                  <a:off x="4759920" y="2739960"/>
                  <a:ext cx="230760" cy="73800"/>
                </a:xfrm>
                <a:custGeom>
                  <a:avLst/>
                  <a:gdLst/>
                  <a:ahLst/>
                  <a:cxnLst/>
                  <a:rect l="l" t="t" r="r" b="b"/>
                  <a:pathLst>
                    <a:path w="641" h="205" extrusionOk="0">
                      <a:moveTo>
                        <a:pt x="2" y="201"/>
                      </a:moveTo>
                      <a:cubicBezTo>
                        <a:pt x="0" y="202"/>
                        <a:pt x="0" y="206"/>
                        <a:pt x="3" y="205"/>
                      </a:cubicBezTo>
                      <a:cubicBezTo>
                        <a:pt x="110" y="192"/>
                        <a:pt x="216" y="162"/>
                        <a:pt x="319" y="129"/>
                      </a:cubicBezTo>
                      <a:cubicBezTo>
                        <a:pt x="426" y="94"/>
                        <a:pt x="535" y="58"/>
                        <a:pt x="638" y="12"/>
                      </a:cubicBezTo>
                      <a:cubicBezTo>
                        <a:pt x="645" y="9"/>
                        <a:pt x="640" y="0"/>
                        <a:pt x="634" y="1"/>
                      </a:cubicBezTo>
                      <a:cubicBezTo>
                        <a:pt x="529" y="25"/>
                        <a:pt x="428" y="70"/>
                        <a:pt x="327" y="107"/>
                      </a:cubicBezTo>
                      <a:cubicBezTo>
                        <a:pt x="220" y="146"/>
                        <a:pt x="113" y="178"/>
                        <a:pt x="2" y="201"/>
                      </a:cubicBezTo>
                      <a:close/>
                    </a:path>
                  </a:pathLst>
                </a:custGeom>
                <a:solidFill>
                  <a:schemeClr val="dk1"/>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6" name="Google Shape;316;p28"/>
                <p:cNvSpPr/>
                <p:nvPr/>
              </p:nvSpPr>
              <p:spPr>
                <a:xfrm>
                  <a:off x="4987440" y="2701800"/>
                  <a:ext cx="6840" cy="3600"/>
                </a:xfrm>
                <a:custGeom>
                  <a:avLst/>
                  <a:gdLst/>
                  <a:ahLst/>
                  <a:cxnLst/>
                  <a:rect l="l" t="t" r="r" b="b"/>
                  <a:pathLst>
                    <a:path w="19" h="10" extrusionOk="0">
                      <a:moveTo>
                        <a:pt x="18" y="5"/>
                      </a:moveTo>
                      <a:cubicBezTo>
                        <a:pt x="20" y="3"/>
                        <a:pt x="19" y="0"/>
                        <a:pt x="17" y="0"/>
                      </a:cubicBezTo>
                      <a:cubicBezTo>
                        <a:pt x="11" y="2"/>
                        <a:pt x="6" y="5"/>
                        <a:pt x="1" y="7"/>
                      </a:cubicBezTo>
                      <a:cubicBezTo>
                        <a:pt x="0" y="8"/>
                        <a:pt x="0" y="10"/>
                        <a:pt x="2" y="10"/>
                      </a:cubicBezTo>
                      <a:cubicBezTo>
                        <a:pt x="8" y="10"/>
                        <a:pt x="13" y="7"/>
                        <a:pt x="18" y="4"/>
                      </a:cubicBezTo>
                      <a:lnTo>
                        <a:pt x="18" y="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7" name="Google Shape;317;p28"/>
                <p:cNvSpPr/>
                <p:nvPr/>
              </p:nvSpPr>
              <p:spPr>
                <a:xfrm>
                  <a:off x="4967640" y="2711520"/>
                  <a:ext cx="4680" cy="2880"/>
                </a:xfrm>
                <a:custGeom>
                  <a:avLst/>
                  <a:gdLst/>
                  <a:ahLst/>
                  <a:cxnLst/>
                  <a:rect l="l" t="t" r="r" b="b"/>
                  <a:pathLst>
                    <a:path w="13" h="8" extrusionOk="0">
                      <a:moveTo>
                        <a:pt x="2" y="8"/>
                      </a:moveTo>
                      <a:cubicBezTo>
                        <a:pt x="6" y="5"/>
                        <a:pt x="9" y="3"/>
                        <a:pt x="13" y="2"/>
                      </a:cubicBezTo>
                      <a:cubicBezTo>
                        <a:pt x="14" y="1"/>
                        <a:pt x="14" y="0"/>
                        <a:pt x="13" y="0"/>
                      </a:cubicBezTo>
                      <a:cubicBezTo>
                        <a:pt x="9" y="1"/>
                        <a:pt x="5" y="3"/>
                        <a:pt x="1" y="6"/>
                      </a:cubicBezTo>
                      <a:cubicBezTo>
                        <a:pt x="0" y="7"/>
                        <a:pt x="1" y="9"/>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8" name="Google Shape;318;p28"/>
                <p:cNvSpPr/>
                <p:nvPr/>
              </p:nvSpPr>
              <p:spPr>
                <a:xfrm>
                  <a:off x="4893120" y="2770560"/>
                  <a:ext cx="47520" cy="23400"/>
                </a:xfrm>
                <a:custGeom>
                  <a:avLst/>
                  <a:gdLst/>
                  <a:ahLst/>
                  <a:cxnLst/>
                  <a:rect l="l" t="t" r="r" b="b"/>
                  <a:pathLst>
                    <a:path w="132" h="65" extrusionOk="0">
                      <a:moveTo>
                        <a:pt x="129" y="1"/>
                      </a:moveTo>
                      <a:cubicBezTo>
                        <a:pt x="85" y="18"/>
                        <a:pt x="43" y="40"/>
                        <a:pt x="1" y="62"/>
                      </a:cubicBezTo>
                      <a:cubicBezTo>
                        <a:pt x="-1" y="63"/>
                        <a:pt x="1" y="66"/>
                        <a:pt x="3" y="65"/>
                      </a:cubicBezTo>
                      <a:cubicBezTo>
                        <a:pt x="46" y="47"/>
                        <a:pt x="90" y="28"/>
                        <a:pt x="131" y="5"/>
                      </a:cubicBezTo>
                      <a:cubicBezTo>
                        <a:pt x="133" y="4"/>
                        <a:pt x="132" y="0"/>
                        <a:pt x="12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9" name="Google Shape;319;p28"/>
                <p:cNvSpPr/>
                <p:nvPr/>
              </p:nvSpPr>
              <p:spPr>
                <a:xfrm>
                  <a:off x="4930920" y="2766960"/>
                  <a:ext cx="8280" cy="4680"/>
                </a:xfrm>
                <a:custGeom>
                  <a:avLst/>
                  <a:gdLst/>
                  <a:ahLst/>
                  <a:cxnLst/>
                  <a:rect l="l" t="t" r="r" b="b"/>
                  <a:pathLst>
                    <a:path w="23" h="13" extrusionOk="0">
                      <a:moveTo>
                        <a:pt x="23" y="4"/>
                      </a:moveTo>
                      <a:cubicBezTo>
                        <a:pt x="25" y="3"/>
                        <a:pt x="23" y="0"/>
                        <a:pt x="21" y="1"/>
                      </a:cubicBezTo>
                      <a:cubicBezTo>
                        <a:pt x="15" y="4"/>
                        <a:pt x="8" y="6"/>
                        <a:pt x="2" y="9"/>
                      </a:cubicBezTo>
                      <a:cubicBezTo>
                        <a:pt x="0" y="11"/>
                        <a:pt x="1" y="14"/>
                        <a:pt x="4" y="13"/>
                      </a:cubicBezTo>
                      <a:cubicBezTo>
                        <a:pt x="10" y="11"/>
                        <a:pt x="17" y="8"/>
                        <a:pt x="2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0" name="Google Shape;320;p28"/>
                <p:cNvSpPr/>
                <p:nvPr/>
              </p:nvSpPr>
              <p:spPr>
                <a:xfrm>
                  <a:off x="4856400" y="2740680"/>
                  <a:ext cx="99360" cy="36720"/>
                </a:xfrm>
                <a:custGeom>
                  <a:avLst/>
                  <a:gdLst/>
                  <a:ahLst/>
                  <a:cxnLst/>
                  <a:rect l="l" t="t" r="r" b="b"/>
                  <a:pathLst>
                    <a:path w="276" h="102" extrusionOk="0">
                      <a:moveTo>
                        <a:pt x="3" y="102"/>
                      </a:moveTo>
                      <a:cubicBezTo>
                        <a:pt x="93" y="69"/>
                        <a:pt x="188" y="45"/>
                        <a:pt x="275" y="6"/>
                      </a:cubicBezTo>
                      <a:cubicBezTo>
                        <a:pt x="278" y="5"/>
                        <a:pt x="276" y="0"/>
                        <a:pt x="273" y="1"/>
                      </a:cubicBezTo>
                      <a:cubicBezTo>
                        <a:pt x="182" y="30"/>
                        <a:pt x="91" y="63"/>
                        <a:pt x="2" y="96"/>
                      </a:cubicBezTo>
                      <a:cubicBezTo>
                        <a:pt x="-1" y="98"/>
                        <a:pt x="0" y="103"/>
                        <a:pt x="3" y="10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1" name="Google Shape;321;p28"/>
                <p:cNvSpPr/>
                <p:nvPr/>
              </p:nvSpPr>
              <p:spPr>
                <a:xfrm>
                  <a:off x="4913640" y="2734920"/>
                  <a:ext cx="36000" cy="12600"/>
                </a:xfrm>
                <a:custGeom>
                  <a:avLst/>
                  <a:gdLst/>
                  <a:ahLst/>
                  <a:cxnLst/>
                  <a:rect l="l" t="t" r="r" b="b"/>
                  <a:pathLst>
                    <a:path w="100" h="35" extrusionOk="0">
                      <a:moveTo>
                        <a:pt x="99" y="6"/>
                      </a:moveTo>
                      <a:cubicBezTo>
                        <a:pt x="102" y="5"/>
                        <a:pt x="101" y="0"/>
                        <a:pt x="98" y="1"/>
                      </a:cubicBezTo>
                      <a:cubicBezTo>
                        <a:pt x="65" y="9"/>
                        <a:pt x="32" y="17"/>
                        <a:pt x="1" y="31"/>
                      </a:cubicBezTo>
                      <a:cubicBezTo>
                        <a:pt x="-1" y="32"/>
                        <a:pt x="1" y="35"/>
                        <a:pt x="3" y="35"/>
                      </a:cubicBezTo>
                      <a:cubicBezTo>
                        <a:pt x="35" y="24"/>
                        <a:pt x="67" y="14"/>
                        <a:pt x="99"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2" name="Google Shape;322;p28"/>
                <p:cNvSpPr/>
                <p:nvPr/>
              </p:nvSpPr>
              <p:spPr>
                <a:xfrm>
                  <a:off x="4867200" y="2740680"/>
                  <a:ext cx="37800" cy="17640"/>
                </a:xfrm>
                <a:custGeom>
                  <a:avLst/>
                  <a:gdLst/>
                  <a:ahLst/>
                  <a:cxnLst/>
                  <a:rect l="l" t="t" r="r" b="b"/>
                  <a:pathLst>
                    <a:path w="105" h="49" extrusionOk="0">
                      <a:moveTo>
                        <a:pt x="104" y="5"/>
                      </a:moveTo>
                      <a:cubicBezTo>
                        <a:pt x="106" y="4"/>
                        <a:pt x="105" y="0"/>
                        <a:pt x="103" y="1"/>
                      </a:cubicBezTo>
                      <a:cubicBezTo>
                        <a:pt x="69" y="15"/>
                        <a:pt x="37" y="33"/>
                        <a:pt x="2" y="44"/>
                      </a:cubicBezTo>
                      <a:cubicBezTo>
                        <a:pt x="-1" y="45"/>
                        <a:pt x="0" y="50"/>
                        <a:pt x="3" y="49"/>
                      </a:cubicBezTo>
                      <a:cubicBezTo>
                        <a:pt x="38" y="37"/>
                        <a:pt x="71" y="20"/>
                        <a:pt x="104"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 name="Google Shape;323;p28"/>
                <p:cNvSpPr/>
                <p:nvPr/>
              </p:nvSpPr>
              <p:spPr>
                <a:xfrm>
                  <a:off x="5015520" y="2550240"/>
                  <a:ext cx="74160" cy="198720"/>
                </a:xfrm>
                <a:custGeom>
                  <a:avLst/>
                  <a:gdLst/>
                  <a:ahLst/>
                  <a:cxnLst/>
                  <a:rect l="l" t="t" r="r" b="b"/>
                  <a:pathLst>
                    <a:path w="206" h="552" extrusionOk="0">
                      <a:moveTo>
                        <a:pt x="26" y="488"/>
                      </a:moveTo>
                      <a:cubicBezTo>
                        <a:pt x="30" y="508"/>
                        <a:pt x="35" y="527"/>
                        <a:pt x="50" y="542"/>
                      </a:cubicBezTo>
                      <a:cubicBezTo>
                        <a:pt x="70" y="564"/>
                        <a:pt x="97" y="548"/>
                        <a:pt x="114" y="532"/>
                      </a:cubicBezTo>
                      <a:cubicBezTo>
                        <a:pt x="148" y="499"/>
                        <a:pt x="136" y="449"/>
                        <a:pt x="134" y="408"/>
                      </a:cubicBezTo>
                      <a:cubicBezTo>
                        <a:pt x="131" y="346"/>
                        <a:pt x="134" y="287"/>
                        <a:pt x="136" y="225"/>
                      </a:cubicBezTo>
                      <a:lnTo>
                        <a:pt x="136" y="225"/>
                      </a:lnTo>
                      <a:cubicBezTo>
                        <a:pt x="138" y="211"/>
                        <a:pt x="140" y="197"/>
                        <a:pt x="142" y="183"/>
                      </a:cubicBezTo>
                      <a:cubicBezTo>
                        <a:pt x="150" y="144"/>
                        <a:pt x="174" y="115"/>
                        <a:pt x="186" y="78"/>
                      </a:cubicBezTo>
                      <a:cubicBezTo>
                        <a:pt x="193" y="58"/>
                        <a:pt x="190" y="31"/>
                        <a:pt x="175" y="21"/>
                      </a:cubicBezTo>
                      <a:cubicBezTo>
                        <a:pt x="183" y="17"/>
                        <a:pt x="191" y="17"/>
                        <a:pt x="196" y="26"/>
                      </a:cubicBezTo>
                      <a:cubicBezTo>
                        <a:pt x="197" y="28"/>
                        <a:pt x="202" y="30"/>
                        <a:pt x="203" y="30"/>
                      </a:cubicBezTo>
                      <a:cubicBezTo>
                        <a:pt x="205" y="31"/>
                        <a:pt x="206" y="28"/>
                        <a:pt x="205" y="26"/>
                      </a:cubicBezTo>
                      <a:cubicBezTo>
                        <a:pt x="197" y="14"/>
                        <a:pt x="193" y="-4"/>
                        <a:pt x="171" y="2"/>
                      </a:cubicBezTo>
                      <a:cubicBezTo>
                        <a:pt x="143" y="10"/>
                        <a:pt x="115" y="35"/>
                        <a:pt x="98" y="58"/>
                      </a:cubicBezTo>
                      <a:cubicBezTo>
                        <a:pt x="74" y="92"/>
                        <a:pt x="55" y="129"/>
                        <a:pt x="39" y="167"/>
                      </a:cubicBezTo>
                      <a:cubicBezTo>
                        <a:pt x="32" y="186"/>
                        <a:pt x="23" y="206"/>
                        <a:pt x="16" y="227"/>
                      </a:cubicBezTo>
                      <a:cubicBezTo>
                        <a:pt x="-7" y="265"/>
                        <a:pt x="3" y="311"/>
                        <a:pt x="4" y="357"/>
                      </a:cubicBezTo>
                      <a:cubicBezTo>
                        <a:pt x="6" y="401"/>
                        <a:pt x="12" y="446"/>
                        <a:pt x="26" y="488"/>
                      </a:cubicBezTo>
                      <a:moveTo>
                        <a:pt x="39" y="494"/>
                      </a:moveTo>
                      <a:cubicBezTo>
                        <a:pt x="39" y="493"/>
                        <a:pt x="38" y="492"/>
                        <a:pt x="38" y="492"/>
                      </a:cubicBezTo>
                      <a:cubicBezTo>
                        <a:pt x="38" y="491"/>
                        <a:pt x="38" y="491"/>
                        <a:pt x="38" y="491"/>
                      </a:cubicBezTo>
                      <a:cubicBezTo>
                        <a:pt x="38" y="492"/>
                        <a:pt x="39" y="493"/>
                        <a:pt x="39" y="49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4" name="Google Shape;324;p28"/>
                <p:cNvSpPr/>
                <p:nvPr/>
              </p:nvSpPr>
              <p:spPr>
                <a:xfrm>
                  <a:off x="4821480" y="2577960"/>
                  <a:ext cx="155880" cy="28800"/>
                </a:xfrm>
                <a:custGeom>
                  <a:avLst/>
                  <a:gdLst/>
                  <a:ahLst/>
                  <a:cxnLst/>
                  <a:rect l="l" t="t" r="r" b="b"/>
                  <a:pathLst>
                    <a:path w="433" h="80" extrusionOk="0">
                      <a:moveTo>
                        <a:pt x="2" y="80"/>
                      </a:moveTo>
                      <a:cubicBezTo>
                        <a:pt x="145" y="52"/>
                        <a:pt x="288" y="27"/>
                        <a:pt x="432" y="4"/>
                      </a:cubicBezTo>
                      <a:cubicBezTo>
                        <a:pt x="434" y="3"/>
                        <a:pt x="434" y="0"/>
                        <a:pt x="432" y="0"/>
                      </a:cubicBezTo>
                      <a:cubicBezTo>
                        <a:pt x="288" y="9"/>
                        <a:pt x="142" y="46"/>
                        <a:pt x="1" y="77"/>
                      </a:cubicBezTo>
                      <a:cubicBezTo>
                        <a:pt x="0" y="78"/>
                        <a:pt x="0" y="80"/>
                        <a:pt x="2"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5" name="Google Shape;325;p28"/>
                <p:cNvSpPr/>
                <p:nvPr/>
              </p:nvSpPr>
              <p:spPr>
                <a:xfrm>
                  <a:off x="4713120" y="2604240"/>
                  <a:ext cx="241920" cy="54360"/>
                </a:xfrm>
                <a:custGeom>
                  <a:avLst/>
                  <a:gdLst/>
                  <a:ahLst/>
                  <a:cxnLst/>
                  <a:rect l="l" t="t" r="r" b="b"/>
                  <a:pathLst>
                    <a:path w="672" h="151" extrusionOk="0">
                      <a:moveTo>
                        <a:pt x="2" y="150"/>
                      </a:moveTo>
                      <a:cubicBezTo>
                        <a:pt x="110" y="119"/>
                        <a:pt x="216" y="92"/>
                        <a:pt x="326" y="73"/>
                      </a:cubicBezTo>
                      <a:cubicBezTo>
                        <a:pt x="441" y="53"/>
                        <a:pt x="560" y="42"/>
                        <a:pt x="671" y="6"/>
                      </a:cubicBezTo>
                      <a:cubicBezTo>
                        <a:pt x="674" y="5"/>
                        <a:pt x="673" y="0"/>
                        <a:pt x="670" y="1"/>
                      </a:cubicBezTo>
                      <a:cubicBezTo>
                        <a:pt x="554" y="21"/>
                        <a:pt x="440" y="45"/>
                        <a:pt x="324" y="65"/>
                      </a:cubicBezTo>
                      <a:cubicBezTo>
                        <a:pt x="213" y="84"/>
                        <a:pt x="108" y="113"/>
                        <a:pt x="2" y="149"/>
                      </a:cubicBezTo>
                      <a:cubicBezTo>
                        <a:pt x="0" y="149"/>
                        <a:pt x="1" y="151"/>
                        <a:pt x="2" y="151"/>
                      </a:cubicBezTo>
                      <a:lnTo>
                        <a:pt x="2" y="150"/>
                      </a:lnTo>
                      <a:close/>
                    </a:path>
                  </a:pathLst>
                </a:custGeom>
                <a:solidFill>
                  <a:schemeClr val="dk1"/>
                </a:solidFill>
                <a:ln>
                  <a:noFill/>
                </a:ln>
              </p:spPr>
              <p:txBody>
                <a:bodyPr spcFirstLastPara="1" wrap="square" lIns="90000" tIns="9350" rIns="90000" bIns="9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6" name="Google Shape;326;p28"/>
                <p:cNvSpPr/>
                <p:nvPr/>
              </p:nvSpPr>
              <p:spPr>
                <a:xfrm>
                  <a:off x="4611600" y="2583720"/>
                  <a:ext cx="238320" cy="72360"/>
                </a:xfrm>
                <a:custGeom>
                  <a:avLst/>
                  <a:gdLst/>
                  <a:ahLst/>
                  <a:cxnLst/>
                  <a:rect l="l" t="t" r="r" b="b"/>
                  <a:pathLst>
                    <a:path w="662" h="201" extrusionOk="0">
                      <a:moveTo>
                        <a:pt x="660" y="0"/>
                      </a:moveTo>
                      <a:cubicBezTo>
                        <a:pt x="542" y="19"/>
                        <a:pt x="428" y="57"/>
                        <a:pt x="313" y="87"/>
                      </a:cubicBezTo>
                      <a:cubicBezTo>
                        <a:pt x="205" y="114"/>
                        <a:pt x="98" y="145"/>
                        <a:pt x="1" y="199"/>
                      </a:cubicBezTo>
                      <a:cubicBezTo>
                        <a:pt x="0" y="200"/>
                        <a:pt x="1" y="201"/>
                        <a:pt x="2" y="201"/>
                      </a:cubicBezTo>
                      <a:cubicBezTo>
                        <a:pt x="100" y="150"/>
                        <a:pt x="208" y="121"/>
                        <a:pt x="314" y="94"/>
                      </a:cubicBezTo>
                      <a:cubicBezTo>
                        <a:pt x="430" y="64"/>
                        <a:pt x="544" y="31"/>
                        <a:pt x="661" y="4"/>
                      </a:cubicBezTo>
                      <a:cubicBezTo>
                        <a:pt x="663" y="3"/>
                        <a:pt x="662" y="0"/>
                        <a:pt x="660" y="0"/>
                      </a:cubicBezTo>
                      <a:close/>
                    </a:path>
                  </a:pathLst>
                </a:custGeom>
                <a:solidFill>
                  <a:schemeClr val="dk1"/>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7" name="Google Shape;327;p28"/>
                <p:cNvSpPr/>
                <p:nvPr/>
              </p:nvSpPr>
              <p:spPr>
                <a:xfrm>
                  <a:off x="4584240" y="2608560"/>
                  <a:ext cx="214200" cy="85680"/>
                </a:xfrm>
                <a:custGeom>
                  <a:avLst/>
                  <a:gdLst/>
                  <a:ahLst/>
                  <a:cxnLst/>
                  <a:rect l="l" t="t" r="r" b="b"/>
                  <a:pathLst>
                    <a:path w="595" h="238" extrusionOk="0">
                      <a:moveTo>
                        <a:pt x="592" y="0"/>
                      </a:moveTo>
                      <a:cubicBezTo>
                        <a:pt x="405" y="26"/>
                        <a:pt x="246" y="145"/>
                        <a:pt x="65" y="190"/>
                      </a:cubicBezTo>
                      <a:cubicBezTo>
                        <a:pt x="64" y="190"/>
                        <a:pt x="64" y="191"/>
                        <a:pt x="65" y="191"/>
                      </a:cubicBezTo>
                      <a:cubicBezTo>
                        <a:pt x="88" y="186"/>
                        <a:pt x="111" y="180"/>
                        <a:pt x="134" y="174"/>
                      </a:cubicBezTo>
                      <a:cubicBezTo>
                        <a:pt x="89" y="192"/>
                        <a:pt x="45" y="214"/>
                        <a:pt x="1" y="235"/>
                      </a:cubicBezTo>
                      <a:cubicBezTo>
                        <a:pt x="-1" y="236"/>
                        <a:pt x="1" y="239"/>
                        <a:pt x="3" y="238"/>
                      </a:cubicBezTo>
                      <a:cubicBezTo>
                        <a:pt x="56" y="214"/>
                        <a:pt x="109" y="190"/>
                        <a:pt x="162" y="167"/>
                      </a:cubicBezTo>
                      <a:cubicBezTo>
                        <a:pt x="163" y="167"/>
                        <a:pt x="163" y="165"/>
                        <a:pt x="163" y="164"/>
                      </a:cubicBezTo>
                      <a:cubicBezTo>
                        <a:pt x="308" y="116"/>
                        <a:pt x="443" y="39"/>
                        <a:pt x="594" y="5"/>
                      </a:cubicBezTo>
                      <a:cubicBezTo>
                        <a:pt x="597" y="4"/>
                        <a:pt x="595" y="0"/>
                        <a:pt x="592" y="0"/>
                      </a:cubicBezTo>
                      <a:close/>
                    </a:path>
                  </a:pathLst>
                </a:custGeom>
                <a:solidFill>
                  <a:schemeClr val="dk1"/>
                </a:solidFill>
                <a:ln>
                  <a:noFill/>
                </a:ln>
              </p:spPr>
              <p:txBody>
                <a:bodyPr spcFirstLastPara="1" wrap="square" lIns="90000" tIns="40675" rIns="90000" bIns="40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8" name="Google Shape;328;p28"/>
                <p:cNvSpPr/>
                <p:nvPr/>
              </p:nvSpPr>
              <p:spPr>
                <a:xfrm>
                  <a:off x="4720680" y="2638440"/>
                  <a:ext cx="37800" cy="12240"/>
                </a:xfrm>
                <a:custGeom>
                  <a:avLst/>
                  <a:gdLst/>
                  <a:ahLst/>
                  <a:cxnLst/>
                  <a:rect l="l" t="t" r="r" b="b"/>
                  <a:pathLst>
                    <a:path w="105" h="34" extrusionOk="0">
                      <a:moveTo>
                        <a:pt x="104" y="4"/>
                      </a:moveTo>
                      <a:cubicBezTo>
                        <a:pt x="106" y="3"/>
                        <a:pt x="105" y="0"/>
                        <a:pt x="103" y="0"/>
                      </a:cubicBezTo>
                      <a:cubicBezTo>
                        <a:pt x="69" y="7"/>
                        <a:pt x="35" y="19"/>
                        <a:pt x="2" y="31"/>
                      </a:cubicBezTo>
                      <a:cubicBezTo>
                        <a:pt x="0" y="31"/>
                        <a:pt x="1" y="35"/>
                        <a:pt x="3" y="34"/>
                      </a:cubicBezTo>
                      <a:cubicBezTo>
                        <a:pt x="37" y="24"/>
                        <a:pt x="71" y="14"/>
                        <a:pt x="104"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9" name="Google Shape;329;p28"/>
                <p:cNvSpPr/>
                <p:nvPr/>
              </p:nvSpPr>
              <p:spPr>
                <a:xfrm>
                  <a:off x="4763160" y="2605680"/>
                  <a:ext cx="222480" cy="58320"/>
                </a:xfrm>
                <a:custGeom>
                  <a:avLst/>
                  <a:gdLst/>
                  <a:ahLst/>
                  <a:cxnLst/>
                  <a:rect l="l" t="t" r="r" b="b"/>
                  <a:pathLst>
                    <a:path w="618" h="162" extrusionOk="0">
                      <a:moveTo>
                        <a:pt x="315" y="93"/>
                      </a:moveTo>
                      <a:cubicBezTo>
                        <a:pt x="208" y="108"/>
                        <a:pt x="103" y="123"/>
                        <a:pt x="1" y="160"/>
                      </a:cubicBezTo>
                      <a:cubicBezTo>
                        <a:pt x="0" y="160"/>
                        <a:pt x="0" y="163"/>
                        <a:pt x="2" y="162"/>
                      </a:cubicBezTo>
                      <a:cubicBezTo>
                        <a:pt x="104" y="126"/>
                        <a:pt x="210" y="116"/>
                        <a:pt x="317" y="101"/>
                      </a:cubicBezTo>
                      <a:cubicBezTo>
                        <a:pt x="424" y="86"/>
                        <a:pt x="519" y="50"/>
                        <a:pt x="617" y="6"/>
                      </a:cubicBezTo>
                      <a:cubicBezTo>
                        <a:pt x="620" y="4"/>
                        <a:pt x="618" y="0"/>
                        <a:pt x="615" y="1"/>
                      </a:cubicBezTo>
                      <a:cubicBezTo>
                        <a:pt x="568" y="16"/>
                        <a:pt x="523" y="38"/>
                        <a:pt x="476" y="55"/>
                      </a:cubicBezTo>
                      <a:cubicBezTo>
                        <a:pt x="424" y="74"/>
                        <a:pt x="370" y="85"/>
                        <a:pt x="315" y="93"/>
                      </a:cubicBezTo>
                      <a:close/>
                    </a:path>
                  </a:pathLst>
                </a:custGeom>
                <a:solidFill>
                  <a:schemeClr val="dk1"/>
                </a:solidFill>
                <a:ln>
                  <a:noFill/>
                </a:ln>
              </p:spPr>
              <p:txBody>
                <a:bodyPr spcFirstLastPara="1" wrap="square" lIns="90000" tIns="13300" rIns="90000" bIns="13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0" name="Google Shape;330;p28"/>
                <p:cNvSpPr/>
                <p:nvPr/>
              </p:nvSpPr>
              <p:spPr>
                <a:xfrm>
                  <a:off x="4676760" y="2566080"/>
                  <a:ext cx="123840" cy="46440"/>
                </a:xfrm>
                <a:custGeom>
                  <a:avLst/>
                  <a:gdLst/>
                  <a:ahLst/>
                  <a:cxnLst/>
                  <a:rect l="l" t="t" r="r" b="b"/>
                  <a:pathLst>
                    <a:path w="344" h="129" extrusionOk="0">
                      <a:moveTo>
                        <a:pt x="5" y="129"/>
                      </a:moveTo>
                      <a:cubicBezTo>
                        <a:pt x="115" y="78"/>
                        <a:pt x="227" y="38"/>
                        <a:pt x="343" y="5"/>
                      </a:cubicBezTo>
                      <a:cubicBezTo>
                        <a:pt x="345" y="4"/>
                        <a:pt x="344" y="0"/>
                        <a:pt x="342" y="1"/>
                      </a:cubicBezTo>
                      <a:cubicBezTo>
                        <a:pt x="224" y="27"/>
                        <a:pt x="111" y="74"/>
                        <a:pt x="2" y="124"/>
                      </a:cubicBezTo>
                      <a:cubicBezTo>
                        <a:pt x="-1" y="126"/>
                        <a:pt x="2" y="130"/>
                        <a:pt x="5" y="12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1" name="Google Shape;331;p28"/>
                <p:cNvSpPr/>
                <p:nvPr/>
              </p:nvSpPr>
              <p:spPr>
                <a:xfrm>
                  <a:off x="4731840" y="2565720"/>
                  <a:ext cx="52920" cy="18360"/>
                </a:xfrm>
                <a:custGeom>
                  <a:avLst/>
                  <a:gdLst/>
                  <a:ahLst/>
                  <a:cxnLst/>
                  <a:rect l="l" t="t" r="r" b="b"/>
                  <a:pathLst>
                    <a:path w="147" h="51" extrusionOk="0">
                      <a:moveTo>
                        <a:pt x="2" y="51"/>
                      </a:moveTo>
                      <a:cubicBezTo>
                        <a:pt x="50" y="36"/>
                        <a:pt x="99" y="22"/>
                        <a:pt x="146" y="4"/>
                      </a:cubicBezTo>
                      <a:cubicBezTo>
                        <a:pt x="148" y="3"/>
                        <a:pt x="147" y="0"/>
                        <a:pt x="145" y="1"/>
                      </a:cubicBezTo>
                      <a:cubicBezTo>
                        <a:pt x="98" y="19"/>
                        <a:pt x="49" y="31"/>
                        <a:pt x="2" y="49"/>
                      </a:cubicBezTo>
                      <a:cubicBezTo>
                        <a:pt x="0" y="49"/>
                        <a:pt x="1" y="52"/>
                        <a:pt x="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2" name="Google Shape;332;p28"/>
                <p:cNvSpPr/>
                <p:nvPr/>
              </p:nvSpPr>
              <p:spPr>
                <a:xfrm>
                  <a:off x="4564440" y="2650680"/>
                  <a:ext cx="88200" cy="44640"/>
                </a:xfrm>
                <a:custGeom>
                  <a:avLst/>
                  <a:gdLst/>
                  <a:ahLst/>
                  <a:cxnLst/>
                  <a:rect l="l" t="t" r="r" b="b"/>
                  <a:pathLst>
                    <a:path w="245" h="124" extrusionOk="0">
                      <a:moveTo>
                        <a:pt x="3" y="124"/>
                      </a:moveTo>
                      <a:cubicBezTo>
                        <a:pt x="74" y="66"/>
                        <a:pt x="161" y="38"/>
                        <a:pt x="244" y="6"/>
                      </a:cubicBezTo>
                      <a:cubicBezTo>
                        <a:pt x="247" y="4"/>
                        <a:pt x="246" y="0"/>
                        <a:pt x="243" y="1"/>
                      </a:cubicBezTo>
                      <a:cubicBezTo>
                        <a:pt x="157" y="27"/>
                        <a:pt x="70" y="61"/>
                        <a:pt x="1" y="121"/>
                      </a:cubicBezTo>
                      <a:cubicBezTo>
                        <a:pt x="-1" y="122"/>
                        <a:pt x="2" y="125"/>
                        <a:pt x="3" y="123"/>
                      </a:cubicBezTo>
                      <a:lnTo>
                        <a:pt x="3" y="1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3" name="Google Shape;333;p28"/>
                <p:cNvSpPr/>
                <p:nvPr/>
              </p:nvSpPr>
              <p:spPr>
                <a:xfrm>
                  <a:off x="4645440" y="2639160"/>
                  <a:ext cx="33480" cy="10080"/>
                </a:xfrm>
                <a:custGeom>
                  <a:avLst/>
                  <a:gdLst/>
                  <a:ahLst/>
                  <a:cxnLst/>
                  <a:rect l="l" t="t" r="r" b="b"/>
                  <a:pathLst>
                    <a:path w="93" h="28" extrusionOk="0">
                      <a:moveTo>
                        <a:pt x="93" y="2"/>
                      </a:moveTo>
                      <a:cubicBezTo>
                        <a:pt x="94" y="2"/>
                        <a:pt x="94" y="0"/>
                        <a:pt x="93" y="0"/>
                      </a:cubicBezTo>
                      <a:cubicBezTo>
                        <a:pt x="61" y="4"/>
                        <a:pt x="31" y="13"/>
                        <a:pt x="1" y="25"/>
                      </a:cubicBezTo>
                      <a:cubicBezTo>
                        <a:pt x="0" y="26"/>
                        <a:pt x="0" y="29"/>
                        <a:pt x="2" y="28"/>
                      </a:cubicBezTo>
                      <a:cubicBezTo>
                        <a:pt x="32" y="18"/>
                        <a:pt x="63" y="10"/>
                        <a:pt x="9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4" name="Google Shape;334;p28"/>
                <p:cNvSpPr/>
                <p:nvPr/>
              </p:nvSpPr>
              <p:spPr>
                <a:xfrm>
                  <a:off x="4563720" y="2631240"/>
                  <a:ext cx="90360" cy="46080"/>
                </a:xfrm>
                <a:custGeom>
                  <a:avLst/>
                  <a:gdLst/>
                  <a:ahLst/>
                  <a:cxnLst/>
                  <a:rect l="l" t="t" r="r" b="b"/>
                  <a:pathLst>
                    <a:path w="251" h="128" extrusionOk="0">
                      <a:moveTo>
                        <a:pt x="3" y="128"/>
                      </a:moveTo>
                      <a:cubicBezTo>
                        <a:pt x="81" y="79"/>
                        <a:pt x="164" y="39"/>
                        <a:pt x="250" y="5"/>
                      </a:cubicBezTo>
                      <a:cubicBezTo>
                        <a:pt x="252" y="4"/>
                        <a:pt x="252" y="0"/>
                        <a:pt x="249" y="0"/>
                      </a:cubicBezTo>
                      <a:cubicBezTo>
                        <a:pt x="160" y="27"/>
                        <a:pt x="78" y="73"/>
                        <a:pt x="1" y="125"/>
                      </a:cubicBezTo>
                      <a:cubicBezTo>
                        <a:pt x="-1" y="126"/>
                        <a:pt x="1" y="129"/>
                        <a:pt x="3" y="128"/>
                      </a:cubicBezTo>
                      <a:close/>
                    </a:path>
                  </a:pathLst>
                </a:custGeom>
                <a:solidFill>
                  <a:schemeClr val="dk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5" name="Google Shape;335;p28"/>
                <p:cNvSpPr/>
                <p:nvPr/>
              </p:nvSpPr>
              <p:spPr>
                <a:xfrm>
                  <a:off x="4651560" y="2621520"/>
                  <a:ext cx="24840" cy="7920"/>
                </a:xfrm>
                <a:custGeom>
                  <a:avLst/>
                  <a:gdLst/>
                  <a:ahLst/>
                  <a:cxnLst/>
                  <a:rect l="l" t="t" r="r" b="b"/>
                  <a:pathLst>
                    <a:path w="69" h="22" extrusionOk="0">
                      <a:moveTo>
                        <a:pt x="3" y="22"/>
                      </a:moveTo>
                      <a:cubicBezTo>
                        <a:pt x="25" y="15"/>
                        <a:pt x="46" y="6"/>
                        <a:pt x="68" y="3"/>
                      </a:cubicBezTo>
                      <a:cubicBezTo>
                        <a:pt x="70" y="3"/>
                        <a:pt x="70" y="0"/>
                        <a:pt x="68" y="0"/>
                      </a:cubicBezTo>
                      <a:cubicBezTo>
                        <a:pt x="45" y="1"/>
                        <a:pt x="24" y="10"/>
                        <a:pt x="2" y="18"/>
                      </a:cubicBezTo>
                      <a:cubicBezTo>
                        <a:pt x="0" y="19"/>
                        <a:pt x="1" y="22"/>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6" name="Google Shape;336;p28"/>
                <p:cNvSpPr/>
                <p:nvPr/>
              </p:nvSpPr>
              <p:spPr>
                <a:xfrm>
                  <a:off x="4656240" y="2585520"/>
                  <a:ext cx="62280" cy="33480"/>
                </a:xfrm>
                <a:custGeom>
                  <a:avLst/>
                  <a:gdLst/>
                  <a:ahLst/>
                  <a:cxnLst/>
                  <a:rect l="l" t="t" r="r" b="b"/>
                  <a:pathLst>
                    <a:path w="173" h="93" extrusionOk="0">
                      <a:moveTo>
                        <a:pt x="172" y="5"/>
                      </a:moveTo>
                      <a:cubicBezTo>
                        <a:pt x="174" y="4"/>
                        <a:pt x="173" y="0"/>
                        <a:pt x="170" y="1"/>
                      </a:cubicBezTo>
                      <a:cubicBezTo>
                        <a:pt x="110" y="23"/>
                        <a:pt x="58" y="62"/>
                        <a:pt x="1" y="91"/>
                      </a:cubicBezTo>
                      <a:cubicBezTo>
                        <a:pt x="0" y="91"/>
                        <a:pt x="1" y="93"/>
                        <a:pt x="2" y="93"/>
                      </a:cubicBezTo>
                      <a:cubicBezTo>
                        <a:pt x="62" y="70"/>
                        <a:pt x="115" y="33"/>
                        <a:pt x="17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7" name="Google Shape;337;p28"/>
                <p:cNvSpPr/>
                <p:nvPr/>
              </p:nvSpPr>
              <p:spPr>
                <a:xfrm>
                  <a:off x="4692600" y="2578680"/>
                  <a:ext cx="32760" cy="14760"/>
                </a:xfrm>
                <a:custGeom>
                  <a:avLst/>
                  <a:gdLst/>
                  <a:ahLst/>
                  <a:cxnLst/>
                  <a:rect l="l" t="t" r="r" b="b"/>
                  <a:pathLst>
                    <a:path w="91" h="41" extrusionOk="0">
                      <a:moveTo>
                        <a:pt x="4" y="41"/>
                      </a:moveTo>
                      <a:cubicBezTo>
                        <a:pt x="33" y="30"/>
                        <a:pt x="60" y="15"/>
                        <a:pt x="90" y="5"/>
                      </a:cubicBezTo>
                      <a:cubicBezTo>
                        <a:pt x="92" y="4"/>
                        <a:pt x="91" y="0"/>
                        <a:pt x="89" y="1"/>
                      </a:cubicBezTo>
                      <a:cubicBezTo>
                        <a:pt x="58" y="9"/>
                        <a:pt x="31" y="25"/>
                        <a:pt x="2" y="37"/>
                      </a:cubicBezTo>
                      <a:cubicBezTo>
                        <a:pt x="0" y="38"/>
                        <a:pt x="1" y="42"/>
                        <a:pt x="4"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8" name="Google Shape;338;p28"/>
                <p:cNvSpPr/>
                <p:nvPr/>
              </p:nvSpPr>
              <p:spPr>
                <a:xfrm>
                  <a:off x="4721400" y="2572560"/>
                  <a:ext cx="114480" cy="37800"/>
                </a:xfrm>
                <a:custGeom>
                  <a:avLst/>
                  <a:gdLst/>
                  <a:ahLst/>
                  <a:cxnLst/>
                  <a:rect l="l" t="t" r="r" b="b"/>
                  <a:pathLst>
                    <a:path w="318" h="105" extrusionOk="0">
                      <a:moveTo>
                        <a:pt x="3" y="105"/>
                      </a:moveTo>
                      <a:cubicBezTo>
                        <a:pt x="44" y="75"/>
                        <a:pt x="95" y="65"/>
                        <a:pt x="144" y="55"/>
                      </a:cubicBezTo>
                      <a:cubicBezTo>
                        <a:pt x="202" y="42"/>
                        <a:pt x="262" y="28"/>
                        <a:pt x="317" y="5"/>
                      </a:cubicBezTo>
                      <a:cubicBezTo>
                        <a:pt x="320" y="4"/>
                        <a:pt x="319" y="0"/>
                        <a:pt x="316" y="1"/>
                      </a:cubicBezTo>
                      <a:cubicBezTo>
                        <a:pt x="254" y="16"/>
                        <a:pt x="194" y="35"/>
                        <a:pt x="132" y="50"/>
                      </a:cubicBezTo>
                      <a:cubicBezTo>
                        <a:pt x="86" y="61"/>
                        <a:pt x="39" y="73"/>
                        <a:pt x="1" y="102"/>
                      </a:cubicBezTo>
                      <a:cubicBezTo>
                        <a:pt x="-1" y="104"/>
                        <a:pt x="1" y="106"/>
                        <a:pt x="3" y="10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9" name="Google Shape;339;p28"/>
                <p:cNvSpPr/>
                <p:nvPr/>
              </p:nvSpPr>
              <p:spPr>
                <a:xfrm>
                  <a:off x="4817520" y="2567520"/>
                  <a:ext cx="18720" cy="5040"/>
                </a:xfrm>
                <a:custGeom>
                  <a:avLst/>
                  <a:gdLst/>
                  <a:ahLst/>
                  <a:cxnLst/>
                  <a:rect l="l" t="t" r="r" b="b"/>
                  <a:pathLst>
                    <a:path w="52" h="14" extrusionOk="0">
                      <a:moveTo>
                        <a:pt x="3" y="14"/>
                      </a:moveTo>
                      <a:cubicBezTo>
                        <a:pt x="19" y="11"/>
                        <a:pt x="35" y="9"/>
                        <a:pt x="51" y="4"/>
                      </a:cubicBezTo>
                      <a:cubicBezTo>
                        <a:pt x="54" y="4"/>
                        <a:pt x="53" y="0"/>
                        <a:pt x="50" y="1"/>
                      </a:cubicBezTo>
                      <a:cubicBezTo>
                        <a:pt x="34" y="3"/>
                        <a:pt x="18" y="6"/>
                        <a:pt x="2" y="10"/>
                      </a:cubicBezTo>
                      <a:cubicBezTo>
                        <a:pt x="-1" y="11"/>
                        <a:pt x="0" y="15"/>
                        <a:pt x="3"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0" name="Google Shape;340;p28"/>
                <p:cNvSpPr/>
                <p:nvPr/>
              </p:nvSpPr>
              <p:spPr>
                <a:xfrm>
                  <a:off x="4847760" y="2553120"/>
                  <a:ext cx="71280" cy="14760"/>
                </a:xfrm>
                <a:custGeom>
                  <a:avLst/>
                  <a:gdLst/>
                  <a:ahLst/>
                  <a:cxnLst/>
                  <a:rect l="l" t="t" r="r" b="b"/>
                  <a:pathLst>
                    <a:path w="198" h="41" extrusionOk="0">
                      <a:moveTo>
                        <a:pt x="2" y="41"/>
                      </a:moveTo>
                      <a:cubicBezTo>
                        <a:pt x="61" y="16"/>
                        <a:pt x="134" y="20"/>
                        <a:pt x="197" y="4"/>
                      </a:cubicBezTo>
                      <a:cubicBezTo>
                        <a:pt x="199" y="4"/>
                        <a:pt x="199" y="0"/>
                        <a:pt x="196" y="0"/>
                      </a:cubicBezTo>
                      <a:cubicBezTo>
                        <a:pt x="161" y="4"/>
                        <a:pt x="127" y="11"/>
                        <a:pt x="92" y="16"/>
                      </a:cubicBezTo>
                      <a:cubicBezTo>
                        <a:pt x="62" y="22"/>
                        <a:pt x="30" y="25"/>
                        <a:pt x="1" y="39"/>
                      </a:cubicBezTo>
                      <a:cubicBezTo>
                        <a:pt x="0" y="40"/>
                        <a:pt x="1" y="41"/>
                        <a:pt x="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1" name="Google Shape;341;p28"/>
                <p:cNvSpPr/>
                <p:nvPr/>
              </p:nvSpPr>
              <p:spPr>
                <a:xfrm>
                  <a:off x="4839840" y="2520720"/>
                  <a:ext cx="73440" cy="30960"/>
                </a:xfrm>
                <a:custGeom>
                  <a:avLst/>
                  <a:gdLst/>
                  <a:ahLst/>
                  <a:cxnLst/>
                  <a:rect l="l" t="t" r="r" b="b"/>
                  <a:pathLst>
                    <a:path w="204" h="86" extrusionOk="0">
                      <a:moveTo>
                        <a:pt x="2" y="86"/>
                      </a:moveTo>
                      <a:cubicBezTo>
                        <a:pt x="72" y="70"/>
                        <a:pt x="141" y="43"/>
                        <a:pt x="203" y="6"/>
                      </a:cubicBezTo>
                      <a:cubicBezTo>
                        <a:pt x="206" y="4"/>
                        <a:pt x="203" y="0"/>
                        <a:pt x="200" y="1"/>
                      </a:cubicBezTo>
                      <a:cubicBezTo>
                        <a:pt x="134" y="30"/>
                        <a:pt x="71" y="64"/>
                        <a:pt x="2" y="84"/>
                      </a:cubicBezTo>
                      <a:cubicBezTo>
                        <a:pt x="0" y="84"/>
                        <a:pt x="1" y="87"/>
                        <a:pt x="2"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2" name="Google Shape;342;p28"/>
                <p:cNvSpPr/>
                <p:nvPr/>
              </p:nvSpPr>
              <p:spPr>
                <a:xfrm>
                  <a:off x="4906800" y="2516400"/>
                  <a:ext cx="20160" cy="12240"/>
                </a:xfrm>
                <a:custGeom>
                  <a:avLst/>
                  <a:gdLst/>
                  <a:ahLst/>
                  <a:cxnLst/>
                  <a:rect l="l" t="t" r="r" b="b"/>
                  <a:pathLst>
                    <a:path w="56" h="34" extrusionOk="0">
                      <a:moveTo>
                        <a:pt x="3" y="34"/>
                      </a:moveTo>
                      <a:cubicBezTo>
                        <a:pt x="21" y="25"/>
                        <a:pt x="38" y="13"/>
                        <a:pt x="56" y="3"/>
                      </a:cubicBezTo>
                      <a:cubicBezTo>
                        <a:pt x="57" y="3"/>
                        <a:pt x="56" y="0"/>
                        <a:pt x="55" y="1"/>
                      </a:cubicBezTo>
                      <a:cubicBezTo>
                        <a:pt x="36" y="11"/>
                        <a:pt x="19" y="21"/>
                        <a:pt x="1" y="31"/>
                      </a:cubicBezTo>
                      <a:cubicBezTo>
                        <a:pt x="-1"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3" name="Google Shape;343;p28"/>
                <p:cNvSpPr/>
                <p:nvPr/>
              </p:nvSpPr>
              <p:spPr>
                <a:xfrm>
                  <a:off x="4211640" y="2724480"/>
                  <a:ext cx="222480" cy="26280"/>
                </a:xfrm>
                <a:custGeom>
                  <a:avLst/>
                  <a:gdLst/>
                  <a:ahLst/>
                  <a:cxnLst/>
                  <a:rect l="l" t="t" r="r" b="b"/>
                  <a:pathLst>
                    <a:path w="618" h="73" extrusionOk="0">
                      <a:moveTo>
                        <a:pt x="615" y="1"/>
                      </a:moveTo>
                      <a:cubicBezTo>
                        <a:pt x="511" y="21"/>
                        <a:pt x="410" y="48"/>
                        <a:pt x="305" y="59"/>
                      </a:cubicBezTo>
                      <a:cubicBezTo>
                        <a:pt x="256" y="65"/>
                        <a:pt x="205" y="65"/>
                        <a:pt x="155" y="63"/>
                      </a:cubicBezTo>
                      <a:cubicBezTo>
                        <a:pt x="106" y="62"/>
                        <a:pt x="50" y="66"/>
                        <a:pt x="3" y="54"/>
                      </a:cubicBezTo>
                      <a:cubicBezTo>
                        <a:pt x="1" y="53"/>
                        <a:pt x="0" y="57"/>
                        <a:pt x="2" y="57"/>
                      </a:cubicBezTo>
                      <a:cubicBezTo>
                        <a:pt x="46" y="70"/>
                        <a:pt x="96" y="68"/>
                        <a:pt x="142" y="71"/>
                      </a:cubicBezTo>
                      <a:cubicBezTo>
                        <a:pt x="196" y="74"/>
                        <a:pt x="250" y="74"/>
                        <a:pt x="305" y="70"/>
                      </a:cubicBezTo>
                      <a:cubicBezTo>
                        <a:pt x="410" y="61"/>
                        <a:pt x="515" y="37"/>
                        <a:pt x="616" y="8"/>
                      </a:cubicBezTo>
                      <a:cubicBezTo>
                        <a:pt x="621" y="7"/>
                        <a:pt x="619" y="0"/>
                        <a:pt x="614" y="1"/>
                      </a:cubicBezTo>
                      <a:lnTo>
                        <a:pt x="615"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4" name="Google Shape;344;p28"/>
                <p:cNvSpPr/>
                <p:nvPr/>
              </p:nvSpPr>
              <p:spPr>
                <a:xfrm>
                  <a:off x="4424760" y="2717280"/>
                  <a:ext cx="68400" cy="20160"/>
                </a:xfrm>
                <a:custGeom>
                  <a:avLst/>
                  <a:gdLst/>
                  <a:ahLst/>
                  <a:cxnLst/>
                  <a:rect l="l" t="t" r="r" b="b"/>
                  <a:pathLst>
                    <a:path w="190" h="56" extrusionOk="0">
                      <a:moveTo>
                        <a:pt x="2" y="56"/>
                      </a:moveTo>
                      <a:cubicBezTo>
                        <a:pt x="65" y="41"/>
                        <a:pt x="129" y="29"/>
                        <a:pt x="189" y="3"/>
                      </a:cubicBezTo>
                      <a:cubicBezTo>
                        <a:pt x="191" y="2"/>
                        <a:pt x="190" y="0"/>
                        <a:pt x="188" y="0"/>
                      </a:cubicBezTo>
                      <a:cubicBezTo>
                        <a:pt x="128" y="26"/>
                        <a:pt x="63" y="35"/>
                        <a:pt x="1" y="54"/>
                      </a:cubicBezTo>
                      <a:cubicBezTo>
                        <a:pt x="0" y="54"/>
                        <a:pt x="0" y="57"/>
                        <a:pt x="2"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5" name="Google Shape;345;p28"/>
                <p:cNvSpPr/>
                <p:nvPr/>
              </p:nvSpPr>
              <p:spPr>
                <a:xfrm>
                  <a:off x="4371840" y="2709360"/>
                  <a:ext cx="84960" cy="21600"/>
                </a:xfrm>
                <a:custGeom>
                  <a:avLst/>
                  <a:gdLst/>
                  <a:ahLst/>
                  <a:cxnLst/>
                  <a:rect l="l" t="t" r="r" b="b"/>
                  <a:pathLst>
                    <a:path w="236" h="60" extrusionOk="0">
                      <a:moveTo>
                        <a:pt x="4" y="60"/>
                      </a:moveTo>
                      <a:cubicBezTo>
                        <a:pt x="80" y="42"/>
                        <a:pt x="158" y="28"/>
                        <a:pt x="235" y="7"/>
                      </a:cubicBezTo>
                      <a:cubicBezTo>
                        <a:pt x="238" y="6"/>
                        <a:pt x="237" y="0"/>
                        <a:pt x="234" y="1"/>
                      </a:cubicBezTo>
                      <a:cubicBezTo>
                        <a:pt x="155" y="10"/>
                        <a:pt x="78" y="35"/>
                        <a:pt x="2" y="55"/>
                      </a:cubicBezTo>
                      <a:cubicBezTo>
                        <a:pt x="-1" y="56"/>
                        <a:pt x="1" y="60"/>
                        <a:pt x="4"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6" name="Google Shape;346;p28"/>
                <p:cNvSpPr/>
                <p:nvPr/>
              </p:nvSpPr>
              <p:spPr>
                <a:xfrm>
                  <a:off x="4472640" y="2708280"/>
                  <a:ext cx="8640" cy="1800"/>
                </a:xfrm>
                <a:custGeom>
                  <a:avLst/>
                  <a:gdLst/>
                  <a:ahLst/>
                  <a:cxnLst/>
                  <a:rect l="l" t="t" r="r" b="b"/>
                  <a:pathLst>
                    <a:path w="24" h="5" extrusionOk="0">
                      <a:moveTo>
                        <a:pt x="2" y="5"/>
                      </a:moveTo>
                      <a:cubicBezTo>
                        <a:pt x="9" y="6"/>
                        <a:pt x="16" y="6"/>
                        <a:pt x="23" y="4"/>
                      </a:cubicBezTo>
                      <a:cubicBezTo>
                        <a:pt x="26" y="3"/>
                        <a:pt x="25" y="0"/>
                        <a:pt x="22" y="0"/>
                      </a:cubicBezTo>
                      <a:cubicBezTo>
                        <a:pt x="16" y="2"/>
                        <a:pt x="10" y="2"/>
                        <a:pt x="3" y="1"/>
                      </a:cubicBezTo>
                      <a:cubicBezTo>
                        <a:pt x="0"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7" name="Google Shape;347;p28"/>
                <p:cNvSpPr/>
                <p:nvPr/>
              </p:nvSpPr>
              <p:spPr>
                <a:xfrm>
                  <a:off x="3952080" y="3044880"/>
                  <a:ext cx="182520" cy="170280"/>
                </a:xfrm>
                <a:custGeom>
                  <a:avLst/>
                  <a:gdLst/>
                  <a:ahLst/>
                  <a:cxnLst/>
                  <a:rect l="l" t="t" r="r" b="b"/>
                  <a:pathLst>
                    <a:path w="507" h="473" extrusionOk="0">
                      <a:moveTo>
                        <a:pt x="295" y="260"/>
                      </a:moveTo>
                      <a:cubicBezTo>
                        <a:pt x="383" y="191"/>
                        <a:pt x="458" y="105"/>
                        <a:pt x="507" y="4"/>
                      </a:cubicBezTo>
                      <a:cubicBezTo>
                        <a:pt x="509" y="1"/>
                        <a:pt x="504" y="-2"/>
                        <a:pt x="503" y="1"/>
                      </a:cubicBezTo>
                      <a:cubicBezTo>
                        <a:pt x="433" y="111"/>
                        <a:pt x="356" y="201"/>
                        <a:pt x="249" y="275"/>
                      </a:cubicBezTo>
                      <a:cubicBezTo>
                        <a:pt x="172" y="329"/>
                        <a:pt x="50" y="382"/>
                        <a:pt x="1" y="467"/>
                      </a:cubicBezTo>
                      <a:cubicBezTo>
                        <a:pt x="-1" y="471"/>
                        <a:pt x="5" y="475"/>
                        <a:pt x="8" y="470"/>
                      </a:cubicBezTo>
                      <a:cubicBezTo>
                        <a:pt x="37" y="423"/>
                        <a:pt x="103" y="387"/>
                        <a:pt x="149" y="357"/>
                      </a:cubicBezTo>
                      <a:cubicBezTo>
                        <a:pt x="197" y="324"/>
                        <a:pt x="249" y="296"/>
                        <a:pt x="295" y="26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8" name="Google Shape;348;p28"/>
                <p:cNvSpPr/>
                <p:nvPr/>
              </p:nvSpPr>
              <p:spPr>
                <a:xfrm>
                  <a:off x="4131360" y="3013560"/>
                  <a:ext cx="15840" cy="58680"/>
                </a:xfrm>
                <a:custGeom>
                  <a:avLst/>
                  <a:gdLst/>
                  <a:ahLst/>
                  <a:cxnLst/>
                  <a:rect l="l" t="t" r="r" b="b"/>
                  <a:pathLst>
                    <a:path w="44" h="163" extrusionOk="0">
                      <a:moveTo>
                        <a:pt x="39" y="1"/>
                      </a:moveTo>
                      <a:cubicBezTo>
                        <a:pt x="40" y="58"/>
                        <a:pt x="25" y="107"/>
                        <a:pt x="1" y="158"/>
                      </a:cubicBezTo>
                      <a:cubicBezTo>
                        <a:pt x="0" y="161"/>
                        <a:pt x="4" y="164"/>
                        <a:pt x="6" y="161"/>
                      </a:cubicBezTo>
                      <a:cubicBezTo>
                        <a:pt x="38" y="112"/>
                        <a:pt x="49" y="58"/>
                        <a:pt x="42" y="1"/>
                      </a:cubicBezTo>
                      <a:cubicBezTo>
                        <a:pt x="42" y="-1"/>
                        <a:pt x="39" y="-1"/>
                        <a:pt x="39" y="1"/>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9" name="Google Shape;349;p28"/>
                <p:cNvSpPr/>
                <p:nvPr/>
              </p:nvSpPr>
              <p:spPr>
                <a:xfrm>
                  <a:off x="4008600" y="3089520"/>
                  <a:ext cx="117720" cy="103680"/>
                </a:xfrm>
                <a:custGeom>
                  <a:avLst/>
                  <a:gdLst/>
                  <a:ahLst/>
                  <a:cxnLst/>
                  <a:rect l="l" t="t" r="r" b="b"/>
                  <a:pathLst>
                    <a:path w="327" h="288" extrusionOk="0">
                      <a:moveTo>
                        <a:pt x="323" y="0"/>
                      </a:moveTo>
                      <a:cubicBezTo>
                        <a:pt x="240" y="124"/>
                        <a:pt x="95" y="167"/>
                        <a:pt x="2" y="279"/>
                      </a:cubicBezTo>
                      <a:cubicBezTo>
                        <a:pt x="-2" y="284"/>
                        <a:pt x="4" y="291"/>
                        <a:pt x="9" y="286"/>
                      </a:cubicBezTo>
                      <a:cubicBezTo>
                        <a:pt x="117" y="189"/>
                        <a:pt x="257" y="135"/>
                        <a:pt x="327" y="2"/>
                      </a:cubicBezTo>
                      <a:cubicBezTo>
                        <a:pt x="328" y="0"/>
                        <a:pt x="325" y="-2"/>
                        <a:pt x="323"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0" name="Google Shape;350;p28"/>
                <p:cNvSpPr/>
                <p:nvPr/>
              </p:nvSpPr>
              <p:spPr>
                <a:xfrm>
                  <a:off x="4782960" y="2825640"/>
                  <a:ext cx="275040" cy="117000"/>
                </a:xfrm>
                <a:custGeom>
                  <a:avLst/>
                  <a:gdLst/>
                  <a:ahLst/>
                  <a:cxnLst/>
                  <a:rect l="l" t="t" r="r" b="b"/>
                  <a:pathLst>
                    <a:path w="764" h="325" extrusionOk="0">
                      <a:moveTo>
                        <a:pt x="428" y="144"/>
                      </a:moveTo>
                      <a:cubicBezTo>
                        <a:pt x="490" y="132"/>
                        <a:pt x="552" y="114"/>
                        <a:pt x="612" y="96"/>
                      </a:cubicBezTo>
                      <a:cubicBezTo>
                        <a:pt x="668" y="78"/>
                        <a:pt x="723" y="53"/>
                        <a:pt x="763" y="9"/>
                      </a:cubicBezTo>
                      <a:cubicBezTo>
                        <a:pt x="768" y="4"/>
                        <a:pt x="761" y="-2"/>
                        <a:pt x="757" y="2"/>
                      </a:cubicBezTo>
                      <a:cubicBezTo>
                        <a:pt x="707" y="41"/>
                        <a:pt x="645" y="63"/>
                        <a:pt x="586" y="82"/>
                      </a:cubicBezTo>
                      <a:cubicBezTo>
                        <a:pt x="524" y="102"/>
                        <a:pt x="461" y="121"/>
                        <a:pt x="398" y="135"/>
                      </a:cubicBezTo>
                      <a:cubicBezTo>
                        <a:pt x="324" y="152"/>
                        <a:pt x="253" y="163"/>
                        <a:pt x="184" y="197"/>
                      </a:cubicBezTo>
                      <a:cubicBezTo>
                        <a:pt x="118" y="229"/>
                        <a:pt x="61" y="278"/>
                        <a:pt x="1" y="321"/>
                      </a:cubicBezTo>
                      <a:cubicBezTo>
                        <a:pt x="-1" y="322"/>
                        <a:pt x="1" y="326"/>
                        <a:pt x="3" y="324"/>
                      </a:cubicBezTo>
                      <a:cubicBezTo>
                        <a:pt x="65" y="283"/>
                        <a:pt x="123" y="239"/>
                        <a:pt x="190" y="206"/>
                      </a:cubicBezTo>
                      <a:cubicBezTo>
                        <a:pt x="264" y="169"/>
                        <a:pt x="347" y="160"/>
                        <a:pt x="428" y="145"/>
                      </a:cubicBezTo>
                      <a:lnTo>
                        <a:pt x="428" y="14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1" name="Google Shape;351;p28"/>
                <p:cNvSpPr/>
                <p:nvPr/>
              </p:nvSpPr>
              <p:spPr>
                <a:xfrm>
                  <a:off x="4732200" y="2869200"/>
                  <a:ext cx="151560" cy="90000"/>
                </a:xfrm>
                <a:custGeom>
                  <a:avLst/>
                  <a:gdLst/>
                  <a:ahLst/>
                  <a:cxnLst/>
                  <a:rect l="l" t="t" r="r" b="b"/>
                  <a:pathLst>
                    <a:path w="421" h="250" extrusionOk="0">
                      <a:moveTo>
                        <a:pt x="419" y="9"/>
                      </a:moveTo>
                      <a:cubicBezTo>
                        <a:pt x="424" y="7"/>
                        <a:pt x="422" y="-1"/>
                        <a:pt x="416" y="0"/>
                      </a:cubicBezTo>
                      <a:cubicBezTo>
                        <a:pt x="257" y="29"/>
                        <a:pt x="112" y="131"/>
                        <a:pt x="1" y="246"/>
                      </a:cubicBezTo>
                      <a:cubicBezTo>
                        <a:pt x="-1" y="248"/>
                        <a:pt x="2" y="251"/>
                        <a:pt x="4" y="249"/>
                      </a:cubicBezTo>
                      <a:cubicBezTo>
                        <a:pt x="63" y="193"/>
                        <a:pt x="127" y="144"/>
                        <a:pt x="198" y="106"/>
                      </a:cubicBezTo>
                      <a:cubicBezTo>
                        <a:pt x="269" y="67"/>
                        <a:pt x="344" y="40"/>
                        <a:pt x="419" y="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2" name="Google Shape;352;p28"/>
                <p:cNvSpPr/>
                <p:nvPr/>
              </p:nvSpPr>
              <p:spPr>
                <a:xfrm>
                  <a:off x="4911480" y="2858040"/>
                  <a:ext cx="18360" cy="2520"/>
                </a:xfrm>
                <a:custGeom>
                  <a:avLst/>
                  <a:gdLst/>
                  <a:ahLst/>
                  <a:cxnLst/>
                  <a:rect l="l" t="t" r="r" b="b"/>
                  <a:pathLst>
                    <a:path w="51" h="7" extrusionOk="0">
                      <a:moveTo>
                        <a:pt x="2" y="7"/>
                      </a:moveTo>
                      <a:cubicBezTo>
                        <a:pt x="17" y="5"/>
                        <a:pt x="33" y="6"/>
                        <a:pt x="48" y="6"/>
                      </a:cubicBezTo>
                      <a:cubicBezTo>
                        <a:pt x="52" y="6"/>
                        <a:pt x="52" y="0"/>
                        <a:pt x="48" y="0"/>
                      </a:cubicBezTo>
                      <a:cubicBezTo>
                        <a:pt x="33" y="0"/>
                        <a:pt x="17" y="0"/>
                        <a:pt x="2" y="3"/>
                      </a:cubicBezTo>
                      <a:cubicBezTo>
                        <a:pt x="-1" y="3"/>
                        <a:pt x="0" y="8"/>
                        <a:pt x="2"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3" name="Google Shape;353;p28"/>
                <p:cNvSpPr/>
                <p:nvPr/>
              </p:nvSpPr>
              <p:spPr>
                <a:xfrm>
                  <a:off x="4725000" y="2846880"/>
                  <a:ext cx="166320" cy="81000"/>
                </a:xfrm>
                <a:custGeom>
                  <a:avLst/>
                  <a:gdLst/>
                  <a:ahLst/>
                  <a:cxnLst/>
                  <a:rect l="l" t="t" r="r" b="b"/>
                  <a:pathLst>
                    <a:path w="462" h="225" extrusionOk="0">
                      <a:moveTo>
                        <a:pt x="458" y="1"/>
                      </a:moveTo>
                      <a:cubicBezTo>
                        <a:pt x="293" y="32"/>
                        <a:pt x="135" y="120"/>
                        <a:pt x="2" y="220"/>
                      </a:cubicBezTo>
                      <a:cubicBezTo>
                        <a:pt x="-1" y="222"/>
                        <a:pt x="2" y="226"/>
                        <a:pt x="4" y="224"/>
                      </a:cubicBezTo>
                      <a:cubicBezTo>
                        <a:pt x="143" y="126"/>
                        <a:pt x="304" y="70"/>
                        <a:pt x="460" y="8"/>
                      </a:cubicBezTo>
                      <a:cubicBezTo>
                        <a:pt x="465" y="6"/>
                        <a:pt x="463" y="0"/>
                        <a:pt x="458" y="1"/>
                      </a:cubicBezTo>
                      <a:close/>
                    </a:path>
                  </a:pathLst>
                </a:custGeom>
                <a:solidFill>
                  <a:schemeClr val="dk1"/>
                </a:solidFill>
                <a:ln>
                  <a:noFill/>
                </a:ln>
              </p:spPr>
              <p:txBody>
                <a:bodyPr spcFirstLastPara="1" wrap="square" lIns="90000" tIns="36000" rIns="90000" bIns="36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4" name="Google Shape;354;p28"/>
                <p:cNvSpPr/>
                <p:nvPr/>
              </p:nvSpPr>
              <p:spPr>
                <a:xfrm>
                  <a:off x="4914000" y="2815200"/>
                  <a:ext cx="106200" cy="34920"/>
                </a:xfrm>
                <a:custGeom>
                  <a:avLst/>
                  <a:gdLst/>
                  <a:ahLst/>
                  <a:cxnLst/>
                  <a:rect l="l" t="t" r="r" b="b"/>
                  <a:pathLst>
                    <a:path w="295" h="97" extrusionOk="0">
                      <a:moveTo>
                        <a:pt x="3" y="97"/>
                      </a:moveTo>
                      <a:cubicBezTo>
                        <a:pt x="101" y="72"/>
                        <a:pt x="204" y="58"/>
                        <a:pt x="294" y="9"/>
                      </a:cubicBezTo>
                      <a:cubicBezTo>
                        <a:pt x="298" y="7"/>
                        <a:pt x="295" y="-1"/>
                        <a:pt x="290" y="1"/>
                      </a:cubicBezTo>
                      <a:cubicBezTo>
                        <a:pt x="196" y="38"/>
                        <a:pt x="98" y="62"/>
                        <a:pt x="2" y="93"/>
                      </a:cubicBezTo>
                      <a:cubicBezTo>
                        <a:pt x="0" y="94"/>
                        <a:pt x="1" y="97"/>
                        <a:pt x="3" y="96"/>
                      </a:cubicBezTo>
                      <a:lnTo>
                        <a:pt x="3" y="9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5" name="Google Shape;355;p28"/>
                <p:cNvSpPr/>
                <p:nvPr/>
              </p:nvSpPr>
              <p:spPr>
                <a:xfrm>
                  <a:off x="5040000" y="2792520"/>
                  <a:ext cx="18000" cy="11880"/>
                </a:xfrm>
                <a:custGeom>
                  <a:avLst/>
                  <a:gdLst/>
                  <a:ahLst/>
                  <a:cxnLst/>
                  <a:rect l="l" t="t" r="r" b="b"/>
                  <a:pathLst>
                    <a:path w="50" h="33" extrusionOk="0">
                      <a:moveTo>
                        <a:pt x="3" y="33"/>
                      </a:moveTo>
                      <a:cubicBezTo>
                        <a:pt x="19" y="24"/>
                        <a:pt x="33" y="12"/>
                        <a:pt x="49" y="4"/>
                      </a:cubicBezTo>
                      <a:cubicBezTo>
                        <a:pt x="52" y="3"/>
                        <a:pt x="50" y="0"/>
                        <a:pt x="47" y="1"/>
                      </a:cubicBezTo>
                      <a:cubicBezTo>
                        <a:pt x="30" y="8"/>
                        <a:pt x="16" y="19"/>
                        <a:pt x="1" y="30"/>
                      </a:cubicBezTo>
                      <a:cubicBezTo>
                        <a:pt x="-1" y="32"/>
                        <a:pt x="1" y="35"/>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6" name="Google Shape;356;p28"/>
                <p:cNvSpPr/>
                <p:nvPr/>
              </p:nvSpPr>
              <p:spPr>
                <a:xfrm>
                  <a:off x="4842000" y="2954880"/>
                  <a:ext cx="91800" cy="177120"/>
                </a:xfrm>
                <a:custGeom>
                  <a:avLst/>
                  <a:gdLst/>
                  <a:ahLst/>
                  <a:cxnLst/>
                  <a:rect l="l" t="t" r="r" b="b"/>
                  <a:pathLst>
                    <a:path w="255" h="492" extrusionOk="0">
                      <a:moveTo>
                        <a:pt x="250" y="1"/>
                      </a:moveTo>
                      <a:cubicBezTo>
                        <a:pt x="169" y="34"/>
                        <a:pt x="102" y="90"/>
                        <a:pt x="59" y="167"/>
                      </a:cubicBezTo>
                      <a:cubicBezTo>
                        <a:pt x="5" y="264"/>
                        <a:pt x="-5" y="382"/>
                        <a:pt x="2" y="490"/>
                      </a:cubicBezTo>
                      <a:cubicBezTo>
                        <a:pt x="2" y="492"/>
                        <a:pt x="5" y="492"/>
                        <a:pt x="5" y="490"/>
                      </a:cubicBezTo>
                      <a:cubicBezTo>
                        <a:pt x="3" y="386"/>
                        <a:pt x="31" y="272"/>
                        <a:pt x="81" y="180"/>
                      </a:cubicBezTo>
                      <a:cubicBezTo>
                        <a:pt x="121" y="106"/>
                        <a:pt x="190" y="59"/>
                        <a:pt x="254" y="7"/>
                      </a:cubicBezTo>
                      <a:cubicBezTo>
                        <a:pt x="257" y="5"/>
                        <a:pt x="254" y="-1"/>
                        <a:pt x="250" y="0"/>
                      </a:cubicBezTo>
                      <a:lnTo>
                        <a:pt x="250"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7" name="Google Shape;357;p28"/>
                <p:cNvSpPr/>
                <p:nvPr/>
              </p:nvSpPr>
              <p:spPr>
                <a:xfrm>
                  <a:off x="4897800" y="2965320"/>
                  <a:ext cx="149400" cy="81360"/>
                </a:xfrm>
                <a:custGeom>
                  <a:avLst/>
                  <a:gdLst/>
                  <a:ahLst/>
                  <a:cxnLst/>
                  <a:rect l="l" t="t" r="r" b="b"/>
                  <a:pathLst>
                    <a:path w="415" h="226" extrusionOk="0">
                      <a:moveTo>
                        <a:pt x="1" y="223"/>
                      </a:moveTo>
                      <a:cubicBezTo>
                        <a:pt x="0" y="225"/>
                        <a:pt x="5" y="227"/>
                        <a:pt x="6" y="225"/>
                      </a:cubicBezTo>
                      <a:cubicBezTo>
                        <a:pt x="43" y="151"/>
                        <a:pt x="82" y="83"/>
                        <a:pt x="157" y="43"/>
                      </a:cubicBezTo>
                      <a:cubicBezTo>
                        <a:pt x="235" y="0"/>
                        <a:pt x="351" y="-1"/>
                        <a:pt x="413" y="71"/>
                      </a:cubicBezTo>
                      <a:cubicBezTo>
                        <a:pt x="414" y="73"/>
                        <a:pt x="417" y="71"/>
                        <a:pt x="415" y="69"/>
                      </a:cubicBezTo>
                      <a:cubicBezTo>
                        <a:pt x="359" y="-3"/>
                        <a:pt x="259" y="-17"/>
                        <a:pt x="177" y="18"/>
                      </a:cubicBezTo>
                      <a:cubicBezTo>
                        <a:pt x="87" y="58"/>
                        <a:pt x="35" y="133"/>
                        <a:pt x="2" y="222"/>
                      </a:cubicBezTo>
                      <a:lnTo>
                        <a:pt x="1" y="223"/>
                      </a:ln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8" name="Google Shape;358;p28"/>
                <p:cNvSpPr/>
                <p:nvPr/>
              </p:nvSpPr>
              <p:spPr>
                <a:xfrm>
                  <a:off x="4914000" y="2964960"/>
                  <a:ext cx="48960" cy="29160"/>
                </a:xfrm>
                <a:custGeom>
                  <a:avLst/>
                  <a:gdLst/>
                  <a:ahLst/>
                  <a:cxnLst/>
                  <a:rect l="l" t="t" r="r" b="b"/>
                  <a:pathLst>
                    <a:path w="136" h="81" extrusionOk="0">
                      <a:moveTo>
                        <a:pt x="1" y="78"/>
                      </a:moveTo>
                      <a:cubicBezTo>
                        <a:pt x="-1" y="80"/>
                        <a:pt x="2" y="82"/>
                        <a:pt x="4" y="80"/>
                      </a:cubicBezTo>
                      <a:cubicBezTo>
                        <a:pt x="36" y="40"/>
                        <a:pt x="85" y="17"/>
                        <a:pt x="134" y="6"/>
                      </a:cubicBezTo>
                      <a:cubicBezTo>
                        <a:pt x="138" y="6"/>
                        <a:pt x="137" y="0"/>
                        <a:pt x="134" y="0"/>
                      </a:cubicBezTo>
                      <a:cubicBezTo>
                        <a:pt x="82" y="3"/>
                        <a:pt x="31" y="37"/>
                        <a:pt x="1" y="7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9" name="Google Shape;359;p28"/>
                <p:cNvSpPr/>
                <p:nvPr/>
              </p:nvSpPr>
              <p:spPr>
                <a:xfrm>
                  <a:off x="4962960" y="2952000"/>
                  <a:ext cx="17640" cy="6480"/>
                </a:xfrm>
                <a:custGeom>
                  <a:avLst/>
                  <a:gdLst/>
                  <a:ahLst/>
                  <a:cxnLst/>
                  <a:rect l="l" t="t" r="r" b="b"/>
                  <a:pathLst>
                    <a:path w="49" h="18" extrusionOk="0">
                      <a:moveTo>
                        <a:pt x="4" y="17"/>
                      </a:moveTo>
                      <a:cubicBezTo>
                        <a:pt x="17" y="10"/>
                        <a:pt x="31" y="6"/>
                        <a:pt x="46" y="6"/>
                      </a:cubicBezTo>
                      <a:cubicBezTo>
                        <a:pt x="50" y="6"/>
                        <a:pt x="50" y="0"/>
                        <a:pt x="46" y="0"/>
                      </a:cubicBezTo>
                      <a:cubicBezTo>
                        <a:pt x="30" y="0"/>
                        <a:pt x="15" y="4"/>
                        <a:pt x="1" y="13"/>
                      </a:cubicBezTo>
                      <a:cubicBezTo>
                        <a:pt x="-1" y="14"/>
                        <a:pt x="1" y="18"/>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0" name="Google Shape;360;p28"/>
                <p:cNvSpPr/>
                <p:nvPr/>
              </p:nvSpPr>
              <p:spPr>
                <a:xfrm>
                  <a:off x="4915440" y="3216960"/>
                  <a:ext cx="9000" cy="68760"/>
                </a:xfrm>
                <a:custGeom>
                  <a:avLst/>
                  <a:gdLst/>
                  <a:ahLst/>
                  <a:cxnLst/>
                  <a:rect l="l" t="t" r="r" b="b"/>
                  <a:pathLst>
                    <a:path w="25" h="191" extrusionOk="0">
                      <a:moveTo>
                        <a:pt x="14" y="187"/>
                      </a:moveTo>
                      <a:cubicBezTo>
                        <a:pt x="15" y="192"/>
                        <a:pt x="21" y="191"/>
                        <a:pt x="21" y="187"/>
                      </a:cubicBezTo>
                      <a:cubicBezTo>
                        <a:pt x="28" y="128"/>
                        <a:pt x="31" y="54"/>
                        <a:pt x="2" y="0"/>
                      </a:cubicBezTo>
                      <a:cubicBezTo>
                        <a:pt x="1" y="-2"/>
                        <a:pt x="0" y="0"/>
                        <a:pt x="0" y="1"/>
                      </a:cubicBezTo>
                      <a:cubicBezTo>
                        <a:pt x="26" y="58"/>
                        <a:pt x="8" y="127"/>
                        <a:pt x="15" y="187"/>
                      </a:cubicBezTo>
                      <a:lnTo>
                        <a:pt x="14" y="187"/>
                      </a:ln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1" name="Google Shape;361;p28"/>
                <p:cNvSpPr/>
                <p:nvPr/>
              </p:nvSpPr>
              <p:spPr>
                <a:xfrm>
                  <a:off x="4861800" y="3130200"/>
                  <a:ext cx="19800" cy="136800"/>
                </a:xfrm>
                <a:custGeom>
                  <a:avLst/>
                  <a:gdLst/>
                  <a:ahLst/>
                  <a:cxnLst/>
                  <a:rect l="l" t="t" r="r" b="b"/>
                  <a:pathLst>
                    <a:path w="55" h="380" extrusionOk="0">
                      <a:moveTo>
                        <a:pt x="8" y="4"/>
                      </a:moveTo>
                      <a:cubicBezTo>
                        <a:pt x="-8" y="128"/>
                        <a:pt x="-3" y="264"/>
                        <a:pt x="51" y="379"/>
                      </a:cubicBezTo>
                      <a:cubicBezTo>
                        <a:pt x="52" y="381"/>
                        <a:pt x="56" y="379"/>
                        <a:pt x="55" y="377"/>
                      </a:cubicBezTo>
                      <a:cubicBezTo>
                        <a:pt x="11" y="256"/>
                        <a:pt x="36" y="129"/>
                        <a:pt x="20" y="6"/>
                      </a:cubicBezTo>
                      <a:cubicBezTo>
                        <a:pt x="19" y="0"/>
                        <a:pt x="9" y="-3"/>
                        <a:pt x="8"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2" name="Google Shape;362;p28"/>
                <p:cNvSpPr/>
                <p:nvPr/>
              </p:nvSpPr>
              <p:spPr>
                <a:xfrm>
                  <a:off x="4870800" y="3088440"/>
                  <a:ext cx="5760" cy="18720"/>
                </a:xfrm>
                <a:custGeom>
                  <a:avLst/>
                  <a:gdLst/>
                  <a:ahLst/>
                  <a:cxnLst/>
                  <a:rect l="l" t="t" r="r" b="b"/>
                  <a:pathLst>
                    <a:path w="16" h="52" extrusionOk="0">
                      <a:moveTo>
                        <a:pt x="10" y="1"/>
                      </a:moveTo>
                      <a:cubicBezTo>
                        <a:pt x="2" y="16"/>
                        <a:pt x="-2" y="32"/>
                        <a:pt x="1" y="50"/>
                      </a:cubicBezTo>
                      <a:cubicBezTo>
                        <a:pt x="1" y="53"/>
                        <a:pt x="7" y="52"/>
                        <a:pt x="7" y="49"/>
                      </a:cubicBezTo>
                      <a:cubicBezTo>
                        <a:pt x="5" y="32"/>
                        <a:pt x="10" y="19"/>
                        <a:pt x="16" y="3"/>
                      </a:cubicBezTo>
                      <a:cubicBezTo>
                        <a:pt x="18" y="0"/>
                        <a:pt x="12" y="-2"/>
                        <a:pt x="1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3" name="Google Shape;363;p28"/>
                <p:cNvSpPr/>
                <p:nvPr/>
              </p:nvSpPr>
              <p:spPr>
                <a:xfrm>
                  <a:off x="4881600" y="3249720"/>
                  <a:ext cx="7200" cy="41400"/>
                </a:xfrm>
                <a:custGeom>
                  <a:avLst/>
                  <a:gdLst/>
                  <a:ahLst/>
                  <a:cxnLst/>
                  <a:rect l="l" t="t" r="r" b="b"/>
                  <a:pathLst>
                    <a:path w="20" h="115" extrusionOk="0">
                      <a:moveTo>
                        <a:pt x="1" y="1"/>
                      </a:moveTo>
                      <a:cubicBezTo>
                        <a:pt x="-1" y="38"/>
                        <a:pt x="8" y="74"/>
                        <a:pt x="11" y="111"/>
                      </a:cubicBezTo>
                      <a:cubicBezTo>
                        <a:pt x="11" y="115"/>
                        <a:pt x="18" y="116"/>
                        <a:pt x="19" y="112"/>
                      </a:cubicBezTo>
                      <a:cubicBezTo>
                        <a:pt x="24" y="74"/>
                        <a:pt x="9" y="39"/>
                        <a:pt x="4" y="1"/>
                      </a:cubicBezTo>
                      <a:cubicBezTo>
                        <a:pt x="4" y="-1"/>
                        <a:pt x="1" y="-1"/>
                        <a:pt x="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4" name="Google Shape;364;p28"/>
                <p:cNvSpPr/>
                <p:nvPr/>
              </p:nvSpPr>
              <p:spPr>
                <a:xfrm>
                  <a:off x="4839480" y="3189240"/>
                  <a:ext cx="7560" cy="43920"/>
                </a:xfrm>
                <a:custGeom>
                  <a:avLst/>
                  <a:gdLst/>
                  <a:ahLst/>
                  <a:cxnLst/>
                  <a:rect l="l" t="t" r="r" b="b"/>
                  <a:pathLst>
                    <a:path w="21" h="122" extrusionOk="0">
                      <a:moveTo>
                        <a:pt x="3" y="3"/>
                      </a:moveTo>
                      <a:cubicBezTo>
                        <a:pt x="-4" y="42"/>
                        <a:pt x="7" y="81"/>
                        <a:pt x="14" y="119"/>
                      </a:cubicBezTo>
                      <a:cubicBezTo>
                        <a:pt x="15" y="123"/>
                        <a:pt x="21" y="122"/>
                        <a:pt x="21" y="118"/>
                      </a:cubicBezTo>
                      <a:cubicBezTo>
                        <a:pt x="19" y="80"/>
                        <a:pt x="20" y="41"/>
                        <a:pt x="13" y="3"/>
                      </a:cubicBezTo>
                      <a:cubicBezTo>
                        <a:pt x="12" y="-2"/>
                        <a:pt x="3" y="-2"/>
                        <a:pt x="3"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5" name="Google Shape;365;p28"/>
                <p:cNvSpPr/>
                <p:nvPr/>
              </p:nvSpPr>
              <p:spPr>
                <a:xfrm>
                  <a:off x="4845600" y="3165120"/>
                  <a:ext cx="3960" cy="19800"/>
                </a:xfrm>
                <a:custGeom>
                  <a:avLst/>
                  <a:gdLst/>
                  <a:ahLst/>
                  <a:cxnLst/>
                  <a:rect l="l" t="t" r="r" b="b"/>
                  <a:pathLst>
                    <a:path w="11" h="55" extrusionOk="0">
                      <a:moveTo>
                        <a:pt x="5" y="3"/>
                      </a:moveTo>
                      <a:cubicBezTo>
                        <a:pt x="4" y="19"/>
                        <a:pt x="3" y="35"/>
                        <a:pt x="0" y="51"/>
                      </a:cubicBezTo>
                      <a:cubicBezTo>
                        <a:pt x="0" y="55"/>
                        <a:pt x="4" y="56"/>
                        <a:pt x="6" y="53"/>
                      </a:cubicBezTo>
                      <a:cubicBezTo>
                        <a:pt x="12" y="36"/>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6" name="Google Shape;366;p28"/>
                <p:cNvSpPr/>
                <p:nvPr/>
              </p:nvSpPr>
              <p:spPr>
                <a:xfrm>
                  <a:off x="5068440" y="2955600"/>
                  <a:ext cx="360" cy="360"/>
                </a:xfrm>
                <a:custGeom>
                  <a:avLst/>
                  <a:gdLst/>
                  <a:ahLst/>
                  <a:cxnLst/>
                  <a:rect l="l" t="t" r="r" b="b"/>
                  <a:pathLst>
                    <a:path w="1" h="1" extrusionOk="0">
                      <a:moveTo>
                        <a:pt x="1" y="0"/>
                      </a:moveTo>
                      <a:cubicBezTo>
                        <a:pt x="0" y="0"/>
                        <a:pt x="0" y="1"/>
                        <a:pt x="1" y="1"/>
                      </a:cubicBezTo>
                      <a:lnTo>
                        <a:pt x="1"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7" name="Google Shape;367;p28"/>
                <p:cNvSpPr/>
                <p:nvPr/>
              </p:nvSpPr>
              <p:spPr>
                <a:xfrm>
                  <a:off x="5067720" y="2955600"/>
                  <a:ext cx="0" cy="360"/>
                </a:xfrm>
                <a:custGeom>
                  <a:avLst/>
                  <a:gdLst/>
                  <a:ahLst/>
                  <a:cxnLst/>
                  <a:rect l="l" t="t" r="r" b="b"/>
                  <a:pathLst>
                    <a:path w="120000" h="1" extrusionOk="0">
                      <a:moveTo>
                        <a:pt x="0" y="0"/>
                      </a:moveTo>
                      <a:lnTo>
                        <a:pt x="0" y="1"/>
                      </a:lnTo>
                      <a:cubicBezTo>
                        <a:pt x="0" y="1"/>
                        <a:pt x="0"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8" name="Google Shape;368;p28"/>
                <p:cNvSpPr/>
                <p:nvPr/>
              </p:nvSpPr>
              <p:spPr>
                <a:xfrm>
                  <a:off x="5119200" y="2960280"/>
                  <a:ext cx="41760" cy="55800"/>
                </a:xfrm>
                <a:custGeom>
                  <a:avLst/>
                  <a:gdLst/>
                  <a:ahLst/>
                  <a:cxnLst/>
                  <a:rect l="l" t="t" r="r" b="b"/>
                  <a:pathLst>
                    <a:path w="116" h="155" extrusionOk="0">
                      <a:moveTo>
                        <a:pt x="0" y="3"/>
                      </a:moveTo>
                      <a:cubicBezTo>
                        <a:pt x="30" y="58"/>
                        <a:pt x="73" y="105"/>
                        <a:pt x="113" y="154"/>
                      </a:cubicBezTo>
                      <a:cubicBezTo>
                        <a:pt x="114" y="155"/>
                        <a:pt x="116" y="153"/>
                        <a:pt x="115" y="151"/>
                      </a:cubicBezTo>
                      <a:cubicBezTo>
                        <a:pt x="79" y="100"/>
                        <a:pt x="39" y="52"/>
                        <a:pt x="4" y="1"/>
                      </a:cubicBezTo>
                      <a:cubicBezTo>
                        <a:pt x="2" y="-2"/>
                        <a:pt x="-1" y="0"/>
                        <a:pt x="0" y="3"/>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9" name="Google Shape;369;p28"/>
                <p:cNvSpPr/>
                <p:nvPr/>
              </p:nvSpPr>
              <p:spPr>
                <a:xfrm>
                  <a:off x="5069880" y="2920320"/>
                  <a:ext cx="57600" cy="41760"/>
                </a:xfrm>
                <a:custGeom>
                  <a:avLst/>
                  <a:gdLst/>
                  <a:ahLst/>
                  <a:cxnLst/>
                  <a:rect l="l" t="t" r="r" b="b"/>
                  <a:pathLst>
                    <a:path w="160" h="116" extrusionOk="0">
                      <a:moveTo>
                        <a:pt x="154" y="115"/>
                      </a:moveTo>
                      <a:cubicBezTo>
                        <a:pt x="157" y="117"/>
                        <a:pt x="161" y="113"/>
                        <a:pt x="158" y="111"/>
                      </a:cubicBezTo>
                      <a:cubicBezTo>
                        <a:pt x="114" y="65"/>
                        <a:pt x="54" y="41"/>
                        <a:pt x="7" y="1"/>
                      </a:cubicBezTo>
                      <a:cubicBezTo>
                        <a:pt x="3" y="-2"/>
                        <a:pt x="-2" y="2"/>
                        <a:pt x="2" y="6"/>
                      </a:cubicBezTo>
                      <a:cubicBezTo>
                        <a:pt x="45"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0" name="Google Shape;370;p28"/>
                <p:cNvSpPr/>
                <p:nvPr/>
              </p:nvSpPr>
              <p:spPr>
                <a:xfrm>
                  <a:off x="4911840" y="2912400"/>
                  <a:ext cx="134640" cy="18000"/>
                </a:xfrm>
                <a:custGeom>
                  <a:avLst/>
                  <a:gdLst/>
                  <a:ahLst/>
                  <a:cxnLst/>
                  <a:rect l="l" t="t" r="r" b="b"/>
                  <a:pathLst>
                    <a:path w="374" h="50" extrusionOk="0">
                      <a:moveTo>
                        <a:pt x="373" y="45"/>
                      </a:moveTo>
                      <a:cubicBezTo>
                        <a:pt x="342" y="39"/>
                        <a:pt x="314" y="24"/>
                        <a:pt x="284" y="15"/>
                      </a:cubicBezTo>
                      <a:cubicBezTo>
                        <a:pt x="252" y="6"/>
                        <a:pt x="217" y="2"/>
                        <a:pt x="184" y="0"/>
                      </a:cubicBezTo>
                      <a:cubicBezTo>
                        <a:pt x="121" y="-3"/>
                        <a:pt x="59" y="14"/>
                        <a:pt x="2" y="39"/>
                      </a:cubicBezTo>
                      <a:cubicBezTo>
                        <a:pt x="-2" y="41"/>
                        <a:pt x="1" y="48"/>
                        <a:pt x="5" y="46"/>
                      </a:cubicBezTo>
                      <a:cubicBezTo>
                        <a:pt x="67" y="23"/>
                        <a:pt x="130" y="12"/>
                        <a:pt x="196" y="15"/>
                      </a:cubicBezTo>
                      <a:cubicBezTo>
                        <a:pt x="228" y="16"/>
                        <a:pt x="261" y="21"/>
                        <a:pt x="292" y="29"/>
                      </a:cubicBezTo>
                      <a:cubicBezTo>
                        <a:pt x="320" y="36"/>
                        <a:pt x="344" y="47"/>
                        <a:pt x="373" y="49"/>
                      </a:cubicBezTo>
                      <a:cubicBezTo>
                        <a:pt x="375" y="50"/>
                        <a:pt x="375" y="46"/>
                        <a:pt x="373"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1" name="Google Shape;371;p28"/>
                <p:cNvSpPr/>
                <p:nvPr/>
              </p:nvSpPr>
              <p:spPr>
                <a:xfrm>
                  <a:off x="4822200" y="2946600"/>
                  <a:ext cx="91080" cy="68760"/>
                </a:xfrm>
                <a:custGeom>
                  <a:avLst/>
                  <a:gdLst/>
                  <a:ahLst/>
                  <a:cxnLst/>
                  <a:rect l="l" t="t" r="r" b="b"/>
                  <a:pathLst>
                    <a:path w="253" h="191" extrusionOk="0">
                      <a:moveTo>
                        <a:pt x="106" y="97"/>
                      </a:moveTo>
                      <a:cubicBezTo>
                        <a:pt x="152" y="62"/>
                        <a:pt x="202" y="34"/>
                        <a:pt x="252" y="6"/>
                      </a:cubicBezTo>
                      <a:cubicBezTo>
                        <a:pt x="256" y="4"/>
                        <a:pt x="253" y="-2"/>
                        <a:pt x="249" y="0"/>
                      </a:cubicBezTo>
                      <a:cubicBezTo>
                        <a:pt x="199" y="19"/>
                        <a:pt x="154" y="46"/>
                        <a:pt x="111" y="78"/>
                      </a:cubicBezTo>
                      <a:cubicBezTo>
                        <a:pt x="68" y="110"/>
                        <a:pt x="41" y="153"/>
                        <a:pt x="1" y="186"/>
                      </a:cubicBezTo>
                      <a:cubicBezTo>
                        <a:pt x="-1" y="188"/>
                        <a:pt x="2" y="191"/>
                        <a:pt x="4" y="190"/>
                      </a:cubicBezTo>
                      <a:cubicBezTo>
                        <a:pt x="42" y="163"/>
                        <a:pt x="69" y="125"/>
                        <a:pt x="106" y="97"/>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2" name="Google Shape;372;p28"/>
                <p:cNvSpPr/>
                <p:nvPr/>
              </p:nvSpPr>
              <p:spPr>
                <a:xfrm>
                  <a:off x="4919400" y="2932920"/>
                  <a:ext cx="24480" cy="12240"/>
                </a:xfrm>
                <a:custGeom>
                  <a:avLst/>
                  <a:gdLst/>
                  <a:ahLst/>
                  <a:cxnLst/>
                  <a:rect l="l" t="t" r="r" b="b"/>
                  <a:pathLst>
                    <a:path w="68" h="34" extrusionOk="0">
                      <a:moveTo>
                        <a:pt x="3" y="33"/>
                      </a:moveTo>
                      <a:cubicBezTo>
                        <a:pt x="24" y="23"/>
                        <a:pt x="41" y="6"/>
                        <a:pt x="65" y="5"/>
                      </a:cubicBezTo>
                      <a:cubicBezTo>
                        <a:pt x="69" y="5"/>
                        <a:pt x="69" y="-1"/>
                        <a:pt x="65" y="0"/>
                      </a:cubicBezTo>
                      <a:cubicBezTo>
                        <a:pt x="40" y="1"/>
                        <a:pt x="22" y="18"/>
                        <a:pt x="1" y="30"/>
                      </a:cubicBezTo>
                      <a:cubicBezTo>
                        <a:pt x="-1" y="31"/>
                        <a:pt x="1" y="35"/>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3" name="Google Shape;373;p28"/>
                <p:cNvSpPr/>
                <p:nvPr/>
              </p:nvSpPr>
              <p:spPr>
                <a:xfrm>
                  <a:off x="4804560" y="2914200"/>
                  <a:ext cx="111240" cy="79200"/>
                </a:xfrm>
                <a:custGeom>
                  <a:avLst/>
                  <a:gdLst/>
                  <a:ahLst/>
                  <a:cxnLst/>
                  <a:rect l="l" t="t" r="r" b="b"/>
                  <a:pathLst>
                    <a:path w="309" h="220" extrusionOk="0">
                      <a:moveTo>
                        <a:pt x="302" y="0"/>
                      </a:moveTo>
                      <a:cubicBezTo>
                        <a:pt x="188" y="26"/>
                        <a:pt x="47" y="102"/>
                        <a:pt x="1" y="217"/>
                      </a:cubicBezTo>
                      <a:cubicBezTo>
                        <a:pt x="0" y="219"/>
                        <a:pt x="4" y="221"/>
                        <a:pt x="5" y="219"/>
                      </a:cubicBezTo>
                      <a:cubicBezTo>
                        <a:pt x="62" y="109"/>
                        <a:pt x="201" y="58"/>
                        <a:pt x="307" y="11"/>
                      </a:cubicBezTo>
                      <a:cubicBezTo>
                        <a:pt x="313" y="8"/>
                        <a:pt x="309" y="-1"/>
                        <a:pt x="302" y="0"/>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4" name="Google Shape;374;p28"/>
                <p:cNvSpPr/>
                <p:nvPr/>
              </p:nvSpPr>
              <p:spPr>
                <a:xfrm>
                  <a:off x="4930560" y="2896200"/>
                  <a:ext cx="36360" cy="9720"/>
                </a:xfrm>
                <a:custGeom>
                  <a:avLst/>
                  <a:gdLst/>
                  <a:ahLst/>
                  <a:cxnLst/>
                  <a:rect l="l" t="t" r="r" b="b"/>
                  <a:pathLst>
                    <a:path w="101" h="27" extrusionOk="0">
                      <a:moveTo>
                        <a:pt x="3" y="27"/>
                      </a:moveTo>
                      <a:cubicBezTo>
                        <a:pt x="36" y="20"/>
                        <a:pt x="68" y="13"/>
                        <a:pt x="100" y="5"/>
                      </a:cubicBezTo>
                      <a:cubicBezTo>
                        <a:pt x="103" y="4"/>
                        <a:pt x="102" y="0"/>
                        <a:pt x="99" y="0"/>
                      </a:cubicBezTo>
                      <a:cubicBezTo>
                        <a:pt x="67" y="7"/>
                        <a:pt x="34" y="14"/>
                        <a:pt x="2" y="22"/>
                      </a:cubicBezTo>
                      <a:cubicBezTo>
                        <a:pt x="-1" y="23"/>
                        <a:pt x="0" y="27"/>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5" name="Google Shape;375;p28"/>
                <p:cNvSpPr/>
                <p:nvPr/>
              </p:nvSpPr>
              <p:spPr>
                <a:xfrm>
                  <a:off x="4861800" y="2901240"/>
                  <a:ext cx="56520" cy="20880"/>
                </a:xfrm>
                <a:custGeom>
                  <a:avLst/>
                  <a:gdLst/>
                  <a:ahLst/>
                  <a:cxnLst/>
                  <a:rect l="l" t="t" r="r" b="b"/>
                  <a:pathLst>
                    <a:path w="157" h="58" extrusionOk="0">
                      <a:moveTo>
                        <a:pt x="1" y="55"/>
                      </a:moveTo>
                      <a:cubicBezTo>
                        <a:pt x="0" y="56"/>
                        <a:pt x="1" y="58"/>
                        <a:pt x="2" y="57"/>
                      </a:cubicBezTo>
                      <a:cubicBezTo>
                        <a:pt x="49" y="28"/>
                        <a:pt x="102" y="17"/>
                        <a:pt x="155" y="6"/>
                      </a:cubicBezTo>
                      <a:cubicBezTo>
                        <a:pt x="159" y="5"/>
                        <a:pt x="158" y="0"/>
                        <a:pt x="155" y="0"/>
                      </a:cubicBezTo>
                      <a:cubicBezTo>
                        <a:pt x="101" y="6"/>
                        <a:pt x="46" y="24"/>
                        <a:pt x="1"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6" name="Google Shape;376;p28"/>
                <p:cNvSpPr/>
                <p:nvPr/>
              </p:nvSpPr>
              <p:spPr>
                <a:xfrm>
                  <a:off x="5149800" y="2811960"/>
                  <a:ext cx="36000" cy="5400"/>
                </a:xfrm>
                <a:custGeom>
                  <a:avLst/>
                  <a:gdLst/>
                  <a:ahLst/>
                  <a:cxnLst/>
                  <a:rect l="l" t="t" r="r" b="b"/>
                  <a:pathLst>
                    <a:path w="100" h="15" extrusionOk="0">
                      <a:moveTo>
                        <a:pt x="3" y="14"/>
                      </a:moveTo>
                      <a:cubicBezTo>
                        <a:pt x="34" y="10"/>
                        <a:pt x="65" y="5"/>
                        <a:pt x="96" y="12"/>
                      </a:cubicBezTo>
                      <a:cubicBezTo>
                        <a:pt x="100" y="13"/>
                        <a:pt x="101" y="8"/>
                        <a:pt x="98" y="6"/>
                      </a:cubicBezTo>
                      <a:cubicBezTo>
                        <a:pt x="66" y="-5"/>
                        <a:pt x="33" y="3"/>
                        <a:pt x="1" y="9"/>
                      </a:cubicBezTo>
                      <a:cubicBezTo>
                        <a:pt x="-2" y="10"/>
                        <a:pt x="-1" y="15"/>
                        <a:pt x="3" y="15"/>
                      </a:cubicBezTo>
                      <a:lnTo>
                        <a:pt x="3" y="1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7" name="Google Shape;377;p28"/>
                <p:cNvSpPr/>
                <p:nvPr/>
              </p:nvSpPr>
              <p:spPr>
                <a:xfrm>
                  <a:off x="5198400" y="2883240"/>
                  <a:ext cx="23400" cy="3960"/>
                </a:xfrm>
                <a:custGeom>
                  <a:avLst/>
                  <a:gdLst/>
                  <a:ahLst/>
                  <a:cxnLst/>
                  <a:rect l="l" t="t" r="r" b="b"/>
                  <a:pathLst>
                    <a:path w="65" h="11" extrusionOk="0">
                      <a:moveTo>
                        <a:pt x="3" y="10"/>
                      </a:moveTo>
                      <a:cubicBezTo>
                        <a:pt x="23" y="9"/>
                        <a:pt x="43" y="11"/>
                        <a:pt x="62" y="8"/>
                      </a:cubicBezTo>
                      <a:cubicBezTo>
                        <a:pt x="65" y="7"/>
                        <a:pt x="65" y="2"/>
                        <a:pt x="62" y="1"/>
                      </a:cubicBezTo>
                      <a:cubicBezTo>
                        <a:pt x="42" y="-2"/>
                        <a:pt x="22" y="1"/>
                        <a:pt x="2" y="4"/>
                      </a:cubicBezTo>
                      <a:cubicBezTo>
                        <a:pt x="-2" y="4"/>
                        <a:pt x="-1" y="11"/>
                        <a:pt x="3"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8" name="Google Shape;378;p28"/>
                <p:cNvSpPr/>
                <p:nvPr/>
              </p:nvSpPr>
              <p:spPr>
                <a:xfrm>
                  <a:off x="5117400" y="2898000"/>
                  <a:ext cx="79200" cy="9720"/>
                </a:xfrm>
                <a:custGeom>
                  <a:avLst/>
                  <a:gdLst/>
                  <a:ahLst/>
                  <a:cxnLst/>
                  <a:rect l="l" t="t" r="r" b="b"/>
                  <a:pathLst>
                    <a:path w="220" h="27" extrusionOk="0">
                      <a:moveTo>
                        <a:pt x="2" y="5"/>
                      </a:moveTo>
                      <a:cubicBezTo>
                        <a:pt x="72" y="14"/>
                        <a:pt x="145" y="32"/>
                        <a:pt x="216" y="25"/>
                      </a:cubicBezTo>
                      <a:cubicBezTo>
                        <a:pt x="219" y="25"/>
                        <a:pt x="220" y="21"/>
                        <a:pt x="218" y="20"/>
                      </a:cubicBezTo>
                      <a:cubicBezTo>
                        <a:pt x="218" y="19"/>
                        <a:pt x="217" y="17"/>
                        <a:pt x="216" y="17"/>
                      </a:cubicBezTo>
                      <a:cubicBezTo>
                        <a:pt x="211" y="17"/>
                        <a:pt x="206" y="17"/>
                        <a:pt x="201" y="17"/>
                      </a:cubicBezTo>
                      <a:cubicBezTo>
                        <a:pt x="135" y="10"/>
                        <a:pt x="68" y="5"/>
                        <a:pt x="2" y="0"/>
                      </a:cubicBezTo>
                      <a:cubicBezTo>
                        <a:pt x="-1" y="0"/>
                        <a:pt x="-1" y="4"/>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9" name="Google Shape;379;p28"/>
                <p:cNvSpPr/>
                <p:nvPr/>
              </p:nvSpPr>
              <p:spPr>
                <a:xfrm>
                  <a:off x="5006880" y="2900160"/>
                  <a:ext cx="37800" cy="3960"/>
                </a:xfrm>
                <a:custGeom>
                  <a:avLst/>
                  <a:gdLst/>
                  <a:ahLst/>
                  <a:cxnLst/>
                  <a:rect l="l" t="t" r="r" b="b"/>
                  <a:pathLst>
                    <a:path w="105" h="11" extrusionOk="0">
                      <a:moveTo>
                        <a:pt x="2" y="2"/>
                      </a:moveTo>
                      <a:cubicBezTo>
                        <a:pt x="0" y="2"/>
                        <a:pt x="0" y="5"/>
                        <a:pt x="2" y="5"/>
                      </a:cubicBezTo>
                      <a:cubicBezTo>
                        <a:pt x="36" y="6"/>
                        <a:pt x="70" y="2"/>
                        <a:pt x="103" y="11"/>
                      </a:cubicBezTo>
                      <a:cubicBezTo>
                        <a:pt x="106" y="11"/>
                        <a:pt x="107" y="7"/>
                        <a:pt x="104" y="6"/>
                      </a:cubicBezTo>
                      <a:cubicBezTo>
                        <a:pt x="71" y="-3"/>
                        <a:pt x="36" y="0"/>
                        <a:pt x="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0" name="Google Shape;380;p28"/>
                <p:cNvSpPr/>
                <p:nvPr/>
              </p:nvSpPr>
              <p:spPr>
                <a:xfrm>
                  <a:off x="5006520" y="2894400"/>
                  <a:ext cx="34920" cy="2880"/>
                </a:xfrm>
                <a:custGeom>
                  <a:avLst/>
                  <a:gdLst/>
                  <a:ahLst/>
                  <a:cxnLst/>
                  <a:rect l="l" t="t" r="r" b="b"/>
                  <a:pathLst>
                    <a:path w="97" h="8" extrusionOk="0">
                      <a:moveTo>
                        <a:pt x="3" y="5"/>
                      </a:moveTo>
                      <a:cubicBezTo>
                        <a:pt x="34" y="5"/>
                        <a:pt x="64" y="4"/>
                        <a:pt x="95" y="8"/>
                      </a:cubicBezTo>
                      <a:cubicBezTo>
                        <a:pt x="98" y="8"/>
                        <a:pt x="99" y="3"/>
                        <a:pt x="96" y="3"/>
                      </a:cubicBezTo>
                      <a:cubicBezTo>
                        <a:pt x="65" y="-2"/>
                        <a:pt x="34" y="0"/>
                        <a:pt x="3" y="0"/>
                      </a:cubicBezTo>
                      <a:cubicBezTo>
                        <a:pt x="0" y="0"/>
                        <a:pt x="0" y="5"/>
                        <a:pt x="3"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1" name="Google Shape;381;p28"/>
                <p:cNvSpPr/>
                <p:nvPr/>
              </p:nvSpPr>
              <p:spPr>
                <a:xfrm>
                  <a:off x="3601800" y="1839600"/>
                  <a:ext cx="72720" cy="36720"/>
                </a:xfrm>
                <a:custGeom>
                  <a:avLst/>
                  <a:gdLst/>
                  <a:ahLst/>
                  <a:cxnLst/>
                  <a:rect l="l" t="t" r="r" b="b"/>
                  <a:pathLst>
                    <a:path w="202" h="102" extrusionOk="0">
                      <a:moveTo>
                        <a:pt x="200" y="6"/>
                      </a:moveTo>
                      <a:cubicBezTo>
                        <a:pt x="204" y="4"/>
                        <a:pt x="202" y="-1"/>
                        <a:pt x="199" y="0"/>
                      </a:cubicBezTo>
                      <a:cubicBezTo>
                        <a:pt x="130" y="15"/>
                        <a:pt x="44" y="39"/>
                        <a:pt x="1" y="99"/>
                      </a:cubicBezTo>
                      <a:cubicBezTo>
                        <a:pt x="-1" y="101"/>
                        <a:pt x="3" y="104"/>
                        <a:pt x="4" y="101"/>
                      </a:cubicBezTo>
                      <a:cubicBezTo>
                        <a:pt x="50" y="42"/>
                        <a:pt x="134" y="30"/>
                        <a:pt x="200"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2" name="Google Shape;382;p28"/>
                <p:cNvSpPr/>
                <p:nvPr/>
              </p:nvSpPr>
              <p:spPr>
                <a:xfrm>
                  <a:off x="3645000" y="1850400"/>
                  <a:ext cx="21240" cy="12240"/>
                </a:xfrm>
                <a:custGeom>
                  <a:avLst/>
                  <a:gdLst/>
                  <a:ahLst/>
                  <a:cxnLst/>
                  <a:rect l="l" t="t" r="r" b="b"/>
                  <a:pathLst>
                    <a:path w="59" h="34" extrusionOk="0">
                      <a:moveTo>
                        <a:pt x="57" y="1"/>
                      </a:moveTo>
                      <a:cubicBezTo>
                        <a:pt x="38" y="10"/>
                        <a:pt x="19" y="21"/>
                        <a:pt x="1" y="33"/>
                      </a:cubicBezTo>
                      <a:cubicBezTo>
                        <a:pt x="0" y="33"/>
                        <a:pt x="1" y="35"/>
                        <a:pt x="2" y="34"/>
                      </a:cubicBezTo>
                      <a:cubicBezTo>
                        <a:pt x="21" y="24"/>
                        <a:pt x="39" y="13"/>
                        <a:pt x="58" y="3"/>
                      </a:cubicBezTo>
                      <a:cubicBezTo>
                        <a:pt x="60" y="2"/>
                        <a:pt x="59" y="0"/>
                        <a:pt x="5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3" name="Google Shape;383;p28"/>
                <p:cNvSpPr/>
                <p:nvPr/>
              </p:nvSpPr>
              <p:spPr>
                <a:xfrm>
                  <a:off x="3605040" y="1868040"/>
                  <a:ext cx="78480" cy="35640"/>
                </a:xfrm>
                <a:custGeom>
                  <a:avLst/>
                  <a:gdLst/>
                  <a:ahLst/>
                  <a:cxnLst/>
                  <a:rect l="l" t="t" r="r" b="b"/>
                  <a:pathLst>
                    <a:path w="218" h="99" extrusionOk="0">
                      <a:moveTo>
                        <a:pt x="214" y="1"/>
                      </a:moveTo>
                      <a:cubicBezTo>
                        <a:pt x="138" y="20"/>
                        <a:pt x="66" y="48"/>
                        <a:pt x="2" y="94"/>
                      </a:cubicBezTo>
                      <a:cubicBezTo>
                        <a:pt x="-1" y="96"/>
                        <a:pt x="2" y="101"/>
                        <a:pt x="5" y="99"/>
                      </a:cubicBezTo>
                      <a:cubicBezTo>
                        <a:pt x="70" y="57"/>
                        <a:pt x="143" y="32"/>
                        <a:pt x="216" y="7"/>
                      </a:cubicBezTo>
                      <a:cubicBezTo>
                        <a:pt x="220" y="6"/>
                        <a:pt x="218" y="-1"/>
                        <a:pt x="21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4" name="Google Shape;384;p28"/>
                <p:cNvSpPr/>
                <p:nvPr/>
              </p:nvSpPr>
              <p:spPr>
                <a:xfrm>
                  <a:off x="3612240" y="1873440"/>
                  <a:ext cx="83160" cy="36360"/>
                </a:xfrm>
                <a:custGeom>
                  <a:avLst/>
                  <a:gdLst/>
                  <a:ahLst/>
                  <a:cxnLst/>
                  <a:rect l="l" t="t" r="r" b="b"/>
                  <a:pathLst>
                    <a:path w="231" h="101" extrusionOk="0">
                      <a:moveTo>
                        <a:pt x="94" y="66"/>
                      </a:moveTo>
                      <a:cubicBezTo>
                        <a:pt x="139" y="48"/>
                        <a:pt x="185" y="33"/>
                        <a:pt x="229" y="10"/>
                      </a:cubicBezTo>
                      <a:cubicBezTo>
                        <a:pt x="234" y="8"/>
                        <a:pt x="230" y="-1"/>
                        <a:pt x="225" y="1"/>
                      </a:cubicBezTo>
                      <a:cubicBezTo>
                        <a:pt x="188" y="17"/>
                        <a:pt x="150" y="30"/>
                        <a:pt x="113" y="45"/>
                      </a:cubicBezTo>
                      <a:cubicBezTo>
                        <a:pt x="95" y="53"/>
                        <a:pt x="76" y="61"/>
                        <a:pt x="59" y="71"/>
                      </a:cubicBezTo>
                      <a:cubicBezTo>
                        <a:pt x="40" y="82"/>
                        <a:pt x="26" y="98"/>
                        <a:pt x="3" y="96"/>
                      </a:cubicBezTo>
                      <a:cubicBezTo>
                        <a:pt x="0" y="95"/>
                        <a:pt x="0" y="100"/>
                        <a:pt x="2" y="100"/>
                      </a:cubicBezTo>
                      <a:cubicBezTo>
                        <a:pt x="35" y="107"/>
                        <a:pt x="66" y="78"/>
                        <a:pt x="94" y="6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5" name="Google Shape;385;p28"/>
                <p:cNvSpPr/>
                <p:nvPr/>
              </p:nvSpPr>
              <p:spPr>
                <a:xfrm>
                  <a:off x="3615840" y="1887120"/>
                  <a:ext cx="73800" cy="35640"/>
                </a:xfrm>
                <a:custGeom>
                  <a:avLst/>
                  <a:gdLst/>
                  <a:ahLst/>
                  <a:cxnLst/>
                  <a:rect l="l" t="t" r="r" b="b"/>
                  <a:pathLst>
                    <a:path w="205" h="99" extrusionOk="0">
                      <a:moveTo>
                        <a:pt x="200" y="1"/>
                      </a:moveTo>
                      <a:cubicBezTo>
                        <a:pt x="133" y="30"/>
                        <a:pt x="70" y="68"/>
                        <a:pt x="2" y="94"/>
                      </a:cubicBezTo>
                      <a:cubicBezTo>
                        <a:pt x="-1" y="95"/>
                        <a:pt x="0" y="100"/>
                        <a:pt x="3" y="99"/>
                      </a:cubicBezTo>
                      <a:cubicBezTo>
                        <a:pt x="74" y="82"/>
                        <a:pt x="139" y="40"/>
                        <a:pt x="204" y="8"/>
                      </a:cubicBezTo>
                      <a:cubicBezTo>
                        <a:pt x="208" y="5"/>
                        <a:pt x="204" y="-1"/>
                        <a:pt x="20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6" name="Google Shape;386;p28"/>
                <p:cNvSpPr/>
                <p:nvPr/>
              </p:nvSpPr>
              <p:spPr>
                <a:xfrm>
                  <a:off x="3629520" y="1900080"/>
                  <a:ext cx="111600" cy="46440"/>
                </a:xfrm>
                <a:custGeom>
                  <a:avLst/>
                  <a:gdLst/>
                  <a:ahLst/>
                  <a:cxnLst/>
                  <a:rect l="l" t="t" r="r" b="b"/>
                  <a:pathLst>
                    <a:path w="310" h="129" extrusionOk="0">
                      <a:moveTo>
                        <a:pt x="307" y="9"/>
                      </a:moveTo>
                      <a:cubicBezTo>
                        <a:pt x="312" y="7"/>
                        <a:pt x="310" y="-1"/>
                        <a:pt x="305" y="0"/>
                      </a:cubicBezTo>
                      <a:cubicBezTo>
                        <a:pt x="251" y="4"/>
                        <a:pt x="197" y="28"/>
                        <a:pt x="147" y="48"/>
                      </a:cubicBezTo>
                      <a:cubicBezTo>
                        <a:pt x="96" y="68"/>
                        <a:pt x="47" y="93"/>
                        <a:pt x="2" y="124"/>
                      </a:cubicBezTo>
                      <a:cubicBezTo>
                        <a:pt x="-1" y="126"/>
                        <a:pt x="2" y="130"/>
                        <a:pt x="5" y="129"/>
                      </a:cubicBezTo>
                      <a:cubicBezTo>
                        <a:pt x="55" y="98"/>
                        <a:pt x="108" y="76"/>
                        <a:pt x="162" y="57"/>
                      </a:cubicBezTo>
                      <a:cubicBezTo>
                        <a:pt x="210" y="41"/>
                        <a:pt x="263" y="32"/>
                        <a:pt x="307" y="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7" name="Google Shape;387;p28"/>
                <p:cNvSpPr/>
                <p:nvPr/>
              </p:nvSpPr>
              <p:spPr>
                <a:xfrm>
                  <a:off x="3633840" y="1929960"/>
                  <a:ext cx="81360" cy="39240"/>
                </a:xfrm>
                <a:custGeom>
                  <a:avLst/>
                  <a:gdLst/>
                  <a:ahLst/>
                  <a:cxnLst/>
                  <a:rect l="l" t="t" r="r" b="b"/>
                  <a:pathLst>
                    <a:path w="226" h="109" extrusionOk="0">
                      <a:moveTo>
                        <a:pt x="220" y="1"/>
                      </a:moveTo>
                      <a:cubicBezTo>
                        <a:pt x="146" y="32"/>
                        <a:pt x="70" y="60"/>
                        <a:pt x="2" y="103"/>
                      </a:cubicBezTo>
                      <a:cubicBezTo>
                        <a:pt x="-2" y="106"/>
                        <a:pt x="1" y="112"/>
                        <a:pt x="5" y="109"/>
                      </a:cubicBezTo>
                      <a:cubicBezTo>
                        <a:pt x="76" y="71"/>
                        <a:pt x="152" y="44"/>
                        <a:pt x="224" y="8"/>
                      </a:cubicBezTo>
                      <a:cubicBezTo>
                        <a:pt x="230" y="5"/>
                        <a:pt x="225" y="-2"/>
                        <a:pt x="22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8" name="Google Shape;388;p28"/>
                <p:cNvSpPr/>
                <p:nvPr/>
              </p:nvSpPr>
              <p:spPr>
                <a:xfrm>
                  <a:off x="3657600" y="1941840"/>
                  <a:ext cx="66960" cy="40320"/>
                </a:xfrm>
                <a:custGeom>
                  <a:avLst/>
                  <a:gdLst/>
                  <a:ahLst/>
                  <a:cxnLst/>
                  <a:rect l="l" t="t" r="r" b="b"/>
                  <a:pathLst>
                    <a:path w="186" h="112" extrusionOk="0">
                      <a:moveTo>
                        <a:pt x="181" y="0"/>
                      </a:moveTo>
                      <a:cubicBezTo>
                        <a:pt x="120" y="34"/>
                        <a:pt x="56" y="63"/>
                        <a:pt x="1" y="108"/>
                      </a:cubicBezTo>
                      <a:cubicBezTo>
                        <a:pt x="-1" y="110"/>
                        <a:pt x="2" y="114"/>
                        <a:pt x="5" y="112"/>
                      </a:cubicBezTo>
                      <a:cubicBezTo>
                        <a:pt x="62" y="71"/>
                        <a:pt x="124" y="40"/>
                        <a:pt x="184" y="5"/>
                      </a:cubicBezTo>
                      <a:cubicBezTo>
                        <a:pt x="188" y="4"/>
                        <a:pt x="185" y="-1"/>
                        <a:pt x="18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9" name="Google Shape;389;p28"/>
                <p:cNvSpPr/>
                <p:nvPr/>
              </p:nvSpPr>
              <p:spPr>
                <a:xfrm>
                  <a:off x="3652560" y="1955160"/>
                  <a:ext cx="81000" cy="41760"/>
                </a:xfrm>
                <a:custGeom>
                  <a:avLst/>
                  <a:gdLst/>
                  <a:ahLst/>
                  <a:cxnLst/>
                  <a:rect l="l" t="t" r="r" b="b"/>
                  <a:pathLst>
                    <a:path w="225" h="116" extrusionOk="0">
                      <a:moveTo>
                        <a:pt x="222" y="9"/>
                      </a:moveTo>
                      <a:cubicBezTo>
                        <a:pt x="227" y="7"/>
                        <a:pt x="225" y="-1"/>
                        <a:pt x="220" y="1"/>
                      </a:cubicBezTo>
                      <a:cubicBezTo>
                        <a:pt x="180" y="14"/>
                        <a:pt x="143" y="31"/>
                        <a:pt x="106" y="51"/>
                      </a:cubicBezTo>
                      <a:cubicBezTo>
                        <a:pt x="74" y="69"/>
                        <a:pt x="38" y="106"/>
                        <a:pt x="2" y="112"/>
                      </a:cubicBezTo>
                      <a:cubicBezTo>
                        <a:pt x="-1" y="112"/>
                        <a:pt x="0" y="117"/>
                        <a:pt x="2" y="116"/>
                      </a:cubicBezTo>
                      <a:cubicBezTo>
                        <a:pt x="31" y="113"/>
                        <a:pt x="51" y="92"/>
                        <a:pt x="75" y="78"/>
                      </a:cubicBezTo>
                      <a:cubicBezTo>
                        <a:pt x="121" y="51"/>
                        <a:pt x="171" y="27"/>
                        <a:pt x="222" y="8"/>
                      </a:cubicBezTo>
                      <a:lnTo>
                        <a:pt x="222" y="9"/>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0" name="Google Shape;390;p28"/>
                <p:cNvSpPr/>
                <p:nvPr/>
              </p:nvSpPr>
              <p:spPr>
                <a:xfrm>
                  <a:off x="3656520" y="1965240"/>
                  <a:ext cx="87480" cy="40680"/>
                </a:xfrm>
                <a:custGeom>
                  <a:avLst/>
                  <a:gdLst/>
                  <a:ahLst/>
                  <a:cxnLst/>
                  <a:rect l="l" t="t" r="r" b="b"/>
                  <a:pathLst>
                    <a:path w="243" h="113" extrusionOk="0">
                      <a:moveTo>
                        <a:pt x="238" y="0"/>
                      </a:moveTo>
                      <a:cubicBezTo>
                        <a:pt x="158" y="31"/>
                        <a:pt x="74" y="59"/>
                        <a:pt x="2" y="108"/>
                      </a:cubicBezTo>
                      <a:cubicBezTo>
                        <a:pt x="-1" y="110"/>
                        <a:pt x="2" y="115"/>
                        <a:pt x="5" y="113"/>
                      </a:cubicBezTo>
                      <a:cubicBezTo>
                        <a:pt x="81" y="71"/>
                        <a:pt x="163" y="44"/>
                        <a:pt x="241" y="7"/>
                      </a:cubicBezTo>
                      <a:cubicBezTo>
                        <a:pt x="245" y="5"/>
                        <a:pt x="242" y="-1"/>
                        <a:pt x="2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1" name="Google Shape;391;p28"/>
                <p:cNvSpPr/>
                <p:nvPr/>
              </p:nvSpPr>
              <p:spPr>
                <a:xfrm>
                  <a:off x="3665160" y="1983960"/>
                  <a:ext cx="100080" cy="37080"/>
                </a:xfrm>
                <a:custGeom>
                  <a:avLst/>
                  <a:gdLst/>
                  <a:ahLst/>
                  <a:cxnLst/>
                  <a:rect l="l" t="t" r="r" b="b"/>
                  <a:pathLst>
                    <a:path w="278" h="103" extrusionOk="0">
                      <a:moveTo>
                        <a:pt x="272" y="0"/>
                      </a:moveTo>
                      <a:cubicBezTo>
                        <a:pt x="181" y="24"/>
                        <a:pt x="85" y="49"/>
                        <a:pt x="2" y="96"/>
                      </a:cubicBezTo>
                      <a:cubicBezTo>
                        <a:pt x="-2" y="99"/>
                        <a:pt x="2" y="105"/>
                        <a:pt x="6" y="103"/>
                      </a:cubicBezTo>
                      <a:cubicBezTo>
                        <a:pt x="93" y="63"/>
                        <a:pt x="188" y="47"/>
                        <a:pt x="276" y="9"/>
                      </a:cubicBezTo>
                      <a:cubicBezTo>
                        <a:pt x="281" y="7"/>
                        <a:pt x="277" y="-1"/>
                        <a:pt x="27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2" name="Google Shape;392;p28"/>
                <p:cNvSpPr/>
                <p:nvPr/>
              </p:nvSpPr>
              <p:spPr>
                <a:xfrm>
                  <a:off x="3641760" y="2661480"/>
                  <a:ext cx="29160" cy="69480"/>
                </a:xfrm>
                <a:custGeom>
                  <a:avLst/>
                  <a:gdLst/>
                  <a:ahLst/>
                  <a:cxnLst/>
                  <a:rect l="l" t="t" r="r" b="b"/>
                  <a:pathLst>
                    <a:path w="81" h="193" extrusionOk="0">
                      <a:moveTo>
                        <a:pt x="76" y="1"/>
                      </a:moveTo>
                      <a:cubicBezTo>
                        <a:pt x="33" y="56"/>
                        <a:pt x="12" y="122"/>
                        <a:pt x="0" y="189"/>
                      </a:cubicBezTo>
                      <a:cubicBezTo>
                        <a:pt x="-1" y="194"/>
                        <a:pt x="6" y="196"/>
                        <a:pt x="7" y="191"/>
                      </a:cubicBezTo>
                      <a:cubicBezTo>
                        <a:pt x="24" y="126"/>
                        <a:pt x="41" y="61"/>
                        <a:pt x="81" y="5"/>
                      </a:cubicBezTo>
                      <a:cubicBezTo>
                        <a:pt x="83" y="2"/>
                        <a:pt x="78" y="-1"/>
                        <a:pt x="76" y="1"/>
                      </a:cubicBezTo>
                      <a:close/>
                    </a:path>
                  </a:pathLst>
                </a:custGeom>
                <a:solidFill>
                  <a:schemeClr val="dk1"/>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3" name="Google Shape;393;p28"/>
                <p:cNvSpPr/>
                <p:nvPr/>
              </p:nvSpPr>
              <p:spPr>
                <a:xfrm>
                  <a:off x="3635280" y="2694600"/>
                  <a:ext cx="11160" cy="29880"/>
                </a:xfrm>
                <a:custGeom>
                  <a:avLst/>
                  <a:gdLst/>
                  <a:ahLst/>
                  <a:cxnLst/>
                  <a:rect l="l" t="t" r="r" b="b"/>
                  <a:pathLst>
                    <a:path w="31" h="83" extrusionOk="0">
                      <a:moveTo>
                        <a:pt x="27" y="2"/>
                      </a:moveTo>
                      <a:cubicBezTo>
                        <a:pt x="16" y="28"/>
                        <a:pt x="9" y="55"/>
                        <a:pt x="1" y="81"/>
                      </a:cubicBezTo>
                      <a:cubicBezTo>
                        <a:pt x="0" y="84"/>
                        <a:pt x="4" y="85"/>
                        <a:pt x="5" y="82"/>
                      </a:cubicBezTo>
                      <a:cubicBezTo>
                        <a:pt x="15" y="56"/>
                        <a:pt x="20" y="29"/>
                        <a:pt x="31" y="3"/>
                      </a:cubicBezTo>
                      <a:cubicBezTo>
                        <a:pt x="32" y="1"/>
                        <a:pt x="28" y="0"/>
                        <a:pt x="27"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4" name="Google Shape;394;p28"/>
                <p:cNvSpPr/>
                <p:nvPr/>
              </p:nvSpPr>
              <p:spPr>
                <a:xfrm>
                  <a:off x="3474720" y="2359080"/>
                  <a:ext cx="201960" cy="294120"/>
                </a:xfrm>
                <a:custGeom>
                  <a:avLst/>
                  <a:gdLst/>
                  <a:ahLst/>
                  <a:cxnLst/>
                  <a:rect l="l" t="t" r="r" b="b"/>
                  <a:pathLst>
                    <a:path w="561" h="817" extrusionOk="0">
                      <a:moveTo>
                        <a:pt x="3" y="816"/>
                      </a:moveTo>
                      <a:cubicBezTo>
                        <a:pt x="6" y="775"/>
                        <a:pt x="24" y="737"/>
                        <a:pt x="40" y="701"/>
                      </a:cubicBezTo>
                      <a:cubicBezTo>
                        <a:pt x="56" y="665"/>
                        <a:pt x="68" y="627"/>
                        <a:pt x="83" y="590"/>
                      </a:cubicBezTo>
                      <a:cubicBezTo>
                        <a:pt x="118" y="504"/>
                        <a:pt x="156" y="425"/>
                        <a:pt x="214" y="353"/>
                      </a:cubicBezTo>
                      <a:cubicBezTo>
                        <a:pt x="264" y="290"/>
                        <a:pt x="316" y="229"/>
                        <a:pt x="372" y="172"/>
                      </a:cubicBezTo>
                      <a:cubicBezTo>
                        <a:pt x="431" y="114"/>
                        <a:pt x="496" y="63"/>
                        <a:pt x="560" y="10"/>
                      </a:cubicBezTo>
                      <a:cubicBezTo>
                        <a:pt x="565" y="6"/>
                        <a:pt x="558" y="-3"/>
                        <a:pt x="553" y="1"/>
                      </a:cubicBezTo>
                      <a:cubicBezTo>
                        <a:pt x="407" y="87"/>
                        <a:pt x="289" y="216"/>
                        <a:pt x="187" y="348"/>
                      </a:cubicBezTo>
                      <a:cubicBezTo>
                        <a:pt x="132" y="421"/>
                        <a:pt x="96" y="500"/>
                        <a:pt x="65" y="585"/>
                      </a:cubicBezTo>
                      <a:cubicBezTo>
                        <a:pt x="51" y="625"/>
                        <a:pt x="39" y="666"/>
                        <a:pt x="25" y="707"/>
                      </a:cubicBezTo>
                      <a:cubicBezTo>
                        <a:pt x="13" y="743"/>
                        <a:pt x="1" y="778"/>
                        <a:pt x="0" y="816"/>
                      </a:cubicBezTo>
                      <a:cubicBezTo>
                        <a:pt x="0" y="818"/>
                        <a:pt x="3" y="818"/>
                        <a:pt x="4" y="816"/>
                      </a:cubicBezTo>
                      <a:lnTo>
                        <a:pt x="3" y="8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5" name="Google Shape;395;p28"/>
                <p:cNvSpPr/>
                <p:nvPr/>
              </p:nvSpPr>
              <p:spPr>
                <a:xfrm>
                  <a:off x="3607920" y="2363400"/>
                  <a:ext cx="84600" cy="74160"/>
                </a:xfrm>
                <a:custGeom>
                  <a:avLst/>
                  <a:gdLst/>
                  <a:ahLst/>
                  <a:cxnLst/>
                  <a:rect l="l" t="t" r="r" b="b"/>
                  <a:pathLst>
                    <a:path w="235" h="206" extrusionOk="0">
                      <a:moveTo>
                        <a:pt x="229" y="1"/>
                      </a:moveTo>
                      <a:cubicBezTo>
                        <a:pt x="146" y="59"/>
                        <a:pt x="67" y="126"/>
                        <a:pt x="1" y="203"/>
                      </a:cubicBezTo>
                      <a:cubicBezTo>
                        <a:pt x="-1" y="205"/>
                        <a:pt x="2" y="208"/>
                        <a:pt x="3" y="206"/>
                      </a:cubicBezTo>
                      <a:cubicBezTo>
                        <a:pt x="76" y="135"/>
                        <a:pt x="157" y="74"/>
                        <a:pt x="234" y="7"/>
                      </a:cubicBezTo>
                      <a:cubicBezTo>
                        <a:pt x="237" y="4"/>
                        <a:pt x="233" y="-2"/>
                        <a:pt x="229" y="1"/>
                      </a:cubicBez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6" name="Google Shape;396;p28"/>
                <p:cNvSpPr/>
                <p:nvPr/>
              </p:nvSpPr>
              <p:spPr>
                <a:xfrm>
                  <a:off x="3578040" y="2429640"/>
                  <a:ext cx="54360" cy="50040"/>
                </a:xfrm>
                <a:custGeom>
                  <a:avLst/>
                  <a:gdLst/>
                  <a:ahLst/>
                  <a:cxnLst/>
                  <a:rect l="l" t="t" r="r" b="b"/>
                  <a:pathLst>
                    <a:path w="151" h="139" extrusionOk="0">
                      <a:moveTo>
                        <a:pt x="5" y="139"/>
                      </a:moveTo>
                      <a:cubicBezTo>
                        <a:pt x="45" y="86"/>
                        <a:pt x="102" y="52"/>
                        <a:pt x="150" y="6"/>
                      </a:cubicBezTo>
                      <a:cubicBezTo>
                        <a:pt x="153" y="3"/>
                        <a:pt x="148" y="-2"/>
                        <a:pt x="145" y="1"/>
                      </a:cubicBezTo>
                      <a:cubicBezTo>
                        <a:pt x="95" y="45"/>
                        <a:pt x="39" y="81"/>
                        <a:pt x="1" y="137"/>
                      </a:cubicBezTo>
                      <a:cubicBezTo>
                        <a:pt x="-1" y="139"/>
                        <a:pt x="3" y="141"/>
                        <a:pt x="5" y="139"/>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7" name="Google Shape;397;p28"/>
                <p:cNvSpPr/>
                <p:nvPr/>
              </p:nvSpPr>
              <p:spPr>
                <a:xfrm>
                  <a:off x="3592440" y="2434320"/>
                  <a:ext cx="47880" cy="39600"/>
                </a:xfrm>
                <a:custGeom>
                  <a:avLst/>
                  <a:gdLst/>
                  <a:ahLst/>
                  <a:cxnLst/>
                  <a:rect l="l" t="t" r="r" b="b"/>
                  <a:pathLst>
                    <a:path w="133" h="110" extrusionOk="0">
                      <a:moveTo>
                        <a:pt x="128" y="1"/>
                      </a:moveTo>
                      <a:cubicBezTo>
                        <a:pt x="83" y="33"/>
                        <a:pt x="39" y="66"/>
                        <a:pt x="1" y="107"/>
                      </a:cubicBezTo>
                      <a:cubicBezTo>
                        <a:pt x="-1" y="109"/>
                        <a:pt x="2" y="112"/>
                        <a:pt x="4" y="110"/>
                      </a:cubicBezTo>
                      <a:cubicBezTo>
                        <a:pt x="43" y="71"/>
                        <a:pt x="89" y="40"/>
                        <a:pt x="132" y="6"/>
                      </a:cubicBezTo>
                      <a:cubicBezTo>
                        <a:pt x="135" y="4"/>
                        <a:pt x="131" y="-1"/>
                        <a:pt x="127" y="1"/>
                      </a:cubicBezTo>
                      <a:lnTo>
                        <a:pt x="128"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8" name="Google Shape;398;p28"/>
                <p:cNvSpPr/>
                <p:nvPr/>
              </p:nvSpPr>
              <p:spPr>
                <a:xfrm>
                  <a:off x="3522600" y="2510640"/>
                  <a:ext cx="76320" cy="131760"/>
                </a:xfrm>
                <a:custGeom>
                  <a:avLst/>
                  <a:gdLst/>
                  <a:ahLst/>
                  <a:cxnLst/>
                  <a:rect l="l" t="t" r="r" b="b"/>
                  <a:pathLst>
                    <a:path w="212" h="366" extrusionOk="0">
                      <a:moveTo>
                        <a:pt x="202" y="2"/>
                      </a:moveTo>
                      <a:cubicBezTo>
                        <a:pt x="110" y="102"/>
                        <a:pt x="12" y="223"/>
                        <a:pt x="0" y="364"/>
                      </a:cubicBezTo>
                      <a:cubicBezTo>
                        <a:pt x="0" y="367"/>
                        <a:pt x="5" y="367"/>
                        <a:pt x="5" y="364"/>
                      </a:cubicBezTo>
                      <a:cubicBezTo>
                        <a:pt x="29" y="223"/>
                        <a:pt x="132" y="122"/>
                        <a:pt x="211" y="9"/>
                      </a:cubicBezTo>
                      <a:cubicBezTo>
                        <a:pt x="215" y="4"/>
                        <a:pt x="206" y="-2"/>
                        <a:pt x="202"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9" name="Google Shape;399;p28"/>
                <p:cNvSpPr/>
                <p:nvPr/>
              </p:nvSpPr>
              <p:spPr>
                <a:xfrm>
                  <a:off x="3563280" y="2526120"/>
                  <a:ext cx="36360" cy="59040"/>
                </a:xfrm>
                <a:custGeom>
                  <a:avLst/>
                  <a:gdLst/>
                  <a:ahLst/>
                  <a:cxnLst/>
                  <a:rect l="l" t="t" r="r" b="b"/>
                  <a:pathLst>
                    <a:path w="101" h="164" extrusionOk="0">
                      <a:moveTo>
                        <a:pt x="97" y="2"/>
                      </a:moveTo>
                      <a:cubicBezTo>
                        <a:pt x="55" y="48"/>
                        <a:pt x="27" y="104"/>
                        <a:pt x="1" y="160"/>
                      </a:cubicBezTo>
                      <a:cubicBezTo>
                        <a:pt x="-1" y="163"/>
                        <a:pt x="4" y="166"/>
                        <a:pt x="6" y="163"/>
                      </a:cubicBezTo>
                      <a:cubicBezTo>
                        <a:pt x="34" y="108"/>
                        <a:pt x="60" y="52"/>
                        <a:pt x="101" y="6"/>
                      </a:cubicBezTo>
                      <a:cubicBezTo>
                        <a:pt x="103" y="3"/>
                        <a:pt x="99" y="-1"/>
                        <a:pt x="96" y="1"/>
                      </a:cubicBezTo>
                      <a:lnTo>
                        <a:pt x="97" y="2"/>
                      </a:ln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0" name="Google Shape;400;p28"/>
                <p:cNvSpPr/>
                <p:nvPr/>
              </p:nvSpPr>
              <p:spPr>
                <a:xfrm>
                  <a:off x="3524400" y="2513880"/>
                  <a:ext cx="45000" cy="77040"/>
                </a:xfrm>
                <a:custGeom>
                  <a:avLst/>
                  <a:gdLst/>
                  <a:ahLst/>
                  <a:cxnLst/>
                  <a:rect l="l" t="t" r="r" b="b"/>
                  <a:pathLst>
                    <a:path w="125" h="214" extrusionOk="0">
                      <a:moveTo>
                        <a:pt x="5" y="213"/>
                      </a:moveTo>
                      <a:cubicBezTo>
                        <a:pt x="38" y="139"/>
                        <a:pt x="78" y="71"/>
                        <a:pt x="125" y="6"/>
                      </a:cubicBezTo>
                      <a:cubicBezTo>
                        <a:pt x="128" y="3"/>
                        <a:pt x="122" y="-1"/>
                        <a:pt x="120" y="2"/>
                      </a:cubicBezTo>
                      <a:cubicBezTo>
                        <a:pt x="69" y="65"/>
                        <a:pt x="31" y="136"/>
                        <a:pt x="1" y="211"/>
                      </a:cubicBezTo>
                      <a:cubicBezTo>
                        <a:pt x="0" y="214"/>
                        <a:pt x="4" y="216"/>
                        <a:pt x="5" y="213"/>
                      </a:cubicBezTo>
                      <a:close/>
                    </a:path>
                  </a:pathLst>
                </a:custGeom>
                <a:solidFill>
                  <a:schemeClr val="dk1"/>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1" name="Google Shape;401;p28"/>
                <p:cNvSpPr/>
                <p:nvPr/>
              </p:nvSpPr>
              <p:spPr>
                <a:xfrm>
                  <a:off x="3529080" y="2494800"/>
                  <a:ext cx="43920" cy="58680"/>
                </a:xfrm>
                <a:custGeom>
                  <a:avLst/>
                  <a:gdLst/>
                  <a:ahLst/>
                  <a:cxnLst/>
                  <a:rect l="l" t="t" r="r" b="b"/>
                  <a:pathLst>
                    <a:path w="122" h="163" extrusionOk="0">
                      <a:moveTo>
                        <a:pt x="5" y="163"/>
                      </a:moveTo>
                      <a:cubicBezTo>
                        <a:pt x="36" y="105"/>
                        <a:pt x="80" y="55"/>
                        <a:pt x="122" y="5"/>
                      </a:cubicBezTo>
                      <a:cubicBezTo>
                        <a:pt x="124" y="2"/>
                        <a:pt x="121" y="-2"/>
                        <a:pt x="118" y="1"/>
                      </a:cubicBezTo>
                      <a:cubicBezTo>
                        <a:pt x="73" y="50"/>
                        <a:pt x="31" y="101"/>
                        <a:pt x="1" y="161"/>
                      </a:cubicBezTo>
                      <a:cubicBezTo>
                        <a:pt x="0" y="163"/>
                        <a:pt x="4" y="165"/>
                        <a:pt x="5" y="163"/>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2" name="Google Shape;402;p28"/>
                <p:cNvSpPr/>
                <p:nvPr/>
              </p:nvSpPr>
              <p:spPr>
                <a:xfrm>
                  <a:off x="3548160" y="2478960"/>
                  <a:ext cx="26640" cy="29160"/>
                </a:xfrm>
                <a:custGeom>
                  <a:avLst/>
                  <a:gdLst/>
                  <a:ahLst/>
                  <a:cxnLst/>
                  <a:rect l="l" t="t" r="r" b="b"/>
                  <a:pathLst>
                    <a:path w="74" h="81" extrusionOk="0">
                      <a:moveTo>
                        <a:pt x="5" y="81"/>
                      </a:moveTo>
                      <a:cubicBezTo>
                        <a:pt x="25" y="52"/>
                        <a:pt x="50" y="29"/>
                        <a:pt x="74" y="4"/>
                      </a:cubicBezTo>
                      <a:cubicBezTo>
                        <a:pt x="76" y="2"/>
                        <a:pt x="73" y="-1"/>
                        <a:pt x="71" y="1"/>
                      </a:cubicBezTo>
                      <a:cubicBezTo>
                        <a:pt x="46" y="26"/>
                        <a:pt x="21" y="50"/>
                        <a:pt x="1" y="79"/>
                      </a:cubicBezTo>
                      <a:cubicBezTo>
                        <a:pt x="0" y="81"/>
                        <a:pt x="4" y="83"/>
                        <a:pt x="5"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3" name="Google Shape;403;p28"/>
                <p:cNvSpPr/>
                <p:nvPr/>
              </p:nvSpPr>
              <p:spPr>
                <a:xfrm>
                  <a:off x="3582360" y="2328840"/>
                  <a:ext cx="117360" cy="92160"/>
                </a:xfrm>
                <a:custGeom>
                  <a:avLst/>
                  <a:gdLst/>
                  <a:ahLst/>
                  <a:cxnLst/>
                  <a:rect l="l" t="t" r="r" b="b"/>
                  <a:pathLst>
                    <a:path w="326" h="256" extrusionOk="0">
                      <a:moveTo>
                        <a:pt x="6" y="255"/>
                      </a:moveTo>
                      <a:cubicBezTo>
                        <a:pt x="104" y="161"/>
                        <a:pt x="211" y="79"/>
                        <a:pt x="326" y="6"/>
                      </a:cubicBezTo>
                      <a:cubicBezTo>
                        <a:pt x="328" y="4"/>
                        <a:pt x="326" y="0"/>
                        <a:pt x="323" y="1"/>
                      </a:cubicBezTo>
                      <a:cubicBezTo>
                        <a:pt x="203" y="64"/>
                        <a:pt x="97" y="156"/>
                        <a:pt x="1" y="251"/>
                      </a:cubicBezTo>
                      <a:cubicBezTo>
                        <a:pt x="-1" y="254"/>
                        <a:pt x="3" y="258"/>
                        <a:pt x="6" y="2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4" name="Google Shape;404;p28"/>
                <p:cNvSpPr/>
                <p:nvPr/>
              </p:nvSpPr>
              <p:spPr>
                <a:xfrm>
                  <a:off x="3692160" y="2326320"/>
                  <a:ext cx="33120" cy="17640"/>
                </a:xfrm>
                <a:custGeom>
                  <a:avLst/>
                  <a:gdLst/>
                  <a:ahLst/>
                  <a:cxnLst/>
                  <a:rect l="l" t="t" r="r" b="b"/>
                  <a:pathLst>
                    <a:path w="92" h="49" extrusionOk="0">
                      <a:moveTo>
                        <a:pt x="4" y="49"/>
                      </a:moveTo>
                      <a:cubicBezTo>
                        <a:pt x="33" y="35"/>
                        <a:pt x="64" y="22"/>
                        <a:pt x="92" y="5"/>
                      </a:cubicBezTo>
                      <a:cubicBezTo>
                        <a:pt x="94" y="4"/>
                        <a:pt x="92" y="0"/>
                        <a:pt x="90" y="1"/>
                      </a:cubicBezTo>
                      <a:cubicBezTo>
                        <a:pt x="60" y="16"/>
                        <a:pt x="31" y="30"/>
                        <a:pt x="2" y="45"/>
                      </a:cubicBezTo>
                      <a:cubicBezTo>
                        <a:pt x="-1" y="47"/>
                        <a:pt x="1" y="50"/>
                        <a:pt x="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5" name="Google Shape;405;p28"/>
                <p:cNvSpPr/>
                <p:nvPr/>
              </p:nvSpPr>
              <p:spPr>
                <a:xfrm>
                  <a:off x="3735360" y="2289600"/>
                  <a:ext cx="49680" cy="60480"/>
                </a:xfrm>
                <a:custGeom>
                  <a:avLst/>
                  <a:gdLst/>
                  <a:ahLst/>
                  <a:cxnLst/>
                  <a:rect l="l" t="t" r="r" b="b"/>
                  <a:pathLst>
                    <a:path w="138" h="168" extrusionOk="0">
                      <a:moveTo>
                        <a:pt x="3" y="168"/>
                      </a:moveTo>
                      <a:cubicBezTo>
                        <a:pt x="38" y="105"/>
                        <a:pt x="88" y="59"/>
                        <a:pt x="137" y="7"/>
                      </a:cubicBezTo>
                      <a:cubicBezTo>
                        <a:pt x="140" y="4"/>
                        <a:pt x="136" y="-1"/>
                        <a:pt x="132" y="1"/>
                      </a:cubicBezTo>
                      <a:cubicBezTo>
                        <a:pt x="71" y="34"/>
                        <a:pt x="27" y="105"/>
                        <a:pt x="1" y="167"/>
                      </a:cubicBezTo>
                      <a:cubicBezTo>
                        <a:pt x="0" y="168"/>
                        <a:pt x="2" y="170"/>
                        <a:pt x="3" y="168"/>
                      </a:cubicBezTo>
                      <a:close/>
                    </a:path>
                  </a:pathLst>
                </a:custGeom>
                <a:solidFill>
                  <a:schemeClr val="dk1"/>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6" name="Google Shape;406;p28"/>
                <p:cNvSpPr/>
                <p:nvPr/>
              </p:nvSpPr>
              <p:spPr>
                <a:xfrm>
                  <a:off x="3798720" y="2273760"/>
                  <a:ext cx="3240" cy="3960"/>
                </a:xfrm>
                <a:custGeom>
                  <a:avLst/>
                  <a:gdLst/>
                  <a:ahLst/>
                  <a:cxnLst/>
                  <a:rect l="l" t="t" r="r" b="b"/>
                  <a:pathLst>
                    <a:path w="9" h="11" extrusionOk="0">
                      <a:moveTo>
                        <a:pt x="4" y="11"/>
                      </a:moveTo>
                      <a:cubicBezTo>
                        <a:pt x="5" y="12"/>
                        <a:pt x="7" y="11"/>
                        <a:pt x="8" y="10"/>
                      </a:cubicBezTo>
                      <a:lnTo>
                        <a:pt x="8" y="10"/>
                      </a:lnTo>
                      <a:cubicBezTo>
                        <a:pt x="10" y="8"/>
                        <a:pt x="10" y="6"/>
                        <a:pt x="9" y="5"/>
                      </a:cubicBezTo>
                      <a:cubicBezTo>
                        <a:pt x="8" y="3"/>
                        <a:pt x="8" y="3"/>
                        <a:pt x="7" y="2"/>
                      </a:cubicBezTo>
                      <a:cubicBezTo>
                        <a:pt x="3" y="-2"/>
                        <a:pt x="-2" y="3"/>
                        <a:pt x="1" y="7"/>
                      </a:cubicBezTo>
                      <a:cubicBezTo>
                        <a:pt x="2" y="9"/>
                        <a:pt x="2" y="10"/>
                        <a:pt x="4"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7" name="Google Shape;407;p28"/>
                <p:cNvSpPr/>
                <p:nvPr/>
              </p:nvSpPr>
              <p:spPr>
                <a:xfrm>
                  <a:off x="4073760" y="1846080"/>
                  <a:ext cx="101160" cy="12240"/>
                </a:xfrm>
                <a:custGeom>
                  <a:avLst/>
                  <a:gdLst/>
                  <a:ahLst/>
                  <a:cxnLst/>
                  <a:rect l="l" t="t" r="r" b="b"/>
                  <a:pathLst>
                    <a:path w="281" h="34" extrusionOk="0">
                      <a:moveTo>
                        <a:pt x="4" y="25"/>
                      </a:moveTo>
                      <a:cubicBezTo>
                        <a:pt x="96" y="34"/>
                        <a:pt x="183" y="9"/>
                        <a:pt x="274" y="34"/>
                      </a:cubicBezTo>
                      <a:cubicBezTo>
                        <a:pt x="280" y="35"/>
                        <a:pt x="284" y="27"/>
                        <a:pt x="278" y="24"/>
                      </a:cubicBezTo>
                      <a:cubicBezTo>
                        <a:pt x="192" y="-23"/>
                        <a:pt x="95" y="12"/>
                        <a:pt x="4" y="18"/>
                      </a:cubicBezTo>
                      <a:cubicBezTo>
                        <a:pt x="-1" y="18"/>
                        <a:pt x="0" y="24"/>
                        <a:pt x="4"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8" name="Google Shape;408;p28"/>
                <p:cNvSpPr/>
                <p:nvPr/>
              </p:nvSpPr>
              <p:spPr>
                <a:xfrm>
                  <a:off x="4077720" y="1862280"/>
                  <a:ext cx="75600" cy="6120"/>
                </a:xfrm>
                <a:custGeom>
                  <a:avLst/>
                  <a:gdLst/>
                  <a:ahLst/>
                  <a:cxnLst/>
                  <a:rect l="l" t="t" r="r" b="b"/>
                  <a:pathLst>
                    <a:path w="210" h="17" extrusionOk="0">
                      <a:moveTo>
                        <a:pt x="3" y="9"/>
                      </a:moveTo>
                      <a:cubicBezTo>
                        <a:pt x="-2" y="10"/>
                        <a:pt x="0" y="17"/>
                        <a:pt x="5" y="17"/>
                      </a:cubicBezTo>
                      <a:cubicBezTo>
                        <a:pt x="73" y="7"/>
                        <a:pt x="140" y="11"/>
                        <a:pt x="207" y="14"/>
                      </a:cubicBezTo>
                      <a:cubicBezTo>
                        <a:pt x="211" y="14"/>
                        <a:pt x="211" y="8"/>
                        <a:pt x="207" y="8"/>
                      </a:cubicBezTo>
                      <a:cubicBezTo>
                        <a:pt x="139" y="3"/>
                        <a:pt x="70" y="-8"/>
                        <a:pt x="3"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9" name="Google Shape;409;p28"/>
                <p:cNvSpPr/>
                <p:nvPr/>
              </p:nvSpPr>
              <p:spPr>
                <a:xfrm>
                  <a:off x="4068720" y="1878840"/>
                  <a:ext cx="87480" cy="6120"/>
                </a:xfrm>
                <a:custGeom>
                  <a:avLst/>
                  <a:gdLst/>
                  <a:ahLst/>
                  <a:cxnLst/>
                  <a:rect l="l" t="t" r="r" b="b"/>
                  <a:pathLst>
                    <a:path w="243" h="17" extrusionOk="0">
                      <a:moveTo>
                        <a:pt x="3" y="13"/>
                      </a:moveTo>
                      <a:cubicBezTo>
                        <a:pt x="81" y="16"/>
                        <a:pt x="160" y="15"/>
                        <a:pt x="238" y="17"/>
                      </a:cubicBezTo>
                      <a:cubicBezTo>
                        <a:pt x="244" y="17"/>
                        <a:pt x="246" y="6"/>
                        <a:pt x="240" y="5"/>
                      </a:cubicBezTo>
                      <a:cubicBezTo>
                        <a:pt x="161" y="-6"/>
                        <a:pt x="82" y="4"/>
                        <a:pt x="3" y="5"/>
                      </a:cubicBezTo>
                      <a:cubicBezTo>
                        <a:pt x="-1" y="5"/>
                        <a:pt x="-1" y="12"/>
                        <a:pt x="3"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0" name="Google Shape;410;p28"/>
                <p:cNvSpPr/>
                <p:nvPr/>
              </p:nvSpPr>
              <p:spPr>
                <a:xfrm>
                  <a:off x="4071600" y="1901520"/>
                  <a:ext cx="79920" cy="7560"/>
                </a:xfrm>
                <a:custGeom>
                  <a:avLst/>
                  <a:gdLst/>
                  <a:ahLst/>
                  <a:cxnLst/>
                  <a:rect l="l" t="t" r="r" b="b"/>
                  <a:pathLst>
                    <a:path w="222" h="21" extrusionOk="0">
                      <a:moveTo>
                        <a:pt x="218" y="11"/>
                      </a:moveTo>
                      <a:cubicBezTo>
                        <a:pt x="149" y="-9"/>
                        <a:pt x="76" y="6"/>
                        <a:pt x="4" y="2"/>
                      </a:cubicBezTo>
                      <a:cubicBezTo>
                        <a:pt x="0" y="2"/>
                        <a:pt x="-1" y="10"/>
                        <a:pt x="3" y="10"/>
                      </a:cubicBezTo>
                      <a:cubicBezTo>
                        <a:pt x="74" y="22"/>
                        <a:pt x="146" y="13"/>
                        <a:pt x="217" y="21"/>
                      </a:cubicBezTo>
                      <a:cubicBezTo>
                        <a:pt x="223" y="22"/>
                        <a:pt x="224" y="12"/>
                        <a:pt x="218"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1" name="Google Shape;411;p28"/>
                <p:cNvSpPr/>
                <p:nvPr/>
              </p:nvSpPr>
              <p:spPr>
                <a:xfrm>
                  <a:off x="4060800" y="1918800"/>
                  <a:ext cx="86040" cy="10800"/>
                </a:xfrm>
                <a:custGeom>
                  <a:avLst/>
                  <a:gdLst/>
                  <a:ahLst/>
                  <a:cxnLst/>
                  <a:rect l="l" t="t" r="r" b="b"/>
                  <a:pathLst>
                    <a:path w="239" h="30" extrusionOk="0">
                      <a:moveTo>
                        <a:pt x="5" y="19"/>
                      </a:moveTo>
                      <a:cubicBezTo>
                        <a:pt x="82" y="10"/>
                        <a:pt x="159" y="11"/>
                        <a:pt x="235" y="30"/>
                      </a:cubicBezTo>
                      <a:cubicBezTo>
                        <a:pt x="240" y="32"/>
                        <a:pt x="242" y="24"/>
                        <a:pt x="237" y="22"/>
                      </a:cubicBezTo>
                      <a:cubicBezTo>
                        <a:pt x="161" y="2"/>
                        <a:pt x="82" y="-8"/>
                        <a:pt x="4" y="9"/>
                      </a:cubicBezTo>
                      <a:cubicBezTo>
                        <a:pt x="-2" y="10"/>
                        <a:pt x="-1" y="19"/>
                        <a:pt x="5"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2" name="Google Shape;412;p28"/>
                <p:cNvSpPr/>
                <p:nvPr/>
              </p:nvSpPr>
              <p:spPr>
                <a:xfrm>
                  <a:off x="4057920" y="1950480"/>
                  <a:ext cx="79200" cy="11160"/>
                </a:xfrm>
                <a:custGeom>
                  <a:avLst/>
                  <a:gdLst/>
                  <a:ahLst/>
                  <a:cxnLst/>
                  <a:rect l="l" t="t" r="r" b="b"/>
                  <a:pathLst>
                    <a:path w="220" h="31" extrusionOk="0">
                      <a:moveTo>
                        <a:pt x="4" y="10"/>
                      </a:moveTo>
                      <a:cubicBezTo>
                        <a:pt x="74" y="16"/>
                        <a:pt x="144" y="24"/>
                        <a:pt x="215" y="31"/>
                      </a:cubicBezTo>
                      <a:cubicBezTo>
                        <a:pt x="221" y="32"/>
                        <a:pt x="222" y="23"/>
                        <a:pt x="216" y="21"/>
                      </a:cubicBezTo>
                      <a:cubicBezTo>
                        <a:pt x="147" y="4"/>
                        <a:pt x="75" y="-2"/>
                        <a:pt x="4" y="2"/>
                      </a:cubicBezTo>
                      <a:cubicBezTo>
                        <a:pt x="-1" y="3"/>
                        <a:pt x="-1" y="9"/>
                        <a:pt x="4"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3" name="Google Shape;413;p28"/>
                <p:cNvSpPr/>
                <p:nvPr/>
              </p:nvSpPr>
              <p:spPr>
                <a:xfrm>
                  <a:off x="4087800" y="1943640"/>
                  <a:ext cx="34560" cy="7560"/>
                </a:xfrm>
                <a:custGeom>
                  <a:avLst/>
                  <a:gdLst/>
                  <a:ahLst/>
                  <a:cxnLst/>
                  <a:rect l="l" t="t" r="r" b="b"/>
                  <a:pathLst>
                    <a:path w="96" h="21" extrusionOk="0">
                      <a:moveTo>
                        <a:pt x="3" y="0"/>
                      </a:moveTo>
                      <a:cubicBezTo>
                        <a:pt x="-1" y="0"/>
                        <a:pt x="-1" y="6"/>
                        <a:pt x="3" y="6"/>
                      </a:cubicBezTo>
                      <a:cubicBezTo>
                        <a:pt x="34" y="7"/>
                        <a:pt x="63" y="12"/>
                        <a:pt x="92" y="21"/>
                      </a:cubicBezTo>
                      <a:cubicBezTo>
                        <a:pt x="96" y="22"/>
                        <a:pt x="98" y="16"/>
                        <a:pt x="94" y="15"/>
                      </a:cubicBezTo>
                      <a:cubicBezTo>
                        <a:pt x="65" y="3"/>
                        <a:pt x="35" y="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4" name="Google Shape;414;p28"/>
                <p:cNvSpPr/>
                <p:nvPr/>
              </p:nvSpPr>
              <p:spPr>
                <a:xfrm>
                  <a:off x="4116960" y="1941840"/>
                  <a:ext cx="16200" cy="3600"/>
                </a:xfrm>
                <a:custGeom>
                  <a:avLst/>
                  <a:gdLst/>
                  <a:ahLst/>
                  <a:cxnLst/>
                  <a:rect l="l" t="t" r="r" b="b"/>
                  <a:pathLst>
                    <a:path w="45" h="10" extrusionOk="0">
                      <a:moveTo>
                        <a:pt x="44" y="6"/>
                      </a:moveTo>
                      <a:cubicBezTo>
                        <a:pt x="31" y="2"/>
                        <a:pt x="17" y="2"/>
                        <a:pt x="3" y="0"/>
                      </a:cubicBezTo>
                      <a:cubicBezTo>
                        <a:pt x="0" y="0"/>
                        <a:pt x="0" y="4"/>
                        <a:pt x="3" y="5"/>
                      </a:cubicBezTo>
                      <a:cubicBezTo>
                        <a:pt x="16" y="6"/>
                        <a:pt x="30" y="7"/>
                        <a:pt x="43" y="10"/>
                      </a:cubicBezTo>
                      <a:cubicBezTo>
                        <a:pt x="46" y="11"/>
                        <a:pt x="47" y="7"/>
                        <a:pt x="4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5" name="Google Shape;415;p28"/>
                <p:cNvSpPr/>
                <p:nvPr/>
              </p:nvSpPr>
              <p:spPr>
                <a:xfrm>
                  <a:off x="4058280" y="1979280"/>
                  <a:ext cx="82440" cy="20880"/>
                </a:xfrm>
                <a:custGeom>
                  <a:avLst/>
                  <a:gdLst/>
                  <a:ahLst/>
                  <a:cxnLst/>
                  <a:rect l="l" t="t" r="r" b="b"/>
                  <a:pathLst>
                    <a:path w="229" h="58" extrusionOk="0">
                      <a:moveTo>
                        <a:pt x="226" y="47"/>
                      </a:moveTo>
                      <a:cubicBezTo>
                        <a:pt x="191" y="27"/>
                        <a:pt x="153" y="19"/>
                        <a:pt x="114" y="12"/>
                      </a:cubicBezTo>
                      <a:cubicBezTo>
                        <a:pt x="78" y="6"/>
                        <a:pt x="41" y="8"/>
                        <a:pt x="6" y="0"/>
                      </a:cubicBezTo>
                      <a:cubicBezTo>
                        <a:pt x="1" y="-1"/>
                        <a:pt x="-2" y="6"/>
                        <a:pt x="2" y="9"/>
                      </a:cubicBezTo>
                      <a:cubicBezTo>
                        <a:pt x="26" y="22"/>
                        <a:pt x="57" y="20"/>
                        <a:pt x="83" y="24"/>
                      </a:cubicBezTo>
                      <a:cubicBezTo>
                        <a:pt x="130" y="31"/>
                        <a:pt x="177" y="41"/>
                        <a:pt x="221" y="58"/>
                      </a:cubicBezTo>
                      <a:cubicBezTo>
                        <a:pt x="228" y="61"/>
                        <a:pt x="232" y="51"/>
                        <a:pt x="226"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6" name="Google Shape;416;p28"/>
                <p:cNvSpPr/>
                <p:nvPr/>
              </p:nvSpPr>
              <p:spPr>
                <a:xfrm>
                  <a:off x="4110120" y="1980720"/>
                  <a:ext cx="29520" cy="8280"/>
                </a:xfrm>
                <a:custGeom>
                  <a:avLst/>
                  <a:gdLst/>
                  <a:ahLst/>
                  <a:cxnLst/>
                  <a:rect l="l" t="t" r="r" b="b"/>
                  <a:pathLst>
                    <a:path w="82" h="23" extrusionOk="0">
                      <a:moveTo>
                        <a:pt x="80" y="23"/>
                      </a:moveTo>
                      <a:cubicBezTo>
                        <a:pt x="82" y="24"/>
                        <a:pt x="84" y="21"/>
                        <a:pt x="82" y="19"/>
                      </a:cubicBezTo>
                      <a:cubicBezTo>
                        <a:pt x="59" y="3"/>
                        <a:pt x="31" y="0"/>
                        <a:pt x="4" y="1"/>
                      </a:cubicBezTo>
                      <a:cubicBezTo>
                        <a:pt x="-1" y="1"/>
                        <a:pt x="-1" y="8"/>
                        <a:pt x="4" y="8"/>
                      </a:cubicBezTo>
                      <a:cubicBezTo>
                        <a:pt x="30" y="9"/>
                        <a:pt x="56" y="10"/>
                        <a:pt x="80"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7" name="Google Shape;417;p28"/>
                <p:cNvSpPr/>
                <p:nvPr/>
              </p:nvSpPr>
              <p:spPr>
                <a:xfrm>
                  <a:off x="4041000" y="2026800"/>
                  <a:ext cx="83520" cy="16200"/>
                </a:xfrm>
                <a:custGeom>
                  <a:avLst/>
                  <a:gdLst/>
                  <a:ahLst/>
                  <a:cxnLst/>
                  <a:rect l="l" t="t" r="r" b="b"/>
                  <a:pathLst>
                    <a:path w="232" h="45" extrusionOk="0">
                      <a:moveTo>
                        <a:pt x="2" y="6"/>
                      </a:moveTo>
                      <a:cubicBezTo>
                        <a:pt x="77" y="16"/>
                        <a:pt x="151" y="30"/>
                        <a:pt x="225" y="45"/>
                      </a:cubicBezTo>
                      <a:cubicBezTo>
                        <a:pt x="232" y="46"/>
                        <a:pt x="235" y="37"/>
                        <a:pt x="228" y="34"/>
                      </a:cubicBezTo>
                      <a:cubicBezTo>
                        <a:pt x="156" y="10"/>
                        <a:pt x="79" y="4"/>
                        <a:pt x="3" y="0"/>
                      </a:cubicBezTo>
                      <a:cubicBezTo>
                        <a:pt x="0" y="0"/>
                        <a:pt x="-1" y="6"/>
                        <a:pt x="2"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8" name="Google Shape;418;p28"/>
                <p:cNvSpPr/>
                <p:nvPr/>
              </p:nvSpPr>
              <p:spPr>
                <a:xfrm>
                  <a:off x="4060800" y="2018160"/>
                  <a:ext cx="37800" cy="9720"/>
                </a:xfrm>
                <a:custGeom>
                  <a:avLst/>
                  <a:gdLst/>
                  <a:ahLst/>
                  <a:cxnLst/>
                  <a:rect l="l" t="t" r="r" b="b"/>
                  <a:pathLst>
                    <a:path w="105" h="27" extrusionOk="0">
                      <a:moveTo>
                        <a:pt x="103" y="20"/>
                      </a:moveTo>
                      <a:cubicBezTo>
                        <a:pt x="71" y="8"/>
                        <a:pt x="38" y="1"/>
                        <a:pt x="3" y="0"/>
                      </a:cubicBezTo>
                      <a:cubicBezTo>
                        <a:pt x="-1" y="-1"/>
                        <a:pt x="-1" y="6"/>
                        <a:pt x="3" y="7"/>
                      </a:cubicBezTo>
                      <a:cubicBezTo>
                        <a:pt x="37" y="9"/>
                        <a:pt x="69" y="18"/>
                        <a:pt x="101" y="27"/>
                      </a:cubicBezTo>
                      <a:cubicBezTo>
                        <a:pt x="106" y="28"/>
                        <a:pt x="107" y="22"/>
                        <a:pt x="103" y="2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9" name="Google Shape;419;p28"/>
                <p:cNvSpPr/>
                <p:nvPr/>
              </p:nvSpPr>
              <p:spPr>
                <a:xfrm>
                  <a:off x="4078080" y="2013120"/>
                  <a:ext cx="21600" cy="5760"/>
                </a:xfrm>
                <a:custGeom>
                  <a:avLst/>
                  <a:gdLst/>
                  <a:ahLst/>
                  <a:cxnLst/>
                  <a:rect l="l" t="t" r="r" b="b"/>
                  <a:pathLst>
                    <a:path w="60" h="16" extrusionOk="0">
                      <a:moveTo>
                        <a:pt x="59" y="11"/>
                      </a:moveTo>
                      <a:cubicBezTo>
                        <a:pt x="41" y="4"/>
                        <a:pt x="23" y="1"/>
                        <a:pt x="3" y="0"/>
                      </a:cubicBezTo>
                      <a:cubicBezTo>
                        <a:pt x="-1" y="-1"/>
                        <a:pt x="-1" y="5"/>
                        <a:pt x="3" y="5"/>
                      </a:cubicBezTo>
                      <a:cubicBezTo>
                        <a:pt x="22" y="7"/>
                        <a:pt x="40" y="10"/>
                        <a:pt x="57" y="16"/>
                      </a:cubicBezTo>
                      <a:cubicBezTo>
                        <a:pt x="60" y="17"/>
                        <a:pt x="62" y="13"/>
                        <a:pt x="59"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0" name="Google Shape;420;p28"/>
                <p:cNvSpPr/>
                <p:nvPr/>
              </p:nvSpPr>
              <p:spPr>
                <a:xfrm>
                  <a:off x="4036680" y="2085840"/>
                  <a:ext cx="96120" cy="25920"/>
                </a:xfrm>
                <a:custGeom>
                  <a:avLst/>
                  <a:gdLst/>
                  <a:ahLst/>
                  <a:cxnLst/>
                  <a:rect l="l" t="t" r="r" b="b"/>
                  <a:pathLst>
                    <a:path w="267" h="72" extrusionOk="0">
                      <a:moveTo>
                        <a:pt x="3" y="8"/>
                      </a:moveTo>
                      <a:cubicBezTo>
                        <a:pt x="91" y="22"/>
                        <a:pt x="173" y="56"/>
                        <a:pt x="259" y="72"/>
                      </a:cubicBezTo>
                      <a:cubicBezTo>
                        <a:pt x="266" y="73"/>
                        <a:pt x="270" y="65"/>
                        <a:pt x="264" y="61"/>
                      </a:cubicBezTo>
                      <a:cubicBezTo>
                        <a:pt x="188" y="20"/>
                        <a:pt x="90" y="3"/>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1" name="Google Shape;421;p28"/>
                <p:cNvSpPr/>
                <p:nvPr/>
              </p:nvSpPr>
              <p:spPr>
                <a:xfrm>
                  <a:off x="4053600" y="2078280"/>
                  <a:ext cx="45000" cy="11520"/>
                </a:xfrm>
                <a:custGeom>
                  <a:avLst/>
                  <a:gdLst/>
                  <a:ahLst/>
                  <a:cxnLst/>
                  <a:rect l="l" t="t" r="r" b="b"/>
                  <a:pathLst>
                    <a:path w="125" h="32" extrusionOk="0">
                      <a:moveTo>
                        <a:pt x="3" y="6"/>
                      </a:moveTo>
                      <a:cubicBezTo>
                        <a:pt x="44" y="10"/>
                        <a:pt x="82" y="22"/>
                        <a:pt x="121" y="32"/>
                      </a:cubicBezTo>
                      <a:cubicBezTo>
                        <a:pt x="126" y="33"/>
                        <a:pt x="127" y="27"/>
                        <a:pt x="123" y="25"/>
                      </a:cubicBezTo>
                      <a:cubicBezTo>
                        <a:pt x="85" y="10"/>
                        <a:pt x="45" y="1"/>
                        <a:pt x="3" y="0"/>
                      </a:cubicBezTo>
                      <a:cubicBezTo>
                        <a:pt x="-1" y="0"/>
                        <a:pt x="-1" y="6"/>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2" name="Google Shape;422;p28"/>
                <p:cNvSpPr/>
                <p:nvPr/>
              </p:nvSpPr>
              <p:spPr>
                <a:xfrm>
                  <a:off x="4060800" y="2067840"/>
                  <a:ext cx="29520" cy="6480"/>
                </a:xfrm>
                <a:custGeom>
                  <a:avLst/>
                  <a:gdLst/>
                  <a:ahLst/>
                  <a:cxnLst/>
                  <a:rect l="l" t="t" r="r" b="b"/>
                  <a:pathLst>
                    <a:path w="82" h="18" extrusionOk="0">
                      <a:moveTo>
                        <a:pt x="80" y="18"/>
                      </a:moveTo>
                      <a:cubicBezTo>
                        <a:pt x="82" y="18"/>
                        <a:pt x="84" y="14"/>
                        <a:pt x="81" y="14"/>
                      </a:cubicBezTo>
                      <a:cubicBezTo>
                        <a:pt x="56" y="7"/>
                        <a:pt x="30" y="5"/>
                        <a:pt x="4" y="0"/>
                      </a:cubicBezTo>
                      <a:cubicBezTo>
                        <a:pt x="1" y="0"/>
                        <a:pt x="-1" y="4"/>
                        <a:pt x="3" y="5"/>
                      </a:cubicBezTo>
                      <a:cubicBezTo>
                        <a:pt x="28" y="11"/>
                        <a:pt x="54" y="14"/>
                        <a:pt x="80"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3" name="Google Shape;423;p28"/>
                <p:cNvSpPr/>
                <p:nvPr/>
              </p:nvSpPr>
              <p:spPr>
                <a:xfrm>
                  <a:off x="4062960" y="2056680"/>
                  <a:ext cx="75960" cy="20520"/>
                </a:xfrm>
                <a:custGeom>
                  <a:avLst/>
                  <a:gdLst/>
                  <a:ahLst/>
                  <a:cxnLst/>
                  <a:rect l="l" t="t" r="r" b="b"/>
                  <a:pathLst>
                    <a:path w="211" h="57" extrusionOk="0">
                      <a:moveTo>
                        <a:pt x="3" y="2"/>
                      </a:moveTo>
                      <a:cubicBezTo>
                        <a:pt x="0" y="2"/>
                        <a:pt x="0" y="7"/>
                        <a:pt x="3" y="7"/>
                      </a:cubicBezTo>
                      <a:cubicBezTo>
                        <a:pt x="74" y="3"/>
                        <a:pt x="140" y="37"/>
                        <a:pt x="207" y="57"/>
                      </a:cubicBezTo>
                      <a:cubicBezTo>
                        <a:pt x="211" y="58"/>
                        <a:pt x="213" y="53"/>
                        <a:pt x="210" y="51"/>
                      </a:cubicBezTo>
                      <a:cubicBezTo>
                        <a:pt x="144" y="23"/>
                        <a:pt x="76" y="-6"/>
                        <a:pt x="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4" name="Google Shape;424;p28"/>
                <p:cNvSpPr/>
                <p:nvPr/>
              </p:nvSpPr>
              <p:spPr>
                <a:xfrm>
                  <a:off x="4021920" y="2134440"/>
                  <a:ext cx="79560" cy="11520"/>
                </a:xfrm>
                <a:custGeom>
                  <a:avLst/>
                  <a:gdLst/>
                  <a:ahLst/>
                  <a:cxnLst/>
                  <a:rect l="l" t="t" r="r" b="b"/>
                  <a:pathLst>
                    <a:path w="221" h="32" extrusionOk="0">
                      <a:moveTo>
                        <a:pt x="5" y="9"/>
                      </a:moveTo>
                      <a:cubicBezTo>
                        <a:pt x="76" y="15"/>
                        <a:pt x="145" y="25"/>
                        <a:pt x="216" y="32"/>
                      </a:cubicBezTo>
                      <a:cubicBezTo>
                        <a:pt x="222" y="32"/>
                        <a:pt x="223" y="23"/>
                        <a:pt x="217" y="22"/>
                      </a:cubicBezTo>
                      <a:cubicBezTo>
                        <a:pt x="148" y="7"/>
                        <a:pt x="76" y="2"/>
                        <a:pt x="5" y="0"/>
                      </a:cubicBezTo>
                      <a:cubicBezTo>
                        <a:pt x="-1" y="0"/>
                        <a:pt x="-1" y="9"/>
                        <a:pt x="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5" name="Google Shape;425;p28"/>
                <p:cNvSpPr/>
                <p:nvPr/>
              </p:nvSpPr>
              <p:spPr>
                <a:xfrm>
                  <a:off x="4052520" y="2123280"/>
                  <a:ext cx="42480" cy="7920"/>
                </a:xfrm>
                <a:custGeom>
                  <a:avLst/>
                  <a:gdLst/>
                  <a:ahLst/>
                  <a:cxnLst/>
                  <a:rect l="l" t="t" r="r" b="b"/>
                  <a:pathLst>
                    <a:path w="118" h="22" extrusionOk="0">
                      <a:moveTo>
                        <a:pt x="4" y="9"/>
                      </a:moveTo>
                      <a:cubicBezTo>
                        <a:pt x="41" y="10"/>
                        <a:pt x="78" y="17"/>
                        <a:pt x="114" y="22"/>
                      </a:cubicBezTo>
                      <a:cubicBezTo>
                        <a:pt x="119" y="22"/>
                        <a:pt x="120" y="14"/>
                        <a:pt x="116" y="13"/>
                      </a:cubicBezTo>
                      <a:cubicBezTo>
                        <a:pt x="79" y="4"/>
                        <a:pt x="42" y="0"/>
                        <a:pt x="4" y="0"/>
                      </a:cubicBezTo>
                      <a:cubicBezTo>
                        <a:pt x="-1" y="0"/>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6" name="Google Shape;426;p28"/>
                <p:cNvSpPr/>
                <p:nvPr/>
              </p:nvSpPr>
              <p:spPr>
                <a:xfrm>
                  <a:off x="4077720" y="2115360"/>
                  <a:ext cx="14040" cy="3600"/>
                </a:xfrm>
                <a:custGeom>
                  <a:avLst/>
                  <a:gdLst/>
                  <a:ahLst/>
                  <a:cxnLst/>
                  <a:rect l="l" t="t" r="r" b="b"/>
                  <a:pathLst>
                    <a:path w="39" h="10" extrusionOk="0">
                      <a:moveTo>
                        <a:pt x="37" y="10"/>
                      </a:moveTo>
                      <a:cubicBezTo>
                        <a:pt x="40" y="11"/>
                        <a:pt x="40" y="7"/>
                        <a:pt x="38" y="6"/>
                      </a:cubicBezTo>
                      <a:cubicBezTo>
                        <a:pt x="27" y="4"/>
                        <a:pt x="16" y="2"/>
                        <a:pt x="5" y="0"/>
                      </a:cubicBezTo>
                      <a:cubicBezTo>
                        <a:pt x="1" y="-1"/>
                        <a:pt x="-1" y="5"/>
                        <a:pt x="3" y="6"/>
                      </a:cubicBezTo>
                      <a:cubicBezTo>
                        <a:pt x="14" y="7"/>
                        <a:pt x="26" y="9"/>
                        <a:pt x="37"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7" name="Google Shape;427;p28"/>
                <p:cNvSpPr/>
                <p:nvPr/>
              </p:nvSpPr>
              <p:spPr>
                <a:xfrm>
                  <a:off x="4013280" y="2172240"/>
                  <a:ext cx="91080" cy="26280"/>
                </a:xfrm>
                <a:custGeom>
                  <a:avLst/>
                  <a:gdLst/>
                  <a:ahLst/>
                  <a:cxnLst/>
                  <a:rect l="l" t="t" r="r" b="b"/>
                  <a:pathLst>
                    <a:path w="253" h="73" extrusionOk="0">
                      <a:moveTo>
                        <a:pt x="6" y="23"/>
                      </a:moveTo>
                      <a:cubicBezTo>
                        <a:pt x="92" y="8"/>
                        <a:pt x="166" y="48"/>
                        <a:pt x="245" y="73"/>
                      </a:cubicBezTo>
                      <a:cubicBezTo>
                        <a:pt x="253" y="75"/>
                        <a:pt x="256" y="65"/>
                        <a:pt x="250" y="61"/>
                      </a:cubicBezTo>
                      <a:cubicBezTo>
                        <a:pt x="210" y="36"/>
                        <a:pt x="164" y="21"/>
                        <a:pt x="119" y="10"/>
                      </a:cubicBezTo>
                      <a:cubicBezTo>
                        <a:pt x="87" y="2"/>
                        <a:pt x="29" y="-10"/>
                        <a:pt x="2" y="16"/>
                      </a:cubicBezTo>
                      <a:cubicBezTo>
                        <a:pt x="-1" y="19"/>
                        <a:pt x="2" y="24"/>
                        <a:pt x="6"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8" name="Google Shape;428;p28"/>
                <p:cNvSpPr/>
                <p:nvPr/>
              </p:nvSpPr>
              <p:spPr>
                <a:xfrm>
                  <a:off x="4046400" y="2166120"/>
                  <a:ext cx="34560" cy="12600"/>
                </a:xfrm>
                <a:custGeom>
                  <a:avLst/>
                  <a:gdLst/>
                  <a:ahLst/>
                  <a:cxnLst/>
                  <a:rect l="l" t="t" r="r" b="b"/>
                  <a:pathLst>
                    <a:path w="96" h="35" extrusionOk="0">
                      <a:moveTo>
                        <a:pt x="4" y="0"/>
                      </a:moveTo>
                      <a:cubicBezTo>
                        <a:pt x="0" y="0"/>
                        <a:pt x="-1" y="4"/>
                        <a:pt x="2" y="5"/>
                      </a:cubicBezTo>
                      <a:cubicBezTo>
                        <a:pt x="32" y="15"/>
                        <a:pt x="62" y="25"/>
                        <a:pt x="92" y="35"/>
                      </a:cubicBezTo>
                      <a:cubicBezTo>
                        <a:pt x="96" y="37"/>
                        <a:pt x="98" y="30"/>
                        <a:pt x="94" y="29"/>
                      </a:cubicBezTo>
                      <a:cubicBezTo>
                        <a:pt x="64" y="18"/>
                        <a:pt x="35" y="6"/>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9" name="Google Shape;429;p28"/>
                <p:cNvSpPr/>
                <p:nvPr/>
              </p:nvSpPr>
              <p:spPr>
                <a:xfrm>
                  <a:off x="4072320" y="2163600"/>
                  <a:ext cx="26280" cy="7560"/>
                </a:xfrm>
                <a:custGeom>
                  <a:avLst/>
                  <a:gdLst/>
                  <a:ahLst/>
                  <a:cxnLst/>
                  <a:rect l="l" t="t" r="r" b="b"/>
                  <a:pathLst>
                    <a:path w="73" h="21" extrusionOk="0">
                      <a:moveTo>
                        <a:pt x="72" y="14"/>
                      </a:moveTo>
                      <a:cubicBezTo>
                        <a:pt x="51" y="4"/>
                        <a:pt x="28" y="2"/>
                        <a:pt x="4" y="0"/>
                      </a:cubicBezTo>
                      <a:cubicBezTo>
                        <a:pt x="-1" y="0"/>
                        <a:pt x="-1" y="8"/>
                        <a:pt x="4" y="9"/>
                      </a:cubicBezTo>
                      <a:cubicBezTo>
                        <a:pt x="27" y="10"/>
                        <a:pt x="48" y="14"/>
                        <a:pt x="69" y="21"/>
                      </a:cubicBezTo>
                      <a:cubicBezTo>
                        <a:pt x="73" y="22"/>
                        <a:pt x="76" y="16"/>
                        <a:pt x="72"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0" name="Google Shape;430;p28"/>
                <p:cNvSpPr/>
                <p:nvPr/>
              </p:nvSpPr>
              <p:spPr>
                <a:xfrm>
                  <a:off x="4021200" y="2210040"/>
                  <a:ext cx="72360" cy="17640"/>
                </a:xfrm>
                <a:custGeom>
                  <a:avLst/>
                  <a:gdLst/>
                  <a:ahLst/>
                  <a:cxnLst/>
                  <a:rect l="l" t="t" r="r" b="b"/>
                  <a:pathLst>
                    <a:path w="201" h="49" extrusionOk="0">
                      <a:moveTo>
                        <a:pt x="6" y="14"/>
                      </a:moveTo>
                      <a:cubicBezTo>
                        <a:pt x="69" y="21"/>
                        <a:pt x="130" y="37"/>
                        <a:pt x="192" y="49"/>
                      </a:cubicBezTo>
                      <a:cubicBezTo>
                        <a:pt x="202" y="51"/>
                        <a:pt x="205" y="38"/>
                        <a:pt x="196" y="35"/>
                      </a:cubicBezTo>
                      <a:cubicBezTo>
                        <a:pt x="141" y="13"/>
                        <a:pt x="65" y="-5"/>
                        <a:pt x="6" y="2"/>
                      </a:cubicBezTo>
                      <a:cubicBezTo>
                        <a:pt x="-2" y="3"/>
                        <a:pt x="-2" y="14"/>
                        <a:pt x="6"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1" name="Google Shape;431;p28"/>
                <p:cNvSpPr/>
                <p:nvPr/>
              </p:nvSpPr>
              <p:spPr>
                <a:xfrm>
                  <a:off x="4028400" y="2203920"/>
                  <a:ext cx="55800" cy="9360"/>
                </a:xfrm>
                <a:custGeom>
                  <a:avLst/>
                  <a:gdLst/>
                  <a:ahLst/>
                  <a:cxnLst/>
                  <a:rect l="l" t="t" r="r" b="b"/>
                  <a:pathLst>
                    <a:path w="155" h="26" extrusionOk="0">
                      <a:moveTo>
                        <a:pt x="151" y="26"/>
                      </a:moveTo>
                      <a:cubicBezTo>
                        <a:pt x="156" y="27"/>
                        <a:pt x="157" y="20"/>
                        <a:pt x="153" y="19"/>
                      </a:cubicBezTo>
                      <a:cubicBezTo>
                        <a:pt x="104" y="10"/>
                        <a:pt x="54" y="2"/>
                        <a:pt x="3" y="0"/>
                      </a:cubicBezTo>
                      <a:cubicBezTo>
                        <a:pt x="0" y="0"/>
                        <a:pt x="0" y="4"/>
                        <a:pt x="3" y="5"/>
                      </a:cubicBezTo>
                      <a:cubicBezTo>
                        <a:pt x="53" y="11"/>
                        <a:pt x="102" y="17"/>
                        <a:pt x="151" y="2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2" name="Google Shape;432;p28"/>
                <p:cNvSpPr/>
                <p:nvPr/>
              </p:nvSpPr>
              <p:spPr>
                <a:xfrm>
                  <a:off x="4011120" y="2235960"/>
                  <a:ext cx="75240" cy="7920"/>
                </a:xfrm>
                <a:custGeom>
                  <a:avLst/>
                  <a:gdLst/>
                  <a:ahLst/>
                  <a:cxnLst/>
                  <a:rect l="l" t="t" r="r" b="b"/>
                  <a:pathLst>
                    <a:path w="209" h="22" extrusionOk="0">
                      <a:moveTo>
                        <a:pt x="72" y="12"/>
                      </a:moveTo>
                      <a:cubicBezTo>
                        <a:pt x="117" y="15"/>
                        <a:pt x="161" y="20"/>
                        <a:pt x="205" y="22"/>
                      </a:cubicBezTo>
                      <a:cubicBezTo>
                        <a:pt x="210" y="22"/>
                        <a:pt x="211" y="14"/>
                        <a:pt x="207" y="14"/>
                      </a:cubicBezTo>
                      <a:cubicBezTo>
                        <a:pt x="171" y="8"/>
                        <a:pt x="135" y="5"/>
                        <a:pt x="99" y="3"/>
                      </a:cubicBezTo>
                      <a:cubicBezTo>
                        <a:pt x="68" y="2"/>
                        <a:pt x="33" y="9"/>
                        <a:pt x="3" y="1"/>
                      </a:cubicBezTo>
                      <a:cubicBezTo>
                        <a:pt x="0" y="0"/>
                        <a:pt x="-1" y="4"/>
                        <a:pt x="1" y="5"/>
                      </a:cubicBezTo>
                      <a:cubicBezTo>
                        <a:pt x="22" y="17"/>
                        <a:pt x="49" y="11"/>
                        <a:pt x="72" y="1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3" name="Google Shape;433;p28"/>
                <p:cNvSpPr/>
                <p:nvPr/>
              </p:nvSpPr>
              <p:spPr>
                <a:xfrm>
                  <a:off x="4031640" y="2242800"/>
                  <a:ext cx="9720" cy="2160"/>
                </a:xfrm>
                <a:custGeom>
                  <a:avLst/>
                  <a:gdLst/>
                  <a:ahLst/>
                  <a:cxnLst/>
                  <a:rect l="l" t="t" r="r" b="b"/>
                  <a:pathLst>
                    <a:path w="27" h="6" extrusionOk="0">
                      <a:moveTo>
                        <a:pt x="26" y="6"/>
                      </a:moveTo>
                      <a:cubicBezTo>
                        <a:pt x="28" y="5"/>
                        <a:pt x="28" y="3"/>
                        <a:pt x="26" y="2"/>
                      </a:cubicBezTo>
                      <a:cubicBezTo>
                        <a:pt x="18" y="1"/>
                        <a:pt x="10" y="2"/>
                        <a:pt x="2" y="1"/>
                      </a:cubicBezTo>
                      <a:cubicBezTo>
                        <a:pt x="0" y="0"/>
                        <a:pt x="-1" y="3"/>
                        <a:pt x="1" y="4"/>
                      </a:cubicBezTo>
                      <a:cubicBezTo>
                        <a:pt x="9" y="6"/>
                        <a:pt x="18" y="8"/>
                        <a:pt x="26"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4" name="Google Shape;434;p28"/>
                <p:cNvSpPr/>
                <p:nvPr/>
              </p:nvSpPr>
              <p:spPr>
                <a:xfrm>
                  <a:off x="4037400" y="2247480"/>
                  <a:ext cx="63720" cy="7920"/>
                </a:xfrm>
                <a:custGeom>
                  <a:avLst/>
                  <a:gdLst/>
                  <a:ahLst/>
                  <a:cxnLst/>
                  <a:rect l="l" t="t" r="r" b="b"/>
                  <a:pathLst>
                    <a:path w="177" h="22" extrusionOk="0">
                      <a:moveTo>
                        <a:pt x="3" y="8"/>
                      </a:moveTo>
                      <a:cubicBezTo>
                        <a:pt x="59" y="20"/>
                        <a:pt x="116" y="19"/>
                        <a:pt x="173" y="22"/>
                      </a:cubicBezTo>
                      <a:cubicBezTo>
                        <a:pt x="179" y="22"/>
                        <a:pt x="179" y="13"/>
                        <a:pt x="173" y="12"/>
                      </a:cubicBezTo>
                      <a:cubicBezTo>
                        <a:pt x="117" y="4"/>
                        <a:pt x="60" y="5"/>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5" name="Google Shape;435;p28"/>
                <p:cNvSpPr/>
                <p:nvPr/>
              </p:nvSpPr>
              <p:spPr>
                <a:xfrm>
                  <a:off x="3998880" y="2283120"/>
                  <a:ext cx="69840" cy="12240"/>
                </a:xfrm>
                <a:custGeom>
                  <a:avLst/>
                  <a:gdLst/>
                  <a:ahLst/>
                  <a:cxnLst/>
                  <a:rect l="l" t="t" r="r" b="b"/>
                  <a:pathLst>
                    <a:path w="194" h="34" extrusionOk="0">
                      <a:moveTo>
                        <a:pt x="67" y="19"/>
                      </a:moveTo>
                      <a:cubicBezTo>
                        <a:pt x="108" y="20"/>
                        <a:pt x="147" y="22"/>
                        <a:pt x="187" y="34"/>
                      </a:cubicBezTo>
                      <a:cubicBezTo>
                        <a:pt x="193" y="35"/>
                        <a:pt x="197" y="26"/>
                        <a:pt x="191" y="23"/>
                      </a:cubicBezTo>
                      <a:cubicBezTo>
                        <a:pt x="158" y="9"/>
                        <a:pt x="126" y="4"/>
                        <a:pt x="91" y="3"/>
                      </a:cubicBezTo>
                      <a:cubicBezTo>
                        <a:pt x="70" y="2"/>
                        <a:pt x="49" y="3"/>
                        <a:pt x="29" y="2"/>
                      </a:cubicBezTo>
                      <a:cubicBezTo>
                        <a:pt x="20" y="2"/>
                        <a:pt x="11" y="-1"/>
                        <a:pt x="3" y="2"/>
                      </a:cubicBezTo>
                      <a:cubicBezTo>
                        <a:pt x="0" y="4"/>
                        <a:pt x="0" y="7"/>
                        <a:pt x="2" y="9"/>
                      </a:cubicBezTo>
                      <a:cubicBezTo>
                        <a:pt x="14" y="21"/>
                        <a:pt x="51" y="18"/>
                        <a:pt x="67"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6" name="Google Shape;436;p28"/>
                <p:cNvSpPr/>
                <p:nvPr/>
              </p:nvSpPr>
              <p:spPr>
                <a:xfrm>
                  <a:off x="4020120" y="2300760"/>
                  <a:ext cx="52920" cy="11520"/>
                </a:xfrm>
                <a:custGeom>
                  <a:avLst/>
                  <a:gdLst/>
                  <a:ahLst/>
                  <a:cxnLst/>
                  <a:rect l="l" t="t" r="r" b="b"/>
                  <a:pathLst>
                    <a:path w="147" h="32" extrusionOk="0">
                      <a:moveTo>
                        <a:pt x="145" y="24"/>
                      </a:moveTo>
                      <a:cubicBezTo>
                        <a:pt x="99" y="10"/>
                        <a:pt x="53" y="-3"/>
                        <a:pt x="4" y="1"/>
                      </a:cubicBezTo>
                      <a:cubicBezTo>
                        <a:pt x="-1" y="1"/>
                        <a:pt x="0" y="8"/>
                        <a:pt x="4" y="9"/>
                      </a:cubicBezTo>
                      <a:cubicBezTo>
                        <a:pt x="52" y="13"/>
                        <a:pt x="97" y="19"/>
                        <a:pt x="143" y="32"/>
                      </a:cubicBezTo>
                      <a:cubicBezTo>
                        <a:pt x="148" y="34"/>
                        <a:pt x="150" y="26"/>
                        <a:pt x="145" y="25"/>
                      </a:cubicBezTo>
                      <a:lnTo>
                        <a:pt x="145" y="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7" name="Google Shape;437;p28"/>
                <p:cNvSpPr/>
                <p:nvPr/>
              </p:nvSpPr>
              <p:spPr>
                <a:xfrm>
                  <a:off x="4023360" y="2322360"/>
                  <a:ext cx="24120" cy="3600"/>
                </a:xfrm>
                <a:custGeom>
                  <a:avLst/>
                  <a:gdLst/>
                  <a:ahLst/>
                  <a:cxnLst/>
                  <a:rect l="l" t="t" r="r" b="b"/>
                  <a:pathLst>
                    <a:path w="67" h="10" extrusionOk="0">
                      <a:moveTo>
                        <a:pt x="65" y="1"/>
                      </a:moveTo>
                      <a:cubicBezTo>
                        <a:pt x="44" y="0"/>
                        <a:pt x="23" y="2"/>
                        <a:pt x="3" y="4"/>
                      </a:cubicBezTo>
                      <a:cubicBezTo>
                        <a:pt x="-1" y="4"/>
                        <a:pt x="-1" y="10"/>
                        <a:pt x="3" y="10"/>
                      </a:cubicBezTo>
                      <a:cubicBezTo>
                        <a:pt x="23" y="8"/>
                        <a:pt x="44" y="7"/>
                        <a:pt x="65" y="6"/>
                      </a:cubicBezTo>
                      <a:cubicBezTo>
                        <a:pt x="68" y="6"/>
                        <a:pt x="68" y="1"/>
                        <a:pt x="6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8" name="Google Shape;438;p28"/>
                <p:cNvSpPr/>
                <p:nvPr/>
              </p:nvSpPr>
              <p:spPr>
                <a:xfrm>
                  <a:off x="4692960" y="2003400"/>
                  <a:ext cx="11880" cy="60840"/>
                </a:xfrm>
                <a:custGeom>
                  <a:avLst/>
                  <a:gdLst/>
                  <a:ahLst/>
                  <a:cxnLst/>
                  <a:rect l="l" t="t" r="r" b="b"/>
                  <a:pathLst>
                    <a:path w="33" h="169" extrusionOk="0">
                      <a:moveTo>
                        <a:pt x="13" y="165"/>
                      </a:moveTo>
                      <a:cubicBezTo>
                        <a:pt x="35" y="113"/>
                        <a:pt x="36" y="59"/>
                        <a:pt x="31" y="4"/>
                      </a:cubicBezTo>
                      <a:cubicBezTo>
                        <a:pt x="31" y="0"/>
                        <a:pt x="24" y="-2"/>
                        <a:pt x="23" y="3"/>
                      </a:cubicBezTo>
                      <a:cubicBezTo>
                        <a:pt x="16" y="56"/>
                        <a:pt x="11" y="109"/>
                        <a:pt x="1" y="162"/>
                      </a:cubicBezTo>
                      <a:cubicBezTo>
                        <a:pt x="0" y="170"/>
                        <a:pt x="10" y="172"/>
                        <a:pt x="13" y="165"/>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9" name="Google Shape;439;p28"/>
                <p:cNvSpPr/>
                <p:nvPr/>
              </p:nvSpPr>
              <p:spPr>
                <a:xfrm>
                  <a:off x="4675320" y="2013480"/>
                  <a:ext cx="15120" cy="51120"/>
                </a:xfrm>
                <a:custGeom>
                  <a:avLst/>
                  <a:gdLst/>
                  <a:ahLst/>
                  <a:cxnLst/>
                  <a:rect l="l" t="t" r="r" b="b"/>
                  <a:pathLst>
                    <a:path w="42" h="142" extrusionOk="0">
                      <a:moveTo>
                        <a:pt x="8" y="141"/>
                      </a:moveTo>
                      <a:cubicBezTo>
                        <a:pt x="31" y="98"/>
                        <a:pt x="36" y="51"/>
                        <a:pt x="42" y="3"/>
                      </a:cubicBezTo>
                      <a:cubicBezTo>
                        <a:pt x="42" y="0"/>
                        <a:pt x="38" y="0"/>
                        <a:pt x="37" y="3"/>
                      </a:cubicBezTo>
                      <a:cubicBezTo>
                        <a:pt x="25" y="48"/>
                        <a:pt x="19" y="94"/>
                        <a:pt x="1" y="138"/>
                      </a:cubicBezTo>
                      <a:cubicBezTo>
                        <a:pt x="-1" y="142"/>
                        <a:pt x="6" y="144"/>
                        <a:pt x="8" y="141"/>
                      </a:cubicBezTo>
                      <a:close/>
                    </a:path>
                  </a:pathLst>
                </a:custGeom>
                <a:solidFill>
                  <a:schemeClr val="dk1"/>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0" name="Google Shape;440;p28"/>
                <p:cNvSpPr/>
                <p:nvPr/>
              </p:nvSpPr>
              <p:spPr>
                <a:xfrm>
                  <a:off x="4635720" y="2012760"/>
                  <a:ext cx="14760" cy="53280"/>
                </a:xfrm>
                <a:custGeom>
                  <a:avLst/>
                  <a:gdLst/>
                  <a:ahLst/>
                  <a:cxnLst/>
                  <a:rect l="l" t="t" r="r" b="b"/>
                  <a:pathLst>
                    <a:path w="41" h="148" extrusionOk="0">
                      <a:moveTo>
                        <a:pt x="8" y="147"/>
                      </a:moveTo>
                      <a:cubicBezTo>
                        <a:pt x="28" y="103"/>
                        <a:pt x="46" y="52"/>
                        <a:pt x="41" y="3"/>
                      </a:cubicBezTo>
                      <a:cubicBezTo>
                        <a:pt x="41" y="-1"/>
                        <a:pt x="34" y="-1"/>
                        <a:pt x="34" y="3"/>
                      </a:cubicBezTo>
                      <a:cubicBezTo>
                        <a:pt x="38" y="53"/>
                        <a:pt x="14" y="97"/>
                        <a:pt x="1" y="143"/>
                      </a:cubicBezTo>
                      <a:cubicBezTo>
                        <a:pt x="-1" y="148"/>
                        <a:pt x="6" y="151"/>
                        <a:pt x="8" y="147"/>
                      </a:cubicBezTo>
                      <a:close/>
                    </a:path>
                  </a:pathLst>
                </a:custGeom>
                <a:solidFill>
                  <a:schemeClr val="dk1"/>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1" name="Google Shape;441;p28"/>
                <p:cNvSpPr/>
                <p:nvPr/>
              </p:nvSpPr>
              <p:spPr>
                <a:xfrm>
                  <a:off x="4626000" y="1992960"/>
                  <a:ext cx="6480" cy="29160"/>
                </a:xfrm>
                <a:custGeom>
                  <a:avLst/>
                  <a:gdLst/>
                  <a:ahLst/>
                  <a:cxnLst/>
                  <a:rect l="l" t="t" r="r" b="b"/>
                  <a:pathLst>
                    <a:path w="18" h="81" extrusionOk="0">
                      <a:moveTo>
                        <a:pt x="7" y="79"/>
                      </a:moveTo>
                      <a:cubicBezTo>
                        <a:pt x="15" y="55"/>
                        <a:pt x="15" y="29"/>
                        <a:pt x="18" y="4"/>
                      </a:cubicBezTo>
                      <a:cubicBezTo>
                        <a:pt x="19" y="0"/>
                        <a:pt x="13" y="-1"/>
                        <a:pt x="12" y="3"/>
                      </a:cubicBezTo>
                      <a:cubicBezTo>
                        <a:pt x="8" y="28"/>
                        <a:pt x="7" y="53"/>
                        <a:pt x="1" y="78"/>
                      </a:cubicBezTo>
                      <a:cubicBezTo>
                        <a:pt x="0" y="82"/>
                        <a:pt x="6" y="83"/>
                        <a:pt x="7" y="7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2" name="Google Shape;442;p28"/>
                <p:cNvSpPr/>
                <p:nvPr/>
              </p:nvSpPr>
              <p:spPr>
                <a:xfrm>
                  <a:off x="4591080" y="1978560"/>
                  <a:ext cx="7200" cy="34920"/>
                </a:xfrm>
                <a:custGeom>
                  <a:avLst/>
                  <a:gdLst/>
                  <a:ahLst/>
                  <a:cxnLst/>
                  <a:rect l="l" t="t" r="r" b="b"/>
                  <a:pathLst>
                    <a:path w="20" h="97" extrusionOk="0">
                      <a:moveTo>
                        <a:pt x="7" y="96"/>
                      </a:moveTo>
                      <a:cubicBezTo>
                        <a:pt x="22" y="68"/>
                        <a:pt x="22" y="36"/>
                        <a:pt x="18" y="5"/>
                      </a:cubicBezTo>
                      <a:cubicBezTo>
                        <a:pt x="17" y="-1"/>
                        <a:pt x="9" y="-1"/>
                        <a:pt x="8" y="5"/>
                      </a:cubicBezTo>
                      <a:cubicBezTo>
                        <a:pt x="5" y="35"/>
                        <a:pt x="13" y="65"/>
                        <a:pt x="1" y="94"/>
                      </a:cubicBezTo>
                      <a:cubicBezTo>
                        <a:pt x="0" y="97"/>
                        <a:pt x="5" y="99"/>
                        <a:pt x="7" y="9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3" name="Google Shape;443;p28"/>
                <p:cNvSpPr/>
                <p:nvPr/>
              </p:nvSpPr>
              <p:spPr>
                <a:xfrm>
                  <a:off x="4592160" y="2006280"/>
                  <a:ext cx="13320" cy="45000"/>
                </a:xfrm>
                <a:custGeom>
                  <a:avLst/>
                  <a:gdLst/>
                  <a:ahLst/>
                  <a:cxnLst/>
                  <a:rect l="l" t="t" r="r" b="b"/>
                  <a:pathLst>
                    <a:path w="37" h="125" extrusionOk="0">
                      <a:moveTo>
                        <a:pt x="8" y="124"/>
                      </a:moveTo>
                      <a:cubicBezTo>
                        <a:pt x="41" y="92"/>
                        <a:pt x="33" y="45"/>
                        <a:pt x="37" y="3"/>
                      </a:cubicBezTo>
                      <a:cubicBezTo>
                        <a:pt x="38" y="0"/>
                        <a:pt x="32" y="-1"/>
                        <a:pt x="31" y="2"/>
                      </a:cubicBezTo>
                      <a:cubicBezTo>
                        <a:pt x="19" y="42"/>
                        <a:pt x="26" y="83"/>
                        <a:pt x="1" y="118"/>
                      </a:cubicBezTo>
                      <a:cubicBezTo>
                        <a:pt x="-2" y="122"/>
                        <a:pt x="4" y="127"/>
                        <a:pt x="8" y="12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4" name="Google Shape;444;p28"/>
                <p:cNvSpPr/>
                <p:nvPr/>
              </p:nvSpPr>
              <p:spPr>
                <a:xfrm>
                  <a:off x="4524120" y="2011680"/>
                  <a:ext cx="5040" cy="16920"/>
                </a:xfrm>
                <a:custGeom>
                  <a:avLst/>
                  <a:gdLst/>
                  <a:ahLst/>
                  <a:cxnLst/>
                  <a:rect l="l" t="t" r="r" b="b"/>
                  <a:pathLst>
                    <a:path w="14" h="47" extrusionOk="0">
                      <a:moveTo>
                        <a:pt x="6" y="2"/>
                      </a:moveTo>
                      <a:cubicBezTo>
                        <a:pt x="5" y="-1"/>
                        <a:pt x="0" y="0"/>
                        <a:pt x="0" y="3"/>
                      </a:cubicBezTo>
                      <a:cubicBezTo>
                        <a:pt x="1" y="18"/>
                        <a:pt x="2" y="33"/>
                        <a:pt x="10" y="46"/>
                      </a:cubicBezTo>
                      <a:cubicBezTo>
                        <a:pt x="12" y="49"/>
                        <a:pt x="16" y="47"/>
                        <a:pt x="14" y="44"/>
                      </a:cubicBezTo>
                      <a:cubicBezTo>
                        <a:pt x="8" y="31"/>
                        <a:pt x="8" y="16"/>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5" name="Google Shape;445;p28"/>
                <p:cNvSpPr/>
                <p:nvPr/>
              </p:nvSpPr>
              <p:spPr>
                <a:xfrm>
                  <a:off x="4504680" y="2004120"/>
                  <a:ext cx="11880" cy="48600"/>
                </a:xfrm>
                <a:custGeom>
                  <a:avLst/>
                  <a:gdLst/>
                  <a:ahLst/>
                  <a:cxnLst/>
                  <a:rect l="l" t="t" r="r" b="b"/>
                  <a:pathLst>
                    <a:path w="33" h="135" extrusionOk="0">
                      <a:moveTo>
                        <a:pt x="0" y="4"/>
                      </a:moveTo>
                      <a:cubicBezTo>
                        <a:pt x="-1" y="48"/>
                        <a:pt x="24" y="88"/>
                        <a:pt x="26" y="132"/>
                      </a:cubicBezTo>
                      <a:cubicBezTo>
                        <a:pt x="26" y="137"/>
                        <a:pt x="33" y="137"/>
                        <a:pt x="33" y="132"/>
                      </a:cubicBezTo>
                      <a:cubicBezTo>
                        <a:pt x="35" y="87"/>
                        <a:pt x="9" y="48"/>
                        <a:pt x="8" y="4"/>
                      </a:cubicBezTo>
                      <a:cubicBezTo>
                        <a:pt x="8" y="-1"/>
                        <a:pt x="0" y="-1"/>
                        <a:pt x="0" y="4"/>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6" name="Google Shape;446;p28"/>
                <p:cNvSpPr/>
                <p:nvPr/>
              </p:nvSpPr>
              <p:spPr>
                <a:xfrm>
                  <a:off x="4370040" y="1999440"/>
                  <a:ext cx="26640" cy="26640"/>
                </a:xfrm>
                <a:custGeom>
                  <a:avLst/>
                  <a:gdLst/>
                  <a:ahLst/>
                  <a:cxnLst/>
                  <a:rect l="l" t="t" r="r" b="b"/>
                  <a:pathLst>
                    <a:path w="74" h="74" extrusionOk="0">
                      <a:moveTo>
                        <a:pt x="32" y="39"/>
                      </a:moveTo>
                      <a:cubicBezTo>
                        <a:pt x="44" y="51"/>
                        <a:pt x="57" y="62"/>
                        <a:pt x="70" y="74"/>
                      </a:cubicBezTo>
                      <a:cubicBezTo>
                        <a:pt x="72" y="76"/>
                        <a:pt x="76" y="72"/>
                        <a:pt x="74" y="69"/>
                      </a:cubicBezTo>
                      <a:cubicBezTo>
                        <a:pt x="62" y="57"/>
                        <a:pt x="52" y="43"/>
                        <a:pt x="41" y="30"/>
                      </a:cubicBezTo>
                      <a:cubicBezTo>
                        <a:pt x="32" y="20"/>
                        <a:pt x="21" y="4"/>
                        <a:pt x="7" y="1"/>
                      </a:cubicBezTo>
                      <a:cubicBezTo>
                        <a:pt x="4" y="0"/>
                        <a:pt x="0" y="3"/>
                        <a:pt x="1" y="7"/>
                      </a:cubicBezTo>
                      <a:cubicBezTo>
                        <a:pt x="6" y="20"/>
                        <a:pt x="22" y="29"/>
                        <a:pt x="32" y="3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7" name="Google Shape;447;p28"/>
                <p:cNvSpPr/>
                <p:nvPr/>
              </p:nvSpPr>
              <p:spPr>
                <a:xfrm>
                  <a:off x="4399920" y="2061720"/>
                  <a:ext cx="16560" cy="23040"/>
                </a:xfrm>
                <a:custGeom>
                  <a:avLst/>
                  <a:gdLst/>
                  <a:ahLst/>
                  <a:cxnLst/>
                  <a:rect l="l" t="t" r="r" b="b"/>
                  <a:pathLst>
                    <a:path w="46" h="64" extrusionOk="0">
                      <a:moveTo>
                        <a:pt x="39" y="63"/>
                      </a:moveTo>
                      <a:cubicBezTo>
                        <a:pt x="42" y="66"/>
                        <a:pt x="48" y="63"/>
                        <a:pt x="46" y="59"/>
                      </a:cubicBezTo>
                      <a:cubicBezTo>
                        <a:pt x="42" y="49"/>
                        <a:pt x="35" y="40"/>
                        <a:pt x="27" y="32"/>
                      </a:cubicBezTo>
                      <a:cubicBezTo>
                        <a:pt x="19" y="22"/>
                        <a:pt x="12" y="13"/>
                        <a:pt x="6" y="2"/>
                      </a:cubicBezTo>
                      <a:cubicBezTo>
                        <a:pt x="5" y="-1"/>
                        <a:pt x="1" y="0"/>
                        <a:pt x="1" y="3"/>
                      </a:cubicBezTo>
                      <a:cubicBezTo>
                        <a:pt x="0" y="14"/>
                        <a:pt x="9" y="24"/>
                        <a:pt x="15" y="33"/>
                      </a:cubicBezTo>
                      <a:cubicBezTo>
                        <a:pt x="22" y="43"/>
                        <a:pt x="30" y="53"/>
                        <a:pt x="39"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8" name="Google Shape;448;p28"/>
                <p:cNvSpPr/>
                <p:nvPr/>
              </p:nvSpPr>
              <p:spPr>
                <a:xfrm>
                  <a:off x="4338360" y="2028600"/>
                  <a:ext cx="38520" cy="39600"/>
                </a:xfrm>
                <a:custGeom>
                  <a:avLst/>
                  <a:gdLst/>
                  <a:ahLst/>
                  <a:cxnLst/>
                  <a:rect l="l" t="t" r="r" b="b"/>
                  <a:pathLst>
                    <a:path w="107" h="110" extrusionOk="0">
                      <a:moveTo>
                        <a:pt x="38" y="52"/>
                      </a:moveTo>
                      <a:cubicBezTo>
                        <a:pt x="61" y="69"/>
                        <a:pt x="86" y="82"/>
                        <a:pt x="100" y="108"/>
                      </a:cubicBezTo>
                      <a:cubicBezTo>
                        <a:pt x="102" y="112"/>
                        <a:pt x="109" y="109"/>
                        <a:pt x="107" y="105"/>
                      </a:cubicBezTo>
                      <a:cubicBezTo>
                        <a:pt x="98" y="83"/>
                        <a:pt x="83" y="65"/>
                        <a:pt x="66" y="50"/>
                      </a:cubicBezTo>
                      <a:cubicBezTo>
                        <a:pt x="47" y="34"/>
                        <a:pt x="28" y="15"/>
                        <a:pt x="8" y="1"/>
                      </a:cubicBezTo>
                      <a:cubicBezTo>
                        <a:pt x="5" y="-1"/>
                        <a:pt x="0" y="2"/>
                        <a:pt x="1" y="5"/>
                      </a:cubicBezTo>
                      <a:cubicBezTo>
                        <a:pt x="3" y="27"/>
                        <a:pt x="22" y="40"/>
                        <a:pt x="38"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9" name="Google Shape;449;p28"/>
                <p:cNvSpPr/>
                <p:nvPr/>
              </p:nvSpPr>
              <p:spPr>
                <a:xfrm>
                  <a:off x="4354560" y="2063160"/>
                  <a:ext cx="21960" cy="20160"/>
                </a:xfrm>
                <a:custGeom>
                  <a:avLst/>
                  <a:gdLst/>
                  <a:ahLst/>
                  <a:cxnLst/>
                  <a:rect l="l" t="t" r="r" b="b"/>
                  <a:pathLst>
                    <a:path w="61" h="56" extrusionOk="0">
                      <a:moveTo>
                        <a:pt x="6" y="1"/>
                      </a:moveTo>
                      <a:cubicBezTo>
                        <a:pt x="1" y="-1"/>
                        <a:pt x="-1" y="6"/>
                        <a:pt x="3" y="8"/>
                      </a:cubicBezTo>
                      <a:cubicBezTo>
                        <a:pt x="24" y="20"/>
                        <a:pt x="39" y="37"/>
                        <a:pt x="55" y="55"/>
                      </a:cubicBezTo>
                      <a:cubicBezTo>
                        <a:pt x="58" y="58"/>
                        <a:pt x="63" y="54"/>
                        <a:pt x="61" y="50"/>
                      </a:cubicBezTo>
                      <a:cubicBezTo>
                        <a:pt x="49" y="29"/>
                        <a:pt x="30" y="9"/>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0" name="Google Shape;450;p28"/>
                <p:cNvSpPr/>
                <p:nvPr/>
              </p:nvSpPr>
              <p:spPr>
                <a:xfrm>
                  <a:off x="4336560" y="2069640"/>
                  <a:ext cx="27720" cy="29880"/>
                </a:xfrm>
                <a:custGeom>
                  <a:avLst/>
                  <a:gdLst/>
                  <a:ahLst/>
                  <a:cxnLst/>
                  <a:rect l="l" t="t" r="r" b="b"/>
                  <a:pathLst>
                    <a:path w="77" h="83" extrusionOk="0">
                      <a:moveTo>
                        <a:pt x="3" y="9"/>
                      </a:moveTo>
                      <a:cubicBezTo>
                        <a:pt x="31" y="28"/>
                        <a:pt x="47" y="57"/>
                        <a:pt x="70" y="82"/>
                      </a:cubicBezTo>
                      <a:cubicBezTo>
                        <a:pt x="73" y="85"/>
                        <a:pt x="80" y="80"/>
                        <a:pt x="77" y="76"/>
                      </a:cubicBezTo>
                      <a:cubicBezTo>
                        <a:pt x="58" y="49"/>
                        <a:pt x="39" y="16"/>
                        <a:pt x="7" y="1"/>
                      </a:cubicBezTo>
                      <a:cubicBezTo>
                        <a:pt x="2" y="-1"/>
                        <a:pt x="-2" y="6"/>
                        <a:pt x="3"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1" name="Google Shape;451;p28"/>
                <p:cNvSpPr/>
                <p:nvPr/>
              </p:nvSpPr>
              <p:spPr>
                <a:xfrm>
                  <a:off x="4307400" y="2059200"/>
                  <a:ext cx="47520" cy="50040"/>
                </a:xfrm>
                <a:custGeom>
                  <a:avLst/>
                  <a:gdLst/>
                  <a:ahLst/>
                  <a:cxnLst/>
                  <a:rect l="l" t="t" r="r" b="b"/>
                  <a:pathLst>
                    <a:path w="132" h="139" extrusionOk="0">
                      <a:moveTo>
                        <a:pt x="4" y="8"/>
                      </a:moveTo>
                      <a:cubicBezTo>
                        <a:pt x="35" y="7"/>
                        <a:pt x="60" y="43"/>
                        <a:pt x="77" y="65"/>
                      </a:cubicBezTo>
                      <a:cubicBezTo>
                        <a:pt x="94" y="88"/>
                        <a:pt x="109" y="113"/>
                        <a:pt x="124" y="137"/>
                      </a:cubicBezTo>
                      <a:cubicBezTo>
                        <a:pt x="128" y="142"/>
                        <a:pt x="135" y="138"/>
                        <a:pt x="132" y="133"/>
                      </a:cubicBezTo>
                      <a:cubicBezTo>
                        <a:pt x="116" y="103"/>
                        <a:pt x="99" y="75"/>
                        <a:pt x="78" y="48"/>
                      </a:cubicBezTo>
                      <a:cubicBezTo>
                        <a:pt x="61" y="27"/>
                        <a:pt x="34" y="-3"/>
                        <a:pt x="4" y="1"/>
                      </a:cubicBezTo>
                      <a:cubicBezTo>
                        <a:pt x="-1" y="2"/>
                        <a:pt x="-1" y="9"/>
                        <a:pt x="4" y="8"/>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2" name="Google Shape;452;p28"/>
                <p:cNvSpPr/>
                <p:nvPr/>
              </p:nvSpPr>
              <p:spPr>
                <a:xfrm>
                  <a:off x="4510800" y="1959480"/>
                  <a:ext cx="19080" cy="41760"/>
                </a:xfrm>
                <a:custGeom>
                  <a:avLst/>
                  <a:gdLst/>
                  <a:ahLst/>
                  <a:cxnLst/>
                  <a:rect l="l" t="t" r="r" b="b"/>
                  <a:pathLst>
                    <a:path w="53" h="116" extrusionOk="0">
                      <a:moveTo>
                        <a:pt x="46" y="115"/>
                      </a:moveTo>
                      <a:cubicBezTo>
                        <a:pt x="48" y="118"/>
                        <a:pt x="54" y="116"/>
                        <a:pt x="53" y="112"/>
                      </a:cubicBezTo>
                      <a:cubicBezTo>
                        <a:pt x="40" y="75"/>
                        <a:pt x="23" y="40"/>
                        <a:pt x="10" y="4"/>
                      </a:cubicBezTo>
                      <a:cubicBezTo>
                        <a:pt x="8" y="-2"/>
                        <a:pt x="-1" y="0"/>
                        <a:pt x="1" y="6"/>
                      </a:cubicBezTo>
                      <a:cubicBezTo>
                        <a:pt x="10" y="44"/>
                        <a:pt x="26" y="82"/>
                        <a:pt x="46"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3" name="Google Shape;453;p28"/>
                <p:cNvSpPr/>
                <p:nvPr/>
              </p:nvSpPr>
              <p:spPr>
                <a:xfrm>
                  <a:off x="4501440" y="1970640"/>
                  <a:ext cx="11160" cy="23760"/>
                </a:xfrm>
                <a:custGeom>
                  <a:avLst/>
                  <a:gdLst/>
                  <a:ahLst/>
                  <a:cxnLst/>
                  <a:rect l="l" t="t" r="r" b="b"/>
                  <a:pathLst>
                    <a:path w="31" h="66" extrusionOk="0">
                      <a:moveTo>
                        <a:pt x="25" y="65"/>
                      </a:moveTo>
                      <a:cubicBezTo>
                        <a:pt x="25" y="68"/>
                        <a:pt x="31" y="67"/>
                        <a:pt x="31" y="64"/>
                      </a:cubicBezTo>
                      <a:cubicBezTo>
                        <a:pt x="28" y="43"/>
                        <a:pt x="27" y="11"/>
                        <a:pt x="5" y="1"/>
                      </a:cubicBezTo>
                      <a:cubicBezTo>
                        <a:pt x="2" y="-1"/>
                        <a:pt x="-1" y="4"/>
                        <a:pt x="2" y="6"/>
                      </a:cubicBezTo>
                      <a:cubicBezTo>
                        <a:pt x="20" y="18"/>
                        <a:pt x="21" y="45"/>
                        <a:pt x="25" y="6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4" name="Google Shape;454;p28"/>
                <p:cNvSpPr/>
                <p:nvPr/>
              </p:nvSpPr>
              <p:spPr>
                <a:xfrm>
                  <a:off x="4251960" y="2110680"/>
                  <a:ext cx="48600" cy="23760"/>
                </a:xfrm>
                <a:custGeom>
                  <a:avLst/>
                  <a:gdLst/>
                  <a:ahLst/>
                  <a:cxnLst/>
                  <a:rect l="l" t="t" r="r" b="b"/>
                  <a:pathLst>
                    <a:path w="135" h="66" extrusionOk="0">
                      <a:moveTo>
                        <a:pt x="134" y="60"/>
                      </a:moveTo>
                      <a:cubicBezTo>
                        <a:pt x="93" y="36"/>
                        <a:pt x="51" y="12"/>
                        <a:pt x="5" y="1"/>
                      </a:cubicBezTo>
                      <a:cubicBezTo>
                        <a:pt x="0" y="-1"/>
                        <a:pt x="-2" y="7"/>
                        <a:pt x="3" y="9"/>
                      </a:cubicBezTo>
                      <a:cubicBezTo>
                        <a:pt x="47" y="26"/>
                        <a:pt x="89" y="43"/>
                        <a:pt x="130" y="66"/>
                      </a:cubicBezTo>
                      <a:cubicBezTo>
                        <a:pt x="134" y="68"/>
                        <a:pt x="138" y="63"/>
                        <a:pt x="134"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5" name="Google Shape;455;p28"/>
                <p:cNvSpPr/>
                <p:nvPr/>
              </p:nvSpPr>
              <p:spPr>
                <a:xfrm>
                  <a:off x="4264200" y="2143800"/>
                  <a:ext cx="58320" cy="46800"/>
                </a:xfrm>
                <a:custGeom>
                  <a:avLst/>
                  <a:gdLst/>
                  <a:ahLst/>
                  <a:cxnLst/>
                  <a:rect l="l" t="t" r="r" b="b"/>
                  <a:pathLst>
                    <a:path w="162" h="130" extrusionOk="0">
                      <a:moveTo>
                        <a:pt x="2" y="2"/>
                      </a:moveTo>
                      <a:cubicBezTo>
                        <a:pt x="-1" y="3"/>
                        <a:pt x="0" y="7"/>
                        <a:pt x="3" y="7"/>
                      </a:cubicBezTo>
                      <a:cubicBezTo>
                        <a:pt x="22" y="6"/>
                        <a:pt x="32" y="23"/>
                        <a:pt x="43" y="36"/>
                      </a:cubicBezTo>
                      <a:cubicBezTo>
                        <a:pt x="54" y="48"/>
                        <a:pt x="66" y="59"/>
                        <a:pt x="79" y="69"/>
                      </a:cubicBezTo>
                      <a:cubicBezTo>
                        <a:pt x="103" y="90"/>
                        <a:pt x="128" y="109"/>
                        <a:pt x="154" y="129"/>
                      </a:cubicBezTo>
                      <a:cubicBezTo>
                        <a:pt x="159" y="133"/>
                        <a:pt x="165" y="124"/>
                        <a:pt x="161" y="120"/>
                      </a:cubicBezTo>
                      <a:cubicBezTo>
                        <a:pt x="130" y="86"/>
                        <a:pt x="90" y="62"/>
                        <a:pt x="57" y="31"/>
                      </a:cubicBezTo>
                      <a:cubicBezTo>
                        <a:pt x="40" y="15"/>
                        <a:pt x="27" y="-6"/>
                        <a:pt x="2" y="2"/>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6" name="Google Shape;456;p28"/>
                <p:cNvSpPr/>
                <p:nvPr/>
              </p:nvSpPr>
              <p:spPr>
                <a:xfrm>
                  <a:off x="4286520" y="2148840"/>
                  <a:ext cx="30240" cy="24480"/>
                </a:xfrm>
                <a:custGeom>
                  <a:avLst/>
                  <a:gdLst/>
                  <a:ahLst/>
                  <a:cxnLst/>
                  <a:rect l="l" t="t" r="r" b="b"/>
                  <a:pathLst>
                    <a:path w="84" h="68" extrusionOk="0">
                      <a:moveTo>
                        <a:pt x="3" y="0"/>
                      </a:moveTo>
                      <a:cubicBezTo>
                        <a:pt x="0" y="1"/>
                        <a:pt x="-1" y="5"/>
                        <a:pt x="2" y="6"/>
                      </a:cubicBezTo>
                      <a:cubicBezTo>
                        <a:pt x="35" y="13"/>
                        <a:pt x="54" y="45"/>
                        <a:pt x="77" y="67"/>
                      </a:cubicBezTo>
                      <a:cubicBezTo>
                        <a:pt x="80" y="70"/>
                        <a:pt x="87" y="65"/>
                        <a:pt x="84" y="62"/>
                      </a:cubicBezTo>
                      <a:cubicBezTo>
                        <a:pt x="73" y="47"/>
                        <a:pt x="61" y="34"/>
                        <a:pt x="47" y="22"/>
                      </a:cubicBezTo>
                      <a:cubicBezTo>
                        <a:pt x="35" y="12"/>
                        <a:pt x="19"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7" name="Google Shape;457;p28"/>
                <p:cNvSpPr/>
                <p:nvPr/>
              </p:nvSpPr>
              <p:spPr>
                <a:xfrm>
                  <a:off x="4243680" y="2198160"/>
                  <a:ext cx="40680" cy="37440"/>
                </a:xfrm>
                <a:custGeom>
                  <a:avLst/>
                  <a:gdLst/>
                  <a:ahLst/>
                  <a:cxnLst/>
                  <a:rect l="l" t="t" r="r" b="b"/>
                  <a:pathLst>
                    <a:path w="113" h="104" extrusionOk="0">
                      <a:moveTo>
                        <a:pt x="107" y="103"/>
                      </a:moveTo>
                      <a:cubicBezTo>
                        <a:pt x="110" y="107"/>
                        <a:pt x="116" y="101"/>
                        <a:pt x="112" y="98"/>
                      </a:cubicBezTo>
                      <a:cubicBezTo>
                        <a:pt x="76" y="66"/>
                        <a:pt x="41" y="34"/>
                        <a:pt x="5" y="1"/>
                      </a:cubicBezTo>
                      <a:cubicBezTo>
                        <a:pt x="3" y="-1"/>
                        <a:pt x="-1" y="3"/>
                        <a:pt x="1" y="5"/>
                      </a:cubicBezTo>
                      <a:cubicBezTo>
                        <a:pt x="36" y="39"/>
                        <a:pt x="70" y="73"/>
                        <a:pt x="107" y="10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8" name="Google Shape;458;p28"/>
                <p:cNvSpPr/>
                <p:nvPr/>
              </p:nvSpPr>
              <p:spPr>
                <a:xfrm>
                  <a:off x="4209840" y="2227680"/>
                  <a:ext cx="16200" cy="12600"/>
                </a:xfrm>
                <a:custGeom>
                  <a:avLst/>
                  <a:gdLst/>
                  <a:ahLst/>
                  <a:cxnLst/>
                  <a:rect l="l" t="t" r="r" b="b"/>
                  <a:pathLst>
                    <a:path w="45" h="35" extrusionOk="0">
                      <a:moveTo>
                        <a:pt x="42" y="35"/>
                      </a:moveTo>
                      <a:cubicBezTo>
                        <a:pt x="46" y="35"/>
                        <a:pt x="47" y="29"/>
                        <a:pt x="43" y="28"/>
                      </a:cubicBezTo>
                      <a:cubicBezTo>
                        <a:pt x="35" y="27"/>
                        <a:pt x="29" y="20"/>
                        <a:pt x="24" y="16"/>
                      </a:cubicBezTo>
                      <a:cubicBezTo>
                        <a:pt x="18" y="11"/>
                        <a:pt x="12" y="5"/>
                        <a:pt x="5" y="1"/>
                      </a:cubicBezTo>
                      <a:cubicBezTo>
                        <a:pt x="2" y="-1"/>
                        <a:pt x="-1" y="4"/>
                        <a:pt x="1" y="6"/>
                      </a:cubicBezTo>
                      <a:cubicBezTo>
                        <a:pt x="11" y="18"/>
                        <a:pt x="26" y="35"/>
                        <a:pt x="42" y="3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9" name="Google Shape;459;p28"/>
                <p:cNvSpPr/>
                <p:nvPr/>
              </p:nvSpPr>
              <p:spPr>
                <a:xfrm>
                  <a:off x="4194720" y="2234520"/>
                  <a:ext cx="26640" cy="19440"/>
                </a:xfrm>
                <a:custGeom>
                  <a:avLst/>
                  <a:gdLst/>
                  <a:ahLst/>
                  <a:cxnLst/>
                  <a:rect l="l" t="t" r="r" b="b"/>
                  <a:pathLst>
                    <a:path w="74" h="54" extrusionOk="0">
                      <a:moveTo>
                        <a:pt x="74" y="49"/>
                      </a:moveTo>
                      <a:cubicBezTo>
                        <a:pt x="54" y="29"/>
                        <a:pt x="28" y="18"/>
                        <a:pt x="6" y="1"/>
                      </a:cubicBezTo>
                      <a:cubicBezTo>
                        <a:pt x="2" y="-2"/>
                        <a:pt x="-2" y="2"/>
                        <a:pt x="1" y="6"/>
                      </a:cubicBezTo>
                      <a:cubicBezTo>
                        <a:pt x="20" y="27"/>
                        <a:pt x="48" y="35"/>
                        <a:pt x="69" y="53"/>
                      </a:cubicBezTo>
                      <a:cubicBezTo>
                        <a:pt x="72" y="56"/>
                        <a:pt x="76" y="52"/>
                        <a:pt x="7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0" name="Google Shape;460;p28"/>
                <p:cNvSpPr/>
                <p:nvPr/>
              </p:nvSpPr>
              <p:spPr>
                <a:xfrm>
                  <a:off x="4167000" y="2305800"/>
                  <a:ext cx="22680" cy="13320"/>
                </a:xfrm>
                <a:custGeom>
                  <a:avLst/>
                  <a:gdLst/>
                  <a:ahLst/>
                  <a:cxnLst/>
                  <a:rect l="l" t="t" r="r" b="b"/>
                  <a:pathLst>
                    <a:path w="63" h="37" extrusionOk="0">
                      <a:moveTo>
                        <a:pt x="59" y="37"/>
                      </a:moveTo>
                      <a:cubicBezTo>
                        <a:pt x="62" y="39"/>
                        <a:pt x="65" y="34"/>
                        <a:pt x="62" y="32"/>
                      </a:cubicBezTo>
                      <a:cubicBezTo>
                        <a:pt x="43" y="21"/>
                        <a:pt x="24" y="10"/>
                        <a:pt x="5" y="1"/>
                      </a:cubicBezTo>
                      <a:cubicBezTo>
                        <a:pt x="2" y="0"/>
                        <a:pt x="-1" y="4"/>
                        <a:pt x="2" y="5"/>
                      </a:cubicBezTo>
                      <a:cubicBezTo>
                        <a:pt x="20" y="18"/>
                        <a:pt x="40" y="26"/>
                        <a:pt x="59"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1" name="Google Shape;461;p28"/>
                <p:cNvSpPr/>
                <p:nvPr/>
              </p:nvSpPr>
              <p:spPr>
                <a:xfrm>
                  <a:off x="4331520" y="2454480"/>
                  <a:ext cx="20160" cy="153360"/>
                </a:xfrm>
                <a:custGeom>
                  <a:avLst/>
                  <a:gdLst/>
                  <a:ahLst/>
                  <a:cxnLst/>
                  <a:rect l="l" t="t" r="r" b="b"/>
                  <a:pathLst>
                    <a:path w="56" h="426" extrusionOk="0">
                      <a:moveTo>
                        <a:pt x="12" y="424"/>
                      </a:moveTo>
                      <a:cubicBezTo>
                        <a:pt x="43" y="370"/>
                        <a:pt x="45" y="304"/>
                        <a:pt x="49" y="243"/>
                      </a:cubicBezTo>
                      <a:cubicBezTo>
                        <a:pt x="54" y="163"/>
                        <a:pt x="60" y="84"/>
                        <a:pt x="53" y="3"/>
                      </a:cubicBezTo>
                      <a:cubicBezTo>
                        <a:pt x="53" y="-1"/>
                        <a:pt x="48" y="-1"/>
                        <a:pt x="48" y="3"/>
                      </a:cubicBezTo>
                      <a:cubicBezTo>
                        <a:pt x="52" y="76"/>
                        <a:pt x="41" y="147"/>
                        <a:pt x="34" y="220"/>
                      </a:cubicBezTo>
                      <a:cubicBezTo>
                        <a:pt x="26" y="288"/>
                        <a:pt x="23" y="353"/>
                        <a:pt x="1" y="419"/>
                      </a:cubicBezTo>
                      <a:cubicBezTo>
                        <a:pt x="-1" y="425"/>
                        <a:pt x="8" y="429"/>
                        <a:pt x="12" y="42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2" name="Google Shape;462;p28"/>
                <p:cNvSpPr/>
                <p:nvPr/>
              </p:nvSpPr>
              <p:spPr>
                <a:xfrm>
                  <a:off x="4358520" y="2495880"/>
                  <a:ext cx="4320" cy="46800"/>
                </a:xfrm>
                <a:custGeom>
                  <a:avLst/>
                  <a:gdLst/>
                  <a:ahLst/>
                  <a:cxnLst/>
                  <a:rect l="l" t="t" r="r" b="b"/>
                  <a:pathLst>
                    <a:path w="12" h="130" extrusionOk="0">
                      <a:moveTo>
                        <a:pt x="4" y="128"/>
                      </a:moveTo>
                      <a:cubicBezTo>
                        <a:pt x="4" y="131"/>
                        <a:pt x="9" y="132"/>
                        <a:pt x="9" y="129"/>
                      </a:cubicBezTo>
                      <a:cubicBezTo>
                        <a:pt x="15" y="87"/>
                        <a:pt x="12" y="44"/>
                        <a:pt x="6" y="2"/>
                      </a:cubicBezTo>
                      <a:cubicBezTo>
                        <a:pt x="5" y="-1"/>
                        <a:pt x="0" y="0"/>
                        <a:pt x="0" y="3"/>
                      </a:cubicBezTo>
                      <a:cubicBezTo>
                        <a:pt x="5" y="45"/>
                        <a:pt x="5" y="86"/>
                        <a:pt x="4" y="128"/>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3" name="Google Shape;463;p28"/>
                <p:cNvSpPr/>
                <p:nvPr/>
              </p:nvSpPr>
              <p:spPr>
                <a:xfrm>
                  <a:off x="4366440" y="2526840"/>
                  <a:ext cx="2880" cy="18720"/>
                </a:xfrm>
                <a:custGeom>
                  <a:avLst/>
                  <a:gdLst/>
                  <a:ahLst/>
                  <a:cxnLst/>
                  <a:rect l="l" t="t" r="r" b="b"/>
                  <a:pathLst>
                    <a:path w="8" h="52" extrusionOk="0">
                      <a:moveTo>
                        <a:pt x="6" y="49"/>
                      </a:moveTo>
                      <a:cubicBezTo>
                        <a:pt x="8" y="34"/>
                        <a:pt x="8" y="19"/>
                        <a:pt x="8" y="3"/>
                      </a:cubicBezTo>
                      <a:cubicBezTo>
                        <a:pt x="8" y="0"/>
                        <a:pt x="2" y="0"/>
                        <a:pt x="2" y="3"/>
                      </a:cubicBezTo>
                      <a:cubicBezTo>
                        <a:pt x="2" y="19"/>
                        <a:pt x="1" y="34"/>
                        <a:pt x="0" y="49"/>
                      </a:cubicBezTo>
                      <a:cubicBezTo>
                        <a:pt x="0" y="53"/>
                        <a:pt x="5" y="53"/>
                        <a:pt x="6"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4" name="Google Shape;464;p28"/>
                <p:cNvSpPr/>
                <p:nvPr/>
              </p:nvSpPr>
              <p:spPr>
                <a:xfrm>
                  <a:off x="4522320" y="2522880"/>
                  <a:ext cx="62280" cy="56520"/>
                </a:xfrm>
                <a:custGeom>
                  <a:avLst/>
                  <a:gdLst/>
                  <a:ahLst/>
                  <a:cxnLst/>
                  <a:rect l="l" t="t" r="r" b="b"/>
                  <a:pathLst>
                    <a:path w="173" h="157" extrusionOk="0">
                      <a:moveTo>
                        <a:pt x="4" y="157"/>
                      </a:moveTo>
                      <a:cubicBezTo>
                        <a:pt x="58" y="110"/>
                        <a:pt x="147" y="76"/>
                        <a:pt x="173" y="4"/>
                      </a:cubicBezTo>
                      <a:cubicBezTo>
                        <a:pt x="174" y="1"/>
                        <a:pt x="169" y="-1"/>
                        <a:pt x="167" y="1"/>
                      </a:cubicBezTo>
                      <a:cubicBezTo>
                        <a:pt x="142" y="31"/>
                        <a:pt x="118" y="57"/>
                        <a:pt x="87" y="82"/>
                      </a:cubicBezTo>
                      <a:cubicBezTo>
                        <a:pt x="57" y="105"/>
                        <a:pt x="27" y="126"/>
                        <a:pt x="1" y="154"/>
                      </a:cubicBezTo>
                      <a:cubicBezTo>
                        <a:pt x="-1" y="156"/>
                        <a:pt x="2" y="159"/>
                        <a:pt x="4" y="157"/>
                      </a:cubicBezTo>
                      <a:close/>
                    </a:path>
                  </a:pathLst>
                </a:custGeom>
                <a:solidFill>
                  <a:schemeClr val="dk1"/>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5" name="Google Shape;465;p28"/>
                <p:cNvSpPr/>
                <p:nvPr/>
              </p:nvSpPr>
              <p:spPr>
                <a:xfrm>
                  <a:off x="4538880" y="2519280"/>
                  <a:ext cx="30240" cy="30960"/>
                </a:xfrm>
                <a:custGeom>
                  <a:avLst/>
                  <a:gdLst/>
                  <a:ahLst/>
                  <a:cxnLst/>
                  <a:rect l="l" t="t" r="r" b="b"/>
                  <a:pathLst>
                    <a:path w="84" h="86" extrusionOk="0">
                      <a:moveTo>
                        <a:pt x="7" y="86"/>
                      </a:moveTo>
                      <a:cubicBezTo>
                        <a:pt x="36" y="62"/>
                        <a:pt x="60" y="32"/>
                        <a:pt x="84" y="4"/>
                      </a:cubicBezTo>
                      <a:cubicBezTo>
                        <a:pt x="86" y="2"/>
                        <a:pt x="83" y="-1"/>
                        <a:pt x="82" y="1"/>
                      </a:cubicBezTo>
                      <a:cubicBezTo>
                        <a:pt x="55" y="27"/>
                        <a:pt x="27" y="53"/>
                        <a:pt x="2" y="80"/>
                      </a:cubicBezTo>
                      <a:cubicBezTo>
                        <a:pt x="-2" y="84"/>
                        <a:pt x="3" y="88"/>
                        <a:pt x="7"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6" name="Google Shape;466;p28"/>
                <p:cNvSpPr/>
                <p:nvPr/>
              </p:nvSpPr>
              <p:spPr>
                <a:xfrm>
                  <a:off x="4398120" y="2476080"/>
                  <a:ext cx="69840" cy="151200"/>
                </a:xfrm>
                <a:custGeom>
                  <a:avLst/>
                  <a:gdLst/>
                  <a:ahLst/>
                  <a:cxnLst/>
                  <a:rect l="l" t="t" r="r" b="b"/>
                  <a:pathLst>
                    <a:path w="194" h="420" extrusionOk="0">
                      <a:moveTo>
                        <a:pt x="5" y="419"/>
                      </a:moveTo>
                      <a:cubicBezTo>
                        <a:pt x="52" y="366"/>
                        <a:pt x="87" y="305"/>
                        <a:pt x="114" y="240"/>
                      </a:cubicBezTo>
                      <a:cubicBezTo>
                        <a:pt x="145" y="166"/>
                        <a:pt x="176" y="87"/>
                        <a:pt x="194" y="9"/>
                      </a:cubicBezTo>
                      <a:cubicBezTo>
                        <a:pt x="196" y="2"/>
                        <a:pt x="186" y="-3"/>
                        <a:pt x="183" y="4"/>
                      </a:cubicBezTo>
                      <a:cubicBezTo>
                        <a:pt x="148" y="65"/>
                        <a:pt x="132" y="136"/>
                        <a:pt x="109" y="202"/>
                      </a:cubicBezTo>
                      <a:cubicBezTo>
                        <a:pt x="82" y="278"/>
                        <a:pt x="51" y="352"/>
                        <a:pt x="1" y="416"/>
                      </a:cubicBezTo>
                      <a:cubicBezTo>
                        <a:pt x="-1" y="418"/>
                        <a:pt x="2" y="422"/>
                        <a:pt x="5" y="4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7" name="Google Shape;467;p28"/>
                <p:cNvSpPr/>
                <p:nvPr/>
              </p:nvSpPr>
              <p:spPr>
                <a:xfrm>
                  <a:off x="4445640" y="2459880"/>
                  <a:ext cx="16200" cy="41400"/>
                </a:xfrm>
                <a:custGeom>
                  <a:avLst/>
                  <a:gdLst/>
                  <a:ahLst/>
                  <a:cxnLst/>
                  <a:rect l="l" t="t" r="r" b="b"/>
                  <a:pathLst>
                    <a:path w="45" h="115" extrusionOk="0">
                      <a:moveTo>
                        <a:pt x="5" y="114"/>
                      </a:moveTo>
                      <a:cubicBezTo>
                        <a:pt x="25" y="79"/>
                        <a:pt x="40" y="43"/>
                        <a:pt x="45" y="2"/>
                      </a:cubicBezTo>
                      <a:cubicBezTo>
                        <a:pt x="46" y="0"/>
                        <a:pt x="42" y="0"/>
                        <a:pt x="41" y="2"/>
                      </a:cubicBezTo>
                      <a:cubicBezTo>
                        <a:pt x="31" y="40"/>
                        <a:pt x="16" y="75"/>
                        <a:pt x="1" y="111"/>
                      </a:cubicBezTo>
                      <a:cubicBezTo>
                        <a:pt x="-1" y="114"/>
                        <a:pt x="4" y="117"/>
                        <a:pt x="5" y="1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8" name="Google Shape;468;p28"/>
                <p:cNvSpPr/>
                <p:nvPr/>
              </p:nvSpPr>
              <p:spPr>
                <a:xfrm>
                  <a:off x="4510440" y="2617200"/>
                  <a:ext cx="61560" cy="33120"/>
                </a:xfrm>
                <a:custGeom>
                  <a:avLst/>
                  <a:gdLst/>
                  <a:ahLst/>
                  <a:cxnLst/>
                  <a:rect l="l" t="t" r="r" b="b"/>
                  <a:pathLst>
                    <a:path w="171" h="92" extrusionOk="0">
                      <a:moveTo>
                        <a:pt x="3" y="92"/>
                      </a:moveTo>
                      <a:cubicBezTo>
                        <a:pt x="63" y="71"/>
                        <a:pt x="118" y="40"/>
                        <a:pt x="171" y="6"/>
                      </a:cubicBezTo>
                      <a:cubicBezTo>
                        <a:pt x="173" y="4"/>
                        <a:pt x="171" y="-1"/>
                        <a:pt x="168" y="1"/>
                      </a:cubicBezTo>
                      <a:cubicBezTo>
                        <a:pt x="114" y="33"/>
                        <a:pt x="61" y="65"/>
                        <a:pt x="2" y="88"/>
                      </a:cubicBezTo>
                      <a:cubicBezTo>
                        <a:pt x="0" y="89"/>
                        <a:pt x="1" y="92"/>
                        <a:pt x="3"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9" name="Google Shape;469;p28"/>
                <p:cNvSpPr/>
                <p:nvPr/>
              </p:nvSpPr>
              <p:spPr>
                <a:xfrm>
                  <a:off x="4536000" y="2597040"/>
                  <a:ext cx="52560" cy="29520"/>
                </a:xfrm>
                <a:custGeom>
                  <a:avLst/>
                  <a:gdLst/>
                  <a:ahLst/>
                  <a:cxnLst/>
                  <a:rect l="l" t="t" r="r" b="b"/>
                  <a:pathLst>
                    <a:path w="146" h="82" extrusionOk="0">
                      <a:moveTo>
                        <a:pt x="4" y="82"/>
                      </a:moveTo>
                      <a:cubicBezTo>
                        <a:pt x="54" y="61"/>
                        <a:pt x="101" y="36"/>
                        <a:pt x="146" y="5"/>
                      </a:cubicBezTo>
                      <a:cubicBezTo>
                        <a:pt x="148" y="3"/>
                        <a:pt x="146" y="-1"/>
                        <a:pt x="143" y="1"/>
                      </a:cubicBezTo>
                      <a:cubicBezTo>
                        <a:pt x="98" y="30"/>
                        <a:pt x="50" y="54"/>
                        <a:pt x="2" y="78"/>
                      </a:cubicBezTo>
                      <a:cubicBezTo>
                        <a:pt x="-1" y="79"/>
                        <a:pt x="2" y="83"/>
                        <a:pt x="4"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0" name="Google Shape;470;p28"/>
                <p:cNvSpPr/>
                <p:nvPr/>
              </p:nvSpPr>
              <p:spPr>
                <a:xfrm>
                  <a:off x="4545000" y="2595240"/>
                  <a:ext cx="38160" cy="21960"/>
                </a:xfrm>
                <a:custGeom>
                  <a:avLst/>
                  <a:gdLst/>
                  <a:ahLst/>
                  <a:cxnLst/>
                  <a:rect l="l" t="t" r="r" b="b"/>
                  <a:pathLst>
                    <a:path w="106" h="61" extrusionOk="0">
                      <a:moveTo>
                        <a:pt x="3" y="61"/>
                      </a:moveTo>
                      <a:cubicBezTo>
                        <a:pt x="39" y="46"/>
                        <a:pt x="73" y="26"/>
                        <a:pt x="106" y="4"/>
                      </a:cubicBezTo>
                      <a:cubicBezTo>
                        <a:pt x="107" y="2"/>
                        <a:pt x="106" y="-1"/>
                        <a:pt x="104" y="1"/>
                      </a:cubicBezTo>
                      <a:cubicBezTo>
                        <a:pt x="71" y="21"/>
                        <a:pt x="37" y="42"/>
                        <a:pt x="1" y="57"/>
                      </a:cubicBezTo>
                      <a:cubicBezTo>
                        <a:pt x="-1" y="58"/>
                        <a:pt x="0" y="62"/>
                        <a:pt x="3" y="6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1" name="Google Shape;471;p28"/>
                <p:cNvSpPr/>
                <p:nvPr/>
              </p:nvSpPr>
              <p:spPr>
                <a:xfrm>
                  <a:off x="4550760" y="2581200"/>
                  <a:ext cx="43560" cy="24840"/>
                </a:xfrm>
                <a:custGeom>
                  <a:avLst/>
                  <a:gdLst/>
                  <a:ahLst/>
                  <a:cxnLst/>
                  <a:rect l="l" t="t" r="r" b="b"/>
                  <a:pathLst>
                    <a:path w="121" h="69" extrusionOk="0">
                      <a:moveTo>
                        <a:pt x="3" y="68"/>
                      </a:moveTo>
                      <a:cubicBezTo>
                        <a:pt x="42" y="46"/>
                        <a:pt x="82" y="26"/>
                        <a:pt x="121" y="4"/>
                      </a:cubicBezTo>
                      <a:cubicBezTo>
                        <a:pt x="123" y="3"/>
                        <a:pt x="121" y="0"/>
                        <a:pt x="119" y="1"/>
                      </a:cubicBezTo>
                      <a:cubicBezTo>
                        <a:pt x="80" y="23"/>
                        <a:pt x="39" y="41"/>
                        <a:pt x="1" y="65"/>
                      </a:cubicBezTo>
                      <a:cubicBezTo>
                        <a:pt x="-1" y="67"/>
                        <a:pt x="1" y="70"/>
                        <a:pt x="3" y="69"/>
                      </a:cubicBezTo>
                      <a:lnTo>
                        <a:pt x="3" y="6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2" name="Google Shape;472;p28"/>
                <p:cNvSpPr/>
                <p:nvPr/>
              </p:nvSpPr>
              <p:spPr>
                <a:xfrm>
                  <a:off x="4407840" y="2535840"/>
                  <a:ext cx="22320" cy="64440"/>
                </a:xfrm>
                <a:custGeom>
                  <a:avLst/>
                  <a:gdLst/>
                  <a:ahLst/>
                  <a:cxnLst/>
                  <a:rect l="l" t="t" r="r" b="b"/>
                  <a:pathLst>
                    <a:path w="62" h="179" extrusionOk="0">
                      <a:moveTo>
                        <a:pt x="6" y="178"/>
                      </a:moveTo>
                      <a:cubicBezTo>
                        <a:pt x="37" y="124"/>
                        <a:pt x="43" y="61"/>
                        <a:pt x="62" y="3"/>
                      </a:cubicBezTo>
                      <a:cubicBezTo>
                        <a:pt x="63" y="1"/>
                        <a:pt x="59" y="0"/>
                        <a:pt x="58" y="2"/>
                      </a:cubicBezTo>
                      <a:cubicBezTo>
                        <a:pt x="38" y="60"/>
                        <a:pt x="28" y="119"/>
                        <a:pt x="1" y="175"/>
                      </a:cubicBezTo>
                      <a:cubicBezTo>
                        <a:pt x="-1" y="178"/>
                        <a:pt x="4" y="181"/>
                        <a:pt x="6" y="178"/>
                      </a:cubicBezTo>
                      <a:close/>
                    </a:path>
                  </a:pathLst>
                </a:custGeom>
                <a:solidFill>
                  <a:schemeClr val="dk1"/>
                </a:solidFill>
                <a:ln>
                  <a:noFill/>
                </a:ln>
              </p:spPr>
              <p:txBody>
                <a:bodyPr spcFirstLastPara="1" wrap="square" lIns="90000" tIns="19425" rIns="90000" bIns="19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3" name="Google Shape;473;p28"/>
                <p:cNvSpPr/>
                <p:nvPr/>
              </p:nvSpPr>
              <p:spPr>
                <a:xfrm>
                  <a:off x="4403520" y="2556000"/>
                  <a:ext cx="12240" cy="29160"/>
                </a:xfrm>
                <a:custGeom>
                  <a:avLst/>
                  <a:gdLst/>
                  <a:ahLst/>
                  <a:cxnLst/>
                  <a:rect l="l" t="t" r="r" b="b"/>
                  <a:pathLst>
                    <a:path w="34" h="81" extrusionOk="0">
                      <a:moveTo>
                        <a:pt x="4" y="81"/>
                      </a:moveTo>
                      <a:cubicBezTo>
                        <a:pt x="18" y="56"/>
                        <a:pt x="31" y="32"/>
                        <a:pt x="34" y="3"/>
                      </a:cubicBezTo>
                      <a:cubicBezTo>
                        <a:pt x="35" y="0"/>
                        <a:pt x="30" y="0"/>
                        <a:pt x="29" y="3"/>
                      </a:cubicBezTo>
                      <a:cubicBezTo>
                        <a:pt x="27" y="30"/>
                        <a:pt x="14" y="55"/>
                        <a:pt x="1" y="79"/>
                      </a:cubicBezTo>
                      <a:cubicBezTo>
                        <a:pt x="0" y="81"/>
                        <a:pt x="3" y="83"/>
                        <a:pt x="4"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4" name="Google Shape;474;p28"/>
                <p:cNvSpPr/>
                <p:nvPr/>
              </p:nvSpPr>
              <p:spPr>
                <a:xfrm>
                  <a:off x="4375080" y="2417040"/>
                  <a:ext cx="3960" cy="65520"/>
                </a:xfrm>
                <a:custGeom>
                  <a:avLst/>
                  <a:gdLst/>
                  <a:ahLst/>
                  <a:cxnLst/>
                  <a:rect l="l" t="t" r="r" b="b"/>
                  <a:pathLst>
                    <a:path w="11" h="182" extrusionOk="0">
                      <a:moveTo>
                        <a:pt x="5" y="180"/>
                      </a:moveTo>
                      <a:cubicBezTo>
                        <a:pt x="10" y="120"/>
                        <a:pt x="17" y="61"/>
                        <a:pt x="5" y="2"/>
                      </a:cubicBezTo>
                      <a:cubicBezTo>
                        <a:pt x="5" y="-1"/>
                        <a:pt x="0" y="0"/>
                        <a:pt x="1" y="3"/>
                      </a:cubicBezTo>
                      <a:cubicBezTo>
                        <a:pt x="10" y="61"/>
                        <a:pt x="4" y="121"/>
                        <a:pt x="1" y="180"/>
                      </a:cubicBezTo>
                      <a:cubicBezTo>
                        <a:pt x="1" y="183"/>
                        <a:pt x="5" y="183"/>
                        <a:pt x="6" y="180"/>
                      </a:cubicBezTo>
                      <a:lnTo>
                        <a:pt x="5" y="180"/>
                      </a:ln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5" name="Google Shape;475;p28"/>
                <p:cNvSpPr/>
                <p:nvPr/>
              </p:nvSpPr>
              <p:spPr>
                <a:xfrm>
                  <a:off x="4371840" y="2428200"/>
                  <a:ext cx="2880" cy="36360"/>
                </a:xfrm>
                <a:custGeom>
                  <a:avLst/>
                  <a:gdLst/>
                  <a:ahLst/>
                  <a:cxnLst/>
                  <a:rect l="l" t="t" r="r" b="b"/>
                  <a:pathLst>
                    <a:path w="8" h="101" extrusionOk="0">
                      <a:moveTo>
                        <a:pt x="8" y="100"/>
                      </a:moveTo>
                      <a:cubicBezTo>
                        <a:pt x="8" y="67"/>
                        <a:pt x="8" y="35"/>
                        <a:pt x="5" y="2"/>
                      </a:cubicBezTo>
                      <a:cubicBezTo>
                        <a:pt x="4" y="0"/>
                        <a:pt x="0" y="0"/>
                        <a:pt x="1" y="2"/>
                      </a:cubicBezTo>
                      <a:cubicBezTo>
                        <a:pt x="4" y="35"/>
                        <a:pt x="4" y="67"/>
                        <a:pt x="5" y="100"/>
                      </a:cubicBezTo>
                      <a:cubicBezTo>
                        <a:pt x="5" y="102"/>
                        <a:pt x="8" y="102"/>
                        <a:pt x="8" y="10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6" name="Google Shape;476;p28"/>
                <p:cNvSpPr/>
                <p:nvPr/>
              </p:nvSpPr>
              <p:spPr>
                <a:xfrm>
                  <a:off x="4362840" y="2427480"/>
                  <a:ext cx="3240" cy="30600"/>
                </a:xfrm>
                <a:custGeom>
                  <a:avLst/>
                  <a:gdLst/>
                  <a:ahLst/>
                  <a:cxnLst/>
                  <a:rect l="l" t="t" r="r" b="b"/>
                  <a:pathLst>
                    <a:path w="9" h="85" extrusionOk="0">
                      <a:moveTo>
                        <a:pt x="9" y="83"/>
                      </a:moveTo>
                      <a:cubicBezTo>
                        <a:pt x="5" y="56"/>
                        <a:pt x="4" y="30"/>
                        <a:pt x="4" y="3"/>
                      </a:cubicBezTo>
                      <a:cubicBezTo>
                        <a:pt x="4" y="0"/>
                        <a:pt x="0" y="0"/>
                        <a:pt x="0" y="3"/>
                      </a:cubicBezTo>
                      <a:cubicBezTo>
                        <a:pt x="0" y="30"/>
                        <a:pt x="0" y="57"/>
                        <a:pt x="6" y="84"/>
                      </a:cubicBezTo>
                      <a:cubicBezTo>
                        <a:pt x="6" y="86"/>
                        <a:pt x="10" y="85"/>
                        <a:pt x="9" y="8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7" name="Google Shape;477;p28"/>
                <p:cNvSpPr/>
                <p:nvPr/>
              </p:nvSpPr>
              <p:spPr>
                <a:xfrm>
                  <a:off x="4255920" y="2568240"/>
                  <a:ext cx="4680" cy="33120"/>
                </a:xfrm>
                <a:custGeom>
                  <a:avLst/>
                  <a:gdLst/>
                  <a:ahLst/>
                  <a:cxnLst/>
                  <a:rect l="l" t="t" r="r" b="b"/>
                  <a:pathLst>
                    <a:path w="13" h="92" extrusionOk="0">
                      <a:moveTo>
                        <a:pt x="13" y="90"/>
                      </a:moveTo>
                      <a:cubicBezTo>
                        <a:pt x="11" y="61"/>
                        <a:pt x="8" y="31"/>
                        <a:pt x="4" y="2"/>
                      </a:cubicBezTo>
                      <a:cubicBezTo>
                        <a:pt x="3" y="0"/>
                        <a:pt x="0" y="0"/>
                        <a:pt x="0" y="2"/>
                      </a:cubicBezTo>
                      <a:cubicBezTo>
                        <a:pt x="4" y="31"/>
                        <a:pt x="7" y="61"/>
                        <a:pt x="9" y="90"/>
                      </a:cubicBezTo>
                      <a:cubicBezTo>
                        <a:pt x="9" y="93"/>
                        <a:pt x="14" y="93"/>
                        <a:pt x="13"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8" name="Google Shape;478;p28"/>
                <p:cNvSpPr/>
                <p:nvPr/>
              </p:nvSpPr>
              <p:spPr>
                <a:xfrm>
                  <a:off x="4205880" y="2372040"/>
                  <a:ext cx="42840" cy="133920"/>
                </a:xfrm>
                <a:custGeom>
                  <a:avLst/>
                  <a:gdLst/>
                  <a:ahLst/>
                  <a:cxnLst/>
                  <a:rect l="l" t="t" r="r" b="b"/>
                  <a:pathLst>
                    <a:path w="119" h="372" extrusionOk="0">
                      <a:moveTo>
                        <a:pt x="33" y="71"/>
                      </a:moveTo>
                      <a:cubicBezTo>
                        <a:pt x="41" y="97"/>
                        <a:pt x="52" y="122"/>
                        <a:pt x="62" y="148"/>
                      </a:cubicBezTo>
                      <a:cubicBezTo>
                        <a:pt x="89" y="219"/>
                        <a:pt x="103" y="294"/>
                        <a:pt x="111" y="369"/>
                      </a:cubicBezTo>
                      <a:cubicBezTo>
                        <a:pt x="112" y="374"/>
                        <a:pt x="120" y="374"/>
                        <a:pt x="119" y="369"/>
                      </a:cubicBezTo>
                      <a:cubicBezTo>
                        <a:pt x="115" y="288"/>
                        <a:pt x="97" y="209"/>
                        <a:pt x="66" y="133"/>
                      </a:cubicBezTo>
                      <a:cubicBezTo>
                        <a:pt x="55" y="103"/>
                        <a:pt x="43" y="74"/>
                        <a:pt x="32" y="44"/>
                      </a:cubicBezTo>
                      <a:cubicBezTo>
                        <a:pt x="26" y="28"/>
                        <a:pt x="18" y="10"/>
                        <a:pt x="3" y="1"/>
                      </a:cubicBezTo>
                      <a:cubicBezTo>
                        <a:pt x="1" y="0"/>
                        <a:pt x="-1" y="3"/>
                        <a:pt x="1" y="4"/>
                      </a:cubicBezTo>
                      <a:cubicBezTo>
                        <a:pt x="21" y="19"/>
                        <a:pt x="27" y="48"/>
                        <a:pt x="33" y="7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9" name="Google Shape;479;p28"/>
                <p:cNvSpPr/>
                <p:nvPr/>
              </p:nvSpPr>
              <p:spPr>
                <a:xfrm>
                  <a:off x="4215240" y="2444040"/>
                  <a:ext cx="20520" cy="69120"/>
                </a:xfrm>
                <a:custGeom>
                  <a:avLst/>
                  <a:gdLst/>
                  <a:ahLst/>
                  <a:cxnLst/>
                  <a:rect l="l" t="t" r="r" b="b"/>
                  <a:pathLst>
                    <a:path w="57" h="192" extrusionOk="0">
                      <a:moveTo>
                        <a:pt x="1" y="3"/>
                      </a:moveTo>
                      <a:cubicBezTo>
                        <a:pt x="19" y="65"/>
                        <a:pt x="41" y="126"/>
                        <a:pt x="52" y="190"/>
                      </a:cubicBezTo>
                      <a:cubicBezTo>
                        <a:pt x="52" y="194"/>
                        <a:pt x="58" y="192"/>
                        <a:pt x="57" y="189"/>
                      </a:cubicBezTo>
                      <a:cubicBezTo>
                        <a:pt x="48" y="124"/>
                        <a:pt x="25" y="64"/>
                        <a:pt x="6" y="2"/>
                      </a:cubicBezTo>
                      <a:cubicBezTo>
                        <a:pt x="5" y="-1"/>
                        <a:pt x="0" y="0"/>
                        <a:pt x="1" y="3"/>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0" name="Google Shape;480;p28"/>
                <p:cNvSpPr/>
                <p:nvPr/>
              </p:nvSpPr>
              <p:spPr>
                <a:xfrm>
                  <a:off x="4070520" y="2476440"/>
                  <a:ext cx="100440" cy="151920"/>
                </a:xfrm>
                <a:custGeom>
                  <a:avLst/>
                  <a:gdLst/>
                  <a:ahLst/>
                  <a:cxnLst/>
                  <a:rect l="l" t="t" r="r" b="b"/>
                  <a:pathLst>
                    <a:path w="279" h="422" extrusionOk="0">
                      <a:moveTo>
                        <a:pt x="210" y="365"/>
                      </a:moveTo>
                      <a:cubicBezTo>
                        <a:pt x="226" y="387"/>
                        <a:pt x="245" y="414"/>
                        <a:pt x="272" y="422"/>
                      </a:cubicBezTo>
                      <a:cubicBezTo>
                        <a:pt x="276" y="424"/>
                        <a:pt x="281" y="418"/>
                        <a:pt x="278" y="413"/>
                      </a:cubicBezTo>
                      <a:cubicBezTo>
                        <a:pt x="260" y="387"/>
                        <a:pt x="234" y="364"/>
                        <a:pt x="215" y="338"/>
                      </a:cubicBezTo>
                      <a:cubicBezTo>
                        <a:pt x="194" y="309"/>
                        <a:pt x="177" y="278"/>
                        <a:pt x="159" y="248"/>
                      </a:cubicBezTo>
                      <a:cubicBezTo>
                        <a:pt x="109" y="164"/>
                        <a:pt x="56" y="83"/>
                        <a:pt x="3" y="1"/>
                      </a:cubicBezTo>
                      <a:cubicBezTo>
                        <a:pt x="2" y="0"/>
                        <a:pt x="0" y="1"/>
                        <a:pt x="1" y="3"/>
                      </a:cubicBezTo>
                      <a:cubicBezTo>
                        <a:pt x="51" y="89"/>
                        <a:pt x="104" y="175"/>
                        <a:pt x="151" y="264"/>
                      </a:cubicBezTo>
                      <a:cubicBezTo>
                        <a:pt x="169" y="298"/>
                        <a:pt x="188" y="333"/>
                        <a:pt x="210" y="36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1" name="Google Shape;481;p28"/>
                <p:cNvSpPr/>
                <p:nvPr/>
              </p:nvSpPr>
              <p:spPr>
                <a:xfrm>
                  <a:off x="4120200" y="2541240"/>
                  <a:ext cx="29880" cy="39960"/>
                </a:xfrm>
                <a:custGeom>
                  <a:avLst/>
                  <a:gdLst/>
                  <a:ahLst/>
                  <a:cxnLst/>
                  <a:rect l="l" t="t" r="r" b="b"/>
                  <a:pathLst>
                    <a:path w="83" h="111" extrusionOk="0">
                      <a:moveTo>
                        <a:pt x="1" y="3"/>
                      </a:moveTo>
                      <a:cubicBezTo>
                        <a:pt x="24" y="41"/>
                        <a:pt x="53" y="74"/>
                        <a:pt x="78" y="110"/>
                      </a:cubicBezTo>
                      <a:cubicBezTo>
                        <a:pt x="80" y="113"/>
                        <a:pt x="84" y="110"/>
                        <a:pt x="83" y="107"/>
                      </a:cubicBezTo>
                      <a:cubicBezTo>
                        <a:pt x="62" y="68"/>
                        <a:pt x="31" y="36"/>
                        <a:pt x="5" y="1"/>
                      </a:cubicBezTo>
                      <a:cubicBezTo>
                        <a:pt x="3" y="-1"/>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2" name="Google Shape;482;p28"/>
                <p:cNvSpPr/>
                <p:nvPr/>
              </p:nvSpPr>
              <p:spPr>
                <a:xfrm>
                  <a:off x="4149000" y="2562480"/>
                  <a:ext cx="20880" cy="37800"/>
                </a:xfrm>
                <a:custGeom>
                  <a:avLst/>
                  <a:gdLst/>
                  <a:ahLst/>
                  <a:cxnLst/>
                  <a:rect l="l" t="t" r="r" b="b"/>
                  <a:pathLst>
                    <a:path w="58" h="105" extrusionOk="0">
                      <a:moveTo>
                        <a:pt x="1" y="4"/>
                      </a:moveTo>
                      <a:cubicBezTo>
                        <a:pt x="6" y="41"/>
                        <a:pt x="34" y="73"/>
                        <a:pt x="53" y="104"/>
                      </a:cubicBezTo>
                      <a:cubicBezTo>
                        <a:pt x="55" y="106"/>
                        <a:pt x="59" y="105"/>
                        <a:pt x="58" y="102"/>
                      </a:cubicBezTo>
                      <a:cubicBezTo>
                        <a:pt x="47" y="66"/>
                        <a:pt x="14" y="41"/>
                        <a:pt x="7" y="3"/>
                      </a:cubicBezTo>
                      <a:cubicBezTo>
                        <a:pt x="6" y="-1"/>
                        <a:pt x="0" y="0"/>
                        <a:pt x="1"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3" name="Google Shape;483;p28"/>
                <p:cNvSpPr/>
                <p:nvPr/>
              </p:nvSpPr>
              <p:spPr>
                <a:xfrm>
                  <a:off x="4110480" y="2412000"/>
                  <a:ext cx="86400" cy="165600"/>
                </a:xfrm>
                <a:custGeom>
                  <a:avLst/>
                  <a:gdLst/>
                  <a:ahLst/>
                  <a:cxnLst/>
                  <a:rect l="l" t="t" r="r" b="b"/>
                  <a:pathLst>
                    <a:path w="240" h="460" extrusionOk="0">
                      <a:moveTo>
                        <a:pt x="1" y="5"/>
                      </a:moveTo>
                      <a:cubicBezTo>
                        <a:pt x="60" y="56"/>
                        <a:pt x="86" y="135"/>
                        <a:pt x="119" y="204"/>
                      </a:cubicBezTo>
                      <a:cubicBezTo>
                        <a:pt x="158" y="288"/>
                        <a:pt x="205" y="368"/>
                        <a:pt x="231" y="457"/>
                      </a:cubicBezTo>
                      <a:cubicBezTo>
                        <a:pt x="233" y="462"/>
                        <a:pt x="241" y="462"/>
                        <a:pt x="240" y="456"/>
                      </a:cubicBezTo>
                      <a:cubicBezTo>
                        <a:pt x="233" y="360"/>
                        <a:pt x="178" y="278"/>
                        <a:pt x="133" y="195"/>
                      </a:cubicBezTo>
                      <a:cubicBezTo>
                        <a:pt x="97" y="127"/>
                        <a:pt x="69" y="48"/>
                        <a:pt x="4" y="1"/>
                      </a:cubicBezTo>
                      <a:cubicBezTo>
                        <a:pt x="2" y="0"/>
                        <a:pt x="-1" y="3"/>
                        <a:pt x="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4" name="Google Shape;484;p28"/>
                <p:cNvSpPr/>
                <p:nvPr/>
              </p:nvSpPr>
              <p:spPr>
                <a:xfrm>
                  <a:off x="4196520" y="2534400"/>
                  <a:ext cx="12960" cy="30240"/>
                </a:xfrm>
                <a:custGeom>
                  <a:avLst/>
                  <a:gdLst/>
                  <a:ahLst/>
                  <a:cxnLst/>
                  <a:rect l="l" t="t" r="r" b="b"/>
                  <a:pathLst>
                    <a:path w="36" h="84" extrusionOk="0">
                      <a:moveTo>
                        <a:pt x="36" y="81"/>
                      </a:moveTo>
                      <a:cubicBezTo>
                        <a:pt x="29" y="53"/>
                        <a:pt x="10" y="31"/>
                        <a:pt x="7" y="3"/>
                      </a:cubicBezTo>
                      <a:cubicBezTo>
                        <a:pt x="7" y="-1"/>
                        <a:pt x="0" y="-1"/>
                        <a:pt x="1" y="3"/>
                      </a:cubicBezTo>
                      <a:cubicBezTo>
                        <a:pt x="3" y="31"/>
                        <a:pt x="18" y="58"/>
                        <a:pt x="31" y="83"/>
                      </a:cubicBezTo>
                      <a:cubicBezTo>
                        <a:pt x="32" y="86"/>
                        <a:pt x="37" y="84"/>
                        <a:pt x="3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5" name="Google Shape;485;p28"/>
                <p:cNvSpPr/>
                <p:nvPr/>
              </p:nvSpPr>
              <p:spPr>
                <a:xfrm>
                  <a:off x="4038120" y="2386800"/>
                  <a:ext cx="42120" cy="43920"/>
                </a:xfrm>
                <a:custGeom>
                  <a:avLst/>
                  <a:gdLst/>
                  <a:ahLst/>
                  <a:cxnLst/>
                  <a:rect l="l" t="t" r="r" b="b"/>
                  <a:pathLst>
                    <a:path w="117" h="122" extrusionOk="0">
                      <a:moveTo>
                        <a:pt x="111" y="119"/>
                      </a:moveTo>
                      <a:cubicBezTo>
                        <a:pt x="111" y="123"/>
                        <a:pt x="116" y="123"/>
                        <a:pt x="117" y="119"/>
                      </a:cubicBezTo>
                      <a:cubicBezTo>
                        <a:pt x="120" y="95"/>
                        <a:pt x="96" y="76"/>
                        <a:pt x="79" y="61"/>
                      </a:cubicBezTo>
                      <a:cubicBezTo>
                        <a:pt x="56" y="41"/>
                        <a:pt x="31" y="22"/>
                        <a:pt x="6" y="2"/>
                      </a:cubicBezTo>
                      <a:cubicBezTo>
                        <a:pt x="3" y="-1"/>
                        <a:pt x="-1" y="2"/>
                        <a:pt x="1" y="6"/>
                      </a:cubicBezTo>
                      <a:cubicBezTo>
                        <a:pt x="10" y="26"/>
                        <a:pt x="33" y="39"/>
                        <a:pt x="50" y="52"/>
                      </a:cubicBezTo>
                      <a:cubicBezTo>
                        <a:pt x="71" y="67"/>
                        <a:pt x="109" y="90"/>
                        <a:pt x="111" y="1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6" name="Google Shape;486;p28"/>
                <p:cNvSpPr/>
                <p:nvPr/>
              </p:nvSpPr>
              <p:spPr>
                <a:xfrm>
                  <a:off x="4058640" y="2381760"/>
                  <a:ext cx="13680" cy="13320"/>
                </a:xfrm>
                <a:custGeom>
                  <a:avLst/>
                  <a:gdLst/>
                  <a:ahLst/>
                  <a:cxnLst/>
                  <a:rect l="l" t="t" r="r" b="b"/>
                  <a:pathLst>
                    <a:path w="38" h="37" extrusionOk="0">
                      <a:moveTo>
                        <a:pt x="6" y="2"/>
                      </a:moveTo>
                      <a:cubicBezTo>
                        <a:pt x="4" y="-1"/>
                        <a:pt x="0" y="1"/>
                        <a:pt x="1" y="5"/>
                      </a:cubicBezTo>
                      <a:cubicBezTo>
                        <a:pt x="9" y="19"/>
                        <a:pt x="19" y="30"/>
                        <a:pt x="33" y="37"/>
                      </a:cubicBezTo>
                      <a:cubicBezTo>
                        <a:pt x="37" y="39"/>
                        <a:pt x="40" y="33"/>
                        <a:pt x="37" y="32"/>
                      </a:cubicBezTo>
                      <a:cubicBezTo>
                        <a:pt x="23" y="25"/>
                        <a:pt x="14" y="14"/>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7" name="Google Shape;487;p28"/>
                <p:cNvSpPr/>
                <p:nvPr/>
              </p:nvSpPr>
              <p:spPr>
                <a:xfrm>
                  <a:off x="4004280" y="2470680"/>
                  <a:ext cx="28800" cy="48960"/>
                </a:xfrm>
                <a:custGeom>
                  <a:avLst/>
                  <a:gdLst/>
                  <a:ahLst/>
                  <a:cxnLst/>
                  <a:rect l="l" t="t" r="r" b="b"/>
                  <a:pathLst>
                    <a:path w="80" h="136" extrusionOk="0">
                      <a:moveTo>
                        <a:pt x="75" y="134"/>
                      </a:moveTo>
                      <a:cubicBezTo>
                        <a:pt x="76" y="137"/>
                        <a:pt x="81" y="137"/>
                        <a:pt x="80" y="134"/>
                      </a:cubicBezTo>
                      <a:cubicBezTo>
                        <a:pt x="75" y="81"/>
                        <a:pt x="41" y="38"/>
                        <a:pt x="5" y="1"/>
                      </a:cubicBezTo>
                      <a:cubicBezTo>
                        <a:pt x="2" y="-1"/>
                        <a:pt x="-2" y="3"/>
                        <a:pt x="1" y="6"/>
                      </a:cubicBezTo>
                      <a:cubicBezTo>
                        <a:pt x="33" y="43"/>
                        <a:pt x="69" y="83"/>
                        <a:pt x="75" y="134"/>
                      </a:cubicBezTo>
                      <a:close/>
                    </a:path>
                  </a:pathLst>
                </a:custGeom>
                <a:solidFill>
                  <a:schemeClr val="dk1"/>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8" name="Google Shape;488;p28"/>
                <p:cNvSpPr/>
                <p:nvPr/>
              </p:nvSpPr>
              <p:spPr>
                <a:xfrm>
                  <a:off x="4160880" y="2861640"/>
                  <a:ext cx="48600" cy="138960"/>
                </a:xfrm>
                <a:custGeom>
                  <a:avLst/>
                  <a:gdLst/>
                  <a:ahLst/>
                  <a:cxnLst/>
                  <a:rect l="l" t="t" r="r" b="b"/>
                  <a:pathLst>
                    <a:path w="135" h="386" extrusionOk="0">
                      <a:moveTo>
                        <a:pt x="1" y="3"/>
                      </a:moveTo>
                      <a:cubicBezTo>
                        <a:pt x="45" y="129"/>
                        <a:pt x="110" y="244"/>
                        <a:pt x="125" y="380"/>
                      </a:cubicBezTo>
                      <a:cubicBezTo>
                        <a:pt x="125" y="387"/>
                        <a:pt x="135" y="387"/>
                        <a:pt x="135" y="380"/>
                      </a:cubicBezTo>
                      <a:cubicBezTo>
                        <a:pt x="137" y="244"/>
                        <a:pt x="57" y="122"/>
                        <a:pt x="6" y="2"/>
                      </a:cubicBezTo>
                      <a:cubicBezTo>
                        <a:pt x="5" y="-1"/>
                        <a:pt x="0" y="0"/>
                        <a:pt x="1"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9" name="Google Shape;489;p28"/>
                <p:cNvSpPr/>
                <p:nvPr/>
              </p:nvSpPr>
              <p:spPr>
                <a:xfrm>
                  <a:off x="4206600" y="2910240"/>
                  <a:ext cx="17640" cy="61200"/>
                </a:xfrm>
                <a:custGeom>
                  <a:avLst/>
                  <a:gdLst/>
                  <a:ahLst/>
                  <a:cxnLst/>
                  <a:rect l="l" t="t" r="r" b="b"/>
                  <a:pathLst>
                    <a:path w="49" h="170" extrusionOk="0">
                      <a:moveTo>
                        <a:pt x="0" y="3"/>
                      </a:moveTo>
                      <a:cubicBezTo>
                        <a:pt x="10" y="59"/>
                        <a:pt x="36" y="111"/>
                        <a:pt x="44" y="168"/>
                      </a:cubicBezTo>
                      <a:cubicBezTo>
                        <a:pt x="45" y="171"/>
                        <a:pt x="50" y="170"/>
                        <a:pt x="49" y="167"/>
                      </a:cubicBezTo>
                      <a:cubicBezTo>
                        <a:pt x="46" y="109"/>
                        <a:pt x="17" y="58"/>
                        <a:pt x="6" y="2"/>
                      </a:cubicBezTo>
                      <a:cubicBezTo>
                        <a:pt x="5" y="-2"/>
                        <a:pt x="0" y="0"/>
                        <a:pt x="1" y="3"/>
                      </a:cubicBezTo>
                      <a:lnTo>
                        <a:pt x="0" y="3"/>
                      </a:lnTo>
                      <a:close/>
                    </a:path>
                  </a:pathLst>
                </a:custGeom>
                <a:solidFill>
                  <a:schemeClr val="dk1"/>
                </a:solidFill>
                <a:ln>
                  <a:noFill/>
                </a:ln>
              </p:spPr>
              <p:txBody>
                <a:bodyPr spcFirstLastPara="1" wrap="square" lIns="90000" tIns="16200" rIns="90000" bIns="16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0" name="Google Shape;490;p28"/>
                <p:cNvSpPr/>
                <p:nvPr/>
              </p:nvSpPr>
              <p:spPr>
                <a:xfrm>
                  <a:off x="4232520" y="2918880"/>
                  <a:ext cx="9360" cy="47520"/>
                </a:xfrm>
                <a:custGeom>
                  <a:avLst/>
                  <a:gdLst/>
                  <a:ahLst/>
                  <a:cxnLst/>
                  <a:rect l="l" t="t" r="r" b="b"/>
                  <a:pathLst>
                    <a:path w="26" h="132" extrusionOk="0">
                      <a:moveTo>
                        <a:pt x="1" y="3"/>
                      </a:moveTo>
                      <a:cubicBezTo>
                        <a:pt x="15" y="44"/>
                        <a:pt x="15" y="87"/>
                        <a:pt x="21" y="129"/>
                      </a:cubicBezTo>
                      <a:cubicBezTo>
                        <a:pt x="21" y="132"/>
                        <a:pt x="26" y="132"/>
                        <a:pt x="26" y="129"/>
                      </a:cubicBezTo>
                      <a:cubicBezTo>
                        <a:pt x="22" y="86"/>
                        <a:pt x="21" y="43"/>
                        <a:pt x="7" y="2"/>
                      </a:cubicBezTo>
                      <a:cubicBezTo>
                        <a:pt x="6" y="-2"/>
                        <a:pt x="0" y="0"/>
                        <a:pt x="1" y="3"/>
                      </a:cubicBezTo>
                      <a:close/>
                    </a:path>
                  </a:pathLst>
                </a:custGeom>
                <a:solidFill>
                  <a:schemeClr val="dk1"/>
                </a:solidFill>
                <a:ln>
                  <a:noFill/>
                </a:ln>
              </p:spPr>
              <p:txBody>
                <a:bodyPr spcFirstLastPara="1" wrap="square" lIns="90000" tIns="2500" rIns="90000" bIns="2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1" name="Google Shape;491;p28"/>
                <p:cNvSpPr/>
                <p:nvPr/>
              </p:nvSpPr>
              <p:spPr>
                <a:xfrm>
                  <a:off x="3935520" y="3223080"/>
                  <a:ext cx="75960" cy="79200"/>
                </a:xfrm>
                <a:custGeom>
                  <a:avLst/>
                  <a:gdLst/>
                  <a:ahLst/>
                  <a:cxnLst/>
                  <a:rect l="l" t="t" r="r" b="b"/>
                  <a:pathLst>
                    <a:path w="211" h="220" extrusionOk="0">
                      <a:moveTo>
                        <a:pt x="205" y="0"/>
                      </a:moveTo>
                      <a:cubicBezTo>
                        <a:pt x="129" y="62"/>
                        <a:pt x="49" y="128"/>
                        <a:pt x="1" y="215"/>
                      </a:cubicBezTo>
                      <a:cubicBezTo>
                        <a:pt x="-1" y="218"/>
                        <a:pt x="4" y="221"/>
                        <a:pt x="6" y="218"/>
                      </a:cubicBezTo>
                      <a:cubicBezTo>
                        <a:pt x="61" y="135"/>
                        <a:pt x="137" y="72"/>
                        <a:pt x="210" y="5"/>
                      </a:cubicBezTo>
                      <a:cubicBezTo>
                        <a:pt x="214" y="2"/>
                        <a:pt x="208" y="-3"/>
                        <a:pt x="205" y="0"/>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2" name="Google Shape;492;p28"/>
                <p:cNvSpPr/>
                <p:nvPr/>
              </p:nvSpPr>
              <p:spPr>
                <a:xfrm>
                  <a:off x="3989880" y="3223440"/>
                  <a:ext cx="29520" cy="34560"/>
                </a:xfrm>
                <a:custGeom>
                  <a:avLst/>
                  <a:gdLst/>
                  <a:ahLst/>
                  <a:cxnLst/>
                  <a:rect l="l" t="t" r="r" b="b"/>
                  <a:pathLst>
                    <a:path w="82" h="96" extrusionOk="0">
                      <a:moveTo>
                        <a:pt x="79" y="0"/>
                      </a:moveTo>
                      <a:cubicBezTo>
                        <a:pt x="48" y="26"/>
                        <a:pt x="24" y="60"/>
                        <a:pt x="1" y="93"/>
                      </a:cubicBezTo>
                      <a:cubicBezTo>
                        <a:pt x="0" y="95"/>
                        <a:pt x="3" y="97"/>
                        <a:pt x="5" y="95"/>
                      </a:cubicBezTo>
                      <a:cubicBezTo>
                        <a:pt x="28" y="62"/>
                        <a:pt x="52" y="30"/>
                        <a:pt x="82" y="3"/>
                      </a:cubicBezTo>
                      <a:cubicBezTo>
                        <a:pt x="84" y="1"/>
                        <a:pt x="81" y="-2"/>
                        <a:pt x="7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3" name="Google Shape;493;p28"/>
                <p:cNvSpPr/>
                <p:nvPr/>
              </p:nvSpPr>
              <p:spPr>
                <a:xfrm>
                  <a:off x="3974400" y="3216600"/>
                  <a:ext cx="19080" cy="25560"/>
                </a:xfrm>
                <a:custGeom>
                  <a:avLst/>
                  <a:gdLst/>
                  <a:ahLst/>
                  <a:cxnLst/>
                  <a:rect l="l" t="t" r="r" b="b"/>
                  <a:pathLst>
                    <a:path w="53" h="71" extrusionOk="0">
                      <a:moveTo>
                        <a:pt x="49" y="0"/>
                      </a:moveTo>
                      <a:cubicBezTo>
                        <a:pt x="34" y="24"/>
                        <a:pt x="15" y="44"/>
                        <a:pt x="1" y="68"/>
                      </a:cubicBezTo>
                      <a:cubicBezTo>
                        <a:pt x="0" y="70"/>
                        <a:pt x="3" y="72"/>
                        <a:pt x="4" y="70"/>
                      </a:cubicBezTo>
                      <a:cubicBezTo>
                        <a:pt x="19" y="46"/>
                        <a:pt x="38" y="26"/>
                        <a:pt x="53" y="2"/>
                      </a:cubicBezTo>
                      <a:cubicBezTo>
                        <a:pt x="54" y="0"/>
                        <a:pt x="50" y="-2"/>
                        <a:pt x="4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4" name="Google Shape;494;p28"/>
                <p:cNvSpPr/>
                <p:nvPr/>
              </p:nvSpPr>
              <p:spPr>
                <a:xfrm>
                  <a:off x="3764160" y="2688120"/>
                  <a:ext cx="152640" cy="122760"/>
                </a:xfrm>
                <a:custGeom>
                  <a:avLst/>
                  <a:gdLst/>
                  <a:ahLst/>
                  <a:cxnLst/>
                  <a:rect l="l" t="t" r="r" b="b"/>
                  <a:pathLst>
                    <a:path w="424" h="341" extrusionOk="0">
                      <a:moveTo>
                        <a:pt x="332" y="288"/>
                      </a:moveTo>
                      <a:cubicBezTo>
                        <a:pt x="289" y="269"/>
                        <a:pt x="254" y="229"/>
                        <a:pt x="221" y="198"/>
                      </a:cubicBezTo>
                      <a:cubicBezTo>
                        <a:pt x="187" y="166"/>
                        <a:pt x="152" y="138"/>
                        <a:pt x="122" y="103"/>
                      </a:cubicBezTo>
                      <a:cubicBezTo>
                        <a:pt x="90" y="68"/>
                        <a:pt x="60" y="28"/>
                        <a:pt x="20" y="2"/>
                      </a:cubicBezTo>
                      <a:cubicBezTo>
                        <a:pt x="7" y="-6"/>
                        <a:pt x="-7" y="12"/>
                        <a:pt x="4" y="22"/>
                      </a:cubicBezTo>
                      <a:cubicBezTo>
                        <a:pt x="39" y="55"/>
                        <a:pt x="71" y="88"/>
                        <a:pt x="103" y="123"/>
                      </a:cubicBezTo>
                      <a:cubicBezTo>
                        <a:pt x="134" y="157"/>
                        <a:pt x="169" y="184"/>
                        <a:pt x="204" y="214"/>
                      </a:cubicBezTo>
                      <a:cubicBezTo>
                        <a:pt x="238" y="243"/>
                        <a:pt x="270" y="270"/>
                        <a:pt x="308" y="292"/>
                      </a:cubicBezTo>
                      <a:cubicBezTo>
                        <a:pt x="344" y="313"/>
                        <a:pt x="388" y="310"/>
                        <a:pt x="419" y="341"/>
                      </a:cubicBezTo>
                      <a:cubicBezTo>
                        <a:pt x="422" y="343"/>
                        <a:pt x="426" y="339"/>
                        <a:pt x="423" y="337"/>
                      </a:cubicBezTo>
                      <a:cubicBezTo>
                        <a:pt x="398" y="310"/>
                        <a:pt x="364" y="302"/>
                        <a:pt x="332" y="28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5" name="Google Shape;495;p28"/>
                <p:cNvSpPr/>
                <p:nvPr/>
              </p:nvSpPr>
              <p:spPr>
                <a:xfrm>
                  <a:off x="3833280" y="2708280"/>
                  <a:ext cx="360" cy="720"/>
                </a:xfrm>
                <a:custGeom>
                  <a:avLst/>
                  <a:gdLst/>
                  <a:ahLst/>
                  <a:cxnLst/>
                  <a:rect l="l" t="t" r="r" b="b"/>
                  <a:pathLst>
                    <a:path w="1" h="2" extrusionOk="0">
                      <a:moveTo>
                        <a:pt x="1" y="0"/>
                      </a:moveTo>
                      <a:cubicBezTo>
                        <a:pt x="0" y="0"/>
                        <a:pt x="0" y="2"/>
                        <a:pt x="1" y="2"/>
                      </a:cubicBezTo>
                      <a:cubicBezTo>
                        <a:pt x="2" y="2"/>
                        <a:pt x="2" y="0"/>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6" name="Google Shape;496;p28"/>
                <p:cNvSpPr/>
                <p:nvPr/>
              </p:nvSpPr>
              <p:spPr>
                <a:xfrm>
                  <a:off x="3854520" y="2736720"/>
                  <a:ext cx="53640" cy="34200"/>
                </a:xfrm>
                <a:custGeom>
                  <a:avLst/>
                  <a:gdLst/>
                  <a:ahLst/>
                  <a:cxnLst/>
                  <a:rect l="l" t="t" r="r" b="b"/>
                  <a:pathLst>
                    <a:path w="149" h="95" extrusionOk="0">
                      <a:moveTo>
                        <a:pt x="144" y="95"/>
                      </a:moveTo>
                      <a:cubicBezTo>
                        <a:pt x="147" y="97"/>
                        <a:pt x="151" y="92"/>
                        <a:pt x="148" y="90"/>
                      </a:cubicBezTo>
                      <a:cubicBezTo>
                        <a:pt x="104" y="55"/>
                        <a:pt x="49" y="40"/>
                        <a:pt x="8" y="2"/>
                      </a:cubicBezTo>
                      <a:cubicBezTo>
                        <a:pt x="4" y="-2"/>
                        <a:pt x="-2" y="4"/>
                        <a:pt x="2" y="7"/>
                      </a:cubicBezTo>
                      <a:cubicBezTo>
                        <a:pt x="43" y="46"/>
                        <a:pt x="98" y="63"/>
                        <a:pt x="144" y="94"/>
                      </a:cubicBezTo>
                      <a:lnTo>
                        <a:pt x="144" y="9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7" name="Google Shape;497;p28"/>
                <p:cNvSpPr/>
                <p:nvPr/>
              </p:nvSpPr>
              <p:spPr>
                <a:xfrm>
                  <a:off x="3903840" y="2754720"/>
                  <a:ext cx="21240" cy="19440"/>
                </a:xfrm>
                <a:custGeom>
                  <a:avLst/>
                  <a:gdLst/>
                  <a:ahLst/>
                  <a:cxnLst/>
                  <a:rect l="l" t="t" r="r" b="b"/>
                  <a:pathLst>
                    <a:path w="59" h="54" extrusionOk="0">
                      <a:moveTo>
                        <a:pt x="6" y="2"/>
                      </a:moveTo>
                      <a:cubicBezTo>
                        <a:pt x="4" y="-1"/>
                        <a:pt x="-1" y="2"/>
                        <a:pt x="1" y="5"/>
                      </a:cubicBezTo>
                      <a:cubicBezTo>
                        <a:pt x="16" y="24"/>
                        <a:pt x="34" y="43"/>
                        <a:pt x="56" y="54"/>
                      </a:cubicBezTo>
                      <a:cubicBezTo>
                        <a:pt x="59" y="55"/>
                        <a:pt x="61" y="51"/>
                        <a:pt x="59" y="50"/>
                      </a:cubicBezTo>
                      <a:cubicBezTo>
                        <a:pt x="38" y="38"/>
                        <a:pt x="21" y="21"/>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8" name="Google Shape;498;p28"/>
                <p:cNvSpPr/>
                <p:nvPr/>
              </p:nvSpPr>
              <p:spPr>
                <a:xfrm>
                  <a:off x="3843000" y="2940120"/>
                  <a:ext cx="45360" cy="4680"/>
                </a:xfrm>
                <a:custGeom>
                  <a:avLst/>
                  <a:gdLst/>
                  <a:ahLst/>
                  <a:cxnLst/>
                  <a:rect l="l" t="t" r="r" b="b"/>
                  <a:pathLst>
                    <a:path w="126" h="13" extrusionOk="0">
                      <a:moveTo>
                        <a:pt x="3" y="10"/>
                      </a:moveTo>
                      <a:cubicBezTo>
                        <a:pt x="44" y="14"/>
                        <a:pt x="85" y="15"/>
                        <a:pt x="125" y="4"/>
                      </a:cubicBezTo>
                      <a:cubicBezTo>
                        <a:pt x="128" y="3"/>
                        <a:pt x="127" y="-1"/>
                        <a:pt x="124" y="0"/>
                      </a:cubicBezTo>
                      <a:cubicBezTo>
                        <a:pt x="83" y="8"/>
                        <a:pt x="44" y="8"/>
                        <a:pt x="3" y="3"/>
                      </a:cubicBezTo>
                      <a:cubicBezTo>
                        <a:pt x="-1" y="3"/>
                        <a:pt x="-1" y="10"/>
                        <a:pt x="3"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9" name="Google Shape;499;p28"/>
                <p:cNvSpPr/>
                <p:nvPr/>
              </p:nvSpPr>
              <p:spPr>
                <a:xfrm>
                  <a:off x="3861720" y="2923560"/>
                  <a:ext cx="55440" cy="6840"/>
                </a:xfrm>
                <a:custGeom>
                  <a:avLst/>
                  <a:gdLst/>
                  <a:ahLst/>
                  <a:cxnLst/>
                  <a:rect l="l" t="t" r="r" b="b"/>
                  <a:pathLst>
                    <a:path w="154" h="19" extrusionOk="0">
                      <a:moveTo>
                        <a:pt x="149" y="0"/>
                      </a:moveTo>
                      <a:cubicBezTo>
                        <a:pt x="101" y="8"/>
                        <a:pt x="54" y="14"/>
                        <a:pt x="5" y="6"/>
                      </a:cubicBezTo>
                      <a:cubicBezTo>
                        <a:pt x="1" y="5"/>
                        <a:pt x="-1" y="11"/>
                        <a:pt x="3" y="12"/>
                      </a:cubicBezTo>
                      <a:cubicBezTo>
                        <a:pt x="53" y="22"/>
                        <a:pt x="102" y="19"/>
                        <a:pt x="151" y="8"/>
                      </a:cubicBezTo>
                      <a:cubicBezTo>
                        <a:pt x="156" y="7"/>
                        <a:pt x="154" y="0"/>
                        <a:pt x="149" y="1"/>
                      </a:cubicBezTo>
                      <a:lnTo>
                        <a:pt x="149"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0" name="Google Shape;500;p28"/>
                <p:cNvSpPr/>
                <p:nvPr/>
              </p:nvSpPr>
              <p:spPr>
                <a:xfrm>
                  <a:off x="3858480" y="2895840"/>
                  <a:ext cx="77400" cy="6120"/>
                </a:xfrm>
                <a:custGeom>
                  <a:avLst/>
                  <a:gdLst/>
                  <a:ahLst/>
                  <a:cxnLst/>
                  <a:rect l="l" t="t" r="r" b="b"/>
                  <a:pathLst>
                    <a:path w="215" h="17" extrusionOk="0">
                      <a:moveTo>
                        <a:pt x="4" y="17"/>
                      </a:moveTo>
                      <a:cubicBezTo>
                        <a:pt x="73" y="8"/>
                        <a:pt x="142" y="6"/>
                        <a:pt x="211" y="16"/>
                      </a:cubicBezTo>
                      <a:cubicBezTo>
                        <a:pt x="216" y="17"/>
                        <a:pt x="217" y="11"/>
                        <a:pt x="213" y="10"/>
                      </a:cubicBezTo>
                      <a:cubicBezTo>
                        <a:pt x="143" y="-7"/>
                        <a:pt x="73" y="0"/>
                        <a:pt x="3" y="10"/>
                      </a:cubicBezTo>
                      <a:cubicBezTo>
                        <a:pt x="-1" y="11"/>
                        <a:pt x="0" y="17"/>
                        <a:pt x="4" y="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1" name="Google Shape;501;p28"/>
                <p:cNvSpPr/>
                <p:nvPr/>
              </p:nvSpPr>
              <p:spPr>
                <a:xfrm>
                  <a:off x="3713760" y="2842200"/>
                  <a:ext cx="109080" cy="46080"/>
                </a:xfrm>
                <a:custGeom>
                  <a:avLst/>
                  <a:gdLst/>
                  <a:ahLst/>
                  <a:cxnLst/>
                  <a:rect l="l" t="t" r="r" b="b"/>
                  <a:pathLst>
                    <a:path w="303" h="128" extrusionOk="0">
                      <a:moveTo>
                        <a:pt x="3" y="6"/>
                      </a:moveTo>
                      <a:cubicBezTo>
                        <a:pt x="112" y="20"/>
                        <a:pt x="187" y="120"/>
                        <a:pt x="299" y="128"/>
                      </a:cubicBezTo>
                      <a:cubicBezTo>
                        <a:pt x="304" y="128"/>
                        <a:pt x="305" y="120"/>
                        <a:pt x="300" y="119"/>
                      </a:cubicBezTo>
                      <a:cubicBezTo>
                        <a:pt x="193" y="102"/>
                        <a:pt x="112" y="3"/>
                        <a:pt x="3" y="0"/>
                      </a:cubicBezTo>
                      <a:cubicBezTo>
                        <a:pt x="-1" y="0"/>
                        <a:pt x="-1" y="5"/>
                        <a:pt x="3" y="6"/>
                      </a:cubicBezTo>
                      <a:close/>
                    </a:path>
                  </a:pathLst>
                </a:custGeom>
                <a:solidFill>
                  <a:schemeClr val="dk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2" name="Google Shape;502;p28"/>
                <p:cNvSpPr/>
                <p:nvPr/>
              </p:nvSpPr>
              <p:spPr>
                <a:xfrm>
                  <a:off x="4000320" y="2723040"/>
                  <a:ext cx="15840" cy="19440"/>
                </a:xfrm>
                <a:custGeom>
                  <a:avLst/>
                  <a:gdLst/>
                  <a:ahLst/>
                  <a:cxnLst/>
                  <a:rect l="l" t="t" r="r" b="b"/>
                  <a:pathLst>
                    <a:path w="44" h="54" extrusionOk="0">
                      <a:moveTo>
                        <a:pt x="1" y="6"/>
                      </a:moveTo>
                      <a:cubicBezTo>
                        <a:pt x="15" y="20"/>
                        <a:pt x="28" y="37"/>
                        <a:pt x="40" y="53"/>
                      </a:cubicBezTo>
                      <a:cubicBezTo>
                        <a:pt x="42" y="56"/>
                        <a:pt x="45" y="54"/>
                        <a:pt x="44" y="51"/>
                      </a:cubicBezTo>
                      <a:cubicBezTo>
                        <a:pt x="33" y="33"/>
                        <a:pt x="20" y="17"/>
                        <a:pt x="5" y="2"/>
                      </a:cubicBezTo>
                      <a:cubicBezTo>
                        <a:pt x="2" y="-1"/>
                        <a:pt x="-1" y="3"/>
                        <a:pt x="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3" name="Google Shape;503;p28"/>
                <p:cNvSpPr/>
                <p:nvPr/>
              </p:nvSpPr>
              <p:spPr>
                <a:xfrm>
                  <a:off x="3988080" y="2585160"/>
                  <a:ext cx="49320" cy="79200"/>
                </a:xfrm>
                <a:custGeom>
                  <a:avLst/>
                  <a:gdLst/>
                  <a:ahLst/>
                  <a:cxnLst/>
                  <a:rect l="l" t="t" r="r" b="b"/>
                  <a:pathLst>
                    <a:path w="137" h="220" extrusionOk="0">
                      <a:moveTo>
                        <a:pt x="5" y="2"/>
                      </a:moveTo>
                      <a:cubicBezTo>
                        <a:pt x="4" y="-1"/>
                        <a:pt x="-1" y="1"/>
                        <a:pt x="1" y="4"/>
                      </a:cubicBezTo>
                      <a:cubicBezTo>
                        <a:pt x="39" y="78"/>
                        <a:pt x="77" y="156"/>
                        <a:pt x="132" y="219"/>
                      </a:cubicBezTo>
                      <a:cubicBezTo>
                        <a:pt x="134" y="222"/>
                        <a:pt x="139" y="218"/>
                        <a:pt x="137" y="215"/>
                      </a:cubicBezTo>
                      <a:cubicBezTo>
                        <a:pt x="90" y="146"/>
                        <a:pt x="46" y="75"/>
                        <a:pt x="5" y="2"/>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4" name="Google Shape;504;p28"/>
                <p:cNvSpPr/>
                <p:nvPr/>
              </p:nvSpPr>
              <p:spPr>
                <a:xfrm>
                  <a:off x="4016160" y="2616840"/>
                  <a:ext cx="31320" cy="50400"/>
                </a:xfrm>
                <a:custGeom>
                  <a:avLst/>
                  <a:gdLst/>
                  <a:ahLst/>
                  <a:cxnLst/>
                  <a:rect l="l" t="t" r="r" b="b"/>
                  <a:pathLst>
                    <a:path w="87" h="140" extrusionOk="0">
                      <a:moveTo>
                        <a:pt x="84" y="139"/>
                      </a:moveTo>
                      <a:cubicBezTo>
                        <a:pt x="85" y="142"/>
                        <a:pt x="88" y="140"/>
                        <a:pt x="87" y="137"/>
                      </a:cubicBezTo>
                      <a:cubicBezTo>
                        <a:pt x="65" y="89"/>
                        <a:pt x="34" y="45"/>
                        <a:pt x="5" y="1"/>
                      </a:cubicBezTo>
                      <a:cubicBezTo>
                        <a:pt x="3" y="-1"/>
                        <a:pt x="-1" y="1"/>
                        <a:pt x="1" y="4"/>
                      </a:cubicBezTo>
                      <a:cubicBezTo>
                        <a:pt x="30" y="48"/>
                        <a:pt x="57" y="93"/>
                        <a:pt x="84" y="139"/>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5" name="Google Shape;505;p28"/>
                <p:cNvSpPr/>
                <p:nvPr/>
              </p:nvSpPr>
              <p:spPr>
                <a:xfrm>
                  <a:off x="3968640" y="2550240"/>
                  <a:ext cx="29880" cy="25920"/>
                </a:xfrm>
                <a:custGeom>
                  <a:avLst/>
                  <a:gdLst/>
                  <a:ahLst/>
                  <a:cxnLst/>
                  <a:rect l="l" t="t" r="r" b="b"/>
                  <a:pathLst>
                    <a:path w="83" h="72" extrusionOk="0">
                      <a:moveTo>
                        <a:pt x="79" y="72"/>
                      </a:moveTo>
                      <a:cubicBezTo>
                        <a:pt x="81" y="74"/>
                        <a:pt x="85" y="72"/>
                        <a:pt x="83" y="70"/>
                      </a:cubicBezTo>
                      <a:cubicBezTo>
                        <a:pt x="63" y="40"/>
                        <a:pt x="34" y="20"/>
                        <a:pt x="5" y="1"/>
                      </a:cubicBezTo>
                      <a:cubicBezTo>
                        <a:pt x="2" y="-1"/>
                        <a:pt x="-1" y="3"/>
                        <a:pt x="2" y="5"/>
                      </a:cubicBezTo>
                      <a:cubicBezTo>
                        <a:pt x="31" y="24"/>
                        <a:pt x="59" y="44"/>
                        <a:pt x="79" y="7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6" name="Google Shape;506;p28"/>
                <p:cNvSpPr/>
                <p:nvPr/>
              </p:nvSpPr>
              <p:spPr>
                <a:xfrm>
                  <a:off x="3893760" y="2606400"/>
                  <a:ext cx="86040" cy="93240"/>
                </a:xfrm>
                <a:custGeom>
                  <a:avLst/>
                  <a:gdLst/>
                  <a:ahLst/>
                  <a:cxnLst/>
                  <a:rect l="l" t="t" r="r" b="b"/>
                  <a:pathLst>
                    <a:path w="239" h="259" extrusionOk="0">
                      <a:moveTo>
                        <a:pt x="4" y="1"/>
                      </a:moveTo>
                      <a:cubicBezTo>
                        <a:pt x="2" y="-1"/>
                        <a:pt x="-1" y="2"/>
                        <a:pt x="1" y="4"/>
                      </a:cubicBezTo>
                      <a:cubicBezTo>
                        <a:pt x="73" y="92"/>
                        <a:pt x="151" y="178"/>
                        <a:pt x="233" y="258"/>
                      </a:cubicBezTo>
                      <a:cubicBezTo>
                        <a:pt x="236" y="261"/>
                        <a:pt x="242" y="257"/>
                        <a:pt x="239" y="253"/>
                      </a:cubicBezTo>
                      <a:cubicBezTo>
                        <a:pt x="175" y="158"/>
                        <a:pt x="79" y="87"/>
                        <a:pt x="4"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7" name="Google Shape;507;p28"/>
                <p:cNvSpPr/>
                <p:nvPr/>
              </p:nvSpPr>
              <p:spPr>
                <a:xfrm>
                  <a:off x="3972240" y="2672280"/>
                  <a:ext cx="21240" cy="25200"/>
                </a:xfrm>
                <a:custGeom>
                  <a:avLst/>
                  <a:gdLst/>
                  <a:ahLst/>
                  <a:cxnLst/>
                  <a:rect l="l" t="t" r="r" b="b"/>
                  <a:pathLst>
                    <a:path w="59" h="70" extrusionOk="0">
                      <a:moveTo>
                        <a:pt x="55" y="69"/>
                      </a:moveTo>
                      <a:cubicBezTo>
                        <a:pt x="57" y="72"/>
                        <a:pt x="61" y="68"/>
                        <a:pt x="59" y="65"/>
                      </a:cubicBezTo>
                      <a:cubicBezTo>
                        <a:pt x="45" y="42"/>
                        <a:pt x="25" y="21"/>
                        <a:pt x="6" y="1"/>
                      </a:cubicBezTo>
                      <a:cubicBezTo>
                        <a:pt x="3" y="-2"/>
                        <a:pt x="-2" y="3"/>
                        <a:pt x="1" y="6"/>
                      </a:cubicBezTo>
                      <a:cubicBezTo>
                        <a:pt x="20" y="26"/>
                        <a:pt x="36" y="49"/>
                        <a:pt x="55"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8" name="Google Shape;508;p28"/>
                <p:cNvSpPr/>
                <p:nvPr/>
              </p:nvSpPr>
              <p:spPr>
                <a:xfrm>
                  <a:off x="3986280" y="2669040"/>
                  <a:ext cx="19440" cy="28080"/>
                </a:xfrm>
                <a:custGeom>
                  <a:avLst/>
                  <a:gdLst/>
                  <a:ahLst/>
                  <a:cxnLst/>
                  <a:rect l="l" t="t" r="r" b="b"/>
                  <a:pathLst>
                    <a:path w="54" h="78" extrusionOk="0">
                      <a:moveTo>
                        <a:pt x="54" y="75"/>
                      </a:moveTo>
                      <a:cubicBezTo>
                        <a:pt x="37" y="51"/>
                        <a:pt x="17" y="29"/>
                        <a:pt x="5" y="2"/>
                      </a:cubicBezTo>
                      <a:cubicBezTo>
                        <a:pt x="4" y="0"/>
                        <a:pt x="0" y="1"/>
                        <a:pt x="1" y="4"/>
                      </a:cubicBezTo>
                      <a:cubicBezTo>
                        <a:pt x="12" y="31"/>
                        <a:pt x="31" y="55"/>
                        <a:pt x="50" y="78"/>
                      </a:cubicBezTo>
                      <a:cubicBezTo>
                        <a:pt x="52" y="80"/>
                        <a:pt x="55" y="77"/>
                        <a:pt x="54" y="7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9" name="Google Shape;509;p28"/>
                <p:cNvSpPr/>
                <p:nvPr/>
              </p:nvSpPr>
              <p:spPr>
                <a:xfrm>
                  <a:off x="3741120" y="3074400"/>
                  <a:ext cx="63720" cy="23760"/>
                </a:xfrm>
                <a:custGeom>
                  <a:avLst/>
                  <a:gdLst/>
                  <a:ahLst/>
                  <a:cxnLst/>
                  <a:rect l="l" t="t" r="r" b="b"/>
                  <a:pathLst>
                    <a:path w="177" h="66" extrusionOk="0">
                      <a:moveTo>
                        <a:pt x="174" y="0"/>
                      </a:moveTo>
                      <a:cubicBezTo>
                        <a:pt x="116" y="18"/>
                        <a:pt x="59" y="35"/>
                        <a:pt x="3" y="57"/>
                      </a:cubicBezTo>
                      <a:cubicBezTo>
                        <a:pt x="-1" y="59"/>
                        <a:pt x="0" y="66"/>
                        <a:pt x="5" y="65"/>
                      </a:cubicBezTo>
                      <a:cubicBezTo>
                        <a:pt x="64" y="49"/>
                        <a:pt x="120" y="29"/>
                        <a:pt x="176" y="5"/>
                      </a:cubicBezTo>
                      <a:cubicBezTo>
                        <a:pt x="179" y="4"/>
                        <a:pt x="177" y="-1"/>
                        <a:pt x="17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0" name="Google Shape;510;p28"/>
                <p:cNvSpPr/>
                <p:nvPr/>
              </p:nvSpPr>
              <p:spPr>
                <a:xfrm>
                  <a:off x="3764160" y="2985840"/>
                  <a:ext cx="155520" cy="24120"/>
                </a:xfrm>
                <a:custGeom>
                  <a:avLst/>
                  <a:gdLst/>
                  <a:ahLst/>
                  <a:cxnLst/>
                  <a:rect l="l" t="t" r="r" b="b"/>
                  <a:pathLst>
                    <a:path w="432" h="67" extrusionOk="0">
                      <a:moveTo>
                        <a:pt x="2" y="37"/>
                      </a:moveTo>
                      <a:cubicBezTo>
                        <a:pt x="140" y="96"/>
                        <a:pt x="291" y="55"/>
                        <a:pt x="428" y="12"/>
                      </a:cubicBezTo>
                      <a:cubicBezTo>
                        <a:pt x="436" y="10"/>
                        <a:pt x="432" y="-2"/>
                        <a:pt x="424" y="0"/>
                      </a:cubicBezTo>
                      <a:cubicBezTo>
                        <a:pt x="283" y="26"/>
                        <a:pt x="148" y="74"/>
                        <a:pt x="4" y="33"/>
                      </a:cubicBezTo>
                      <a:cubicBezTo>
                        <a:pt x="1" y="32"/>
                        <a:pt x="-1" y="36"/>
                        <a:pt x="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1" name="Google Shape;511;p28"/>
                <p:cNvSpPr/>
                <p:nvPr/>
              </p:nvSpPr>
              <p:spPr>
                <a:xfrm>
                  <a:off x="3858840" y="2967840"/>
                  <a:ext cx="64800" cy="9000"/>
                </a:xfrm>
                <a:custGeom>
                  <a:avLst/>
                  <a:gdLst/>
                  <a:ahLst/>
                  <a:cxnLst/>
                  <a:rect l="l" t="t" r="r" b="b"/>
                  <a:pathLst>
                    <a:path w="180" h="25" extrusionOk="0">
                      <a:moveTo>
                        <a:pt x="177" y="0"/>
                      </a:moveTo>
                      <a:cubicBezTo>
                        <a:pt x="118" y="-1"/>
                        <a:pt x="61" y="16"/>
                        <a:pt x="3" y="19"/>
                      </a:cubicBezTo>
                      <a:cubicBezTo>
                        <a:pt x="-1" y="20"/>
                        <a:pt x="-1" y="24"/>
                        <a:pt x="3" y="24"/>
                      </a:cubicBezTo>
                      <a:cubicBezTo>
                        <a:pt x="61" y="26"/>
                        <a:pt x="119" y="9"/>
                        <a:pt x="177" y="6"/>
                      </a:cubicBezTo>
                      <a:cubicBezTo>
                        <a:pt x="181" y="5"/>
                        <a:pt x="181" y="0"/>
                        <a:pt x="17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2" name="Google Shape;512;p28"/>
                <p:cNvSpPr/>
                <p:nvPr/>
              </p:nvSpPr>
              <p:spPr>
                <a:xfrm>
                  <a:off x="3717000" y="2946960"/>
                  <a:ext cx="58320" cy="12960"/>
                </a:xfrm>
                <a:custGeom>
                  <a:avLst/>
                  <a:gdLst/>
                  <a:ahLst/>
                  <a:cxnLst/>
                  <a:rect l="l" t="t" r="r" b="b"/>
                  <a:pathLst>
                    <a:path w="162" h="36" extrusionOk="0">
                      <a:moveTo>
                        <a:pt x="159" y="28"/>
                      </a:moveTo>
                      <a:cubicBezTo>
                        <a:pt x="106" y="22"/>
                        <a:pt x="56" y="10"/>
                        <a:pt x="4" y="0"/>
                      </a:cubicBezTo>
                      <a:cubicBezTo>
                        <a:pt x="0" y="-1"/>
                        <a:pt x="-1" y="4"/>
                        <a:pt x="3" y="5"/>
                      </a:cubicBezTo>
                      <a:cubicBezTo>
                        <a:pt x="51" y="24"/>
                        <a:pt x="107" y="30"/>
                        <a:pt x="159" y="35"/>
                      </a:cubicBezTo>
                      <a:cubicBezTo>
                        <a:pt x="164" y="36"/>
                        <a:pt x="164" y="28"/>
                        <a:pt x="159" y="27"/>
                      </a:cubicBezTo>
                      <a:lnTo>
                        <a:pt x="159" y="2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3" name="Google Shape;513;p28"/>
                <p:cNvSpPr/>
                <p:nvPr/>
              </p:nvSpPr>
              <p:spPr>
                <a:xfrm>
                  <a:off x="3745080" y="2968920"/>
                  <a:ext cx="29880" cy="3600"/>
                </a:xfrm>
                <a:custGeom>
                  <a:avLst/>
                  <a:gdLst/>
                  <a:ahLst/>
                  <a:cxnLst/>
                  <a:rect l="l" t="t" r="r" b="b"/>
                  <a:pathLst>
                    <a:path w="83" h="10" extrusionOk="0">
                      <a:moveTo>
                        <a:pt x="81" y="2"/>
                      </a:moveTo>
                      <a:cubicBezTo>
                        <a:pt x="55" y="0"/>
                        <a:pt x="29" y="-1"/>
                        <a:pt x="3" y="1"/>
                      </a:cubicBezTo>
                      <a:cubicBezTo>
                        <a:pt x="-1" y="2"/>
                        <a:pt x="-1" y="7"/>
                        <a:pt x="3" y="8"/>
                      </a:cubicBezTo>
                      <a:cubicBezTo>
                        <a:pt x="29" y="10"/>
                        <a:pt x="55" y="9"/>
                        <a:pt x="81" y="7"/>
                      </a:cubicBezTo>
                      <a:cubicBezTo>
                        <a:pt x="84" y="7"/>
                        <a:pt x="84" y="2"/>
                        <a:pt x="8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4" name="Google Shape;514;p28"/>
                <p:cNvSpPr/>
                <p:nvPr/>
              </p:nvSpPr>
              <p:spPr>
                <a:xfrm>
                  <a:off x="3703320" y="2120040"/>
                  <a:ext cx="104400" cy="50760"/>
                </a:xfrm>
                <a:custGeom>
                  <a:avLst/>
                  <a:gdLst/>
                  <a:ahLst/>
                  <a:cxnLst/>
                  <a:rect l="l" t="t" r="r" b="b"/>
                  <a:pathLst>
                    <a:path w="290" h="141" extrusionOk="0">
                      <a:moveTo>
                        <a:pt x="4" y="141"/>
                      </a:moveTo>
                      <a:cubicBezTo>
                        <a:pt x="93" y="83"/>
                        <a:pt x="192" y="47"/>
                        <a:pt x="289" y="5"/>
                      </a:cubicBezTo>
                      <a:cubicBezTo>
                        <a:pt x="292" y="4"/>
                        <a:pt x="291" y="0"/>
                        <a:pt x="288" y="1"/>
                      </a:cubicBezTo>
                      <a:cubicBezTo>
                        <a:pt x="188" y="36"/>
                        <a:pt x="90" y="79"/>
                        <a:pt x="1" y="137"/>
                      </a:cubicBezTo>
                      <a:cubicBezTo>
                        <a:pt x="-1" y="139"/>
                        <a:pt x="1" y="143"/>
                        <a:pt x="4" y="141"/>
                      </a:cubicBez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5" name="Google Shape;515;p28"/>
                <p:cNvSpPr/>
                <p:nvPr/>
              </p:nvSpPr>
              <p:spPr>
                <a:xfrm>
                  <a:off x="3734640" y="2095560"/>
                  <a:ext cx="68400" cy="35280"/>
                </a:xfrm>
                <a:custGeom>
                  <a:avLst/>
                  <a:gdLst/>
                  <a:ahLst/>
                  <a:cxnLst/>
                  <a:rect l="l" t="t" r="r" b="b"/>
                  <a:pathLst>
                    <a:path w="190" h="98" extrusionOk="0">
                      <a:moveTo>
                        <a:pt x="4" y="98"/>
                      </a:moveTo>
                      <a:cubicBezTo>
                        <a:pt x="65" y="66"/>
                        <a:pt x="129" y="40"/>
                        <a:pt x="189" y="6"/>
                      </a:cubicBezTo>
                      <a:cubicBezTo>
                        <a:pt x="192" y="4"/>
                        <a:pt x="189" y="-1"/>
                        <a:pt x="186" y="1"/>
                      </a:cubicBezTo>
                      <a:cubicBezTo>
                        <a:pt x="126" y="35"/>
                        <a:pt x="62" y="61"/>
                        <a:pt x="2" y="93"/>
                      </a:cubicBezTo>
                      <a:cubicBezTo>
                        <a:pt x="-1" y="95"/>
                        <a:pt x="1" y="99"/>
                        <a:pt x="4"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6" name="Google Shape;516;p28"/>
                <p:cNvSpPr/>
                <p:nvPr/>
              </p:nvSpPr>
              <p:spPr>
                <a:xfrm>
                  <a:off x="3746880" y="2064240"/>
                  <a:ext cx="34920" cy="19080"/>
                </a:xfrm>
                <a:custGeom>
                  <a:avLst/>
                  <a:gdLst/>
                  <a:ahLst/>
                  <a:cxnLst/>
                  <a:rect l="l" t="t" r="r" b="b"/>
                  <a:pathLst>
                    <a:path w="97" h="53" extrusionOk="0">
                      <a:moveTo>
                        <a:pt x="4" y="53"/>
                      </a:moveTo>
                      <a:cubicBezTo>
                        <a:pt x="30" y="29"/>
                        <a:pt x="62" y="16"/>
                        <a:pt x="96" y="5"/>
                      </a:cubicBezTo>
                      <a:cubicBezTo>
                        <a:pt x="99" y="4"/>
                        <a:pt x="98" y="0"/>
                        <a:pt x="94" y="0"/>
                      </a:cubicBezTo>
                      <a:cubicBezTo>
                        <a:pt x="60" y="10"/>
                        <a:pt x="27" y="25"/>
                        <a:pt x="1" y="50"/>
                      </a:cubicBezTo>
                      <a:cubicBezTo>
                        <a:pt x="-1" y="52"/>
                        <a:pt x="2" y="55"/>
                        <a:pt x="4"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7" name="Google Shape;517;p28"/>
                <p:cNvSpPr/>
                <p:nvPr/>
              </p:nvSpPr>
              <p:spPr>
                <a:xfrm>
                  <a:off x="3872880" y="2343600"/>
                  <a:ext cx="28080" cy="23040"/>
                </a:xfrm>
                <a:custGeom>
                  <a:avLst/>
                  <a:gdLst/>
                  <a:ahLst/>
                  <a:cxnLst/>
                  <a:rect l="l" t="t" r="r" b="b"/>
                  <a:pathLst>
                    <a:path w="78" h="64" extrusionOk="0">
                      <a:moveTo>
                        <a:pt x="4" y="64"/>
                      </a:moveTo>
                      <a:cubicBezTo>
                        <a:pt x="31" y="47"/>
                        <a:pt x="59" y="32"/>
                        <a:pt x="78" y="5"/>
                      </a:cubicBezTo>
                      <a:cubicBezTo>
                        <a:pt x="80" y="2"/>
                        <a:pt x="76" y="-1"/>
                        <a:pt x="73" y="2"/>
                      </a:cubicBezTo>
                      <a:cubicBezTo>
                        <a:pt x="52" y="24"/>
                        <a:pt x="27" y="42"/>
                        <a:pt x="1" y="60"/>
                      </a:cubicBezTo>
                      <a:cubicBezTo>
                        <a:pt x="-1" y="62"/>
                        <a:pt x="1" y="66"/>
                        <a:pt x="4"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8" name="Google Shape;518;p28"/>
                <p:cNvSpPr/>
                <p:nvPr/>
              </p:nvSpPr>
              <p:spPr>
                <a:xfrm>
                  <a:off x="3886560" y="2324160"/>
                  <a:ext cx="26640" cy="16560"/>
                </a:xfrm>
                <a:custGeom>
                  <a:avLst/>
                  <a:gdLst/>
                  <a:ahLst/>
                  <a:cxnLst/>
                  <a:rect l="l" t="t" r="r" b="b"/>
                  <a:pathLst>
                    <a:path w="74" h="46" extrusionOk="0">
                      <a:moveTo>
                        <a:pt x="5" y="46"/>
                      </a:moveTo>
                      <a:cubicBezTo>
                        <a:pt x="28" y="34"/>
                        <a:pt x="50" y="19"/>
                        <a:pt x="73" y="7"/>
                      </a:cubicBezTo>
                      <a:cubicBezTo>
                        <a:pt x="76" y="5"/>
                        <a:pt x="74" y="0"/>
                        <a:pt x="71" y="1"/>
                      </a:cubicBezTo>
                      <a:cubicBezTo>
                        <a:pt x="46" y="9"/>
                        <a:pt x="23" y="25"/>
                        <a:pt x="2" y="41"/>
                      </a:cubicBezTo>
                      <a:cubicBezTo>
                        <a:pt x="-1" y="43"/>
                        <a:pt x="1" y="48"/>
                        <a:pt x="5"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9" name="Google Shape;519;p28"/>
                <p:cNvSpPr/>
                <p:nvPr/>
              </p:nvSpPr>
              <p:spPr>
                <a:xfrm>
                  <a:off x="3760920" y="2182680"/>
                  <a:ext cx="65520" cy="32040"/>
                </a:xfrm>
                <a:custGeom>
                  <a:avLst/>
                  <a:gdLst/>
                  <a:ahLst/>
                  <a:cxnLst/>
                  <a:rect l="l" t="t" r="r" b="b"/>
                  <a:pathLst>
                    <a:path w="182" h="89" extrusionOk="0">
                      <a:moveTo>
                        <a:pt x="3" y="89"/>
                      </a:moveTo>
                      <a:cubicBezTo>
                        <a:pt x="63" y="66"/>
                        <a:pt x="124" y="39"/>
                        <a:pt x="180" y="8"/>
                      </a:cubicBezTo>
                      <a:cubicBezTo>
                        <a:pt x="184" y="5"/>
                        <a:pt x="181" y="-1"/>
                        <a:pt x="177" y="0"/>
                      </a:cubicBezTo>
                      <a:cubicBezTo>
                        <a:pt x="115" y="18"/>
                        <a:pt x="59" y="58"/>
                        <a:pt x="2" y="85"/>
                      </a:cubicBezTo>
                      <a:cubicBezTo>
                        <a:pt x="-1" y="86"/>
                        <a:pt x="1" y="90"/>
                        <a:pt x="3" y="8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0" name="Google Shape;520;p28"/>
                <p:cNvSpPr/>
                <p:nvPr/>
              </p:nvSpPr>
              <p:spPr>
                <a:xfrm>
                  <a:off x="3764520" y="2140560"/>
                  <a:ext cx="54360" cy="33840"/>
                </a:xfrm>
                <a:custGeom>
                  <a:avLst/>
                  <a:gdLst/>
                  <a:ahLst/>
                  <a:cxnLst/>
                  <a:rect l="l" t="t" r="r" b="b"/>
                  <a:pathLst>
                    <a:path w="151" h="94" extrusionOk="0">
                      <a:moveTo>
                        <a:pt x="4" y="94"/>
                      </a:moveTo>
                      <a:cubicBezTo>
                        <a:pt x="47" y="55"/>
                        <a:pt x="104" y="40"/>
                        <a:pt x="150" y="8"/>
                      </a:cubicBezTo>
                      <a:cubicBezTo>
                        <a:pt x="154" y="5"/>
                        <a:pt x="151" y="-1"/>
                        <a:pt x="146" y="1"/>
                      </a:cubicBezTo>
                      <a:cubicBezTo>
                        <a:pt x="97" y="30"/>
                        <a:pt x="42" y="49"/>
                        <a:pt x="1" y="90"/>
                      </a:cubicBezTo>
                      <a:cubicBezTo>
                        <a:pt x="-2" y="92"/>
                        <a:pt x="2" y="96"/>
                        <a:pt x="4" y="9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1" name="Google Shape;521;p28"/>
                <p:cNvSpPr/>
                <p:nvPr/>
              </p:nvSpPr>
              <p:spPr>
                <a:xfrm>
                  <a:off x="3329280" y="1969920"/>
                  <a:ext cx="21240" cy="45360"/>
                </a:xfrm>
                <a:custGeom>
                  <a:avLst/>
                  <a:gdLst/>
                  <a:ahLst/>
                  <a:cxnLst/>
                  <a:rect l="l" t="t" r="r" b="b"/>
                  <a:pathLst>
                    <a:path w="59" h="126" extrusionOk="0">
                      <a:moveTo>
                        <a:pt x="0" y="4"/>
                      </a:moveTo>
                      <a:cubicBezTo>
                        <a:pt x="19" y="44"/>
                        <a:pt x="36" y="84"/>
                        <a:pt x="53" y="125"/>
                      </a:cubicBezTo>
                      <a:cubicBezTo>
                        <a:pt x="54" y="128"/>
                        <a:pt x="60" y="127"/>
                        <a:pt x="59" y="123"/>
                      </a:cubicBezTo>
                      <a:cubicBezTo>
                        <a:pt x="44" y="81"/>
                        <a:pt x="25" y="41"/>
                        <a:pt x="4" y="1"/>
                      </a:cubicBezTo>
                      <a:cubicBezTo>
                        <a:pt x="3" y="-1"/>
                        <a:pt x="-1" y="1"/>
                        <a:pt x="0" y="4"/>
                      </a:cubicBezTo>
                      <a:close/>
                    </a:path>
                  </a:pathLst>
                </a:custGeom>
                <a:solidFill>
                  <a:schemeClr val="dk1"/>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2" name="Google Shape;522;p28"/>
                <p:cNvSpPr/>
                <p:nvPr/>
              </p:nvSpPr>
              <p:spPr>
                <a:xfrm>
                  <a:off x="3355200" y="1990440"/>
                  <a:ext cx="14040" cy="31680"/>
                </a:xfrm>
                <a:custGeom>
                  <a:avLst/>
                  <a:gdLst/>
                  <a:ahLst/>
                  <a:cxnLst/>
                  <a:rect l="l" t="t" r="r" b="b"/>
                  <a:pathLst>
                    <a:path w="39" h="88" extrusionOk="0">
                      <a:moveTo>
                        <a:pt x="0" y="5"/>
                      </a:moveTo>
                      <a:cubicBezTo>
                        <a:pt x="14" y="32"/>
                        <a:pt x="24" y="59"/>
                        <a:pt x="35" y="87"/>
                      </a:cubicBezTo>
                      <a:cubicBezTo>
                        <a:pt x="36" y="90"/>
                        <a:pt x="40" y="89"/>
                        <a:pt x="39" y="86"/>
                      </a:cubicBezTo>
                      <a:cubicBezTo>
                        <a:pt x="31" y="57"/>
                        <a:pt x="22" y="28"/>
                        <a:pt x="5" y="2"/>
                      </a:cubicBezTo>
                      <a:cubicBezTo>
                        <a:pt x="3" y="-1"/>
                        <a:pt x="-1" y="2"/>
                        <a:pt x="0"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3" name="Google Shape;523;p28"/>
                <p:cNvSpPr/>
                <p:nvPr/>
              </p:nvSpPr>
              <p:spPr>
                <a:xfrm>
                  <a:off x="3434040" y="1995840"/>
                  <a:ext cx="24840" cy="69120"/>
                </a:xfrm>
                <a:custGeom>
                  <a:avLst/>
                  <a:gdLst/>
                  <a:ahLst/>
                  <a:cxnLst/>
                  <a:rect l="l" t="t" r="r" b="b"/>
                  <a:pathLst>
                    <a:path w="69" h="192" extrusionOk="0">
                      <a:moveTo>
                        <a:pt x="63" y="1"/>
                      </a:moveTo>
                      <a:cubicBezTo>
                        <a:pt x="5" y="47"/>
                        <a:pt x="-6" y="119"/>
                        <a:pt x="3" y="189"/>
                      </a:cubicBezTo>
                      <a:cubicBezTo>
                        <a:pt x="4" y="194"/>
                        <a:pt x="11" y="193"/>
                        <a:pt x="12" y="188"/>
                      </a:cubicBezTo>
                      <a:cubicBezTo>
                        <a:pt x="13" y="123"/>
                        <a:pt x="32" y="59"/>
                        <a:pt x="69" y="6"/>
                      </a:cubicBezTo>
                      <a:cubicBezTo>
                        <a:pt x="72" y="2"/>
                        <a:pt x="66" y="-2"/>
                        <a:pt x="63" y="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4" name="Google Shape;524;p28"/>
                <p:cNvSpPr/>
                <p:nvPr/>
              </p:nvSpPr>
              <p:spPr>
                <a:xfrm>
                  <a:off x="3481200" y="2006280"/>
                  <a:ext cx="17640" cy="35280"/>
                </a:xfrm>
                <a:custGeom>
                  <a:avLst/>
                  <a:gdLst/>
                  <a:ahLst/>
                  <a:cxnLst/>
                  <a:rect l="l" t="t" r="r" b="b"/>
                  <a:pathLst>
                    <a:path w="49" h="98" extrusionOk="0">
                      <a:moveTo>
                        <a:pt x="44" y="2"/>
                      </a:moveTo>
                      <a:cubicBezTo>
                        <a:pt x="25" y="30"/>
                        <a:pt x="15" y="64"/>
                        <a:pt x="1" y="95"/>
                      </a:cubicBezTo>
                      <a:cubicBezTo>
                        <a:pt x="-1" y="97"/>
                        <a:pt x="3" y="100"/>
                        <a:pt x="5" y="97"/>
                      </a:cubicBezTo>
                      <a:cubicBezTo>
                        <a:pt x="21" y="67"/>
                        <a:pt x="38" y="36"/>
                        <a:pt x="49" y="4"/>
                      </a:cubicBezTo>
                      <a:cubicBezTo>
                        <a:pt x="50" y="1"/>
                        <a:pt x="45" y="-1"/>
                        <a:pt x="4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5" name="Google Shape;525;p28"/>
                <p:cNvSpPr/>
                <p:nvPr/>
              </p:nvSpPr>
              <p:spPr>
                <a:xfrm>
                  <a:off x="3412800" y="2001240"/>
                  <a:ext cx="6120" cy="34920"/>
                </a:xfrm>
                <a:custGeom>
                  <a:avLst/>
                  <a:gdLst/>
                  <a:ahLst/>
                  <a:cxnLst/>
                  <a:rect l="l" t="t" r="r" b="b"/>
                  <a:pathLst>
                    <a:path w="17" h="97" extrusionOk="0">
                      <a:moveTo>
                        <a:pt x="10" y="3"/>
                      </a:moveTo>
                      <a:cubicBezTo>
                        <a:pt x="14" y="34"/>
                        <a:pt x="4" y="64"/>
                        <a:pt x="0" y="95"/>
                      </a:cubicBezTo>
                      <a:cubicBezTo>
                        <a:pt x="0" y="98"/>
                        <a:pt x="5" y="99"/>
                        <a:pt x="6" y="96"/>
                      </a:cubicBezTo>
                      <a:cubicBezTo>
                        <a:pt x="12" y="65"/>
                        <a:pt x="20" y="34"/>
                        <a:pt x="16" y="2"/>
                      </a:cubicBezTo>
                      <a:cubicBezTo>
                        <a:pt x="15" y="-1"/>
                        <a:pt x="10" y="0"/>
                        <a:pt x="1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6" name="Google Shape;526;p28"/>
                <p:cNvSpPr/>
                <p:nvPr/>
              </p:nvSpPr>
              <p:spPr>
                <a:xfrm>
                  <a:off x="3554280" y="2017800"/>
                  <a:ext cx="30960" cy="39960"/>
                </a:xfrm>
                <a:custGeom>
                  <a:avLst/>
                  <a:gdLst/>
                  <a:ahLst/>
                  <a:cxnLst/>
                  <a:rect l="l" t="t" r="r" b="b"/>
                  <a:pathLst>
                    <a:path w="86" h="111" extrusionOk="0">
                      <a:moveTo>
                        <a:pt x="85" y="9"/>
                      </a:moveTo>
                      <a:cubicBezTo>
                        <a:pt x="88" y="5"/>
                        <a:pt x="84" y="-2"/>
                        <a:pt x="79" y="1"/>
                      </a:cubicBezTo>
                      <a:cubicBezTo>
                        <a:pt x="45" y="27"/>
                        <a:pt x="5" y="63"/>
                        <a:pt x="0" y="108"/>
                      </a:cubicBezTo>
                      <a:cubicBezTo>
                        <a:pt x="0" y="112"/>
                        <a:pt x="6" y="113"/>
                        <a:pt x="7" y="109"/>
                      </a:cubicBezTo>
                      <a:cubicBezTo>
                        <a:pt x="17" y="66"/>
                        <a:pt x="59" y="42"/>
                        <a:pt x="8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7" name="Google Shape;527;p28"/>
                <p:cNvSpPr/>
                <p:nvPr/>
              </p:nvSpPr>
              <p:spPr>
                <a:xfrm>
                  <a:off x="3571560" y="2032920"/>
                  <a:ext cx="28440" cy="37440"/>
                </a:xfrm>
                <a:custGeom>
                  <a:avLst/>
                  <a:gdLst/>
                  <a:ahLst/>
                  <a:cxnLst/>
                  <a:rect l="l" t="t" r="r" b="b"/>
                  <a:pathLst>
                    <a:path w="79" h="104" extrusionOk="0">
                      <a:moveTo>
                        <a:pt x="75" y="1"/>
                      </a:moveTo>
                      <a:cubicBezTo>
                        <a:pt x="46" y="29"/>
                        <a:pt x="27" y="65"/>
                        <a:pt x="1" y="97"/>
                      </a:cubicBezTo>
                      <a:cubicBezTo>
                        <a:pt x="-2" y="101"/>
                        <a:pt x="3" y="107"/>
                        <a:pt x="7" y="103"/>
                      </a:cubicBezTo>
                      <a:cubicBezTo>
                        <a:pt x="38" y="75"/>
                        <a:pt x="52" y="35"/>
                        <a:pt x="79" y="5"/>
                      </a:cubicBezTo>
                      <a:cubicBezTo>
                        <a:pt x="81" y="2"/>
                        <a:pt x="78" y="-2"/>
                        <a:pt x="7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8" name="Google Shape;528;p28"/>
                <p:cNvSpPr/>
                <p:nvPr/>
              </p:nvSpPr>
              <p:spPr>
                <a:xfrm>
                  <a:off x="3610440" y="2055600"/>
                  <a:ext cx="29880" cy="34920"/>
                </a:xfrm>
                <a:custGeom>
                  <a:avLst/>
                  <a:gdLst/>
                  <a:ahLst/>
                  <a:cxnLst/>
                  <a:rect l="l" t="t" r="r" b="b"/>
                  <a:pathLst>
                    <a:path w="83" h="97" extrusionOk="0">
                      <a:moveTo>
                        <a:pt x="79" y="1"/>
                      </a:moveTo>
                      <a:cubicBezTo>
                        <a:pt x="51" y="29"/>
                        <a:pt x="26" y="62"/>
                        <a:pt x="1" y="93"/>
                      </a:cubicBezTo>
                      <a:cubicBezTo>
                        <a:pt x="0" y="95"/>
                        <a:pt x="3" y="99"/>
                        <a:pt x="5" y="96"/>
                      </a:cubicBezTo>
                      <a:cubicBezTo>
                        <a:pt x="31" y="66"/>
                        <a:pt x="55" y="33"/>
                        <a:pt x="83" y="4"/>
                      </a:cubicBezTo>
                      <a:cubicBezTo>
                        <a:pt x="85" y="2"/>
                        <a:pt x="81" y="-2"/>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9" name="Google Shape;529;p28"/>
                <p:cNvSpPr/>
                <p:nvPr/>
              </p:nvSpPr>
              <p:spPr>
                <a:xfrm>
                  <a:off x="3621960" y="2123640"/>
                  <a:ext cx="13320" cy="35640"/>
                </a:xfrm>
                <a:custGeom>
                  <a:avLst/>
                  <a:gdLst/>
                  <a:ahLst/>
                  <a:cxnLst/>
                  <a:rect l="l" t="t" r="r" b="b"/>
                  <a:pathLst>
                    <a:path w="37" h="99" extrusionOk="0">
                      <a:moveTo>
                        <a:pt x="31" y="2"/>
                      </a:moveTo>
                      <a:cubicBezTo>
                        <a:pt x="27" y="34"/>
                        <a:pt x="13" y="64"/>
                        <a:pt x="1" y="94"/>
                      </a:cubicBezTo>
                      <a:cubicBezTo>
                        <a:pt x="-1" y="99"/>
                        <a:pt x="6" y="101"/>
                        <a:pt x="9" y="97"/>
                      </a:cubicBezTo>
                      <a:cubicBezTo>
                        <a:pt x="25" y="70"/>
                        <a:pt x="40" y="36"/>
                        <a:pt x="37" y="3"/>
                      </a:cubicBezTo>
                      <a:cubicBezTo>
                        <a:pt x="37" y="0"/>
                        <a:pt x="32" y="-1"/>
                        <a:pt x="3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0" name="Google Shape;530;p28"/>
                <p:cNvSpPr/>
                <p:nvPr/>
              </p:nvSpPr>
              <p:spPr>
                <a:xfrm>
                  <a:off x="4123800" y="4454280"/>
                  <a:ext cx="5400" cy="7200"/>
                </a:xfrm>
                <a:custGeom>
                  <a:avLst/>
                  <a:gdLst/>
                  <a:ahLst/>
                  <a:cxnLst/>
                  <a:rect l="l" t="t" r="r" b="b"/>
                  <a:pathLst>
                    <a:path w="15" h="20" extrusionOk="0">
                      <a:moveTo>
                        <a:pt x="4" y="19"/>
                      </a:moveTo>
                      <a:cubicBezTo>
                        <a:pt x="8" y="14"/>
                        <a:pt x="11" y="9"/>
                        <a:pt x="15" y="4"/>
                      </a:cubicBezTo>
                      <a:cubicBezTo>
                        <a:pt x="17" y="2"/>
                        <a:pt x="14" y="-2"/>
                        <a:pt x="12" y="1"/>
                      </a:cubicBezTo>
                      <a:cubicBezTo>
                        <a:pt x="7" y="6"/>
                        <a:pt x="5" y="11"/>
                        <a:pt x="1" y="16"/>
                      </a:cubicBezTo>
                      <a:cubicBezTo>
                        <a:pt x="-1" y="18"/>
                        <a:pt x="2" y="21"/>
                        <a:pt x="4"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1" name="Google Shape;531;p28"/>
                <p:cNvSpPr/>
                <p:nvPr/>
              </p:nvSpPr>
              <p:spPr>
                <a:xfrm>
                  <a:off x="4195440" y="4207320"/>
                  <a:ext cx="54000" cy="68400"/>
                </a:xfrm>
                <a:custGeom>
                  <a:avLst/>
                  <a:gdLst/>
                  <a:ahLst/>
                  <a:cxnLst/>
                  <a:rect l="l" t="t" r="r" b="b"/>
                  <a:pathLst>
                    <a:path w="150" h="190" extrusionOk="0">
                      <a:moveTo>
                        <a:pt x="6" y="189"/>
                      </a:moveTo>
                      <a:cubicBezTo>
                        <a:pt x="55" y="129"/>
                        <a:pt x="115" y="76"/>
                        <a:pt x="150" y="6"/>
                      </a:cubicBezTo>
                      <a:cubicBezTo>
                        <a:pt x="152" y="1"/>
                        <a:pt x="145" y="-3"/>
                        <a:pt x="142" y="2"/>
                      </a:cubicBezTo>
                      <a:cubicBezTo>
                        <a:pt x="99" y="66"/>
                        <a:pt x="47" y="122"/>
                        <a:pt x="1" y="184"/>
                      </a:cubicBezTo>
                      <a:cubicBezTo>
                        <a:pt x="-2" y="187"/>
                        <a:pt x="4" y="192"/>
                        <a:pt x="7" y="189"/>
                      </a:cubicBezTo>
                      <a:lnTo>
                        <a:pt x="6" y="189"/>
                      </a:lnTo>
                      <a:close/>
                    </a:path>
                  </a:pathLst>
                </a:custGeom>
                <a:solidFill>
                  <a:schemeClr val="dk1"/>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2" name="Google Shape;532;p28"/>
                <p:cNvSpPr/>
                <p:nvPr/>
              </p:nvSpPr>
              <p:spPr>
                <a:xfrm>
                  <a:off x="4259880" y="4147560"/>
                  <a:ext cx="16560" cy="29520"/>
                </a:xfrm>
                <a:custGeom>
                  <a:avLst/>
                  <a:gdLst/>
                  <a:ahLst/>
                  <a:cxnLst/>
                  <a:rect l="l" t="t" r="r" b="b"/>
                  <a:pathLst>
                    <a:path w="46" h="82" extrusionOk="0">
                      <a:moveTo>
                        <a:pt x="6" y="80"/>
                      </a:moveTo>
                      <a:cubicBezTo>
                        <a:pt x="22" y="56"/>
                        <a:pt x="32" y="29"/>
                        <a:pt x="46" y="4"/>
                      </a:cubicBezTo>
                      <a:cubicBezTo>
                        <a:pt x="47" y="1"/>
                        <a:pt x="43" y="-2"/>
                        <a:pt x="41" y="1"/>
                      </a:cubicBezTo>
                      <a:cubicBezTo>
                        <a:pt x="27" y="26"/>
                        <a:pt x="16" y="53"/>
                        <a:pt x="1" y="78"/>
                      </a:cubicBezTo>
                      <a:cubicBezTo>
                        <a:pt x="-1" y="81"/>
                        <a:pt x="4" y="83"/>
                        <a:pt x="6"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3" name="Google Shape;533;p28"/>
                <p:cNvSpPr/>
                <p:nvPr/>
              </p:nvSpPr>
              <p:spPr>
                <a:xfrm>
                  <a:off x="4259520" y="4131720"/>
                  <a:ext cx="9360" cy="20520"/>
                </a:xfrm>
                <a:custGeom>
                  <a:avLst/>
                  <a:gdLst/>
                  <a:ahLst/>
                  <a:cxnLst/>
                  <a:rect l="l" t="t" r="r" b="b"/>
                  <a:pathLst>
                    <a:path w="26" h="57" extrusionOk="0">
                      <a:moveTo>
                        <a:pt x="7" y="56"/>
                      </a:moveTo>
                      <a:cubicBezTo>
                        <a:pt x="19" y="40"/>
                        <a:pt x="25" y="22"/>
                        <a:pt x="26" y="3"/>
                      </a:cubicBezTo>
                      <a:cubicBezTo>
                        <a:pt x="26" y="-1"/>
                        <a:pt x="19" y="-1"/>
                        <a:pt x="19" y="3"/>
                      </a:cubicBezTo>
                      <a:cubicBezTo>
                        <a:pt x="18" y="21"/>
                        <a:pt x="11" y="37"/>
                        <a:pt x="1" y="52"/>
                      </a:cubicBezTo>
                      <a:cubicBezTo>
                        <a:pt x="-2" y="56"/>
                        <a:pt x="4" y="59"/>
                        <a:pt x="7"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4" name="Google Shape;534;p28"/>
                <p:cNvSpPr/>
                <p:nvPr/>
              </p:nvSpPr>
              <p:spPr>
                <a:xfrm>
                  <a:off x="4395960" y="3441960"/>
                  <a:ext cx="43920" cy="141120"/>
                </a:xfrm>
                <a:custGeom>
                  <a:avLst/>
                  <a:gdLst/>
                  <a:ahLst/>
                  <a:cxnLst/>
                  <a:rect l="l" t="t" r="r" b="b"/>
                  <a:pathLst>
                    <a:path w="122" h="392" extrusionOk="0">
                      <a:moveTo>
                        <a:pt x="114" y="389"/>
                      </a:moveTo>
                      <a:cubicBezTo>
                        <a:pt x="114" y="393"/>
                        <a:pt x="119" y="392"/>
                        <a:pt x="120" y="389"/>
                      </a:cubicBezTo>
                      <a:cubicBezTo>
                        <a:pt x="136" y="247"/>
                        <a:pt x="53" y="130"/>
                        <a:pt x="8" y="2"/>
                      </a:cubicBezTo>
                      <a:cubicBezTo>
                        <a:pt x="6" y="-3"/>
                        <a:pt x="0" y="-1"/>
                        <a:pt x="0" y="4"/>
                      </a:cubicBezTo>
                      <a:cubicBezTo>
                        <a:pt x="20" y="140"/>
                        <a:pt x="121" y="247"/>
                        <a:pt x="114" y="38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5" name="Google Shape;535;p28"/>
                <p:cNvSpPr/>
                <p:nvPr/>
              </p:nvSpPr>
              <p:spPr>
                <a:xfrm>
                  <a:off x="4388040" y="3417120"/>
                  <a:ext cx="28800" cy="45720"/>
                </a:xfrm>
                <a:custGeom>
                  <a:avLst/>
                  <a:gdLst/>
                  <a:ahLst/>
                  <a:cxnLst/>
                  <a:rect l="l" t="t" r="r" b="b"/>
                  <a:pathLst>
                    <a:path w="80" h="127" extrusionOk="0">
                      <a:moveTo>
                        <a:pt x="80" y="122"/>
                      </a:moveTo>
                      <a:cubicBezTo>
                        <a:pt x="63" y="78"/>
                        <a:pt x="33" y="40"/>
                        <a:pt x="7" y="1"/>
                      </a:cubicBezTo>
                      <a:cubicBezTo>
                        <a:pt x="5" y="-3"/>
                        <a:pt x="-1" y="1"/>
                        <a:pt x="1" y="4"/>
                      </a:cubicBezTo>
                      <a:cubicBezTo>
                        <a:pt x="26" y="44"/>
                        <a:pt x="54" y="82"/>
                        <a:pt x="74" y="125"/>
                      </a:cubicBezTo>
                      <a:cubicBezTo>
                        <a:pt x="76" y="128"/>
                        <a:pt x="82" y="126"/>
                        <a:pt x="80" y="122"/>
                      </a:cubicBezTo>
                      <a:close/>
                    </a:path>
                  </a:pathLst>
                </a:custGeom>
                <a:solidFill>
                  <a:schemeClr val="dk1"/>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6" name="Google Shape;536;p28"/>
                <p:cNvSpPr/>
                <p:nvPr/>
              </p:nvSpPr>
              <p:spPr>
                <a:xfrm>
                  <a:off x="4400280" y="3421440"/>
                  <a:ext cx="21240" cy="36720"/>
                </a:xfrm>
                <a:custGeom>
                  <a:avLst/>
                  <a:gdLst/>
                  <a:ahLst/>
                  <a:cxnLst/>
                  <a:rect l="l" t="t" r="r" b="b"/>
                  <a:pathLst>
                    <a:path w="59" h="102" extrusionOk="0">
                      <a:moveTo>
                        <a:pt x="49" y="99"/>
                      </a:moveTo>
                      <a:cubicBezTo>
                        <a:pt x="52" y="104"/>
                        <a:pt x="61" y="100"/>
                        <a:pt x="59" y="95"/>
                      </a:cubicBezTo>
                      <a:cubicBezTo>
                        <a:pt x="45" y="63"/>
                        <a:pt x="27" y="33"/>
                        <a:pt x="12" y="2"/>
                      </a:cubicBezTo>
                      <a:cubicBezTo>
                        <a:pt x="9" y="-4"/>
                        <a:pt x="-2" y="1"/>
                        <a:pt x="1" y="7"/>
                      </a:cubicBezTo>
                      <a:cubicBezTo>
                        <a:pt x="14" y="39"/>
                        <a:pt x="34" y="68"/>
                        <a:pt x="49" y="9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7" name="Google Shape;537;p28"/>
                <p:cNvSpPr/>
                <p:nvPr/>
              </p:nvSpPr>
              <p:spPr>
                <a:xfrm>
                  <a:off x="4395240" y="3706920"/>
                  <a:ext cx="36000" cy="155160"/>
                </a:xfrm>
                <a:custGeom>
                  <a:avLst/>
                  <a:gdLst/>
                  <a:ahLst/>
                  <a:cxnLst/>
                  <a:rect l="l" t="t" r="r" b="b"/>
                  <a:pathLst>
                    <a:path w="100" h="431" extrusionOk="0">
                      <a:moveTo>
                        <a:pt x="10" y="429"/>
                      </a:moveTo>
                      <a:cubicBezTo>
                        <a:pt x="51" y="377"/>
                        <a:pt x="69" y="317"/>
                        <a:pt x="79" y="252"/>
                      </a:cubicBezTo>
                      <a:cubicBezTo>
                        <a:pt x="93" y="170"/>
                        <a:pt x="68" y="82"/>
                        <a:pt x="100" y="4"/>
                      </a:cubicBezTo>
                      <a:cubicBezTo>
                        <a:pt x="102" y="0"/>
                        <a:pt x="96" y="-2"/>
                        <a:pt x="94" y="1"/>
                      </a:cubicBezTo>
                      <a:cubicBezTo>
                        <a:pt x="66" y="52"/>
                        <a:pt x="68" y="113"/>
                        <a:pt x="68" y="170"/>
                      </a:cubicBezTo>
                      <a:cubicBezTo>
                        <a:pt x="67" y="255"/>
                        <a:pt x="52" y="353"/>
                        <a:pt x="2" y="423"/>
                      </a:cubicBezTo>
                      <a:cubicBezTo>
                        <a:pt x="-2" y="427"/>
                        <a:pt x="6" y="433"/>
                        <a:pt x="10" y="42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8" name="Google Shape;538;p28"/>
                <p:cNvSpPr/>
                <p:nvPr/>
              </p:nvSpPr>
              <p:spPr>
                <a:xfrm>
                  <a:off x="4409640" y="3756960"/>
                  <a:ext cx="3240" cy="38520"/>
                </a:xfrm>
                <a:custGeom>
                  <a:avLst/>
                  <a:gdLst/>
                  <a:ahLst/>
                  <a:cxnLst/>
                  <a:rect l="l" t="t" r="r" b="b"/>
                  <a:pathLst>
                    <a:path w="9" h="107" extrusionOk="0">
                      <a:moveTo>
                        <a:pt x="8" y="104"/>
                      </a:moveTo>
                      <a:cubicBezTo>
                        <a:pt x="12" y="70"/>
                        <a:pt x="9" y="35"/>
                        <a:pt x="5" y="2"/>
                      </a:cubicBezTo>
                      <a:cubicBezTo>
                        <a:pt x="4" y="-1"/>
                        <a:pt x="0" y="-1"/>
                        <a:pt x="0" y="2"/>
                      </a:cubicBezTo>
                      <a:cubicBezTo>
                        <a:pt x="3" y="36"/>
                        <a:pt x="0" y="70"/>
                        <a:pt x="4" y="104"/>
                      </a:cubicBezTo>
                      <a:cubicBezTo>
                        <a:pt x="4" y="107"/>
                        <a:pt x="8" y="107"/>
                        <a:pt x="8" y="10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9" name="Google Shape;539;p28"/>
                <p:cNvSpPr/>
                <p:nvPr/>
              </p:nvSpPr>
              <p:spPr>
                <a:xfrm>
                  <a:off x="4398480" y="3783960"/>
                  <a:ext cx="5760" cy="27720"/>
                </a:xfrm>
                <a:custGeom>
                  <a:avLst/>
                  <a:gdLst/>
                  <a:ahLst/>
                  <a:cxnLst/>
                  <a:rect l="l" t="t" r="r" b="b"/>
                  <a:pathLst>
                    <a:path w="16" h="77" extrusionOk="0">
                      <a:moveTo>
                        <a:pt x="16" y="73"/>
                      </a:moveTo>
                      <a:cubicBezTo>
                        <a:pt x="17" y="50"/>
                        <a:pt x="18" y="22"/>
                        <a:pt x="7" y="2"/>
                      </a:cubicBezTo>
                      <a:cubicBezTo>
                        <a:pt x="5" y="-2"/>
                        <a:pt x="0" y="1"/>
                        <a:pt x="1" y="4"/>
                      </a:cubicBezTo>
                      <a:cubicBezTo>
                        <a:pt x="6" y="27"/>
                        <a:pt x="6" y="50"/>
                        <a:pt x="8" y="73"/>
                      </a:cubicBezTo>
                      <a:cubicBezTo>
                        <a:pt x="8" y="78"/>
                        <a:pt x="15" y="78"/>
                        <a:pt x="16" y="7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0" name="Google Shape;540;p28"/>
                <p:cNvSpPr/>
                <p:nvPr/>
              </p:nvSpPr>
              <p:spPr>
                <a:xfrm>
                  <a:off x="4808160" y="4089960"/>
                  <a:ext cx="31680" cy="60840"/>
                </a:xfrm>
                <a:custGeom>
                  <a:avLst/>
                  <a:gdLst/>
                  <a:ahLst/>
                  <a:cxnLst/>
                  <a:rect l="l" t="t" r="r" b="b"/>
                  <a:pathLst>
                    <a:path w="88" h="169" extrusionOk="0">
                      <a:moveTo>
                        <a:pt x="4" y="168"/>
                      </a:moveTo>
                      <a:cubicBezTo>
                        <a:pt x="48" y="119"/>
                        <a:pt x="74" y="66"/>
                        <a:pt x="88" y="3"/>
                      </a:cubicBezTo>
                      <a:cubicBezTo>
                        <a:pt x="89" y="0"/>
                        <a:pt x="85" y="-1"/>
                        <a:pt x="85" y="1"/>
                      </a:cubicBezTo>
                      <a:cubicBezTo>
                        <a:pt x="68" y="61"/>
                        <a:pt x="38" y="116"/>
                        <a:pt x="1" y="165"/>
                      </a:cubicBezTo>
                      <a:cubicBezTo>
                        <a:pt x="-1" y="167"/>
                        <a:pt x="3" y="169"/>
                        <a:pt x="4" y="168"/>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1" name="Google Shape;541;p28"/>
                <p:cNvSpPr/>
                <p:nvPr/>
              </p:nvSpPr>
              <p:spPr>
                <a:xfrm>
                  <a:off x="4798800" y="4110840"/>
                  <a:ext cx="20520" cy="39600"/>
                </a:xfrm>
                <a:custGeom>
                  <a:avLst/>
                  <a:gdLst/>
                  <a:ahLst/>
                  <a:cxnLst/>
                  <a:rect l="l" t="t" r="r" b="b"/>
                  <a:pathLst>
                    <a:path w="57" h="110" extrusionOk="0">
                      <a:moveTo>
                        <a:pt x="51" y="2"/>
                      </a:moveTo>
                      <a:cubicBezTo>
                        <a:pt x="37" y="38"/>
                        <a:pt x="22" y="73"/>
                        <a:pt x="1" y="107"/>
                      </a:cubicBezTo>
                      <a:cubicBezTo>
                        <a:pt x="0" y="109"/>
                        <a:pt x="4" y="111"/>
                        <a:pt x="5" y="109"/>
                      </a:cubicBezTo>
                      <a:cubicBezTo>
                        <a:pt x="28" y="77"/>
                        <a:pt x="42" y="40"/>
                        <a:pt x="57" y="3"/>
                      </a:cubicBezTo>
                      <a:cubicBezTo>
                        <a:pt x="58" y="0"/>
                        <a:pt x="53" y="-2"/>
                        <a:pt x="5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2" name="Google Shape;542;p28"/>
                <p:cNvSpPr/>
                <p:nvPr/>
              </p:nvSpPr>
              <p:spPr>
                <a:xfrm>
                  <a:off x="4775040" y="4133880"/>
                  <a:ext cx="17280" cy="34200"/>
                </a:xfrm>
                <a:custGeom>
                  <a:avLst/>
                  <a:gdLst/>
                  <a:ahLst/>
                  <a:cxnLst/>
                  <a:rect l="l" t="t" r="r" b="b"/>
                  <a:pathLst>
                    <a:path w="48" h="95" extrusionOk="0">
                      <a:moveTo>
                        <a:pt x="40" y="3"/>
                      </a:moveTo>
                      <a:cubicBezTo>
                        <a:pt x="32" y="35"/>
                        <a:pt x="21" y="64"/>
                        <a:pt x="1" y="90"/>
                      </a:cubicBezTo>
                      <a:cubicBezTo>
                        <a:pt x="-2" y="93"/>
                        <a:pt x="4" y="97"/>
                        <a:pt x="6" y="94"/>
                      </a:cubicBezTo>
                      <a:cubicBezTo>
                        <a:pt x="29" y="68"/>
                        <a:pt x="40" y="38"/>
                        <a:pt x="48" y="5"/>
                      </a:cubicBezTo>
                      <a:cubicBezTo>
                        <a:pt x="49" y="0"/>
                        <a:pt x="41" y="-2"/>
                        <a:pt x="4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3" name="Google Shape;543;p28"/>
                <p:cNvSpPr/>
                <p:nvPr/>
              </p:nvSpPr>
              <p:spPr>
                <a:xfrm>
                  <a:off x="4716720" y="3921480"/>
                  <a:ext cx="13320" cy="127080"/>
                </a:xfrm>
                <a:custGeom>
                  <a:avLst/>
                  <a:gdLst/>
                  <a:ahLst/>
                  <a:cxnLst/>
                  <a:rect l="l" t="t" r="r" b="b"/>
                  <a:pathLst>
                    <a:path w="37" h="353" extrusionOk="0">
                      <a:moveTo>
                        <a:pt x="8" y="350"/>
                      </a:moveTo>
                      <a:cubicBezTo>
                        <a:pt x="4" y="234"/>
                        <a:pt x="49" y="119"/>
                        <a:pt x="35" y="4"/>
                      </a:cubicBezTo>
                      <a:cubicBezTo>
                        <a:pt x="35" y="-1"/>
                        <a:pt x="27" y="-3"/>
                        <a:pt x="26" y="3"/>
                      </a:cubicBezTo>
                      <a:cubicBezTo>
                        <a:pt x="11" y="115"/>
                        <a:pt x="-6" y="236"/>
                        <a:pt x="3" y="350"/>
                      </a:cubicBezTo>
                      <a:cubicBezTo>
                        <a:pt x="3" y="353"/>
                        <a:pt x="8" y="353"/>
                        <a:pt x="8" y="35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4" name="Google Shape;544;p28"/>
                <p:cNvSpPr/>
                <p:nvPr/>
              </p:nvSpPr>
              <p:spPr>
                <a:xfrm>
                  <a:off x="4723920" y="3890520"/>
                  <a:ext cx="3600" cy="20160"/>
                </a:xfrm>
                <a:custGeom>
                  <a:avLst/>
                  <a:gdLst/>
                  <a:ahLst/>
                  <a:cxnLst/>
                  <a:rect l="l" t="t" r="r" b="b"/>
                  <a:pathLst>
                    <a:path w="10" h="56" extrusionOk="0">
                      <a:moveTo>
                        <a:pt x="10" y="53"/>
                      </a:moveTo>
                      <a:cubicBezTo>
                        <a:pt x="11" y="36"/>
                        <a:pt x="10" y="19"/>
                        <a:pt x="6" y="2"/>
                      </a:cubicBezTo>
                      <a:cubicBezTo>
                        <a:pt x="6" y="-2"/>
                        <a:pt x="0" y="0"/>
                        <a:pt x="1" y="3"/>
                      </a:cubicBezTo>
                      <a:cubicBezTo>
                        <a:pt x="4" y="20"/>
                        <a:pt x="4" y="37"/>
                        <a:pt x="4" y="53"/>
                      </a:cubicBezTo>
                      <a:cubicBezTo>
                        <a:pt x="4" y="57"/>
                        <a:pt x="10" y="57"/>
                        <a:pt x="10"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5" name="Google Shape;545;p28"/>
                <p:cNvSpPr/>
                <p:nvPr/>
              </p:nvSpPr>
              <p:spPr>
                <a:xfrm>
                  <a:off x="4700520" y="4083840"/>
                  <a:ext cx="44280" cy="142920"/>
                </a:xfrm>
                <a:custGeom>
                  <a:avLst/>
                  <a:gdLst/>
                  <a:ahLst/>
                  <a:cxnLst/>
                  <a:rect l="l" t="t" r="r" b="b"/>
                  <a:pathLst>
                    <a:path w="123" h="397" extrusionOk="0">
                      <a:moveTo>
                        <a:pt x="5" y="395"/>
                      </a:moveTo>
                      <a:cubicBezTo>
                        <a:pt x="46" y="272"/>
                        <a:pt x="139" y="138"/>
                        <a:pt x="121" y="3"/>
                      </a:cubicBezTo>
                      <a:cubicBezTo>
                        <a:pt x="120" y="-3"/>
                        <a:pt x="111" y="-1"/>
                        <a:pt x="111" y="5"/>
                      </a:cubicBezTo>
                      <a:cubicBezTo>
                        <a:pt x="103" y="72"/>
                        <a:pt x="89" y="136"/>
                        <a:pt x="67" y="200"/>
                      </a:cubicBezTo>
                      <a:cubicBezTo>
                        <a:pt x="45" y="265"/>
                        <a:pt x="20" y="328"/>
                        <a:pt x="1" y="393"/>
                      </a:cubicBezTo>
                      <a:cubicBezTo>
                        <a:pt x="0" y="396"/>
                        <a:pt x="4" y="398"/>
                        <a:pt x="5" y="39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6" name="Google Shape;546;p28"/>
                <p:cNvSpPr/>
                <p:nvPr/>
              </p:nvSpPr>
              <p:spPr>
                <a:xfrm>
                  <a:off x="4719960" y="4062600"/>
                  <a:ext cx="15120" cy="50040"/>
                </a:xfrm>
                <a:custGeom>
                  <a:avLst/>
                  <a:gdLst/>
                  <a:ahLst/>
                  <a:cxnLst/>
                  <a:rect l="l" t="t" r="r" b="b"/>
                  <a:pathLst>
                    <a:path w="42" h="139" extrusionOk="0">
                      <a:moveTo>
                        <a:pt x="6" y="138"/>
                      </a:moveTo>
                      <a:cubicBezTo>
                        <a:pt x="26" y="94"/>
                        <a:pt x="46" y="51"/>
                        <a:pt x="42" y="2"/>
                      </a:cubicBezTo>
                      <a:cubicBezTo>
                        <a:pt x="42" y="-1"/>
                        <a:pt x="38" y="-1"/>
                        <a:pt x="38" y="2"/>
                      </a:cubicBezTo>
                      <a:cubicBezTo>
                        <a:pt x="39" y="50"/>
                        <a:pt x="18" y="92"/>
                        <a:pt x="1" y="136"/>
                      </a:cubicBezTo>
                      <a:cubicBezTo>
                        <a:pt x="0" y="138"/>
                        <a:pt x="5" y="140"/>
                        <a:pt x="6" y="138"/>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7" name="Google Shape;547;p28"/>
                <p:cNvSpPr/>
                <p:nvPr/>
              </p:nvSpPr>
              <p:spPr>
                <a:xfrm>
                  <a:off x="4674960" y="4186800"/>
                  <a:ext cx="84960" cy="113760"/>
                </a:xfrm>
                <a:custGeom>
                  <a:avLst/>
                  <a:gdLst/>
                  <a:ahLst/>
                  <a:cxnLst/>
                  <a:rect l="l" t="t" r="r" b="b"/>
                  <a:pathLst>
                    <a:path w="236" h="316" extrusionOk="0">
                      <a:moveTo>
                        <a:pt x="232" y="1"/>
                      </a:moveTo>
                      <a:cubicBezTo>
                        <a:pt x="159" y="107"/>
                        <a:pt x="70" y="202"/>
                        <a:pt x="1" y="310"/>
                      </a:cubicBezTo>
                      <a:cubicBezTo>
                        <a:pt x="-1" y="314"/>
                        <a:pt x="5" y="318"/>
                        <a:pt x="8" y="315"/>
                      </a:cubicBezTo>
                      <a:cubicBezTo>
                        <a:pt x="93" y="219"/>
                        <a:pt x="171" y="114"/>
                        <a:pt x="236" y="4"/>
                      </a:cubicBezTo>
                      <a:cubicBezTo>
                        <a:pt x="238" y="1"/>
                        <a:pt x="234" y="-1"/>
                        <a:pt x="23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8" name="Google Shape;548;p28"/>
                <p:cNvSpPr/>
                <p:nvPr/>
              </p:nvSpPr>
              <p:spPr>
                <a:xfrm>
                  <a:off x="4800240" y="3913200"/>
                  <a:ext cx="61920" cy="186120"/>
                </a:xfrm>
                <a:custGeom>
                  <a:avLst/>
                  <a:gdLst/>
                  <a:ahLst/>
                  <a:cxnLst/>
                  <a:rect l="l" t="t" r="r" b="b"/>
                  <a:pathLst>
                    <a:path w="172" h="517" extrusionOk="0">
                      <a:moveTo>
                        <a:pt x="169" y="1"/>
                      </a:moveTo>
                      <a:cubicBezTo>
                        <a:pt x="137" y="73"/>
                        <a:pt x="137" y="155"/>
                        <a:pt x="116" y="231"/>
                      </a:cubicBezTo>
                      <a:cubicBezTo>
                        <a:pt x="90" y="329"/>
                        <a:pt x="43" y="422"/>
                        <a:pt x="1" y="514"/>
                      </a:cubicBezTo>
                      <a:cubicBezTo>
                        <a:pt x="0" y="516"/>
                        <a:pt x="3" y="518"/>
                        <a:pt x="4" y="516"/>
                      </a:cubicBezTo>
                      <a:cubicBezTo>
                        <a:pt x="47" y="432"/>
                        <a:pt x="92" y="350"/>
                        <a:pt x="122" y="260"/>
                      </a:cubicBezTo>
                      <a:cubicBezTo>
                        <a:pt x="150" y="176"/>
                        <a:pt x="148" y="87"/>
                        <a:pt x="172" y="2"/>
                      </a:cubicBezTo>
                      <a:cubicBezTo>
                        <a:pt x="172" y="0"/>
                        <a:pt x="170" y="-1"/>
                        <a:pt x="169"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9" name="Google Shape;549;p28"/>
                <p:cNvSpPr/>
                <p:nvPr/>
              </p:nvSpPr>
              <p:spPr>
                <a:xfrm>
                  <a:off x="4773960" y="4024440"/>
                  <a:ext cx="24120" cy="61920"/>
                </a:xfrm>
                <a:custGeom>
                  <a:avLst/>
                  <a:gdLst/>
                  <a:ahLst/>
                  <a:cxnLst/>
                  <a:rect l="l" t="t" r="r" b="b"/>
                  <a:pathLst>
                    <a:path w="67" h="172" extrusionOk="0">
                      <a:moveTo>
                        <a:pt x="4" y="171"/>
                      </a:moveTo>
                      <a:cubicBezTo>
                        <a:pt x="39" y="120"/>
                        <a:pt x="46" y="59"/>
                        <a:pt x="67" y="3"/>
                      </a:cubicBezTo>
                      <a:cubicBezTo>
                        <a:pt x="68" y="0"/>
                        <a:pt x="64" y="-1"/>
                        <a:pt x="63" y="1"/>
                      </a:cubicBezTo>
                      <a:cubicBezTo>
                        <a:pt x="36" y="55"/>
                        <a:pt x="35" y="117"/>
                        <a:pt x="1" y="169"/>
                      </a:cubicBezTo>
                      <a:cubicBezTo>
                        <a:pt x="0" y="171"/>
                        <a:pt x="3" y="173"/>
                        <a:pt x="4" y="171"/>
                      </a:cubicBezTo>
                      <a:close/>
                    </a:path>
                  </a:pathLst>
                </a:custGeom>
                <a:solidFill>
                  <a:schemeClr val="dk1"/>
                </a:solidFill>
                <a:ln>
                  <a:noFill/>
                </a:ln>
              </p:spPr>
              <p:txBody>
                <a:bodyPr spcFirstLastPara="1" wrap="square" lIns="90000" tIns="16900" rIns="90000" bIns="16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0" name="Google Shape;550;p28"/>
                <p:cNvSpPr/>
                <p:nvPr/>
              </p:nvSpPr>
              <p:spPr>
                <a:xfrm>
                  <a:off x="4476240" y="4830840"/>
                  <a:ext cx="34560" cy="26640"/>
                </a:xfrm>
                <a:custGeom>
                  <a:avLst/>
                  <a:gdLst/>
                  <a:ahLst/>
                  <a:cxnLst/>
                  <a:rect l="l" t="t" r="r" b="b"/>
                  <a:pathLst>
                    <a:path w="96" h="74" extrusionOk="0">
                      <a:moveTo>
                        <a:pt x="93" y="0"/>
                      </a:moveTo>
                      <a:cubicBezTo>
                        <a:pt x="61" y="21"/>
                        <a:pt x="36" y="52"/>
                        <a:pt x="2" y="69"/>
                      </a:cubicBezTo>
                      <a:cubicBezTo>
                        <a:pt x="-1" y="70"/>
                        <a:pt x="1" y="75"/>
                        <a:pt x="4" y="73"/>
                      </a:cubicBezTo>
                      <a:cubicBezTo>
                        <a:pt x="40" y="57"/>
                        <a:pt x="67" y="29"/>
                        <a:pt x="96" y="4"/>
                      </a:cubicBezTo>
                      <a:cubicBezTo>
                        <a:pt x="98" y="2"/>
                        <a:pt x="95" y="-2"/>
                        <a:pt x="9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1" name="Google Shape;551;p28"/>
                <p:cNvSpPr/>
                <p:nvPr/>
              </p:nvSpPr>
              <p:spPr>
                <a:xfrm>
                  <a:off x="4512960" y="4792680"/>
                  <a:ext cx="19080" cy="29520"/>
                </a:xfrm>
                <a:custGeom>
                  <a:avLst/>
                  <a:gdLst/>
                  <a:ahLst/>
                  <a:cxnLst/>
                  <a:rect l="l" t="t" r="r" b="b"/>
                  <a:pathLst>
                    <a:path w="53" h="82" extrusionOk="0">
                      <a:moveTo>
                        <a:pt x="48" y="2"/>
                      </a:moveTo>
                      <a:cubicBezTo>
                        <a:pt x="43" y="33"/>
                        <a:pt x="21" y="54"/>
                        <a:pt x="1" y="76"/>
                      </a:cubicBezTo>
                      <a:cubicBezTo>
                        <a:pt x="-2" y="80"/>
                        <a:pt x="2" y="84"/>
                        <a:pt x="6" y="81"/>
                      </a:cubicBezTo>
                      <a:cubicBezTo>
                        <a:pt x="30" y="60"/>
                        <a:pt x="49" y="36"/>
                        <a:pt x="53" y="2"/>
                      </a:cubicBezTo>
                      <a:cubicBezTo>
                        <a:pt x="53" y="0"/>
                        <a:pt x="49" y="-1"/>
                        <a:pt x="48"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2" name="Google Shape;552;p28"/>
                <p:cNvSpPr/>
                <p:nvPr/>
              </p:nvSpPr>
              <p:spPr>
                <a:xfrm>
                  <a:off x="4474440" y="4736880"/>
                  <a:ext cx="360" cy="360"/>
                </a:xfrm>
                <a:custGeom>
                  <a:avLst/>
                  <a:gdLst/>
                  <a:ahLst/>
                  <a:cxnLst/>
                  <a:rect l="l" t="t" r="r" b="b"/>
                  <a:pathLst>
                    <a:path w="1" h="1" extrusionOk="0">
                      <a:moveTo>
                        <a:pt x="1" y="1"/>
                      </a:moveTo>
                      <a:lnTo>
                        <a:pt x="1" y="0"/>
                      </a:lnTo>
                      <a:cubicBezTo>
                        <a:pt x="0" y="0"/>
                        <a:pt x="0" y="1"/>
                        <a:pt x="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3" name="Google Shape;553;p28"/>
                <p:cNvSpPr/>
                <p:nvPr/>
              </p:nvSpPr>
              <p:spPr>
                <a:xfrm>
                  <a:off x="4479840" y="4492440"/>
                  <a:ext cx="164880" cy="293040"/>
                </a:xfrm>
                <a:custGeom>
                  <a:avLst/>
                  <a:gdLst/>
                  <a:ahLst/>
                  <a:cxnLst/>
                  <a:rect l="l" t="t" r="r" b="b"/>
                  <a:pathLst>
                    <a:path w="458" h="814" extrusionOk="0">
                      <a:moveTo>
                        <a:pt x="447" y="4"/>
                      </a:moveTo>
                      <a:cubicBezTo>
                        <a:pt x="424" y="79"/>
                        <a:pt x="394" y="151"/>
                        <a:pt x="368" y="225"/>
                      </a:cubicBezTo>
                      <a:cubicBezTo>
                        <a:pt x="340" y="303"/>
                        <a:pt x="311" y="374"/>
                        <a:pt x="270" y="446"/>
                      </a:cubicBezTo>
                      <a:cubicBezTo>
                        <a:pt x="197" y="577"/>
                        <a:pt x="122" y="715"/>
                        <a:pt x="2" y="809"/>
                      </a:cubicBezTo>
                      <a:cubicBezTo>
                        <a:pt x="-1" y="811"/>
                        <a:pt x="3" y="815"/>
                        <a:pt x="6" y="813"/>
                      </a:cubicBezTo>
                      <a:cubicBezTo>
                        <a:pt x="128" y="723"/>
                        <a:pt x="210" y="597"/>
                        <a:pt x="285" y="468"/>
                      </a:cubicBezTo>
                      <a:cubicBezTo>
                        <a:pt x="325" y="399"/>
                        <a:pt x="359" y="331"/>
                        <a:pt x="383" y="255"/>
                      </a:cubicBezTo>
                      <a:cubicBezTo>
                        <a:pt x="409" y="173"/>
                        <a:pt x="447" y="92"/>
                        <a:pt x="458" y="6"/>
                      </a:cubicBezTo>
                      <a:cubicBezTo>
                        <a:pt x="459" y="-1"/>
                        <a:pt x="448" y="-2"/>
                        <a:pt x="447"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4" name="Google Shape;554;p28"/>
                <p:cNvSpPr/>
                <p:nvPr/>
              </p:nvSpPr>
              <p:spPr>
                <a:xfrm>
                  <a:off x="4532400" y="4457520"/>
                  <a:ext cx="98640" cy="205920"/>
                </a:xfrm>
                <a:custGeom>
                  <a:avLst/>
                  <a:gdLst/>
                  <a:ahLst/>
                  <a:cxnLst/>
                  <a:rect l="l" t="t" r="r" b="b"/>
                  <a:pathLst>
                    <a:path w="274" h="572" extrusionOk="0">
                      <a:moveTo>
                        <a:pt x="6" y="571"/>
                      </a:moveTo>
                      <a:cubicBezTo>
                        <a:pt x="72" y="490"/>
                        <a:pt x="126" y="400"/>
                        <a:pt x="170" y="305"/>
                      </a:cubicBezTo>
                      <a:cubicBezTo>
                        <a:pt x="213" y="211"/>
                        <a:pt x="255" y="108"/>
                        <a:pt x="274" y="6"/>
                      </a:cubicBezTo>
                      <a:cubicBezTo>
                        <a:pt x="275" y="1"/>
                        <a:pt x="268" y="-2"/>
                        <a:pt x="266" y="2"/>
                      </a:cubicBezTo>
                      <a:cubicBezTo>
                        <a:pt x="223" y="98"/>
                        <a:pt x="196" y="200"/>
                        <a:pt x="155" y="296"/>
                      </a:cubicBezTo>
                      <a:cubicBezTo>
                        <a:pt x="114" y="392"/>
                        <a:pt x="65" y="484"/>
                        <a:pt x="1" y="568"/>
                      </a:cubicBezTo>
                      <a:cubicBezTo>
                        <a:pt x="-1" y="570"/>
                        <a:pt x="4" y="573"/>
                        <a:pt x="6" y="57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5" name="Google Shape;555;p28"/>
                <p:cNvSpPr/>
                <p:nvPr/>
              </p:nvSpPr>
              <p:spPr>
                <a:xfrm>
                  <a:off x="4645440" y="4420080"/>
                  <a:ext cx="4680" cy="12600"/>
                </a:xfrm>
                <a:custGeom>
                  <a:avLst/>
                  <a:gdLst/>
                  <a:ahLst/>
                  <a:cxnLst/>
                  <a:rect l="l" t="t" r="r" b="b"/>
                  <a:pathLst>
                    <a:path w="13" h="35" extrusionOk="0">
                      <a:moveTo>
                        <a:pt x="5" y="33"/>
                      </a:moveTo>
                      <a:cubicBezTo>
                        <a:pt x="10" y="24"/>
                        <a:pt x="13" y="14"/>
                        <a:pt x="13" y="3"/>
                      </a:cubicBezTo>
                      <a:cubicBezTo>
                        <a:pt x="13" y="-1"/>
                        <a:pt x="8" y="-1"/>
                        <a:pt x="7" y="3"/>
                      </a:cubicBezTo>
                      <a:cubicBezTo>
                        <a:pt x="7" y="13"/>
                        <a:pt x="5" y="22"/>
                        <a:pt x="1" y="31"/>
                      </a:cubicBezTo>
                      <a:cubicBezTo>
                        <a:pt x="0" y="34"/>
                        <a:pt x="4" y="36"/>
                        <a:pt x="5"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6" name="Google Shape;556;p28"/>
                <p:cNvSpPr/>
                <p:nvPr/>
              </p:nvSpPr>
              <p:spPr>
                <a:xfrm>
                  <a:off x="4170600" y="4738680"/>
                  <a:ext cx="288000" cy="71280"/>
                </a:xfrm>
                <a:custGeom>
                  <a:avLst/>
                  <a:gdLst/>
                  <a:ahLst/>
                  <a:cxnLst/>
                  <a:rect l="l" t="t" r="r" b="b"/>
                  <a:pathLst>
                    <a:path w="800" h="198" extrusionOk="0">
                      <a:moveTo>
                        <a:pt x="790" y="1"/>
                      </a:moveTo>
                      <a:cubicBezTo>
                        <a:pt x="644" y="94"/>
                        <a:pt x="492" y="162"/>
                        <a:pt x="317" y="173"/>
                      </a:cubicBezTo>
                      <a:cubicBezTo>
                        <a:pt x="263" y="176"/>
                        <a:pt x="209" y="172"/>
                        <a:pt x="156" y="165"/>
                      </a:cubicBezTo>
                      <a:cubicBezTo>
                        <a:pt x="103" y="157"/>
                        <a:pt x="34" y="142"/>
                        <a:pt x="6" y="93"/>
                      </a:cubicBezTo>
                      <a:cubicBezTo>
                        <a:pt x="4" y="89"/>
                        <a:pt x="-1" y="92"/>
                        <a:pt x="1" y="96"/>
                      </a:cubicBezTo>
                      <a:cubicBezTo>
                        <a:pt x="25" y="141"/>
                        <a:pt x="79" y="160"/>
                        <a:pt x="126" y="174"/>
                      </a:cubicBezTo>
                      <a:cubicBezTo>
                        <a:pt x="184" y="191"/>
                        <a:pt x="245" y="198"/>
                        <a:pt x="305" y="198"/>
                      </a:cubicBezTo>
                      <a:cubicBezTo>
                        <a:pt x="479" y="197"/>
                        <a:pt x="670" y="130"/>
                        <a:pt x="798" y="11"/>
                      </a:cubicBezTo>
                      <a:cubicBezTo>
                        <a:pt x="804" y="6"/>
                        <a:pt x="797" y="-3"/>
                        <a:pt x="790" y="1"/>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7" name="Google Shape;557;p28"/>
                <p:cNvSpPr/>
                <p:nvPr/>
              </p:nvSpPr>
              <p:spPr>
                <a:xfrm>
                  <a:off x="4486320" y="4698000"/>
                  <a:ext cx="35280" cy="48600"/>
                </a:xfrm>
                <a:custGeom>
                  <a:avLst/>
                  <a:gdLst/>
                  <a:ahLst/>
                  <a:cxnLst/>
                  <a:rect l="l" t="t" r="r" b="b"/>
                  <a:pathLst>
                    <a:path w="98" h="135" extrusionOk="0">
                      <a:moveTo>
                        <a:pt x="6" y="134"/>
                      </a:moveTo>
                      <a:cubicBezTo>
                        <a:pt x="51" y="108"/>
                        <a:pt x="92" y="55"/>
                        <a:pt x="98" y="3"/>
                      </a:cubicBezTo>
                      <a:cubicBezTo>
                        <a:pt x="99" y="0"/>
                        <a:pt x="93" y="-1"/>
                        <a:pt x="93" y="2"/>
                      </a:cubicBezTo>
                      <a:cubicBezTo>
                        <a:pt x="86" y="54"/>
                        <a:pt x="38" y="95"/>
                        <a:pt x="2" y="128"/>
                      </a:cubicBezTo>
                      <a:cubicBezTo>
                        <a:pt x="-1" y="131"/>
                        <a:pt x="3" y="136"/>
                        <a:pt x="6" y="134"/>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8" name="Google Shape;558;p28"/>
                <p:cNvSpPr/>
                <p:nvPr/>
              </p:nvSpPr>
              <p:spPr>
                <a:xfrm>
                  <a:off x="4363560" y="4788360"/>
                  <a:ext cx="84600" cy="38880"/>
                </a:xfrm>
                <a:custGeom>
                  <a:avLst/>
                  <a:gdLst/>
                  <a:ahLst/>
                  <a:cxnLst/>
                  <a:rect l="l" t="t" r="r" b="b"/>
                  <a:pathLst>
                    <a:path w="235" h="108" extrusionOk="0">
                      <a:moveTo>
                        <a:pt x="231" y="1"/>
                      </a:moveTo>
                      <a:cubicBezTo>
                        <a:pt x="160" y="39"/>
                        <a:pt x="86" y="101"/>
                        <a:pt x="3" y="103"/>
                      </a:cubicBezTo>
                      <a:cubicBezTo>
                        <a:pt x="0" y="103"/>
                        <a:pt x="0" y="108"/>
                        <a:pt x="3" y="108"/>
                      </a:cubicBezTo>
                      <a:cubicBezTo>
                        <a:pt x="86" y="111"/>
                        <a:pt x="170" y="52"/>
                        <a:pt x="234" y="6"/>
                      </a:cubicBezTo>
                      <a:cubicBezTo>
                        <a:pt x="237" y="4"/>
                        <a:pt x="234" y="-2"/>
                        <a:pt x="231" y="0"/>
                      </a:cubicBezTo>
                      <a:lnTo>
                        <a:pt x="231"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9" name="Google Shape;559;p28"/>
                <p:cNvSpPr/>
                <p:nvPr/>
              </p:nvSpPr>
              <p:spPr>
                <a:xfrm>
                  <a:off x="4046760" y="4770720"/>
                  <a:ext cx="291240" cy="91080"/>
                </a:xfrm>
                <a:custGeom>
                  <a:avLst/>
                  <a:gdLst/>
                  <a:ahLst/>
                  <a:cxnLst/>
                  <a:rect l="l" t="t" r="r" b="b"/>
                  <a:pathLst>
                    <a:path w="809" h="253" extrusionOk="0">
                      <a:moveTo>
                        <a:pt x="807" y="246"/>
                      </a:moveTo>
                      <a:cubicBezTo>
                        <a:pt x="732" y="224"/>
                        <a:pt x="653" y="232"/>
                        <a:pt x="579" y="206"/>
                      </a:cubicBezTo>
                      <a:cubicBezTo>
                        <a:pt x="503" y="180"/>
                        <a:pt x="434" y="141"/>
                        <a:pt x="355" y="128"/>
                      </a:cubicBezTo>
                      <a:cubicBezTo>
                        <a:pt x="230" y="108"/>
                        <a:pt x="97" y="106"/>
                        <a:pt x="8" y="2"/>
                      </a:cubicBezTo>
                      <a:cubicBezTo>
                        <a:pt x="5" y="-3"/>
                        <a:pt x="-1" y="3"/>
                        <a:pt x="1" y="7"/>
                      </a:cubicBezTo>
                      <a:cubicBezTo>
                        <a:pt x="63" y="122"/>
                        <a:pt x="198" y="134"/>
                        <a:pt x="314" y="148"/>
                      </a:cubicBezTo>
                      <a:cubicBezTo>
                        <a:pt x="398" y="158"/>
                        <a:pt x="470" y="190"/>
                        <a:pt x="549" y="218"/>
                      </a:cubicBezTo>
                      <a:cubicBezTo>
                        <a:pt x="586" y="231"/>
                        <a:pt x="624" y="240"/>
                        <a:pt x="663" y="243"/>
                      </a:cubicBezTo>
                      <a:cubicBezTo>
                        <a:pt x="712" y="245"/>
                        <a:pt x="758" y="241"/>
                        <a:pt x="805" y="253"/>
                      </a:cubicBezTo>
                      <a:cubicBezTo>
                        <a:pt x="810" y="254"/>
                        <a:pt x="812" y="247"/>
                        <a:pt x="807" y="24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0" name="Google Shape;560;p28"/>
                <p:cNvSpPr/>
                <p:nvPr/>
              </p:nvSpPr>
              <p:spPr>
                <a:xfrm>
                  <a:off x="4057200" y="4757760"/>
                  <a:ext cx="52560" cy="23760"/>
                </a:xfrm>
                <a:custGeom>
                  <a:avLst/>
                  <a:gdLst/>
                  <a:ahLst/>
                  <a:cxnLst/>
                  <a:rect l="l" t="t" r="r" b="b"/>
                  <a:pathLst>
                    <a:path w="146" h="66" extrusionOk="0">
                      <a:moveTo>
                        <a:pt x="144" y="66"/>
                      </a:moveTo>
                      <a:cubicBezTo>
                        <a:pt x="147" y="66"/>
                        <a:pt x="147" y="61"/>
                        <a:pt x="144" y="60"/>
                      </a:cubicBezTo>
                      <a:cubicBezTo>
                        <a:pt x="93" y="51"/>
                        <a:pt x="49" y="35"/>
                        <a:pt x="8" y="1"/>
                      </a:cubicBezTo>
                      <a:cubicBezTo>
                        <a:pt x="5" y="-1"/>
                        <a:pt x="-1" y="1"/>
                        <a:pt x="1" y="6"/>
                      </a:cubicBezTo>
                      <a:cubicBezTo>
                        <a:pt x="19" y="56"/>
                        <a:pt x="98" y="66"/>
                        <a:pt x="144" y="6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1" name="Google Shape;561;p28"/>
                <p:cNvSpPr/>
                <p:nvPr/>
              </p:nvSpPr>
              <p:spPr>
                <a:xfrm>
                  <a:off x="4147200" y="4798800"/>
                  <a:ext cx="29520" cy="9000"/>
                </a:xfrm>
                <a:custGeom>
                  <a:avLst/>
                  <a:gdLst/>
                  <a:ahLst/>
                  <a:cxnLst/>
                  <a:rect l="l" t="t" r="r" b="b"/>
                  <a:pathLst>
                    <a:path w="82" h="25" extrusionOk="0">
                      <a:moveTo>
                        <a:pt x="4" y="6"/>
                      </a:moveTo>
                      <a:cubicBezTo>
                        <a:pt x="31" y="2"/>
                        <a:pt x="53" y="21"/>
                        <a:pt x="79" y="25"/>
                      </a:cubicBezTo>
                      <a:cubicBezTo>
                        <a:pt x="83" y="25"/>
                        <a:pt x="83" y="20"/>
                        <a:pt x="80" y="19"/>
                      </a:cubicBezTo>
                      <a:cubicBezTo>
                        <a:pt x="53" y="13"/>
                        <a:pt x="31" y="-6"/>
                        <a:pt x="2" y="1"/>
                      </a:cubicBezTo>
                      <a:cubicBezTo>
                        <a:pt x="-1" y="2"/>
                        <a:pt x="0" y="7"/>
                        <a:pt x="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2" name="Google Shape;562;p28"/>
                <p:cNvSpPr/>
                <p:nvPr/>
              </p:nvSpPr>
              <p:spPr>
                <a:xfrm>
                  <a:off x="4245480" y="4728960"/>
                  <a:ext cx="182520" cy="52920"/>
                </a:xfrm>
                <a:custGeom>
                  <a:avLst/>
                  <a:gdLst/>
                  <a:ahLst/>
                  <a:cxnLst/>
                  <a:rect l="l" t="t" r="r" b="b"/>
                  <a:pathLst>
                    <a:path w="507" h="147" extrusionOk="0">
                      <a:moveTo>
                        <a:pt x="3" y="146"/>
                      </a:moveTo>
                      <a:cubicBezTo>
                        <a:pt x="180" y="153"/>
                        <a:pt x="352" y="98"/>
                        <a:pt x="505" y="9"/>
                      </a:cubicBezTo>
                      <a:cubicBezTo>
                        <a:pt x="510" y="6"/>
                        <a:pt x="506" y="-3"/>
                        <a:pt x="501" y="0"/>
                      </a:cubicBezTo>
                      <a:cubicBezTo>
                        <a:pt x="337" y="65"/>
                        <a:pt x="182" y="137"/>
                        <a:pt x="3" y="140"/>
                      </a:cubicBezTo>
                      <a:cubicBezTo>
                        <a:pt x="0" y="140"/>
                        <a:pt x="0" y="145"/>
                        <a:pt x="3" y="146"/>
                      </a:cubicBezTo>
                      <a:close/>
                    </a:path>
                  </a:pathLst>
                </a:custGeom>
                <a:solidFill>
                  <a:schemeClr val="dk1"/>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3" name="Google Shape;563;p28"/>
                <p:cNvSpPr/>
                <p:nvPr/>
              </p:nvSpPr>
              <p:spPr>
                <a:xfrm>
                  <a:off x="4426200" y="4676040"/>
                  <a:ext cx="55800" cy="30960"/>
                </a:xfrm>
                <a:custGeom>
                  <a:avLst/>
                  <a:gdLst/>
                  <a:ahLst/>
                  <a:cxnLst/>
                  <a:rect l="l" t="t" r="r" b="b"/>
                  <a:pathLst>
                    <a:path w="155" h="86" extrusionOk="0">
                      <a:moveTo>
                        <a:pt x="152" y="0"/>
                      </a:moveTo>
                      <a:cubicBezTo>
                        <a:pt x="102" y="27"/>
                        <a:pt x="54" y="57"/>
                        <a:pt x="2" y="80"/>
                      </a:cubicBezTo>
                      <a:cubicBezTo>
                        <a:pt x="-1" y="81"/>
                        <a:pt x="1" y="87"/>
                        <a:pt x="4" y="85"/>
                      </a:cubicBezTo>
                      <a:cubicBezTo>
                        <a:pt x="58" y="65"/>
                        <a:pt x="105" y="34"/>
                        <a:pt x="154" y="5"/>
                      </a:cubicBezTo>
                      <a:cubicBezTo>
                        <a:pt x="158" y="3"/>
                        <a:pt x="155" y="-2"/>
                        <a:pt x="151" y="0"/>
                      </a:cubicBezTo>
                      <a:lnTo>
                        <a:pt x="152"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4" name="Google Shape;564;p28"/>
                <p:cNvSpPr/>
                <p:nvPr/>
              </p:nvSpPr>
              <p:spPr>
                <a:xfrm>
                  <a:off x="3679560" y="4295160"/>
                  <a:ext cx="157680" cy="320040"/>
                </a:xfrm>
                <a:custGeom>
                  <a:avLst/>
                  <a:gdLst/>
                  <a:ahLst/>
                  <a:cxnLst/>
                  <a:rect l="l" t="t" r="r" b="b"/>
                  <a:pathLst>
                    <a:path w="438" h="889" extrusionOk="0">
                      <a:moveTo>
                        <a:pt x="238" y="434"/>
                      </a:moveTo>
                      <a:cubicBezTo>
                        <a:pt x="189" y="277"/>
                        <a:pt x="40" y="167"/>
                        <a:pt x="10" y="3"/>
                      </a:cubicBezTo>
                      <a:cubicBezTo>
                        <a:pt x="9" y="-3"/>
                        <a:pt x="0" y="-1"/>
                        <a:pt x="0" y="4"/>
                      </a:cubicBezTo>
                      <a:cubicBezTo>
                        <a:pt x="5" y="88"/>
                        <a:pt x="45" y="155"/>
                        <a:pt x="93" y="222"/>
                      </a:cubicBezTo>
                      <a:cubicBezTo>
                        <a:pt x="117" y="257"/>
                        <a:pt x="142" y="291"/>
                        <a:pt x="164" y="326"/>
                      </a:cubicBezTo>
                      <a:cubicBezTo>
                        <a:pt x="192" y="370"/>
                        <a:pt x="209" y="416"/>
                        <a:pt x="225" y="465"/>
                      </a:cubicBezTo>
                      <a:cubicBezTo>
                        <a:pt x="255" y="553"/>
                        <a:pt x="299" y="635"/>
                        <a:pt x="330" y="722"/>
                      </a:cubicBezTo>
                      <a:cubicBezTo>
                        <a:pt x="351" y="782"/>
                        <a:pt x="375" y="854"/>
                        <a:pt x="433" y="888"/>
                      </a:cubicBezTo>
                      <a:cubicBezTo>
                        <a:pt x="437" y="890"/>
                        <a:pt x="440" y="885"/>
                        <a:pt x="437" y="883"/>
                      </a:cubicBezTo>
                      <a:cubicBezTo>
                        <a:pt x="372" y="842"/>
                        <a:pt x="353" y="750"/>
                        <a:pt x="331" y="683"/>
                      </a:cubicBezTo>
                      <a:cubicBezTo>
                        <a:pt x="305" y="598"/>
                        <a:pt x="265" y="519"/>
                        <a:pt x="238" y="43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5" name="Google Shape;565;p28"/>
                <p:cNvSpPr/>
                <p:nvPr/>
              </p:nvSpPr>
              <p:spPr>
                <a:xfrm>
                  <a:off x="3682080" y="4260600"/>
                  <a:ext cx="33120" cy="63720"/>
                </a:xfrm>
                <a:custGeom>
                  <a:avLst/>
                  <a:gdLst/>
                  <a:ahLst/>
                  <a:cxnLst/>
                  <a:rect l="l" t="t" r="r" b="b"/>
                  <a:pathLst>
                    <a:path w="92" h="177" extrusionOk="0">
                      <a:moveTo>
                        <a:pt x="0" y="2"/>
                      </a:moveTo>
                      <a:cubicBezTo>
                        <a:pt x="6" y="68"/>
                        <a:pt x="45" y="126"/>
                        <a:pt x="87" y="175"/>
                      </a:cubicBezTo>
                      <a:cubicBezTo>
                        <a:pt x="89" y="179"/>
                        <a:pt x="95" y="174"/>
                        <a:pt x="92" y="171"/>
                      </a:cubicBezTo>
                      <a:cubicBezTo>
                        <a:pt x="59" y="117"/>
                        <a:pt x="11" y="68"/>
                        <a:pt x="4" y="2"/>
                      </a:cubicBezTo>
                      <a:cubicBezTo>
                        <a:pt x="3" y="0"/>
                        <a:pt x="0" y="-1"/>
                        <a:pt x="0" y="2"/>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6" name="Google Shape;566;p28"/>
                <p:cNvSpPr/>
                <p:nvPr/>
              </p:nvSpPr>
              <p:spPr>
                <a:xfrm>
                  <a:off x="3740760" y="4350960"/>
                  <a:ext cx="101520" cy="140760"/>
                </a:xfrm>
                <a:custGeom>
                  <a:avLst/>
                  <a:gdLst/>
                  <a:ahLst/>
                  <a:cxnLst/>
                  <a:rect l="l" t="t" r="r" b="b"/>
                  <a:pathLst>
                    <a:path w="282" h="391" extrusionOk="0">
                      <a:moveTo>
                        <a:pt x="140" y="175"/>
                      </a:moveTo>
                      <a:cubicBezTo>
                        <a:pt x="105" y="109"/>
                        <a:pt x="64" y="46"/>
                        <a:pt x="4" y="0"/>
                      </a:cubicBezTo>
                      <a:cubicBezTo>
                        <a:pt x="2" y="-2"/>
                        <a:pt x="-1" y="2"/>
                        <a:pt x="1" y="3"/>
                      </a:cubicBezTo>
                      <a:cubicBezTo>
                        <a:pt x="67" y="58"/>
                        <a:pt x="101" y="136"/>
                        <a:pt x="138" y="212"/>
                      </a:cubicBezTo>
                      <a:cubicBezTo>
                        <a:pt x="170" y="278"/>
                        <a:pt x="207" y="351"/>
                        <a:pt x="273" y="390"/>
                      </a:cubicBezTo>
                      <a:cubicBezTo>
                        <a:pt x="279" y="394"/>
                        <a:pt x="286" y="385"/>
                        <a:pt x="281" y="379"/>
                      </a:cubicBezTo>
                      <a:cubicBezTo>
                        <a:pt x="222" y="317"/>
                        <a:pt x="181" y="249"/>
                        <a:pt x="140" y="1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7" name="Google Shape;567;p28"/>
                <p:cNvSpPr/>
                <p:nvPr/>
              </p:nvSpPr>
              <p:spPr>
                <a:xfrm>
                  <a:off x="3786480" y="4386240"/>
                  <a:ext cx="80280" cy="113040"/>
                </a:xfrm>
                <a:custGeom>
                  <a:avLst/>
                  <a:gdLst/>
                  <a:ahLst/>
                  <a:cxnLst/>
                  <a:rect l="l" t="t" r="r" b="b"/>
                  <a:pathLst>
                    <a:path w="223" h="314" extrusionOk="0">
                      <a:moveTo>
                        <a:pt x="223" y="306"/>
                      </a:moveTo>
                      <a:cubicBezTo>
                        <a:pt x="194" y="254"/>
                        <a:pt x="145" y="210"/>
                        <a:pt x="110" y="163"/>
                      </a:cubicBezTo>
                      <a:cubicBezTo>
                        <a:pt x="71" y="111"/>
                        <a:pt x="35" y="59"/>
                        <a:pt x="6" y="1"/>
                      </a:cubicBezTo>
                      <a:cubicBezTo>
                        <a:pt x="4" y="-2"/>
                        <a:pt x="0" y="0"/>
                        <a:pt x="1" y="3"/>
                      </a:cubicBezTo>
                      <a:cubicBezTo>
                        <a:pt x="21" y="63"/>
                        <a:pt x="57" y="121"/>
                        <a:pt x="94" y="173"/>
                      </a:cubicBezTo>
                      <a:cubicBezTo>
                        <a:pt x="127" y="220"/>
                        <a:pt x="166" y="281"/>
                        <a:pt x="216" y="313"/>
                      </a:cubicBezTo>
                      <a:cubicBezTo>
                        <a:pt x="220" y="316"/>
                        <a:pt x="225" y="310"/>
                        <a:pt x="223" y="30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8" name="Google Shape;568;p28"/>
                <p:cNvSpPr/>
                <p:nvPr/>
              </p:nvSpPr>
              <p:spPr>
                <a:xfrm>
                  <a:off x="3830040" y="4419000"/>
                  <a:ext cx="45360" cy="68040"/>
                </a:xfrm>
                <a:custGeom>
                  <a:avLst/>
                  <a:gdLst/>
                  <a:ahLst/>
                  <a:cxnLst/>
                  <a:rect l="l" t="t" r="r" b="b"/>
                  <a:pathLst>
                    <a:path w="126" h="189" extrusionOk="0">
                      <a:moveTo>
                        <a:pt x="0" y="3"/>
                      </a:moveTo>
                      <a:cubicBezTo>
                        <a:pt x="10" y="76"/>
                        <a:pt x="83" y="126"/>
                        <a:pt x="119" y="187"/>
                      </a:cubicBezTo>
                      <a:cubicBezTo>
                        <a:pt x="122" y="191"/>
                        <a:pt x="128" y="187"/>
                        <a:pt x="126" y="182"/>
                      </a:cubicBezTo>
                      <a:cubicBezTo>
                        <a:pt x="97" y="115"/>
                        <a:pt x="19" y="77"/>
                        <a:pt x="5" y="2"/>
                      </a:cubicBezTo>
                      <a:cubicBezTo>
                        <a:pt x="4" y="-1"/>
                        <a:pt x="0" y="0"/>
                        <a:pt x="0" y="3"/>
                      </a:cubicBezTo>
                      <a:close/>
                    </a:path>
                  </a:pathLst>
                </a:custGeom>
                <a:solidFill>
                  <a:schemeClr val="dk1"/>
                </a:solidFill>
                <a:ln>
                  <a:noFill/>
                </a:ln>
              </p:spPr>
              <p:txBody>
                <a:bodyPr spcFirstLastPara="1" wrap="square" lIns="90000" tIns="23025" rIns="90000" bIns="23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9" name="Google Shape;569;p28"/>
                <p:cNvSpPr/>
                <p:nvPr/>
              </p:nvSpPr>
              <p:spPr>
                <a:xfrm>
                  <a:off x="3798360" y="4476600"/>
                  <a:ext cx="33480" cy="42480"/>
                </a:xfrm>
                <a:custGeom>
                  <a:avLst/>
                  <a:gdLst/>
                  <a:ahLst/>
                  <a:cxnLst/>
                  <a:rect l="l" t="t" r="r" b="b"/>
                  <a:pathLst>
                    <a:path w="93" h="118" extrusionOk="0">
                      <a:moveTo>
                        <a:pt x="5" y="1"/>
                      </a:moveTo>
                      <a:cubicBezTo>
                        <a:pt x="3" y="-2"/>
                        <a:pt x="-1" y="2"/>
                        <a:pt x="1" y="4"/>
                      </a:cubicBezTo>
                      <a:cubicBezTo>
                        <a:pt x="35" y="39"/>
                        <a:pt x="62" y="77"/>
                        <a:pt x="89" y="117"/>
                      </a:cubicBezTo>
                      <a:cubicBezTo>
                        <a:pt x="90" y="119"/>
                        <a:pt x="94" y="117"/>
                        <a:pt x="93" y="114"/>
                      </a:cubicBezTo>
                      <a:cubicBezTo>
                        <a:pt x="68" y="73"/>
                        <a:pt x="39" y="35"/>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0" name="Google Shape;570;p28"/>
                <p:cNvSpPr/>
                <p:nvPr/>
              </p:nvSpPr>
              <p:spPr>
                <a:xfrm>
                  <a:off x="3865320" y="4525200"/>
                  <a:ext cx="1800" cy="8280"/>
                </a:xfrm>
                <a:custGeom>
                  <a:avLst/>
                  <a:gdLst/>
                  <a:ahLst/>
                  <a:cxnLst/>
                  <a:rect l="l" t="t" r="r" b="b"/>
                  <a:pathLst>
                    <a:path w="5" h="23" extrusionOk="0">
                      <a:moveTo>
                        <a:pt x="0" y="2"/>
                      </a:moveTo>
                      <a:cubicBezTo>
                        <a:pt x="0" y="8"/>
                        <a:pt x="0" y="14"/>
                        <a:pt x="1" y="21"/>
                      </a:cubicBezTo>
                      <a:cubicBezTo>
                        <a:pt x="1" y="23"/>
                        <a:pt x="5" y="23"/>
                        <a:pt x="5" y="21"/>
                      </a:cubicBezTo>
                      <a:cubicBezTo>
                        <a:pt x="5" y="14"/>
                        <a:pt x="5" y="8"/>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1" name="Google Shape;571;p28"/>
                <p:cNvSpPr/>
                <p:nvPr/>
              </p:nvSpPr>
              <p:spPr>
                <a:xfrm>
                  <a:off x="3916080" y="4698000"/>
                  <a:ext cx="53280" cy="34920"/>
                </a:xfrm>
                <a:custGeom>
                  <a:avLst/>
                  <a:gdLst/>
                  <a:ahLst/>
                  <a:cxnLst/>
                  <a:rect l="l" t="t" r="r" b="b"/>
                  <a:pathLst>
                    <a:path w="148" h="97" extrusionOk="0">
                      <a:moveTo>
                        <a:pt x="6" y="1"/>
                      </a:moveTo>
                      <a:cubicBezTo>
                        <a:pt x="4" y="-2"/>
                        <a:pt x="-1" y="2"/>
                        <a:pt x="1" y="5"/>
                      </a:cubicBezTo>
                      <a:cubicBezTo>
                        <a:pt x="34" y="50"/>
                        <a:pt x="97" y="71"/>
                        <a:pt x="145" y="97"/>
                      </a:cubicBezTo>
                      <a:cubicBezTo>
                        <a:pt x="148" y="98"/>
                        <a:pt x="150" y="94"/>
                        <a:pt x="148" y="92"/>
                      </a:cubicBezTo>
                      <a:cubicBezTo>
                        <a:pt x="102" y="60"/>
                        <a:pt x="42" y="45"/>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2" name="Google Shape;572;p28"/>
                <p:cNvSpPr/>
                <p:nvPr/>
              </p:nvSpPr>
              <p:spPr>
                <a:xfrm>
                  <a:off x="4047120" y="4703040"/>
                  <a:ext cx="40320" cy="16560"/>
                </a:xfrm>
                <a:custGeom>
                  <a:avLst/>
                  <a:gdLst/>
                  <a:ahLst/>
                  <a:cxnLst/>
                  <a:rect l="l" t="t" r="r" b="b"/>
                  <a:pathLst>
                    <a:path w="112" h="46" extrusionOk="0">
                      <a:moveTo>
                        <a:pt x="110" y="41"/>
                      </a:moveTo>
                      <a:cubicBezTo>
                        <a:pt x="74" y="31"/>
                        <a:pt x="38" y="21"/>
                        <a:pt x="6" y="0"/>
                      </a:cubicBezTo>
                      <a:cubicBezTo>
                        <a:pt x="2" y="-2"/>
                        <a:pt x="-2" y="4"/>
                        <a:pt x="2" y="7"/>
                      </a:cubicBezTo>
                      <a:cubicBezTo>
                        <a:pt x="35" y="28"/>
                        <a:pt x="71" y="41"/>
                        <a:pt x="109" y="46"/>
                      </a:cubicBezTo>
                      <a:cubicBezTo>
                        <a:pt x="112" y="47"/>
                        <a:pt x="114" y="42"/>
                        <a:pt x="110"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3" name="Google Shape;573;p28"/>
                <p:cNvSpPr/>
                <p:nvPr/>
              </p:nvSpPr>
              <p:spPr>
                <a:xfrm>
                  <a:off x="4152240" y="4717800"/>
                  <a:ext cx="20160" cy="9720"/>
                </a:xfrm>
                <a:custGeom>
                  <a:avLst/>
                  <a:gdLst/>
                  <a:ahLst/>
                  <a:cxnLst/>
                  <a:rect l="l" t="t" r="r" b="b"/>
                  <a:pathLst>
                    <a:path w="56" h="27" extrusionOk="0">
                      <a:moveTo>
                        <a:pt x="54" y="27"/>
                      </a:moveTo>
                      <a:cubicBezTo>
                        <a:pt x="57" y="28"/>
                        <a:pt x="58" y="24"/>
                        <a:pt x="55" y="22"/>
                      </a:cubicBezTo>
                      <a:cubicBezTo>
                        <a:pt x="38" y="15"/>
                        <a:pt x="21" y="8"/>
                        <a:pt x="5" y="0"/>
                      </a:cubicBezTo>
                      <a:cubicBezTo>
                        <a:pt x="2" y="-1"/>
                        <a:pt x="-1" y="4"/>
                        <a:pt x="2" y="5"/>
                      </a:cubicBezTo>
                      <a:cubicBezTo>
                        <a:pt x="19" y="14"/>
                        <a:pt x="36" y="20"/>
                        <a:pt x="54"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4" name="Google Shape;574;p28"/>
                <p:cNvSpPr/>
                <p:nvPr/>
              </p:nvSpPr>
              <p:spPr>
                <a:xfrm>
                  <a:off x="3387240" y="3553920"/>
                  <a:ext cx="243000" cy="688680"/>
                </a:xfrm>
                <a:custGeom>
                  <a:avLst/>
                  <a:gdLst/>
                  <a:ahLst/>
                  <a:cxnLst/>
                  <a:rect l="l" t="t" r="r" b="b"/>
                  <a:pathLst>
                    <a:path w="675" h="1913" extrusionOk="0">
                      <a:moveTo>
                        <a:pt x="158" y="1015"/>
                      </a:moveTo>
                      <a:cubicBezTo>
                        <a:pt x="81" y="853"/>
                        <a:pt x="12" y="670"/>
                        <a:pt x="31" y="487"/>
                      </a:cubicBezTo>
                      <a:cubicBezTo>
                        <a:pt x="49" y="311"/>
                        <a:pt x="159" y="152"/>
                        <a:pt x="254" y="8"/>
                      </a:cubicBezTo>
                      <a:cubicBezTo>
                        <a:pt x="259" y="1"/>
                        <a:pt x="248" y="-4"/>
                        <a:pt x="244" y="2"/>
                      </a:cubicBezTo>
                      <a:cubicBezTo>
                        <a:pt x="139" y="139"/>
                        <a:pt x="39" y="287"/>
                        <a:pt x="9" y="460"/>
                      </a:cubicBezTo>
                      <a:cubicBezTo>
                        <a:pt x="-22" y="629"/>
                        <a:pt x="36" y="806"/>
                        <a:pt x="103" y="959"/>
                      </a:cubicBezTo>
                      <a:cubicBezTo>
                        <a:pt x="180" y="1135"/>
                        <a:pt x="277" y="1296"/>
                        <a:pt x="385" y="1454"/>
                      </a:cubicBezTo>
                      <a:cubicBezTo>
                        <a:pt x="436" y="1529"/>
                        <a:pt x="488" y="1603"/>
                        <a:pt x="541" y="1676"/>
                      </a:cubicBezTo>
                      <a:cubicBezTo>
                        <a:pt x="594" y="1749"/>
                        <a:pt x="641" y="1824"/>
                        <a:pt x="668" y="1911"/>
                      </a:cubicBezTo>
                      <a:cubicBezTo>
                        <a:pt x="670" y="1915"/>
                        <a:pt x="676" y="1913"/>
                        <a:pt x="675" y="1909"/>
                      </a:cubicBezTo>
                      <a:cubicBezTo>
                        <a:pt x="632" y="1754"/>
                        <a:pt x="532" y="1630"/>
                        <a:pt x="445" y="1498"/>
                      </a:cubicBezTo>
                      <a:cubicBezTo>
                        <a:pt x="341" y="1340"/>
                        <a:pt x="239" y="1186"/>
                        <a:pt x="158" y="10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5" name="Google Shape;575;p28"/>
                <p:cNvSpPr/>
                <p:nvPr/>
              </p:nvSpPr>
              <p:spPr>
                <a:xfrm>
                  <a:off x="3345120" y="3602520"/>
                  <a:ext cx="62640" cy="277920"/>
                </a:xfrm>
                <a:custGeom>
                  <a:avLst/>
                  <a:gdLst/>
                  <a:ahLst/>
                  <a:cxnLst/>
                  <a:rect l="l" t="t" r="r" b="b"/>
                  <a:pathLst>
                    <a:path w="174" h="772" extrusionOk="0">
                      <a:moveTo>
                        <a:pt x="27" y="354"/>
                      </a:moveTo>
                      <a:cubicBezTo>
                        <a:pt x="49" y="227"/>
                        <a:pt x="112" y="118"/>
                        <a:pt x="174" y="8"/>
                      </a:cubicBezTo>
                      <a:cubicBezTo>
                        <a:pt x="177" y="2"/>
                        <a:pt x="170" y="-4"/>
                        <a:pt x="166" y="1"/>
                      </a:cubicBezTo>
                      <a:cubicBezTo>
                        <a:pt x="83" y="95"/>
                        <a:pt x="31" y="227"/>
                        <a:pt x="8" y="349"/>
                      </a:cubicBezTo>
                      <a:cubicBezTo>
                        <a:pt x="-19" y="494"/>
                        <a:pt x="32" y="631"/>
                        <a:pt x="65" y="770"/>
                      </a:cubicBezTo>
                      <a:cubicBezTo>
                        <a:pt x="66" y="773"/>
                        <a:pt x="70" y="772"/>
                        <a:pt x="70" y="769"/>
                      </a:cubicBezTo>
                      <a:cubicBezTo>
                        <a:pt x="44" y="631"/>
                        <a:pt x="2" y="495"/>
                        <a:pt x="27" y="3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6" name="Google Shape;576;p28"/>
                <p:cNvSpPr/>
                <p:nvPr/>
              </p:nvSpPr>
              <p:spPr>
                <a:xfrm>
                  <a:off x="3405960" y="3547080"/>
                  <a:ext cx="62640" cy="95400"/>
                </a:xfrm>
                <a:custGeom>
                  <a:avLst/>
                  <a:gdLst/>
                  <a:ahLst/>
                  <a:cxnLst/>
                  <a:rect l="l" t="t" r="r" b="b"/>
                  <a:pathLst>
                    <a:path w="174" h="265" extrusionOk="0">
                      <a:moveTo>
                        <a:pt x="7" y="263"/>
                      </a:moveTo>
                      <a:cubicBezTo>
                        <a:pt x="55" y="171"/>
                        <a:pt x="124" y="93"/>
                        <a:pt x="174" y="3"/>
                      </a:cubicBezTo>
                      <a:cubicBezTo>
                        <a:pt x="175" y="1"/>
                        <a:pt x="171" y="-2"/>
                        <a:pt x="169" y="1"/>
                      </a:cubicBezTo>
                      <a:cubicBezTo>
                        <a:pt x="114" y="88"/>
                        <a:pt x="42" y="163"/>
                        <a:pt x="1" y="259"/>
                      </a:cubicBezTo>
                      <a:cubicBezTo>
                        <a:pt x="-1" y="263"/>
                        <a:pt x="5" y="267"/>
                        <a:pt x="7" y="26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7" name="Google Shape;577;p28"/>
                <p:cNvSpPr/>
                <p:nvPr/>
              </p:nvSpPr>
              <p:spPr>
                <a:xfrm>
                  <a:off x="3330360" y="3554280"/>
                  <a:ext cx="109800" cy="138960"/>
                </a:xfrm>
                <a:custGeom>
                  <a:avLst/>
                  <a:gdLst/>
                  <a:ahLst/>
                  <a:cxnLst/>
                  <a:rect l="l" t="t" r="r" b="b"/>
                  <a:pathLst>
                    <a:path w="305" h="386" extrusionOk="0">
                      <a:moveTo>
                        <a:pt x="304" y="8"/>
                      </a:moveTo>
                      <a:cubicBezTo>
                        <a:pt x="308" y="5"/>
                        <a:pt x="304" y="-3"/>
                        <a:pt x="299" y="0"/>
                      </a:cubicBezTo>
                      <a:cubicBezTo>
                        <a:pt x="153" y="83"/>
                        <a:pt x="96" y="253"/>
                        <a:pt x="1" y="382"/>
                      </a:cubicBezTo>
                      <a:cubicBezTo>
                        <a:pt x="-1" y="384"/>
                        <a:pt x="3" y="387"/>
                        <a:pt x="5" y="385"/>
                      </a:cubicBezTo>
                      <a:cubicBezTo>
                        <a:pt x="107" y="261"/>
                        <a:pt x="172" y="106"/>
                        <a:pt x="304"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8" name="Google Shape;578;p28"/>
                <p:cNvSpPr/>
                <p:nvPr/>
              </p:nvSpPr>
              <p:spPr>
                <a:xfrm>
                  <a:off x="3456360" y="3498840"/>
                  <a:ext cx="40680" cy="35640"/>
                </a:xfrm>
                <a:custGeom>
                  <a:avLst/>
                  <a:gdLst/>
                  <a:ahLst/>
                  <a:cxnLst/>
                  <a:rect l="l" t="t" r="r" b="b"/>
                  <a:pathLst>
                    <a:path w="113" h="99" extrusionOk="0">
                      <a:moveTo>
                        <a:pt x="4" y="98"/>
                      </a:moveTo>
                      <a:cubicBezTo>
                        <a:pt x="43" y="71"/>
                        <a:pt x="83" y="40"/>
                        <a:pt x="113" y="3"/>
                      </a:cubicBezTo>
                      <a:cubicBezTo>
                        <a:pt x="115" y="1"/>
                        <a:pt x="112" y="-2"/>
                        <a:pt x="110" y="0"/>
                      </a:cubicBezTo>
                      <a:cubicBezTo>
                        <a:pt x="76" y="34"/>
                        <a:pt x="40" y="65"/>
                        <a:pt x="1" y="94"/>
                      </a:cubicBezTo>
                      <a:cubicBezTo>
                        <a:pt x="-1" y="96"/>
                        <a:pt x="1" y="100"/>
                        <a:pt x="4"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9" name="Google Shape;579;p28"/>
                <p:cNvSpPr/>
                <p:nvPr/>
              </p:nvSpPr>
              <p:spPr>
                <a:xfrm>
                  <a:off x="3343320" y="3530880"/>
                  <a:ext cx="98280" cy="103320"/>
                </a:xfrm>
                <a:custGeom>
                  <a:avLst/>
                  <a:gdLst/>
                  <a:ahLst/>
                  <a:cxnLst/>
                  <a:rect l="l" t="t" r="r" b="b"/>
                  <a:pathLst>
                    <a:path w="273" h="287" extrusionOk="0">
                      <a:moveTo>
                        <a:pt x="5" y="286"/>
                      </a:moveTo>
                      <a:cubicBezTo>
                        <a:pt x="48" y="237"/>
                        <a:pt x="87" y="186"/>
                        <a:pt x="131" y="139"/>
                      </a:cubicBezTo>
                      <a:cubicBezTo>
                        <a:pt x="176" y="91"/>
                        <a:pt x="224" y="49"/>
                        <a:pt x="272" y="7"/>
                      </a:cubicBezTo>
                      <a:cubicBezTo>
                        <a:pt x="276" y="3"/>
                        <a:pt x="271" y="-3"/>
                        <a:pt x="267" y="0"/>
                      </a:cubicBezTo>
                      <a:cubicBezTo>
                        <a:pt x="161" y="69"/>
                        <a:pt x="69" y="177"/>
                        <a:pt x="1" y="283"/>
                      </a:cubicBezTo>
                      <a:cubicBezTo>
                        <a:pt x="0" y="285"/>
                        <a:pt x="3" y="288"/>
                        <a:pt x="5" y="2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0" name="Google Shape;580;p28"/>
                <p:cNvSpPr/>
                <p:nvPr/>
              </p:nvSpPr>
              <p:spPr>
                <a:xfrm>
                  <a:off x="3366000" y="3724200"/>
                  <a:ext cx="129240" cy="352440"/>
                </a:xfrm>
                <a:custGeom>
                  <a:avLst/>
                  <a:gdLst/>
                  <a:ahLst/>
                  <a:cxnLst/>
                  <a:rect l="l" t="t" r="r" b="b"/>
                  <a:pathLst>
                    <a:path w="359" h="979" extrusionOk="0">
                      <a:moveTo>
                        <a:pt x="359" y="972"/>
                      </a:moveTo>
                      <a:cubicBezTo>
                        <a:pt x="313" y="896"/>
                        <a:pt x="259" y="825"/>
                        <a:pt x="211" y="750"/>
                      </a:cubicBezTo>
                      <a:cubicBezTo>
                        <a:pt x="160" y="669"/>
                        <a:pt x="126" y="579"/>
                        <a:pt x="92" y="490"/>
                      </a:cubicBezTo>
                      <a:cubicBezTo>
                        <a:pt x="58" y="402"/>
                        <a:pt x="19" y="307"/>
                        <a:pt x="16" y="211"/>
                      </a:cubicBezTo>
                      <a:cubicBezTo>
                        <a:pt x="13" y="141"/>
                        <a:pt x="45" y="71"/>
                        <a:pt x="30" y="1"/>
                      </a:cubicBezTo>
                      <a:cubicBezTo>
                        <a:pt x="29" y="-2"/>
                        <a:pt x="25" y="0"/>
                        <a:pt x="25" y="3"/>
                      </a:cubicBezTo>
                      <a:cubicBezTo>
                        <a:pt x="38" y="79"/>
                        <a:pt x="-3" y="154"/>
                        <a:pt x="1" y="231"/>
                      </a:cubicBezTo>
                      <a:cubicBezTo>
                        <a:pt x="6" y="327"/>
                        <a:pt x="45" y="420"/>
                        <a:pt x="78" y="508"/>
                      </a:cubicBezTo>
                      <a:cubicBezTo>
                        <a:pt x="110" y="590"/>
                        <a:pt x="143" y="672"/>
                        <a:pt x="188" y="748"/>
                      </a:cubicBezTo>
                      <a:cubicBezTo>
                        <a:pt x="236" y="829"/>
                        <a:pt x="296" y="901"/>
                        <a:pt x="351" y="977"/>
                      </a:cubicBezTo>
                      <a:cubicBezTo>
                        <a:pt x="355" y="981"/>
                        <a:pt x="362" y="977"/>
                        <a:pt x="359" y="9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1" name="Google Shape;581;p28"/>
                <p:cNvSpPr/>
                <p:nvPr/>
              </p:nvSpPr>
              <p:spPr>
                <a:xfrm>
                  <a:off x="3467880" y="4015080"/>
                  <a:ext cx="58680" cy="91440"/>
                </a:xfrm>
                <a:custGeom>
                  <a:avLst/>
                  <a:gdLst/>
                  <a:ahLst/>
                  <a:cxnLst/>
                  <a:rect l="l" t="t" r="r" b="b"/>
                  <a:pathLst>
                    <a:path w="163" h="254" extrusionOk="0">
                      <a:moveTo>
                        <a:pt x="163" y="248"/>
                      </a:moveTo>
                      <a:cubicBezTo>
                        <a:pt x="110" y="167"/>
                        <a:pt x="43" y="92"/>
                        <a:pt x="6" y="2"/>
                      </a:cubicBezTo>
                      <a:cubicBezTo>
                        <a:pt x="5" y="-2"/>
                        <a:pt x="-1" y="0"/>
                        <a:pt x="0" y="3"/>
                      </a:cubicBezTo>
                      <a:cubicBezTo>
                        <a:pt x="36" y="94"/>
                        <a:pt x="99" y="174"/>
                        <a:pt x="157" y="252"/>
                      </a:cubicBezTo>
                      <a:cubicBezTo>
                        <a:pt x="159" y="256"/>
                        <a:pt x="165" y="252"/>
                        <a:pt x="163" y="249"/>
                      </a:cubicBezTo>
                      <a:lnTo>
                        <a:pt x="163" y="24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2" name="Google Shape;582;p28"/>
                <p:cNvSpPr/>
                <p:nvPr/>
              </p:nvSpPr>
              <p:spPr>
                <a:xfrm>
                  <a:off x="3485160" y="4092480"/>
                  <a:ext cx="72720" cy="83160"/>
                </a:xfrm>
                <a:custGeom>
                  <a:avLst/>
                  <a:gdLst/>
                  <a:ahLst/>
                  <a:cxnLst/>
                  <a:rect l="l" t="t" r="r" b="b"/>
                  <a:pathLst>
                    <a:path w="202" h="231" extrusionOk="0">
                      <a:moveTo>
                        <a:pt x="5" y="1"/>
                      </a:moveTo>
                      <a:cubicBezTo>
                        <a:pt x="3" y="-1"/>
                        <a:pt x="-1" y="1"/>
                        <a:pt x="1" y="4"/>
                      </a:cubicBezTo>
                      <a:cubicBezTo>
                        <a:pt x="48" y="92"/>
                        <a:pt x="131" y="157"/>
                        <a:pt x="197" y="230"/>
                      </a:cubicBezTo>
                      <a:cubicBezTo>
                        <a:pt x="200" y="232"/>
                        <a:pt x="203" y="229"/>
                        <a:pt x="202" y="227"/>
                      </a:cubicBezTo>
                      <a:cubicBezTo>
                        <a:pt x="141" y="147"/>
                        <a:pt x="54" y="90"/>
                        <a:pt x="5" y="1"/>
                      </a:cubicBezTo>
                      <a:close/>
                    </a:path>
                  </a:pathLst>
                </a:custGeom>
                <a:solidFill>
                  <a:schemeClr val="dk1"/>
                </a:solidFill>
                <a:ln>
                  <a:noFill/>
                </a:ln>
              </p:spPr>
              <p:txBody>
                <a:bodyPr spcFirstLastPara="1" wrap="square" lIns="90000" tIns="38150" rIns="90000" bIns="38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3" name="Google Shape;583;p28"/>
                <p:cNvSpPr/>
                <p:nvPr/>
              </p:nvSpPr>
              <p:spPr>
                <a:xfrm>
                  <a:off x="3470400" y="3816000"/>
                  <a:ext cx="183600" cy="364320"/>
                </a:xfrm>
                <a:custGeom>
                  <a:avLst/>
                  <a:gdLst/>
                  <a:ahLst/>
                  <a:cxnLst/>
                  <a:rect l="l" t="t" r="r" b="b"/>
                  <a:pathLst>
                    <a:path w="510" h="1012" extrusionOk="0">
                      <a:moveTo>
                        <a:pt x="339" y="782"/>
                      </a:moveTo>
                      <a:cubicBezTo>
                        <a:pt x="288" y="702"/>
                        <a:pt x="243" y="619"/>
                        <a:pt x="197" y="536"/>
                      </a:cubicBezTo>
                      <a:cubicBezTo>
                        <a:pt x="105" y="375"/>
                        <a:pt x="4" y="192"/>
                        <a:pt x="6" y="2"/>
                      </a:cubicBezTo>
                      <a:cubicBezTo>
                        <a:pt x="6" y="-1"/>
                        <a:pt x="1" y="-1"/>
                        <a:pt x="1" y="2"/>
                      </a:cubicBezTo>
                      <a:cubicBezTo>
                        <a:pt x="-7" y="188"/>
                        <a:pt x="84" y="365"/>
                        <a:pt x="169" y="525"/>
                      </a:cubicBezTo>
                      <a:cubicBezTo>
                        <a:pt x="259" y="696"/>
                        <a:pt x="352" y="885"/>
                        <a:pt x="503" y="1010"/>
                      </a:cubicBezTo>
                      <a:cubicBezTo>
                        <a:pt x="508" y="1014"/>
                        <a:pt x="513" y="1008"/>
                        <a:pt x="509" y="1004"/>
                      </a:cubicBezTo>
                      <a:cubicBezTo>
                        <a:pt x="447" y="934"/>
                        <a:pt x="389" y="861"/>
                        <a:pt x="339" y="78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4" name="Google Shape;584;p28"/>
                <p:cNvSpPr/>
                <p:nvPr/>
              </p:nvSpPr>
              <p:spPr>
                <a:xfrm>
                  <a:off x="3575880" y="4012920"/>
                  <a:ext cx="215280" cy="301680"/>
                </a:xfrm>
                <a:custGeom>
                  <a:avLst/>
                  <a:gdLst/>
                  <a:ahLst/>
                  <a:cxnLst/>
                  <a:rect l="l" t="t" r="r" b="b"/>
                  <a:pathLst>
                    <a:path w="598" h="838" extrusionOk="0">
                      <a:moveTo>
                        <a:pt x="131" y="198"/>
                      </a:moveTo>
                      <a:cubicBezTo>
                        <a:pt x="177" y="277"/>
                        <a:pt x="228" y="354"/>
                        <a:pt x="275" y="433"/>
                      </a:cubicBezTo>
                      <a:cubicBezTo>
                        <a:pt x="319" y="505"/>
                        <a:pt x="362" y="577"/>
                        <a:pt x="416" y="642"/>
                      </a:cubicBezTo>
                      <a:cubicBezTo>
                        <a:pt x="471" y="710"/>
                        <a:pt x="534" y="773"/>
                        <a:pt x="594" y="837"/>
                      </a:cubicBezTo>
                      <a:cubicBezTo>
                        <a:pt x="596" y="839"/>
                        <a:pt x="600" y="837"/>
                        <a:pt x="598" y="834"/>
                      </a:cubicBezTo>
                      <a:cubicBezTo>
                        <a:pt x="553" y="768"/>
                        <a:pt x="498" y="708"/>
                        <a:pt x="447" y="647"/>
                      </a:cubicBezTo>
                      <a:cubicBezTo>
                        <a:pt x="385" y="573"/>
                        <a:pt x="334" y="494"/>
                        <a:pt x="283" y="412"/>
                      </a:cubicBezTo>
                      <a:cubicBezTo>
                        <a:pt x="235" y="335"/>
                        <a:pt x="182" y="261"/>
                        <a:pt x="134" y="183"/>
                      </a:cubicBezTo>
                      <a:cubicBezTo>
                        <a:pt x="94" y="119"/>
                        <a:pt x="59" y="51"/>
                        <a:pt x="3" y="0"/>
                      </a:cubicBezTo>
                      <a:cubicBezTo>
                        <a:pt x="1" y="-1"/>
                        <a:pt x="-1" y="1"/>
                        <a:pt x="1" y="2"/>
                      </a:cubicBezTo>
                      <a:cubicBezTo>
                        <a:pt x="58" y="57"/>
                        <a:pt x="92" y="130"/>
                        <a:pt x="131" y="19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5" name="Google Shape;585;p28"/>
                <p:cNvSpPr/>
                <p:nvPr/>
              </p:nvSpPr>
              <p:spPr>
                <a:xfrm>
                  <a:off x="3777480" y="4268160"/>
                  <a:ext cx="36000" cy="47880"/>
                </a:xfrm>
                <a:custGeom>
                  <a:avLst/>
                  <a:gdLst/>
                  <a:ahLst/>
                  <a:cxnLst/>
                  <a:rect l="l" t="t" r="r" b="b"/>
                  <a:pathLst>
                    <a:path w="100" h="133" extrusionOk="0">
                      <a:moveTo>
                        <a:pt x="1" y="5"/>
                      </a:moveTo>
                      <a:cubicBezTo>
                        <a:pt x="51" y="30"/>
                        <a:pt x="68" y="87"/>
                        <a:pt x="95" y="131"/>
                      </a:cubicBezTo>
                      <a:cubicBezTo>
                        <a:pt x="97" y="135"/>
                        <a:pt x="102" y="132"/>
                        <a:pt x="100" y="129"/>
                      </a:cubicBezTo>
                      <a:cubicBezTo>
                        <a:pt x="76" y="82"/>
                        <a:pt x="54" y="25"/>
                        <a:pt x="4" y="0"/>
                      </a:cubicBezTo>
                      <a:cubicBezTo>
                        <a:pt x="1" y="-1"/>
                        <a:pt x="-1" y="3"/>
                        <a:pt x="2" y="5"/>
                      </a:cubicBezTo>
                      <a:lnTo>
                        <a:pt x="1" y="5"/>
                      </a:lnTo>
                      <a:close/>
                    </a:path>
                  </a:pathLst>
                </a:custGeom>
                <a:solidFill>
                  <a:schemeClr val="dk1"/>
                </a:solidFill>
                <a:ln>
                  <a:noFill/>
                </a:ln>
              </p:spPr>
              <p:txBody>
                <a:bodyPr spcFirstLastPara="1" wrap="square" lIns="90000" tIns="2875" rIns="90000" bIns="2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6" name="Google Shape;586;p28"/>
                <p:cNvSpPr/>
                <p:nvPr/>
              </p:nvSpPr>
              <p:spPr>
                <a:xfrm>
                  <a:off x="3726360" y="4285440"/>
                  <a:ext cx="90000" cy="100080"/>
                </a:xfrm>
                <a:custGeom>
                  <a:avLst/>
                  <a:gdLst/>
                  <a:ahLst/>
                  <a:cxnLst/>
                  <a:rect l="l" t="t" r="r" b="b"/>
                  <a:pathLst>
                    <a:path w="250" h="278" extrusionOk="0">
                      <a:moveTo>
                        <a:pt x="5" y="1"/>
                      </a:moveTo>
                      <a:cubicBezTo>
                        <a:pt x="4" y="-1"/>
                        <a:pt x="0" y="0"/>
                        <a:pt x="1" y="2"/>
                      </a:cubicBezTo>
                      <a:cubicBezTo>
                        <a:pt x="32" y="123"/>
                        <a:pt x="168" y="189"/>
                        <a:pt x="245" y="277"/>
                      </a:cubicBezTo>
                      <a:cubicBezTo>
                        <a:pt x="247" y="280"/>
                        <a:pt x="252" y="276"/>
                        <a:pt x="249" y="273"/>
                      </a:cubicBezTo>
                      <a:cubicBezTo>
                        <a:pt x="177" y="177"/>
                        <a:pt x="49" y="118"/>
                        <a:pt x="5"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7" name="Google Shape;587;p28"/>
                <p:cNvSpPr/>
                <p:nvPr/>
              </p:nvSpPr>
              <p:spPr>
                <a:xfrm>
                  <a:off x="3903120" y="4493880"/>
                  <a:ext cx="30600" cy="27360"/>
                </a:xfrm>
                <a:custGeom>
                  <a:avLst/>
                  <a:gdLst/>
                  <a:ahLst/>
                  <a:cxnLst/>
                  <a:rect l="l" t="t" r="r" b="b"/>
                  <a:pathLst>
                    <a:path w="85" h="76" extrusionOk="0">
                      <a:moveTo>
                        <a:pt x="82" y="76"/>
                      </a:moveTo>
                      <a:cubicBezTo>
                        <a:pt x="84" y="77"/>
                        <a:pt x="86" y="75"/>
                        <a:pt x="85" y="74"/>
                      </a:cubicBezTo>
                      <a:cubicBezTo>
                        <a:pt x="60" y="47"/>
                        <a:pt x="25" y="33"/>
                        <a:pt x="6" y="1"/>
                      </a:cubicBezTo>
                      <a:cubicBezTo>
                        <a:pt x="4" y="-2"/>
                        <a:pt x="-1" y="0"/>
                        <a:pt x="1" y="3"/>
                      </a:cubicBezTo>
                      <a:cubicBezTo>
                        <a:pt x="20" y="35"/>
                        <a:pt x="55" y="52"/>
                        <a:pt x="82"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8" name="Google Shape;588;p28"/>
                <p:cNvSpPr/>
                <p:nvPr/>
              </p:nvSpPr>
              <p:spPr>
                <a:xfrm>
                  <a:off x="3655440" y="4191840"/>
                  <a:ext cx="30960" cy="56520"/>
                </a:xfrm>
                <a:custGeom>
                  <a:avLst/>
                  <a:gdLst/>
                  <a:ahLst/>
                  <a:cxnLst/>
                  <a:rect l="l" t="t" r="r" b="b"/>
                  <a:pathLst>
                    <a:path w="86" h="157" extrusionOk="0">
                      <a:moveTo>
                        <a:pt x="86" y="151"/>
                      </a:moveTo>
                      <a:cubicBezTo>
                        <a:pt x="60" y="101"/>
                        <a:pt x="16" y="60"/>
                        <a:pt x="6" y="2"/>
                      </a:cubicBezTo>
                      <a:cubicBezTo>
                        <a:pt x="6" y="-1"/>
                        <a:pt x="-1" y="0"/>
                        <a:pt x="0" y="3"/>
                      </a:cubicBezTo>
                      <a:cubicBezTo>
                        <a:pt x="3" y="62"/>
                        <a:pt x="51" y="106"/>
                        <a:pt x="80" y="155"/>
                      </a:cubicBezTo>
                      <a:cubicBezTo>
                        <a:pt x="82" y="159"/>
                        <a:pt x="89" y="155"/>
                        <a:pt x="86" y="151"/>
                      </a:cubicBezTo>
                      <a:close/>
                    </a:path>
                  </a:pathLst>
                </a:custGeom>
                <a:solidFill>
                  <a:schemeClr val="dk1"/>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9" name="Google Shape;589;p28"/>
                <p:cNvSpPr/>
                <p:nvPr/>
              </p:nvSpPr>
              <p:spPr>
                <a:xfrm>
                  <a:off x="3496680" y="3790800"/>
                  <a:ext cx="42840" cy="140040"/>
                </a:xfrm>
                <a:custGeom>
                  <a:avLst/>
                  <a:gdLst/>
                  <a:ahLst/>
                  <a:cxnLst/>
                  <a:rect l="l" t="t" r="r" b="b"/>
                  <a:pathLst>
                    <a:path w="119" h="389" extrusionOk="0">
                      <a:moveTo>
                        <a:pt x="119" y="384"/>
                      </a:moveTo>
                      <a:cubicBezTo>
                        <a:pt x="93" y="323"/>
                        <a:pt x="72" y="260"/>
                        <a:pt x="54" y="196"/>
                      </a:cubicBezTo>
                      <a:cubicBezTo>
                        <a:pt x="36" y="132"/>
                        <a:pt x="25" y="66"/>
                        <a:pt x="7" y="2"/>
                      </a:cubicBezTo>
                      <a:cubicBezTo>
                        <a:pt x="6" y="-2"/>
                        <a:pt x="0" y="-1"/>
                        <a:pt x="0" y="3"/>
                      </a:cubicBezTo>
                      <a:cubicBezTo>
                        <a:pt x="8" y="134"/>
                        <a:pt x="57" y="268"/>
                        <a:pt x="114" y="387"/>
                      </a:cubicBezTo>
                      <a:cubicBezTo>
                        <a:pt x="115" y="390"/>
                        <a:pt x="121" y="388"/>
                        <a:pt x="119" y="38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0" name="Google Shape;590;p28"/>
                <p:cNvSpPr/>
                <p:nvPr/>
              </p:nvSpPr>
              <p:spPr>
                <a:xfrm>
                  <a:off x="3532320" y="3836880"/>
                  <a:ext cx="33480" cy="79200"/>
                </a:xfrm>
                <a:custGeom>
                  <a:avLst/>
                  <a:gdLst/>
                  <a:ahLst/>
                  <a:cxnLst/>
                  <a:rect l="l" t="t" r="r" b="b"/>
                  <a:pathLst>
                    <a:path w="93" h="220" extrusionOk="0">
                      <a:moveTo>
                        <a:pt x="93" y="216"/>
                      </a:moveTo>
                      <a:cubicBezTo>
                        <a:pt x="68" y="146"/>
                        <a:pt x="5" y="80"/>
                        <a:pt x="5" y="2"/>
                      </a:cubicBezTo>
                      <a:cubicBezTo>
                        <a:pt x="5" y="-1"/>
                        <a:pt x="0" y="-1"/>
                        <a:pt x="0" y="2"/>
                      </a:cubicBezTo>
                      <a:cubicBezTo>
                        <a:pt x="-2" y="80"/>
                        <a:pt x="58" y="150"/>
                        <a:pt x="88" y="218"/>
                      </a:cubicBezTo>
                      <a:cubicBezTo>
                        <a:pt x="89" y="221"/>
                        <a:pt x="94" y="219"/>
                        <a:pt x="93" y="216"/>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1" name="Google Shape;591;p28"/>
                <p:cNvSpPr/>
                <p:nvPr/>
              </p:nvSpPr>
              <p:spPr>
                <a:xfrm>
                  <a:off x="3564000" y="3867120"/>
                  <a:ext cx="6840" cy="29160"/>
                </a:xfrm>
                <a:custGeom>
                  <a:avLst/>
                  <a:gdLst/>
                  <a:ahLst/>
                  <a:cxnLst/>
                  <a:rect l="l" t="t" r="r" b="b"/>
                  <a:pathLst>
                    <a:path w="19" h="81" extrusionOk="0">
                      <a:moveTo>
                        <a:pt x="19" y="78"/>
                      </a:moveTo>
                      <a:cubicBezTo>
                        <a:pt x="10" y="53"/>
                        <a:pt x="8" y="27"/>
                        <a:pt x="4" y="1"/>
                      </a:cubicBezTo>
                      <a:cubicBezTo>
                        <a:pt x="4" y="-1"/>
                        <a:pt x="0" y="0"/>
                        <a:pt x="0" y="2"/>
                      </a:cubicBezTo>
                      <a:cubicBezTo>
                        <a:pt x="3" y="28"/>
                        <a:pt x="4" y="54"/>
                        <a:pt x="14" y="79"/>
                      </a:cubicBezTo>
                      <a:cubicBezTo>
                        <a:pt x="15" y="82"/>
                        <a:pt x="21" y="81"/>
                        <a:pt x="19" y="7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2" name="Google Shape;592;p28"/>
                <p:cNvSpPr/>
                <p:nvPr/>
              </p:nvSpPr>
              <p:spPr>
                <a:xfrm>
                  <a:off x="3511080" y="3629160"/>
                  <a:ext cx="9360" cy="87480"/>
                </a:xfrm>
                <a:custGeom>
                  <a:avLst/>
                  <a:gdLst/>
                  <a:ahLst/>
                  <a:cxnLst/>
                  <a:rect l="l" t="t" r="r" b="b"/>
                  <a:pathLst>
                    <a:path w="26" h="243" extrusionOk="0">
                      <a:moveTo>
                        <a:pt x="6" y="240"/>
                      </a:moveTo>
                      <a:cubicBezTo>
                        <a:pt x="8" y="161"/>
                        <a:pt x="19" y="83"/>
                        <a:pt x="26" y="4"/>
                      </a:cubicBezTo>
                      <a:cubicBezTo>
                        <a:pt x="26" y="-1"/>
                        <a:pt x="19" y="-2"/>
                        <a:pt x="18" y="3"/>
                      </a:cubicBezTo>
                      <a:cubicBezTo>
                        <a:pt x="4" y="81"/>
                        <a:pt x="-1" y="161"/>
                        <a:pt x="1" y="240"/>
                      </a:cubicBezTo>
                      <a:cubicBezTo>
                        <a:pt x="1" y="243"/>
                        <a:pt x="6" y="243"/>
                        <a:pt x="6" y="240"/>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3" name="Google Shape;593;p28"/>
                <p:cNvSpPr/>
                <p:nvPr/>
              </p:nvSpPr>
              <p:spPr>
                <a:xfrm>
                  <a:off x="3591000" y="3318480"/>
                  <a:ext cx="180720" cy="95760"/>
                </a:xfrm>
                <a:custGeom>
                  <a:avLst/>
                  <a:gdLst/>
                  <a:ahLst/>
                  <a:cxnLst/>
                  <a:rect l="l" t="t" r="r" b="b"/>
                  <a:pathLst>
                    <a:path w="502" h="266" extrusionOk="0">
                      <a:moveTo>
                        <a:pt x="500" y="7"/>
                      </a:moveTo>
                      <a:cubicBezTo>
                        <a:pt x="504" y="5"/>
                        <a:pt x="503" y="-1"/>
                        <a:pt x="498" y="0"/>
                      </a:cubicBezTo>
                      <a:cubicBezTo>
                        <a:pt x="315" y="38"/>
                        <a:pt x="151" y="152"/>
                        <a:pt x="2" y="259"/>
                      </a:cubicBezTo>
                      <a:cubicBezTo>
                        <a:pt x="-1" y="262"/>
                        <a:pt x="2" y="267"/>
                        <a:pt x="5" y="265"/>
                      </a:cubicBezTo>
                      <a:cubicBezTo>
                        <a:pt x="81" y="213"/>
                        <a:pt x="157" y="162"/>
                        <a:pt x="238" y="117"/>
                      </a:cubicBezTo>
                      <a:cubicBezTo>
                        <a:pt x="322" y="71"/>
                        <a:pt x="410" y="40"/>
                        <a:pt x="500" y="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4" name="Google Shape;594;p28"/>
                <p:cNvSpPr/>
                <p:nvPr/>
              </p:nvSpPr>
              <p:spPr>
                <a:xfrm>
                  <a:off x="3634560" y="3304800"/>
                  <a:ext cx="149760" cy="69840"/>
                </a:xfrm>
                <a:custGeom>
                  <a:avLst/>
                  <a:gdLst/>
                  <a:ahLst/>
                  <a:cxnLst/>
                  <a:rect l="l" t="t" r="r" b="b"/>
                  <a:pathLst>
                    <a:path w="416" h="194" extrusionOk="0">
                      <a:moveTo>
                        <a:pt x="4" y="193"/>
                      </a:moveTo>
                      <a:cubicBezTo>
                        <a:pt x="134" y="113"/>
                        <a:pt x="264" y="49"/>
                        <a:pt x="412" y="10"/>
                      </a:cubicBezTo>
                      <a:cubicBezTo>
                        <a:pt x="418" y="9"/>
                        <a:pt x="417" y="0"/>
                        <a:pt x="411" y="0"/>
                      </a:cubicBezTo>
                      <a:cubicBezTo>
                        <a:pt x="340" y="2"/>
                        <a:pt x="273" y="33"/>
                        <a:pt x="210" y="63"/>
                      </a:cubicBezTo>
                      <a:cubicBezTo>
                        <a:pt x="137" y="98"/>
                        <a:pt x="67" y="142"/>
                        <a:pt x="2" y="189"/>
                      </a:cubicBezTo>
                      <a:cubicBezTo>
                        <a:pt x="-1" y="190"/>
                        <a:pt x="1" y="195"/>
                        <a:pt x="4" y="193"/>
                      </a:cubicBezTo>
                      <a:close/>
                    </a:path>
                  </a:pathLst>
                </a:custGeom>
                <a:solidFill>
                  <a:schemeClr val="dk1"/>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5" name="Google Shape;595;p28"/>
                <p:cNvSpPr/>
                <p:nvPr/>
              </p:nvSpPr>
              <p:spPr>
                <a:xfrm>
                  <a:off x="3641400" y="3295440"/>
                  <a:ext cx="132120" cy="61920"/>
                </a:xfrm>
                <a:custGeom>
                  <a:avLst/>
                  <a:gdLst/>
                  <a:ahLst/>
                  <a:cxnLst/>
                  <a:rect l="l" t="t" r="r" b="b"/>
                  <a:pathLst>
                    <a:path w="367" h="172" extrusionOk="0">
                      <a:moveTo>
                        <a:pt x="3" y="172"/>
                      </a:moveTo>
                      <a:cubicBezTo>
                        <a:pt x="60" y="152"/>
                        <a:pt x="109" y="111"/>
                        <a:pt x="162" y="83"/>
                      </a:cubicBezTo>
                      <a:cubicBezTo>
                        <a:pt x="226" y="50"/>
                        <a:pt x="295" y="30"/>
                        <a:pt x="364" y="10"/>
                      </a:cubicBezTo>
                      <a:cubicBezTo>
                        <a:pt x="370" y="9"/>
                        <a:pt x="368" y="-1"/>
                        <a:pt x="361" y="0"/>
                      </a:cubicBezTo>
                      <a:cubicBezTo>
                        <a:pt x="297" y="11"/>
                        <a:pt x="237" y="33"/>
                        <a:pt x="178" y="61"/>
                      </a:cubicBezTo>
                      <a:cubicBezTo>
                        <a:pt x="116" y="91"/>
                        <a:pt x="65" y="141"/>
                        <a:pt x="1" y="167"/>
                      </a:cubicBezTo>
                      <a:cubicBezTo>
                        <a:pt x="-1" y="168"/>
                        <a:pt x="0" y="172"/>
                        <a:pt x="2" y="171"/>
                      </a:cubicBezTo>
                      <a:lnTo>
                        <a:pt x="3" y="172"/>
                      </a:lnTo>
                      <a:close/>
                    </a:path>
                  </a:pathLst>
                </a:custGeom>
                <a:solidFill>
                  <a:schemeClr val="dk1"/>
                </a:solidFill>
                <a:ln>
                  <a:noFill/>
                </a:ln>
              </p:spPr>
              <p:txBody>
                <a:bodyPr spcFirstLastPara="1" wrap="square" lIns="90000" tIns="16900" rIns="90000" bIns="16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6" name="Google Shape;596;p28"/>
                <p:cNvSpPr/>
                <p:nvPr/>
              </p:nvSpPr>
              <p:spPr>
                <a:xfrm>
                  <a:off x="3596400" y="3349440"/>
                  <a:ext cx="178200" cy="106560"/>
                </a:xfrm>
                <a:custGeom>
                  <a:avLst/>
                  <a:gdLst/>
                  <a:ahLst/>
                  <a:cxnLst/>
                  <a:rect l="l" t="t" r="r" b="b"/>
                  <a:pathLst>
                    <a:path w="495" h="296" extrusionOk="0">
                      <a:moveTo>
                        <a:pt x="494" y="9"/>
                      </a:moveTo>
                      <a:cubicBezTo>
                        <a:pt x="498" y="7"/>
                        <a:pt x="495" y="-1"/>
                        <a:pt x="490" y="0"/>
                      </a:cubicBezTo>
                      <a:cubicBezTo>
                        <a:pt x="385" y="32"/>
                        <a:pt x="288" y="86"/>
                        <a:pt x="193" y="141"/>
                      </a:cubicBezTo>
                      <a:cubicBezTo>
                        <a:pt x="123" y="182"/>
                        <a:pt x="44" y="220"/>
                        <a:pt x="1" y="291"/>
                      </a:cubicBezTo>
                      <a:cubicBezTo>
                        <a:pt x="-1" y="294"/>
                        <a:pt x="4" y="297"/>
                        <a:pt x="6" y="294"/>
                      </a:cubicBezTo>
                      <a:cubicBezTo>
                        <a:pt x="55" y="224"/>
                        <a:pt x="139" y="187"/>
                        <a:pt x="211" y="146"/>
                      </a:cubicBezTo>
                      <a:cubicBezTo>
                        <a:pt x="303" y="94"/>
                        <a:pt x="397" y="50"/>
                        <a:pt x="494" y="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7" name="Google Shape;597;p28"/>
                <p:cNvSpPr/>
                <p:nvPr/>
              </p:nvSpPr>
              <p:spPr>
                <a:xfrm>
                  <a:off x="3686760" y="3351600"/>
                  <a:ext cx="126720" cy="69120"/>
                </a:xfrm>
                <a:custGeom>
                  <a:avLst/>
                  <a:gdLst/>
                  <a:ahLst/>
                  <a:cxnLst/>
                  <a:rect l="l" t="t" r="r" b="b"/>
                  <a:pathLst>
                    <a:path w="352" h="192" extrusionOk="0">
                      <a:moveTo>
                        <a:pt x="5" y="191"/>
                      </a:moveTo>
                      <a:cubicBezTo>
                        <a:pt x="115" y="119"/>
                        <a:pt x="237" y="69"/>
                        <a:pt x="351" y="5"/>
                      </a:cubicBezTo>
                      <a:cubicBezTo>
                        <a:pt x="354" y="3"/>
                        <a:pt x="351" y="-1"/>
                        <a:pt x="348" y="0"/>
                      </a:cubicBezTo>
                      <a:cubicBezTo>
                        <a:pt x="234" y="63"/>
                        <a:pt x="109" y="109"/>
                        <a:pt x="2" y="186"/>
                      </a:cubicBezTo>
                      <a:cubicBezTo>
                        <a:pt x="-1" y="188"/>
                        <a:pt x="2" y="193"/>
                        <a:pt x="5" y="19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8" name="Google Shape;598;p28"/>
                <p:cNvSpPr/>
                <p:nvPr/>
              </p:nvSpPr>
              <p:spPr>
                <a:xfrm>
                  <a:off x="3676680" y="3329280"/>
                  <a:ext cx="129960" cy="51840"/>
                </a:xfrm>
                <a:custGeom>
                  <a:avLst/>
                  <a:gdLst/>
                  <a:ahLst/>
                  <a:cxnLst/>
                  <a:rect l="l" t="t" r="r" b="b"/>
                  <a:pathLst>
                    <a:path w="361" h="144" extrusionOk="0">
                      <a:moveTo>
                        <a:pt x="3" y="143"/>
                      </a:moveTo>
                      <a:cubicBezTo>
                        <a:pt x="123" y="100"/>
                        <a:pt x="241" y="50"/>
                        <a:pt x="360" y="5"/>
                      </a:cubicBezTo>
                      <a:cubicBezTo>
                        <a:pt x="363" y="4"/>
                        <a:pt x="362" y="-1"/>
                        <a:pt x="359" y="0"/>
                      </a:cubicBezTo>
                      <a:cubicBezTo>
                        <a:pt x="236" y="37"/>
                        <a:pt x="121" y="94"/>
                        <a:pt x="2" y="139"/>
                      </a:cubicBezTo>
                      <a:cubicBezTo>
                        <a:pt x="-1" y="140"/>
                        <a:pt x="0" y="144"/>
                        <a:pt x="3" y="143"/>
                      </a:cubicBezTo>
                      <a:close/>
                    </a:path>
                  </a:pathLst>
                </a:custGeom>
                <a:solidFill>
                  <a:schemeClr val="dk1"/>
                </a:solidFill>
                <a:ln>
                  <a:noFill/>
                </a:ln>
              </p:spPr>
              <p:txBody>
                <a:bodyPr spcFirstLastPara="1" wrap="square" lIns="90000" tIns="6825" rIns="90000" bIns="6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9" name="Google Shape;599;p28"/>
                <p:cNvSpPr/>
                <p:nvPr/>
              </p:nvSpPr>
              <p:spPr>
                <a:xfrm>
                  <a:off x="3638160" y="3398040"/>
                  <a:ext cx="169920" cy="98640"/>
                </a:xfrm>
                <a:custGeom>
                  <a:avLst/>
                  <a:gdLst/>
                  <a:ahLst/>
                  <a:cxnLst/>
                  <a:rect l="l" t="t" r="r" b="b"/>
                  <a:pathLst>
                    <a:path w="472" h="274" extrusionOk="0">
                      <a:moveTo>
                        <a:pt x="465" y="0"/>
                      </a:moveTo>
                      <a:cubicBezTo>
                        <a:pt x="297" y="48"/>
                        <a:pt x="126" y="145"/>
                        <a:pt x="1" y="268"/>
                      </a:cubicBezTo>
                      <a:cubicBezTo>
                        <a:pt x="-2" y="271"/>
                        <a:pt x="3" y="276"/>
                        <a:pt x="6" y="273"/>
                      </a:cubicBezTo>
                      <a:cubicBezTo>
                        <a:pt x="142" y="155"/>
                        <a:pt x="305" y="80"/>
                        <a:pt x="469" y="9"/>
                      </a:cubicBezTo>
                      <a:cubicBezTo>
                        <a:pt x="475" y="7"/>
                        <a:pt x="471" y="-2"/>
                        <a:pt x="465"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0" name="Google Shape;600;p28"/>
                <p:cNvSpPr/>
                <p:nvPr/>
              </p:nvSpPr>
              <p:spPr>
                <a:xfrm>
                  <a:off x="3798720" y="3393720"/>
                  <a:ext cx="70920" cy="35640"/>
                </a:xfrm>
                <a:custGeom>
                  <a:avLst/>
                  <a:gdLst/>
                  <a:ahLst/>
                  <a:cxnLst/>
                  <a:rect l="l" t="t" r="r" b="b"/>
                  <a:pathLst>
                    <a:path w="197" h="99" extrusionOk="0">
                      <a:moveTo>
                        <a:pt x="3" y="98"/>
                      </a:moveTo>
                      <a:cubicBezTo>
                        <a:pt x="63" y="61"/>
                        <a:pt x="127" y="23"/>
                        <a:pt x="196" y="4"/>
                      </a:cubicBezTo>
                      <a:cubicBezTo>
                        <a:pt x="199" y="4"/>
                        <a:pt x="198" y="-1"/>
                        <a:pt x="195" y="0"/>
                      </a:cubicBezTo>
                      <a:cubicBezTo>
                        <a:pt x="124" y="17"/>
                        <a:pt x="60" y="54"/>
                        <a:pt x="1" y="95"/>
                      </a:cubicBezTo>
                      <a:cubicBezTo>
                        <a:pt x="-1" y="96"/>
                        <a:pt x="1" y="100"/>
                        <a:pt x="3"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1" name="Google Shape;601;p28"/>
                <p:cNvSpPr/>
                <p:nvPr/>
              </p:nvSpPr>
              <p:spPr>
                <a:xfrm>
                  <a:off x="3733200" y="3456360"/>
                  <a:ext cx="64800" cy="33480"/>
                </a:xfrm>
                <a:custGeom>
                  <a:avLst/>
                  <a:gdLst/>
                  <a:ahLst/>
                  <a:cxnLst/>
                  <a:rect l="l" t="t" r="r" b="b"/>
                  <a:pathLst>
                    <a:path w="180" h="93" extrusionOk="0">
                      <a:moveTo>
                        <a:pt x="175" y="0"/>
                      </a:moveTo>
                      <a:cubicBezTo>
                        <a:pt x="115" y="26"/>
                        <a:pt x="62" y="63"/>
                        <a:pt x="1" y="88"/>
                      </a:cubicBezTo>
                      <a:cubicBezTo>
                        <a:pt x="-1" y="89"/>
                        <a:pt x="0" y="93"/>
                        <a:pt x="3" y="92"/>
                      </a:cubicBezTo>
                      <a:cubicBezTo>
                        <a:pt x="64" y="69"/>
                        <a:pt x="120" y="34"/>
                        <a:pt x="179" y="6"/>
                      </a:cubicBezTo>
                      <a:cubicBezTo>
                        <a:pt x="182" y="4"/>
                        <a:pt x="179" y="-1"/>
                        <a:pt x="175"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2" name="Google Shape;602;p28"/>
                <p:cNvSpPr/>
                <p:nvPr/>
              </p:nvSpPr>
              <p:spPr>
                <a:xfrm>
                  <a:off x="3181680" y="3578760"/>
                  <a:ext cx="23760" cy="46800"/>
                </a:xfrm>
                <a:custGeom>
                  <a:avLst/>
                  <a:gdLst/>
                  <a:ahLst/>
                  <a:cxnLst/>
                  <a:rect l="l" t="t" r="r" b="b"/>
                  <a:pathLst>
                    <a:path w="66" h="130" extrusionOk="0">
                      <a:moveTo>
                        <a:pt x="61" y="1"/>
                      </a:moveTo>
                      <a:cubicBezTo>
                        <a:pt x="50" y="46"/>
                        <a:pt x="30" y="89"/>
                        <a:pt x="1" y="124"/>
                      </a:cubicBezTo>
                      <a:cubicBezTo>
                        <a:pt x="-2" y="128"/>
                        <a:pt x="2" y="132"/>
                        <a:pt x="6" y="129"/>
                      </a:cubicBezTo>
                      <a:cubicBezTo>
                        <a:pt x="43" y="95"/>
                        <a:pt x="58" y="50"/>
                        <a:pt x="66" y="2"/>
                      </a:cubicBezTo>
                      <a:cubicBezTo>
                        <a:pt x="66" y="0"/>
                        <a:pt x="62" y="-2"/>
                        <a:pt x="61" y="1"/>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3" name="Google Shape;603;p28"/>
                <p:cNvSpPr/>
                <p:nvPr/>
              </p:nvSpPr>
              <p:spPr>
                <a:xfrm>
                  <a:off x="3193560" y="3394080"/>
                  <a:ext cx="104760" cy="164880"/>
                </a:xfrm>
                <a:custGeom>
                  <a:avLst/>
                  <a:gdLst/>
                  <a:ahLst/>
                  <a:cxnLst/>
                  <a:rect l="l" t="t" r="r" b="b"/>
                  <a:pathLst>
                    <a:path w="291" h="458" extrusionOk="0">
                      <a:moveTo>
                        <a:pt x="282" y="1"/>
                      </a:moveTo>
                      <a:cubicBezTo>
                        <a:pt x="217" y="55"/>
                        <a:pt x="157" y="113"/>
                        <a:pt x="111" y="184"/>
                      </a:cubicBezTo>
                      <a:cubicBezTo>
                        <a:pt x="58" y="266"/>
                        <a:pt x="41" y="365"/>
                        <a:pt x="0" y="453"/>
                      </a:cubicBezTo>
                      <a:cubicBezTo>
                        <a:pt x="-1" y="456"/>
                        <a:pt x="3" y="459"/>
                        <a:pt x="5" y="456"/>
                      </a:cubicBezTo>
                      <a:cubicBezTo>
                        <a:pt x="47" y="373"/>
                        <a:pt x="73" y="283"/>
                        <a:pt x="122" y="205"/>
                      </a:cubicBezTo>
                      <a:cubicBezTo>
                        <a:pt x="168" y="131"/>
                        <a:pt x="234" y="74"/>
                        <a:pt x="290" y="8"/>
                      </a:cubicBezTo>
                      <a:cubicBezTo>
                        <a:pt x="294" y="3"/>
                        <a:pt x="287" y="-4"/>
                        <a:pt x="28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4" name="Google Shape;604;p28"/>
                <p:cNvSpPr/>
                <p:nvPr/>
              </p:nvSpPr>
              <p:spPr>
                <a:xfrm>
                  <a:off x="3170880" y="3441240"/>
                  <a:ext cx="21600" cy="44640"/>
                </a:xfrm>
                <a:custGeom>
                  <a:avLst/>
                  <a:gdLst/>
                  <a:ahLst/>
                  <a:cxnLst/>
                  <a:rect l="l" t="t" r="r" b="b"/>
                  <a:pathLst>
                    <a:path w="60" h="124" extrusionOk="0">
                      <a:moveTo>
                        <a:pt x="49" y="4"/>
                      </a:moveTo>
                      <a:cubicBezTo>
                        <a:pt x="55" y="47"/>
                        <a:pt x="25" y="84"/>
                        <a:pt x="1" y="117"/>
                      </a:cubicBezTo>
                      <a:cubicBezTo>
                        <a:pt x="-2" y="121"/>
                        <a:pt x="5" y="127"/>
                        <a:pt x="9" y="123"/>
                      </a:cubicBezTo>
                      <a:cubicBezTo>
                        <a:pt x="38" y="95"/>
                        <a:pt x="75" y="45"/>
                        <a:pt x="54" y="2"/>
                      </a:cubicBezTo>
                      <a:cubicBezTo>
                        <a:pt x="53" y="-2"/>
                        <a:pt x="48" y="1"/>
                        <a:pt x="49"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5" name="Google Shape;605;p28"/>
                <p:cNvSpPr/>
                <p:nvPr/>
              </p:nvSpPr>
              <p:spPr>
                <a:xfrm>
                  <a:off x="3173040" y="3421440"/>
                  <a:ext cx="12240" cy="28800"/>
                </a:xfrm>
                <a:custGeom>
                  <a:avLst/>
                  <a:gdLst/>
                  <a:ahLst/>
                  <a:cxnLst/>
                  <a:rect l="l" t="t" r="r" b="b"/>
                  <a:pathLst>
                    <a:path w="34" h="80" extrusionOk="0">
                      <a:moveTo>
                        <a:pt x="8" y="77"/>
                      </a:moveTo>
                      <a:cubicBezTo>
                        <a:pt x="8" y="49"/>
                        <a:pt x="18" y="26"/>
                        <a:pt x="34" y="4"/>
                      </a:cubicBezTo>
                      <a:cubicBezTo>
                        <a:pt x="36" y="1"/>
                        <a:pt x="32" y="-2"/>
                        <a:pt x="30" y="1"/>
                      </a:cubicBezTo>
                      <a:cubicBezTo>
                        <a:pt x="11" y="23"/>
                        <a:pt x="1" y="48"/>
                        <a:pt x="0" y="77"/>
                      </a:cubicBezTo>
                      <a:cubicBezTo>
                        <a:pt x="0" y="81"/>
                        <a:pt x="7" y="81"/>
                        <a:pt x="7" y="77"/>
                      </a:cubicBezTo>
                      <a:lnTo>
                        <a:pt x="8" y="7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6" name="Google Shape;606;p28"/>
                <p:cNvSpPr/>
                <p:nvPr/>
              </p:nvSpPr>
              <p:spPr>
                <a:xfrm>
                  <a:off x="3429360" y="2715840"/>
                  <a:ext cx="70920" cy="77760"/>
                </a:xfrm>
                <a:custGeom>
                  <a:avLst/>
                  <a:gdLst/>
                  <a:ahLst/>
                  <a:cxnLst/>
                  <a:rect l="l" t="t" r="r" b="b"/>
                  <a:pathLst>
                    <a:path w="197" h="216" extrusionOk="0">
                      <a:moveTo>
                        <a:pt x="10" y="215"/>
                      </a:moveTo>
                      <a:cubicBezTo>
                        <a:pt x="81" y="150"/>
                        <a:pt x="151" y="88"/>
                        <a:pt x="197" y="3"/>
                      </a:cubicBezTo>
                      <a:cubicBezTo>
                        <a:pt x="198" y="1"/>
                        <a:pt x="196" y="0"/>
                        <a:pt x="195" y="2"/>
                      </a:cubicBezTo>
                      <a:cubicBezTo>
                        <a:pt x="143" y="79"/>
                        <a:pt x="66" y="139"/>
                        <a:pt x="2" y="207"/>
                      </a:cubicBezTo>
                      <a:cubicBezTo>
                        <a:pt x="-2" y="212"/>
                        <a:pt x="5" y="219"/>
                        <a:pt x="10" y="215"/>
                      </a:cubicBezTo>
                      <a:close/>
                    </a:path>
                  </a:pathLst>
                </a:custGeom>
                <a:solidFill>
                  <a:schemeClr val="dk1"/>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7" name="Google Shape;607;p28"/>
                <p:cNvSpPr/>
                <p:nvPr/>
              </p:nvSpPr>
              <p:spPr>
                <a:xfrm>
                  <a:off x="3433320" y="2751840"/>
                  <a:ext cx="89640" cy="89280"/>
                </a:xfrm>
                <a:custGeom>
                  <a:avLst/>
                  <a:gdLst/>
                  <a:ahLst/>
                  <a:cxnLst/>
                  <a:rect l="l" t="t" r="r" b="b"/>
                  <a:pathLst>
                    <a:path w="249" h="248" extrusionOk="0">
                      <a:moveTo>
                        <a:pt x="2" y="243"/>
                      </a:moveTo>
                      <a:cubicBezTo>
                        <a:pt x="-2" y="246"/>
                        <a:pt x="3" y="251"/>
                        <a:pt x="7" y="248"/>
                      </a:cubicBezTo>
                      <a:cubicBezTo>
                        <a:pt x="97" y="178"/>
                        <a:pt x="157" y="77"/>
                        <a:pt x="248" y="7"/>
                      </a:cubicBezTo>
                      <a:cubicBezTo>
                        <a:pt x="251" y="4"/>
                        <a:pt x="248" y="-2"/>
                        <a:pt x="244" y="1"/>
                      </a:cubicBezTo>
                      <a:cubicBezTo>
                        <a:pt x="144" y="60"/>
                        <a:pt x="89" y="169"/>
                        <a:pt x="2" y="243"/>
                      </a:cubicBezTo>
                      <a:close/>
                    </a:path>
                  </a:pathLst>
                </a:custGeom>
                <a:solidFill>
                  <a:schemeClr val="dk1"/>
                </a:solidFill>
                <a:ln>
                  <a:noFill/>
                </a:ln>
              </p:spPr>
              <p:txBody>
                <a:bodyPr spcFirstLastPara="1" wrap="square" lIns="90000" tIns="44275" rIns="90000" bIns="44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8" name="Google Shape;608;p28"/>
                <p:cNvSpPr/>
                <p:nvPr/>
              </p:nvSpPr>
              <p:spPr>
                <a:xfrm>
                  <a:off x="3297240" y="2979720"/>
                  <a:ext cx="183240" cy="208080"/>
                </a:xfrm>
                <a:custGeom>
                  <a:avLst/>
                  <a:gdLst/>
                  <a:ahLst/>
                  <a:cxnLst/>
                  <a:rect l="l" t="t" r="r" b="b"/>
                  <a:pathLst>
                    <a:path w="509" h="578" extrusionOk="0">
                      <a:moveTo>
                        <a:pt x="8" y="574"/>
                      </a:moveTo>
                      <a:cubicBezTo>
                        <a:pt x="-9" y="553"/>
                        <a:pt x="56" y="474"/>
                        <a:pt x="67" y="459"/>
                      </a:cubicBezTo>
                      <a:cubicBezTo>
                        <a:pt x="100" y="413"/>
                        <a:pt x="136" y="368"/>
                        <a:pt x="173" y="325"/>
                      </a:cubicBezTo>
                      <a:cubicBezTo>
                        <a:pt x="217" y="276"/>
                        <a:pt x="265" y="232"/>
                        <a:pt x="315" y="190"/>
                      </a:cubicBezTo>
                      <a:cubicBezTo>
                        <a:pt x="383" y="134"/>
                        <a:pt x="459" y="82"/>
                        <a:pt x="508" y="9"/>
                      </a:cubicBezTo>
                      <a:cubicBezTo>
                        <a:pt x="512" y="2"/>
                        <a:pt x="504" y="-3"/>
                        <a:pt x="499" y="1"/>
                      </a:cubicBezTo>
                      <a:cubicBezTo>
                        <a:pt x="421" y="64"/>
                        <a:pt x="344" y="130"/>
                        <a:pt x="269" y="196"/>
                      </a:cubicBezTo>
                      <a:cubicBezTo>
                        <a:pt x="220" y="239"/>
                        <a:pt x="177" y="288"/>
                        <a:pt x="138" y="339"/>
                      </a:cubicBezTo>
                      <a:cubicBezTo>
                        <a:pt x="100" y="390"/>
                        <a:pt x="63" y="442"/>
                        <a:pt x="31" y="497"/>
                      </a:cubicBezTo>
                      <a:cubicBezTo>
                        <a:pt x="22" y="511"/>
                        <a:pt x="-12" y="560"/>
                        <a:pt x="5" y="577"/>
                      </a:cubicBezTo>
                      <a:cubicBezTo>
                        <a:pt x="7" y="579"/>
                        <a:pt x="10" y="576"/>
                        <a:pt x="9" y="574"/>
                      </a:cubicBezTo>
                      <a:lnTo>
                        <a:pt x="8" y="57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9" name="Google Shape;609;p28"/>
                <p:cNvSpPr/>
                <p:nvPr/>
              </p:nvSpPr>
              <p:spPr>
                <a:xfrm>
                  <a:off x="3416760" y="2952720"/>
                  <a:ext cx="78840" cy="50400"/>
                </a:xfrm>
                <a:custGeom>
                  <a:avLst/>
                  <a:gdLst/>
                  <a:ahLst/>
                  <a:cxnLst/>
                  <a:rect l="l" t="t" r="r" b="b"/>
                  <a:pathLst>
                    <a:path w="219" h="140" extrusionOk="0">
                      <a:moveTo>
                        <a:pt x="217" y="0"/>
                      </a:moveTo>
                      <a:cubicBezTo>
                        <a:pt x="177" y="2"/>
                        <a:pt x="141" y="26"/>
                        <a:pt x="107" y="48"/>
                      </a:cubicBezTo>
                      <a:cubicBezTo>
                        <a:pt x="69" y="72"/>
                        <a:pt x="34" y="102"/>
                        <a:pt x="2" y="133"/>
                      </a:cubicBezTo>
                      <a:cubicBezTo>
                        <a:pt x="-2" y="137"/>
                        <a:pt x="3" y="142"/>
                        <a:pt x="7" y="139"/>
                      </a:cubicBezTo>
                      <a:cubicBezTo>
                        <a:pt x="67" y="90"/>
                        <a:pt x="138" y="18"/>
                        <a:pt x="218" y="3"/>
                      </a:cubicBezTo>
                      <a:cubicBezTo>
                        <a:pt x="220" y="3"/>
                        <a:pt x="220" y="-1"/>
                        <a:pt x="218" y="0"/>
                      </a:cubicBezTo>
                      <a:lnTo>
                        <a:pt x="217" y="0"/>
                      </a:ln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0" name="Google Shape;610;p28"/>
                <p:cNvSpPr/>
                <p:nvPr/>
              </p:nvSpPr>
              <p:spPr>
                <a:xfrm>
                  <a:off x="3390480" y="2945160"/>
                  <a:ext cx="64440" cy="59400"/>
                </a:xfrm>
                <a:custGeom>
                  <a:avLst/>
                  <a:gdLst/>
                  <a:ahLst/>
                  <a:cxnLst/>
                  <a:rect l="l" t="t" r="r" b="b"/>
                  <a:pathLst>
                    <a:path w="179" h="165" extrusionOk="0">
                      <a:moveTo>
                        <a:pt x="5" y="163"/>
                      </a:moveTo>
                      <a:cubicBezTo>
                        <a:pt x="50" y="98"/>
                        <a:pt x="118" y="56"/>
                        <a:pt x="178" y="7"/>
                      </a:cubicBezTo>
                      <a:cubicBezTo>
                        <a:pt x="181" y="4"/>
                        <a:pt x="176" y="-2"/>
                        <a:pt x="172" y="0"/>
                      </a:cubicBezTo>
                      <a:cubicBezTo>
                        <a:pt x="109" y="45"/>
                        <a:pt x="42" y="93"/>
                        <a:pt x="1" y="160"/>
                      </a:cubicBezTo>
                      <a:cubicBezTo>
                        <a:pt x="-1" y="163"/>
                        <a:pt x="3" y="166"/>
                        <a:pt x="5" y="16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1" name="Google Shape;611;p28"/>
                <p:cNvSpPr/>
                <p:nvPr/>
              </p:nvSpPr>
              <p:spPr>
                <a:xfrm>
                  <a:off x="3418920" y="2926080"/>
                  <a:ext cx="30240" cy="23400"/>
                </a:xfrm>
                <a:custGeom>
                  <a:avLst/>
                  <a:gdLst/>
                  <a:ahLst/>
                  <a:cxnLst/>
                  <a:rect l="l" t="t" r="r" b="b"/>
                  <a:pathLst>
                    <a:path w="84" h="65" extrusionOk="0">
                      <a:moveTo>
                        <a:pt x="3" y="64"/>
                      </a:moveTo>
                      <a:cubicBezTo>
                        <a:pt x="35" y="51"/>
                        <a:pt x="64" y="32"/>
                        <a:pt x="84" y="3"/>
                      </a:cubicBezTo>
                      <a:cubicBezTo>
                        <a:pt x="86" y="0"/>
                        <a:pt x="81" y="-2"/>
                        <a:pt x="79" y="0"/>
                      </a:cubicBezTo>
                      <a:cubicBezTo>
                        <a:pt x="60" y="28"/>
                        <a:pt x="32" y="46"/>
                        <a:pt x="1" y="59"/>
                      </a:cubicBezTo>
                      <a:cubicBezTo>
                        <a:pt x="-1" y="61"/>
                        <a:pt x="1" y="65"/>
                        <a:pt x="3"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2" name="Google Shape;612;p28"/>
                <p:cNvSpPr/>
                <p:nvPr/>
              </p:nvSpPr>
              <p:spPr>
                <a:xfrm>
                  <a:off x="3151800" y="3074400"/>
                  <a:ext cx="79920" cy="225720"/>
                </a:xfrm>
                <a:custGeom>
                  <a:avLst/>
                  <a:gdLst/>
                  <a:ahLst/>
                  <a:cxnLst/>
                  <a:rect l="l" t="t" r="r" b="b"/>
                  <a:pathLst>
                    <a:path w="222" h="627" extrusionOk="0">
                      <a:moveTo>
                        <a:pt x="211" y="2"/>
                      </a:moveTo>
                      <a:cubicBezTo>
                        <a:pt x="139" y="75"/>
                        <a:pt x="135" y="193"/>
                        <a:pt x="107" y="286"/>
                      </a:cubicBezTo>
                      <a:cubicBezTo>
                        <a:pt x="88" y="348"/>
                        <a:pt x="76" y="414"/>
                        <a:pt x="53" y="474"/>
                      </a:cubicBezTo>
                      <a:cubicBezTo>
                        <a:pt x="33" y="524"/>
                        <a:pt x="5" y="569"/>
                        <a:pt x="0" y="623"/>
                      </a:cubicBezTo>
                      <a:cubicBezTo>
                        <a:pt x="0" y="627"/>
                        <a:pt x="5" y="627"/>
                        <a:pt x="5" y="624"/>
                      </a:cubicBezTo>
                      <a:cubicBezTo>
                        <a:pt x="13" y="572"/>
                        <a:pt x="43" y="527"/>
                        <a:pt x="66" y="480"/>
                      </a:cubicBezTo>
                      <a:cubicBezTo>
                        <a:pt x="91" y="429"/>
                        <a:pt x="105" y="372"/>
                        <a:pt x="122" y="319"/>
                      </a:cubicBezTo>
                      <a:cubicBezTo>
                        <a:pt x="156" y="215"/>
                        <a:pt x="171" y="108"/>
                        <a:pt x="222" y="10"/>
                      </a:cubicBezTo>
                      <a:cubicBezTo>
                        <a:pt x="225" y="4"/>
                        <a:pt x="217" y="-4"/>
                        <a:pt x="211"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3" name="Google Shape;613;p28"/>
                <p:cNvSpPr/>
                <p:nvPr/>
              </p:nvSpPr>
              <p:spPr>
                <a:xfrm>
                  <a:off x="3202920" y="3063240"/>
                  <a:ext cx="20160" cy="43920"/>
                </a:xfrm>
                <a:custGeom>
                  <a:avLst/>
                  <a:gdLst/>
                  <a:ahLst/>
                  <a:cxnLst/>
                  <a:rect l="l" t="t" r="r" b="b"/>
                  <a:pathLst>
                    <a:path w="56" h="122" extrusionOk="0">
                      <a:moveTo>
                        <a:pt x="9" y="118"/>
                      </a:moveTo>
                      <a:cubicBezTo>
                        <a:pt x="16" y="95"/>
                        <a:pt x="23" y="72"/>
                        <a:pt x="32" y="50"/>
                      </a:cubicBezTo>
                      <a:cubicBezTo>
                        <a:pt x="40" y="34"/>
                        <a:pt x="51" y="18"/>
                        <a:pt x="56" y="1"/>
                      </a:cubicBezTo>
                      <a:cubicBezTo>
                        <a:pt x="57" y="0"/>
                        <a:pt x="55" y="-1"/>
                        <a:pt x="55" y="0"/>
                      </a:cubicBezTo>
                      <a:cubicBezTo>
                        <a:pt x="25" y="25"/>
                        <a:pt x="6" y="78"/>
                        <a:pt x="0" y="115"/>
                      </a:cubicBezTo>
                      <a:cubicBezTo>
                        <a:pt x="-1" y="121"/>
                        <a:pt x="7" y="124"/>
                        <a:pt x="9" y="1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4" name="Google Shape;614;p28"/>
                <p:cNvSpPr/>
                <p:nvPr/>
              </p:nvSpPr>
              <p:spPr>
                <a:xfrm>
                  <a:off x="3179880" y="3080520"/>
                  <a:ext cx="22680" cy="51120"/>
                </a:xfrm>
                <a:custGeom>
                  <a:avLst/>
                  <a:gdLst/>
                  <a:ahLst/>
                  <a:cxnLst/>
                  <a:rect l="l" t="t" r="r" b="b"/>
                  <a:pathLst>
                    <a:path w="63" h="142" extrusionOk="0">
                      <a:moveTo>
                        <a:pt x="7" y="138"/>
                      </a:moveTo>
                      <a:cubicBezTo>
                        <a:pt x="11" y="87"/>
                        <a:pt x="64" y="55"/>
                        <a:pt x="63" y="4"/>
                      </a:cubicBezTo>
                      <a:cubicBezTo>
                        <a:pt x="63" y="-1"/>
                        <a:pt x="57" y="-2"/>
                        <a:pt x="55" y="3"/>
                      </a:cubicBezTo>
                      <a:cubicBezTo>
                        <a:pt x="42" y="50"/>
                        <a:pt x="1" y="88"/>
                        <a:pt x="0" y="138"/>
                      </a:cubicBezTo>
                      <a:cubicBezTo>
                        <a:pt x="0" y="143"/>
                        <a:pt x="7" y="143"/>
                        <a:pt x="7" y="138"/>
                      </a:cubicBezTo>
                      <a:close/>
                    </a:path>
                  </a:pathLst>
                </a:custGeom>
                <a:solidFill>
                  <a:schemeClr val="dk1"/>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5" name="Google Shape;615;p28"/>
                <p:cNvSpPr/>
                <p:nvPr/>
              </p:nvSpPr>
              <p:spPr>
                <a:xfrm>
                  <a:off x="3301920" y="3144600"/>
                  <a:ext cx="171000" cy="151920"/>
                </a:xfrm>
                <a:custGeom>
                  <a:avLst/>
                  <a:gdLst/>
                  <a:ahLst/>
                  <a:cxnLst/>
                  <a:rect l="l" t="t" r="r" b="b"/>
                  <a:pathLst>
                    <a:path w="475" h="422" extrusionOk="0">
                      <a:moveTo>
                        <a:pt x="475" y="7"/>
                      </a:moveTo>
                      <a:cubicBezTo>
                        <a:pt x="476" y="-1"/>
                        <a:pt x="463" y="-4"/>
                        <a:pt x="460" y="3"/>
                      </a:cubicBezTo>
                      <a:cubicBezTo>
                        <a:pt x="436" y="50"/>
                        <a:pt x="406" y="82"/>
                        <a:pt x="360" y="109"/>
                      </a:cubicBezTo>
                      <a:cubicBezTo>
                        <a:pt x="321" y="133"/>
                        <a:pt x="278" y="149"/>
                        <a:pt x="239" y="173"/>
                      </a:cubicBezTo>
                      <a:cubicBezTo>
                        <a:pt x="140" y="235"/>
                        <a:pt x="76" y="331"/>
                        <a:pt x="1" y="417"/>
                      </a:cubicBezTo>
                      <a:cubicBezTo>
                        <a:pt x="-1" y="420"/>
                        <a:pt x="3" y="424"/>
                        <a:pt x="5" y="421"/>
                      </a:cubicBezTo>
                      <a:cubicBezTo>
                        <a:pt x="92" y="334"/>
                        <a:pt x="160" y="236"/>
                        <a:pt x="273" y="180"/>
                      </a:cubicBezTo>
                      <a:cubicBezTo>
                        <a:pt x="350" y="142"/>
                        <a:pt x="461" y="105"/>
                        <a:pt x="475" y="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6" name="Google Shape;616;p28"/>
                <p:cNvSpPr/>
                <p:nvPr/>
              </p:nvSpPr>
              <p:spPr>
                <a:xfrm>
                  <a:off x="3463560" y="3132360"/>
                  <a:ext cx="29520" cy="42840"/>
                </a:xfrm>
                <a:custGeom>
                  <a:avLst/>
                  <a:gdLst/>
                  <a:ahLst/>
                  <a:cxnLst/>
                  <a:rect l="l" t="t" r="r" b="b"/>
                  <a:pathLst>
                    <a:path w="82" h="119" extrusionOk="0">
                      <a:moveTo>
                        <a:pt x="1" y="112"/>
                      </a:moveTo>
                      <a:cubicBezTo>
                        <a:pt x="-2" y="115"/>
                        <a:pt x="2" y="121"/>
                        <a:pt x="6" y="118"/>
                      </a:cubicBezTo>
                      <a:cubicBezTo>
                        <a:pt x="46" y="93"/>
                        <a:pt x="88" y="55"/>
                        <a:pt x="82" y="3"/>
                      </a:cubicBezTo>
                      <a:cubicBezTo>
                        <a:pt x="81" y="-1"/>
                        <a:pt x="75" y="-1"/>
                        <a:pt x="75" y="3"/>
                      </a:cubicBezTo>
                      <a:cubicBezTo>
                        <a:pt x="74" y="51"/>
                        <a:pt x="33" y="83"/>
                        <a:pt x="1" y="11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7" name="Google Shape;617;p28"/>
                <p:cNvSpPr/>
                <p:nvPr/>
              </p:nvSpPr>
              <p:spPr>
                <a:xfrm>
                  <a:off x="3444840" y="3203640"/>
                  <a:ext cx="130680" cy="83520"/>
                </a:xfrm>
                <a:custGeom>
                  <a:avLst/>
                  <a:gdLst/>
                  <a:ahLst/>
                  <a:cxnLst/>
                  <a:rect l="l" t="t" r="r" b="b"/>
                  <a:pathLst>
                    <a:path w="363" h="232" extrusionOk="0">
                      <a:moveTo>
                        <a:pt x="8" y="230"/>
                      </a:moveTo>
                      <a:cubicBezTo>
                        <a:pt x="115" y="138"/>
                        <a:pt x="274" y="125"/>
                        <a:pt x="362" y="8"/>
                      </a:cubicBezTo>
                      <a:cubicBezTo>
                        <a:pt x="367" y="2"/>
                        <a:pt x="358" y="-3"/>
                        <a:pt x="353" y="1"/>
                      </a:cubicBezTo>
                      <a:cubicBezTo>
                        <a:pt x="246" y="91"/>
                        <a:pt x="107" y="129"/>
                        <a:pt x="2" y="225"/>
                      </a:cubicBezTo>
                      <a:cubicBezTo>
                        <a:pt x="-2" y="228"/>
                        <a:pt x="4" y="234"/>
                        <a:pt x="8" y="230"/>
                      </a:cubicBezTo>
                      <a:close/>
                    </a:path>
                  </a:pathLst>
                </a:custGeom>
                <a:solidFill>
                  <a:schemeClr val="dk1"/>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8" name="Google Shape;618;p28"/>
                <p:cNvSpPr/>
                <p:nvPr/>
              </p:nvSpPr>
              <p:spPr>
                <a:xfrm>
                  <a:off x="3595680" y="3165840"/>
                  <a:ext cx="12600" cy="20880"/>
                </a:xfrm>
                <a:custGeom>
                  <a:avLst/>
                  <a:gdLst/>
                  <a:ahLst/>
                  <a:cxnLst/>
                  <a:rect l="l" t="t" r="r" b="b"/>
                  <a:pathLst>
                    <a:path w="35" h="58" extrusionOk="0">
                      <a:moveTo>
                        <a:pt x="5" y="57"/>
                      </a:moveTo>
                      <a:cubicBezTo>
                        <a:pt x="24" y="45"/>
                        <a:pt x="35" y="26"/>
                        <a:pt x="35" y="3"/>
                      </a:cubicBezTo>
                      <a:cubicBezTo>
                        <a:pt x="35" y="-2"/>
                        <a:pt x="28" y="-2"/>
                        <a:pt x="27" y="3"/>
                      </a:cubicBezTo>
                      <a:cubicBezTo>
                        <a:pt x="26" y="23"/>
                        <a:pt x="15" y="39"/>
                        <a:pt x="1" y="52"/>
                      </a:cubicBezTo>
                      <a:cubicBezTo>
                        <a:pt x="-2" y="54"/>
                        <a:pt x="2" y="60"/>
                        <a:pt x="5" y="5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9" name="Google Shape;619;p28"/>
                <p:cNvSpPr/>
                <p:nvPr/>
              </p:nvSpPr>
              <p:spPr>
                <a:xfrm>
                  <a:off x="3570120" y="3196080"/>
                  <a:ext cx="33120" cy="39240"/>
                </a:xfrm>
                <a:custGeom>
                  <a:avLst/>
                  <a:gdLst/>
                  <a:ahLst/>
                  <a:cxnLst/>
                  <a:rect l="l" t="t" r="r" b="b"/>
                  <a:pathLst>
                    <a:path w="92" h="109" extrusionOk="0">
                      <a:moveTo>
                        <a:pt x="8" y="108"/>
                      </a:moveTo>
                      <a:cubicBezTo>
                        <a:pt x="43" y="80"/>
                        <a:pt x="82" y="50"/>
                        <a:pt x="92" y="4"/>
                      </a:cubicBezTo>
                      <a:cubicBezTo>
                        <a:pt x="93" y="-1"/>
                        <a:pt x="86" y="-3"/>
                        <a:pt x="85" y="2"/>
                      </a:cubicBezTo>
                      <a:cubicBezTo>
                        <a:pt x="72" y="44"/>
                        <a:pt x="33" y="73"/>
                        <a:pt x="2" y="102"/>
                      </a:cubicBezTo>
                      <a:cubicBezTo>
                        <a:pt x="-2" y="106"/>
                        <a:pt x="4" y="111"/>
                        <a:pt x="8" y="10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20" name="Google Shape;620;p28"/>
                <p:cNvSpPr/>
                <p:nvPr/>
              </p:nvSpPr>
              <p:spPr>
                <a:xfrm>
                  <a:off x="3433680" y="3312720"/>
                  <a:ext cx="52560" cy="29160"/>
                </a:xfrm>
                <a:custGeom>
                  <a:avLst/>
                  <a:gdLst/>
                  <a:ahLst/>
                  <a:cxnLst/>
                  <a:rect l="l" t="t" r="r" b="b"/>
                  <a:pathLst>
                    <a:path w="146" h="81" extrusionOk="0">
                      <a:moveTo>
                        <a:pt x="140" y="0"/>
                      </a:moveTo>
                      <a:cubicBezTo>
                        <a:pt x="107" y="27"/>
                        <a:pt x="51" y="94"/>
                        <a:pt x="5" y="65"/>
                      </a:cubicBezTo>
                      <a:cubicBezTo>
                        <a:pt x="1" y="63"/>
                        <a:pt x="-2" y="69"/>
                        <a:pt x="2" y="71"/>
                      </a:cubicBezTo>
                      <a:cubicBezTo>
                        <a:pt x="51" y="107"/>
                        <a:pt x="113" y="36"/>
                        <a:pt x="145" y="6"/>
                      </a:cubicBezTo>
                      <a:cubicBezTo>
                        <a:pt x="149" y="3"/>
                        <a:pt x="144" y="-3"/>
                        <a:pt x="14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grpSp>
        <p:nvGrpSpPr>
          <p:cNvPr id="1084" name="Google Shape;1084;p38"/>
          <p:cNvGrpSpPr/>
          <p:nvPr/>
        </p:nvGrpSpPr>
        <p:grpSpPr>
          <a:xfrm>
            <a:off x="144219" y="792543"/>
            <a:ext cx="3324952" cy="3558413"/>
            <a:chOff x="898865" y="806888"/>
            <a:chExt cx="3324952" cy="3558413"/>
          </a:xfrm>
        </p:grpSpPr>
        <p:grpSp>
          <p:nvGrpSpPr>
            <p:cNvPr id="1085" name="Google Shape;1085;p38"/>
            <p:cNvGrpSpPr/>
            <p:nvPr/>
          </p:nvGrpSpPr>
          <p:grpSpPr>
            <a:xfrm flipH="1">
              <a:off x="1234146" y="806888"/>
              <a:ext cx="2654404" cy="3558413"/>
              <a:chOff x="5774496" y="806888"/>
              <a:chExt cx="2654404" cy="3558413"/>
            </a:xfrm>
          </p:grpSpPr>
          <p:sp>
            <p:nvSpPr>
              <p:cNvPr id="1086" name="Google Shape;1086;p38"/>
              <p:cNvSpPr/>
              <p:nvPr/>
            </p:nvSpPr>
            <p:spPr>
              <a:xfrm>
                <a:off x="5774496" y="2853900"/>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087" name="Google Shape;1087;p38"/>
              <p:cNvSpPr/>
              <p:nvPr/>
            </p:nvSpPr>
            <p:spPr>
              <a:xfrm>
                <a:off x="6276100" y="806888"/>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1088" name="Google Shape;1088;p38"/>
            <p:cNvGrpSpPr/>
            <p:nvPr/>
          </p:nvGrpSpPr>
          <p:grpSpPr>
            <a:xfrm rot="-1290370">
              <a:off x="1248394" y="1500025"/>
              <a:ext cx="2625894" cy="2405549"/>
              <a:chOff x="7735680" y="3777840"/>
              <a:chExt cx="1398600" cy="1281240"/>
            </a:xfrm>
          </p:grpSpPr>
          <p:grpSp>
            <p:nvGrpSpPr>
              <p:cNvPr id="1089" name="Google Shape;1089;p38"/>
              <p:cNvGrpSpPr/>
              <p:nvPr/>
            </p:nvGrpSpPr>
            <p:grpSpPr>
              <a:xfrm>
                <a:off x="7735680" y="3777840"/>
                <a:ext cx="1398600" cy="1281240"/>
                <a:chOff x="7735680" y="3777840"/>
                <a:chExt cx="1398600" cy="1281240"/>
              </a:xfrm>
            </p:grpSpPr>
            <p:sp>
              <p:nvSpPr>
                <p:cNvPr id="1090" name="Google Shape;1090;p38"/>
                <p:cNvSpPr/>
                <p:nvPr/>
              </p:nvSpPr>
              <p:spPr>
                <a:xfrm>
                  <a:off x="7735680" y="3777840"/>
                  <a:ext cx="1398600" cy="1281240"/>
                </a:xfrm>
                <a:custGeom>
                  <a:avLst/>
                  <a:gdLst/>
                  <a:ahLst/>
                  <a:cxnLst/>
                  <a:rect l="l" t="t" r="r" b="b"/>
                  <a:pathLst>
                    <a:path w="3885" h="3559" extrusionOk="0">
                      <a:moveTo>
                        <a:pt x="1561" y="701"/>
                      </a:moveTo>
                      <a:lnTo>
                        <a:pt x="1259" y="773"/>
                      </a:lnTo>
                      <a:cubicBezTo>
                        <a:pt x="1256" y="773"/>
                        <a:pt x="1253" y="773"/>
                        <a:pt x="1251" y="773"/>
                      </a:cubicBezTo>
                      <a:cubicBezTo>
                        <a:pt x="1222" y="766"/>
                        <a:pt x="1048" y="730"/>
                        <a:pt x="1022" y="730"/>
                      </a:cubicBezTo>
                      <a:cubicBezTo>
                        <a:pt x="993" y="730"/>
                        <a:pt x="855" y="767"/>
                        <a:pt x="789" y="832"/>
                      </a:cubicBezTo>
                      <a:cubicBezTo>
                        <a:pt x="724" y="898"/>
                        <a:pt x="658" y="1036"/>
                        <a:pt x="658" y="1167"/>
                      </a:cubicBezTo>
                      <a:cubicBezTo>
                        <a:pt x="658" y="1298"/>
                        <a:pt x="730" y="1429"/>
                        <a:pt x="730" y="1502"/>
                      </a:cubicBezTo>
                      <a:cubicBezTo>
                        <a:pt x="730" y="1575"/>
                        <a:pt x="702" y="1707"/>
                        <a:pt x="658" y="1750"/>
                      </a:cubicBezTo>
                      <a:cubicBezTo>
                        <a:pt x="615" y="1794"/>
                        <a:pt x="586" y="1910"/>
                        <a:pt x="454" y="1910"/>
                      </a:cubicBezTo>
                      <a:cubicBezTo>
                        <a:pt x="323" y="1910"/>
                        <a:pt x="40" y="2354"/>
                        <a:pt x="5" y="2402"/>
                      </a:cubicBezTo>
                      <a:cubicBezTo>
                        <a:pt x="3" y="2404"/>
                        <a:pt x="1" y="2407"/>
                        <a:pt x="1" y="2411"/>
                      </a:cubicBezTo>
                      <a:cubicBezTo>
                        <a:pt x="0" y="2425"/>
                        <a:pt x="-12" y="2522"/>
                        <a:pt x="46" y="2580"/>
                      </a:cubicBezTo>
                      <a:cubicBezTo>
                        <a:pt x="119" y="2653"/>
                        <a:pt x="264" y="2682"/>
                        <a:pt x="322" y="2740"/>
                      </a:cubicBezTo>
                      <a:cubicBezTo>
                        <a:pt x="381" y="2798"/>
                        <a:pt x="526" y="2784"/>
                        <a:pt x="526" y="2857"/>
                      </a:cubicBezTo>
                      <a:cubicBezTo>
                        <a:pt x="526" y="2930"/>
                        <a:pt x="781" y="3170"/>
                        <a:pt x="803" y="3192"/>
                      </a:cubicBezTo>
                      <a:cubicBezTo>
                        <a:pt x="825" y="3214"/>
                        <a:pt x="832" y="3323"/>
                        <a:pt x="876" y="3352"/>
                      </a:cubicBezTo>
                      <a:cubicBezTo>
                        <a:pt x="920" y="3381"/>
                        <a:pt x="1095" y="3439"/>
                        <a:pt x="1124" y="3410"/>
                      </a:cubicBezTo>
                      <a:cubicBezTo>
                        <a:pt x="1153" y="3381"/>
                        <a:pt x="1467" y="3409"/>
                        <a:pt x="1487" y="3410"/>
                      </a:cubicBezTo>
                      <a:cubicBezTo>
                        <a:pt x="1488" y="3410"/>
                        <a:pt x="1488" y="3410"/>
                        <a:pt x="1489" y="3410"/>
                      </a:cubicBezTo>
                      <a:cubicBezTo>
                        <a:pt x="1498" y="3410"/>
                        <a:pt x="1549" y="3405"/>
                        <a:pt x="1575" y="3352"/>
                      </a:cubicBezTo>
                      <a:cubicBezTo>
                        <a:pt x="1604" y="3296"/>
                        <a:pt x="2120" y="3402"/>
                        <a:pt x="2156" y="3410"/>
                      </a:cubicBezTo>
                      <a:cubicBezTo>
                        <a:pt x="2157" y="3410"/>
                        <a:pt x="2159" y="3411"/>
                        <a:pt x="2160" y="3411"/>
                      </a:cubicBezTo>
                      <a:cubicBezTo>
                        <a:pt x="2640" y="3629"/>
                        <a:pt x="2843" y="3599"/>
                        <a:pt x="2926" y="3365"/>
                      </a:cubicBezTo>
                      <a:cubicBezTo>
                        <a:pt x="2958" y="3275"/>
                        <a:pt x="2985" y="3182"/>
                        <a:pt x="3005" y="3089"/>
                      </a:cubicBezTo>
                      <a:cubicBezTo>
                        <a:pt x="3036" y="2950"/>
                        <a:pt x="3011" y="2801"/>
                        <a:pt x="2978" y="2662"/>
                      </a:cubicBezTo>
                      <a:cubicBezTo>
                        <a:pt x="2977" y="2659"/>
                        <a:pt x="2977" y="2655"/>
                        <a:pt x="2979" y="2651"/>
                      </a:cubicBezTo>
                      <a:cubicBezTo>
                        <a:pt x="3021" y="2537"/>
                        <a:pt x="3054" y="2429"/>
                        <a:pt x="3064" y="2303"/>
                      </a:cubicBezTo>
                      <a:cubicBezTo>
                        <a:pt x="3076" y="2156"/>
                        <a:pt x="3038" y="2014"/>
                        <a:pt x="3043" y="1867"/>
                      </a:cubicBezTo>
                      <a:cubicBezTo>
                        <a:pt x="3046" y="1804"/>
                        <a:pt x="3073" y="1706"/>
                        <a:pt x="3128" y="1666"/>
                      </a:cubicBezTo>
                      <a:cubicBezTo>
                        <a:pt x="3198" y="1615"/>
                        <a:pt x="3257" y="1738"/>
                        <a:pt x="3301" y="1769"/>
                      </a:cubicBezTo>
                      <a:cubicBezTo>
                        <a:pt x="3354" y="1805"/>
                        <a:pt x="3435" y="1821"/>
                        <a:pt x="3484" y="1782"/>
                      </a:cubicBezTo>
                      <a:cubicBezTo>
                        <a:pt x="3492" y="1775"/>
                        <a:pt x="3505" y="1777"/>
                        <a:pt x="3511" y="1785"/>
                      </a:cubicBezTo>
                      <a:cubicBezTo>
                        <a:pt x="3547" y="1832"/>
                        <a:pt x="3597" y="1854"/>
                        <a:pt x="3676" y="1818"/>
                      </a:cubicBezTo>
                      <a:cubicBezTo>
                        <a:pt x="3798" y="1763"/>
                        <a:pt x="3787" y="1673"/>
                        <a:pt x="3729" y="1569"/>
                      </a:cubicBezTo>
                      <a:cubicBezTo>
                        <a:pt x="3717" y="1548"/>
                        <a:pt x="3705" y="1528"/>
                        <a:pt x="3692" y="1509"/>
                      </a:cubicBezTo>
                      <a:cubicBezTo>
                        <a:pt x="3683" y="1495"/>
                        <a:pt x="3695" y="1476"/>
                        <a:pt x="3712" y="1480"/>
                      </a:cubicBezTo>
                      <a:cubicBezTo>
                        <a:pt x="3765" y="1491"/>
                        <a:pt x="3821" y="1483"/>
                        <a:pt x="3860" y="1441"/>
                      </a:cubicBezTo>
                      <a:cubicBezTo>
                        <a:pt x="3888" y="1411"/>
                        <a:pt x="3880" y="1360"/>
                        <a:pt x="3876" y="1324"/>
                      </a:cubicBezTo>
                      <a:cubicBezTo>
                        <a:pt x="3869" y="1259"/>
                        <a:pt x="3889" y="1196"/>
                        <a:pt x="3884" y="1131"/>
                      </a:cubicBezTo>
                      <a:cubicBezTo>
                        <a:pt x="3879" y="1046"/>
                        <a:pt x="3778" y="1016"/>
                        <a:pt x="3708" y="1009"/>
                      </a:cubicBezTo>
                      <a:cubicBezTo>
                        <a:pt x="3700" y="1008"/>
                        <a:pt x="3692" y="1007"/>
                        <a:pt x="3685" y="1007"/>
                      </a:cubicBezTo>
                      <a:cubicBezTo>
                        <a:pt x="3667" y="1006"/>
                        <a:pt x="3660" y="983"/>
                        <a:pt x="3675" y="973"/>
                      </a:cubicBezTo>
                      <a:cubicBezTo>
                        <a:pt x="3703" y="952"/>
                        <a:pt x="3728" y="929"/>
                        <a:pt x="3733" y="903"/>
                      </a:cubicBezTo>
                      <a:cubicBezTo>
                        <a:pt x="3745" y="836"/>
                        <a:pt x="3686" y="729"/>
                        <a:pt x="3612" y="726"/>
                      </a:cubicBezTo>
                      <a:cubicBezTo>
                        <a:pt x="3570" y="724"/>
                        <a:pt x="3529" y="762"/>
                        <a:pt x="3500" y="786"/>
                      </a:cubicBezTo>
                      <a:cubicBezTo>
                        <a:pt x="3493" y="792"/>
                        <a:pt x="3486" y="797"/>
                        <a:pt x="3479" y="802"/>
                      </a:cubicBezTo>
                      <a:cubicBezTo>
                        <a:pt x="3466" y="814"/>
                        <a:pt x="3445" y="802"/>
                        <a:pt x="3449" y="784"/>
                      </a:cubicBezTo>
                      <a:cubicBezTo>
                        <a:pt x="3460" y="723"/>
                        <a:pt x="3460" y="657"/>
                        <a:pt x="3465" y="596"/>
                      </a:cubicBezTo>
                      <a:cubicBezTo>
                        <a:pt x="3473" y="499"/>
                        <a:pt x="3554" y="388"/>
                        <a:pt x="3507" y="294"/>
                      </a:cubicBezTo>
                      <a:cubicBezTo>
                        <a:pt x="3462" y="206"/>
                        <a:pt x="3332" y="268"/>
                        <a:pt x="3266" y="284"/>
                      </a:cubicBezTo>
                      <a:lnTo>
                        <a:pt x="3265" y="284"/>
                      </a:lnTo>
                      <a:cubicBezTo>
                        <a:pt x="3244" y="289"/>
                        <a:pt x="3233" y="261"/>
                        <a:pt x="3251" y="249"/>
                      </a:cubicBezTo>
                      <a:cubicBezTo>
                        <a:pt x="3261" y="242"/>
                        <a:pt x="3273" y="236"/>
                        <a:pt x="3284" y="229"/>
                      </a:cubicBezTo>
                      <a:cubicBezTo>
                        <a:pt x="3317" y="212"/>
                        <a:pt x="3390" y="165"/>
                        <a:pt x="3370" y="115"/>
                      </a:cubicBezTo>
                      <a:cubicBezTo>
                        <a:pt x="3360" y="90"/>
                        <a:pt x="3348" y="78"/>
                        <a:pt x="3322" y="67"/>
                      </a:cubicBezTo>
                      <a:cubicBezTo>
                        <a:pt x="3289" y="53"/>
                        <a:pt x="3269" y="24"/>
                        <a:pt x="3238" y="7"/>
                      </a:cubicBezTo>
                      <a:cubicBezTo>
                        <a:pt x="3205" y="-11"/>
                        <a:pt x="3170" y="7"/>
                        <a:pt x="3141" y="32"/>
                      </a:cubicBezTo>
                      <a:cubicBezTo>
                        <a:pt x="3099" y="50"/>
                        <a:pt x="3067" y="88"/>
                        <a:pt x="3035" y="124"/>
                      </a:cubicBezTo>
                      <a:cubicBezTo>
                        <a:pt x="2953" y="212"/>
                        <a:pt x="2826" y="239"/>
                        <a:pt x="2715" y="273"/>
                      </a:cubicBezTo>
                      <a:cubicBezTo>
                        <a:pt x="2606" y="306"/>
                        <a:pt x="2491" y="323"/>
                        <a:pt x="2383" y="361"/>
                      </a:cubicBezTo>
                      <a:cubicBezTo>
                        <a:pt x="2345" y="375"/>
                        <a:pt x="2309" y="393"/>
                        <a:pt x="2274" y="414"/>
                      </a:cubicBezTo>
                      <a:cubicBezTo>
                        <a:pt x="2273" y="414"/>
                        <a:pt x="2272" y="415"/>
                        <a:pt x="2271" y="415"/>
                      </a:cubicBezTo>
                      <a:cubicBezTo>
                        <a:pt x="1910" y="541"/>
                        <a:pt x="1772" y="811"/>
                        <a:pt x="1561" y="70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1" name="Google Shape;1091;p38"/>
                <p:cNvSpPr/>
                <p:nvPr/>
              </p:nvSpPr>
              <p:spPr>
                <a:xfrm>
                  <a:off x="8959680" y="4064400"/>
                  <a:ext cx="65160" cy="50040"/>
                </a:xfrm>
                <a:custGeom>
                  <a:avLst/>
                  <a:gdLst/>
                  <a:ahLst/>
                  <a:cxnLst/>
                  <a:rect l="l" t="t" r="r" b="b"/>
                  <a:pathLst>
                    <a:path w="181" h="139" extrusionOk="0">
                      <a:moveTo>
                        <a:pt x="50" y="106"/>
                      </a:moveTo>
                      <a:cubicBezTo>
                        <a:pt x="82" y="83"/>
                        <a:pt x="110" y="56"/>
                        <a:pt x="139" y="30"/>
                      </a:cubicBezTo>
                      <a:cubicBezTo>
                        <a:pt x="152" y="19"/>
                        <a:pt x="166" y="8"/>
                        <a:pt x="181" y="0"/>
                      </a:cubicBezTo>
                      <a:cubicBezTo>
                        <a:pt x="163" y="17"/>
                        <a:pt x="146" y="36"/>
                        <a:pt x="128" y="54"/>
                      </a:cubicBezTo>
                      <a:cubicBezTo>
                        <a:pt x="93" y="89"/>
                        <a:pt x="45" y="114"/>
                        <a:pt x="0" y="139"/>
                      </a:cubicBezTo>
                      <a:cubicBezTo>
                        <a:pt x="17" y="128"/>
                        <a:pt x="33" y="118"/>
                        <a:pt x="50" y="106"/>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2" name="Google Shape;1092;p38"/>
                <p:cNvSpPr/>
                <p:nvPr/>
              </p:nvSpPr>
              <p:spPr>
                <a:xfrm>
                  <a:off x="8899560" y="3889800"/>
                  <a:ext cx="83520" cy="216360"/>
                </a:xfrm>
                <a:custGeom>
                  <a:avLst/>
                  <a:gdLst/>
                  <a:ahLst/>
                  <a:cxnLst/>
                  <a:rect l="l" t="t" r="r" b="b"/>
                  <a:pathLst>
                    <a:path w="232" h="601" extrusionOk="0">
                      <a:moveTo>
                        <a:pt x="205" y="0"/>
                      </a:moveTo>
                      <a:cubicBezTo>
                        <a:pt x="221" y="6"/>
                        <a:pt x="231" y="20"/>
                        <a:pt x="232" y="47"/>
                      </a:cubicBezTo>
                      <a:cubicBezTo>
                        <a:pt x="234" y="85"/>
                        <a:pt x="210" y="128"/>
                        <a:pt x="198" y="163"/>
                      </a:cubicBezTo>
                      <a:cubicBezTo>
                        <a:pt x="184" y="201"/>
                        <a:pt x="180" y="244"/>
                        <a:pt x="177" y="285"/>
                      </a:cubicBezTo>
                      <a:cubicBezTo>
                        <a:pt x="170" y="370"/>
                        <a:pt x="174" y="452"/>
                        <a:pt x="163" y="535"/>
                      </a:cubicBezTo>
                      <a:cubicBezTo>
                        <a:pt x="158" y="545"/>
                        <a:pt x="152" y="556"/>
                        <a:pt x="145" y="565"/>
                      </a:cubicBezTo>
                      <a:cubicBezTo>
                        <a:pt x="138" y="574"/>
                        <a:pt x="130" y="580"/>
                        <a:pt x="121" y="586"/>
                      </a:cubicBezTo>
                      <a:cubicBezTo>
                        <a:pt x="115" y="590"/>
                        <a:pt x="109" y="594"/>
                        <a:pt x="102" y="598"/>
                      </a:cubicBezTo>
                      <a:cubicBezTo>
                        <a:pt x="100" y="599"/>
                        <a:pt x="98" y="600"/>
                        <a:pt x="96" y="601"/>
                      </a:cubicBezTo>
                      <a:cubicBezTo>
                        <a:pt x="4" y="590"/>
                        <a:pt x="-7" y="337"/>
                        <a:pt x="3" y="277"/>
                      </a:cubicBezTo>
                      <a:cubicBezTo>
                        <a:pt x="17" y="186"/>
                        <a:pt x="92" y="4"/>
                        <a:pt x="205"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3" name="Google Shape;1093;p38"/>
                <p:cNvSpPr/>
                <p:nvPr/>
              </p:nvSpPr>
              <p:spPr>
                <a:xfrm>
                  <a:off x="8297640" y="4029840"/>
                  <a:ext cx="1080" cy="1800"/>
                </a:xfrm>
                <a:custGeom>
                  <a:avLst/>
                  <a:gdLst/>
                  <a:ahLst/>
                  <a:cxnLst/>
                  <a:rect l="l" t="t" r="r" b="b"/>
                  <a:pathLst>
                    <a:path w="3" h="5" extrusionOk="0">
                      <a:moveTo>
                        <a:pt x="3" y="4"/>
                      </a:moveTo>
                      <a:cubicBezTo>
                        <a:pt x="2" y="4"/>
                        <a:pt x="1" y="4"/>
                        <a:pt x="0" y="5"/>
                      </a:cubicBezTo>
                      <a:cubicBezTo>
                        <a:pt x="0" y="3"/>
                        <a:pt x="0" y="2"/>
                        <a:pt x="0" y="0"/>
                      </a:cubicBezTo>
                      <a:cubicBezTo>
                        <a:pt x="1" y="1"/>
                        <a:pt x="2" y="3"/>
                        <a:pt x="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4" name="Google Shape;1094;p38"/>
                <p:cNvSpPr/>
                <p:nvPr/>
              </p:nvSpPr>
              <p:spPr>
                <a:xfrm>
                  <a:off x="8464680" y="5003280"/>
                  <a:ext cx="2160" cy="1080"/>
                </a:xfrm>
                <a:custGeom>
                  <a:avLst/>
                  <a:gdLst/>
                  <a:ahLst/>
                  <a:cxnLst/>
                  <a:rect l="l" t="t" r="r" b="b"/>
                  <a:pathLst>
                    <a:path w="6" h="3" extrusionOk="0">
                      <a:moveTo>
                        <a:pt x="0" y="2"/>
                      </a:moveTo>
                      <a:lnTo>
                        <a:pt x="1" y="0"/>
                      </a:lnTo>
                      <a:cubicBezTo>
                        <a:pt x="3" y="1"/>
                        <a:pt x="4" y="2"/>
                        <a:pt x="6" y="3"/>
                      </a:cubicBezTo>
                      <a:cubicBezTo>
                        <a:pt x="4" y="3"/>
                        <a:pt x="2" y="2"/>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5" name="Google Shape;1095;p38"/>
                <p:cNvSpPr/>
                <p:nvPr/>
              </p:nvSpPr>
              <p:spPr>
                <a:xfrm>
                  <a:off x="8384040" y="4778280"/>
                  <a:ext cx="360" cy="0"/>
                </a:xfrm>
                <a:custGeom>
                  <a:avLst/>
                  <a:gdLst/>
                  <a:ahLst/>
                  <a:cxnLst/>
                  <a:rect l="l" t="t" r="r" b="b"/>
                  <a:pathLst>
                    <a:path w="1" h="120000" extrusionOk="0">
                      <a:moveTo>
                        <a:pt x="0" y="0"/>
                      </a:moveTo>
                      <a:lnTo>
                        <a:pt x="1" y="0"/>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6" name="Google Shape;1096;p38"/>
                <p:cNvSpPr/>
                <p:nvPr/>
              </p:nvSpPr>
              <p:spPr>
                <a:xfrm>
                  <a:off x="8336520" y="4622040"/>
                  <a:ext cx="30240" cy="66960"/>
                </a:xfrm>
                <a:custGeom>
                  <a:avLst/>
                  <a:gdLst/>
                  <a:ahLst/>
                  <a:cxnLst/>
                  <a:rect l="l" t="t" r="r" b="b"/>
                  <a:pathLst>
                    <a:path w="84" h="186" extrusionOk="0">
                      <a:moveTo>
                        <a:pt x="82" y="0"/>
                      </a:moveTo>
                      <a:cubicBezTo>
                        <a:pt x="53" y="59"/>
                        <a:pt x="17" y="117"/>
                        <a:pt x="0" y="180"/>
                      </a:cubicBezTo>
                      <a:cubicBezTo>
                        <a:pt x="-1" y="185"/>
                        <a:pt x="6" y="188"/>
                        <a:pt x="9" y="184"/>
                      </a:cubicBezTo>
                      <a:cubicBezTo>
                        <a:pt x="40" y="126"/>
                        <a:pt x="57" y="61"/>
                        <a:pt x="84" y="2"/>
                      </a:cubicBezTo>
                      <a:cubicBezTo>
                        <a:pt x="85" y="0"/>
                        <a:pt x="82" y="-1"/>
                        <a:pt x="82" y="0"/>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7" name="Google Shape;1097;p38"/>
                <p:cNvSpPr/>
                <p:nvPr/>
              </p:nvSpPr>
              <p:spPr>
                <a:xfrm>
                  <a:off x="8413200" y="4559040"/>
                  <a:ext cx="32400" cy="59400"/>
                </a:xfrm>
                <a:custGeom>
                  <a:avLst/>
                  <a:gdLst/>
                  <a:ahLst/>
                  <a:cxnLst/>
                  <a:rect l="l" t="t" r="r" b="b"/>
                  <a:pathLst>
                    <a:path w="90" h="165" extrusionOk="0">
                      <a:moveTo>
                        <a:pt x="86" y="1"/>
                      </a:moveTo>
                      <a:cubicBezTo>
                        <a:pt x="53" y="51"/>
                        <a:pt x="30" y="107"/>
                        <a:pt x="1" y="159"/>
                      </a:cubicBezTo>
                      <a:cubicBezTo>
                        <a:pt x="-2" y="164"/>
                        <a:pt x="4" y="167"/>
                        <a:pt x="8" y="164"/>
                      </a:cubicBezTo>
                      <a:cubicBezTo>
                        <a:pt x="26" y="150"/>
                        <a:pt x="31" y="124"/>
                        <a:pt x="40" y="103"/>
                      </a:cubicBezTo>
                      <a:cubicBezTo>
                        <a:pt x="55" y="70"/>
                        <a:pt x="71" y="35"/>
                        <a:pt x="89" y="3"/>
                      </a:cubicBezTo>
                      <a:cubicBezTo>
                        <a:pt x="91" y="1"/>
                        <a:pt x="87" y="-1"/>
                        <a:pt x="86" y="1"/>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8" name="Google Shape;1098;p38"/>
                <p:cNvSpPr/>
                <p:nvPr/>
              </p:nvSpPr>
              <p:spPr>
                <a:xfrm>
                  <a:off x="8395200" y="4594320"/>
                  <a:ext cx="20520" cy="43200"/>
                </a:xfrm>
                <a:custGeom>
                  <a:avLst/>
                  <a:gdLst/>
                  <a:ahLst/>
                  <a:cxnLst/>
                  <a:rect l="l" t="t" r="r" b="b"/>
                  <a:pathLst>
                    <a:path w="57" h="120" extrusionOk="0">
                      <a:moveTo>
                        <a:pt x="53" y="0"/>
                      </a:moveTo>
                      <a:cubicBezTo>
                        <a:pt x="37" y="39"/>
                        <a:pt x="19" y="76"/>
                        <a:pt x="0" y="113"/>
                      </a:cubicBezTo>
                      <a:cubicBezTo>
                        <a:pt x="-2" y="117"/>
                        <a:pt x="4" y="122"/>
                        <a:pt x="7" y="118"/>
                      </a:cubicBezTo>
                      <a:cubicBezTo>
                        <a:pt x="34" y="86"/>
                        <a:pt x="43" y="41"/>
                        <a:pt x="57" y="2"/>
                      </a:cubicBezTo>
                      <a:cubicBezTo>
                        <a:pt x="58" y="0"/>
                        <a:pt x="54" y="-2"/>
                        <a:pt x="53" y="1"/>
                      </a:cubicBezTo>
                      <a:lnTo>
                        <a:pt x="53"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9" name="Google Shape;1099;p38"/>
                <p:cNvSpPr/>
                <p:nvPr/>
              </p:nvSpPr>
              <p:spPr>
                <a:xfrm>
                  <a:off x="8339760" y="4682880"/>
                  <a:ext cx="10440" cy="33840"/>
                </a:xfrm>
                <a:custGeom>
                  <a:avLst/>
                  <a:gdLst/>
                  <a:ahLst/>
                  <a:cxnLst/>
                  <a:rect l="l" t="t" r="r" b="b"/>
                  <a:pathLst>
                    <a:path w="29" h="94" extrusionOk="0">
                      <a:moveTo>
                        <a:pt x="25" y="1"/>
                      </a:moveTo>
                      <a:cubicBezTo>
                        <a:pt x="14" y="29"/>
                        <a:pt x="-1" y="60"/>
                        <a:pt x="0" y="91"/>
                      </a:cubicBezTo>
                      <a:cubicBezTo>
                        <a:pt x="0" y="95"/>
                        <a:pt x="5" y="95"/>
                        <a:pt x="6" y="92"/>
                      </a:cubicBezTo>
                      <a:cubicBezTo>
                        <a:pt x="16" y="63"/>
                        <a:pt x="21" y="32"/>
                        <a:pt x="29" y="2"/>
                      </a:cubicBezTo>
                      <a:cubicBezTo>
                        <a:pt x="29" y="0"/>
                        <a:pt x="26" y="-1"/>
                        <a:pt x="2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0" name="Google Shape;1100;p38"/>
                <p:cNvSpPr/>
                <p:nvPr/>
              </p:nvSpPr>
              <p:spPr>
                <a:xfrm>
                  <a:off x="8328240" y="4617000"/>
                  <a:ext cx="32040" cy="70560"/>
                </a:xfrm>
                <a:custGeom>
                  <a:avLst/>
                  <a:gdLst/>
                  <a:ahLst/>
                  <a:cxnLst/>
                  <a:rect l="l" t="t" r="r" b="b"/>
                  <a:pathLst>
                    <a:path w="89" h="196" extrusionOk="0">
                      <a:moveTo>
                        <a:pt x="83" y="1"/>
                      </a:moveTo>
                      <a:cubicBezTo>
                        <a:pt x="43" y="57"/>
                        <a:pt x="16" y="127"/>
                        <a:pt x="0" y="193"/>
                      </a:cubicBezTo>
                      <a:cubicBezTo>
                        <a:pt x="-1" y="196"/>
                        <a:pt x="3" y="197"/>
                        <a:pt x="4" y="194"/>
                      </a:cubicBezTo>
                      <a:cubicBezTo>
                        <a:pt x="28" y="129"/>
                        <a:pt x="71" y="70"/>
                        <a:pt x="89" y="4"/>
                      </a:cubicBezTo>
                      <a:cubicBezTo>
                        <a:pt x="90" y="0"/>
                        <a:pt x="85" y="-2"/>
                        <a:pt x="83" y="1"/>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1" name="Google Shape;1101;p38"/>
                <p:cNvSpPr/>
                <p:nvPr/>
              </p:nvSpPr>
              <p:spPr>
                <a:xfrm>
                  <a:off x="8343720" y="4590720"/>
                  <a:ext cx="24120" cy="35640"/>
                </a:xfrm>
                <a:custGeom>
                  <a:avLst/>
                  <a:gdLst/>
                  <a:ahLst/>
                  <a:cxnLst/>
                  <a:rect l="l" t="t" r="r" b="b"/>
                  <a:pathLst>
                    <a:path w="67" h="99" extrusionOk="0">
                      <a:moveTo>
                        <a:pt x="62" y="1"/>
                      </a:moveTo>
                      <a:cubicBezTo>
                        <a:pt x="39" y="31"/>
                        <a:pt x="21" y="65"/>
                        <a:pt x="0" y="96"/>
                      </a:cubicBezTo>
                      <a:cubicBezTo>
                        <a:pt x="-2" y="98"/>
                        <a:pt x="2" y="100"/>
                        <a:pt x="3" y="98"/>
                      </a:cubicBezTo>
                      <a:cubicBezTo>
                        <a:pt x="26" y="68"/>
                        <a:pt x="49" y="37"/>
                        <a:pt x="67" y="3"/>
                      </a:cubicBezTo>
                      <a:cubicBezTo>
                        <a:pt x="68" y="0"/>
                        <a:pt x="64" y="-2"/>
                        <a:pt x="6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2" name="Google Shape;1102;p38"/>
                <p:cNvSpPr/>
                <p:nvPr/>
              </p:nvSpPr>
              <p:spPr>
                <a:xfrm>
                  <a:off x="8370720" y="4570200"/>
                  <a:ext cx="26640" cy="53640"/>
                </a:xfrm>
                <a:custGeom>
                  <a:avLst/>
                  <a:gdLst/>
                  <a:ahLst/>
                  <a:cxnLst/>
                  <a:rect l="l" t="t" r="r" b="b"/>
                  <a:pathLst>
                    <a:path w="74" h="149" extrusionOk="0">
                      <a:moveTo>
                        <a:pt x="68" y="1"/>
                      </a:moveTo>
                      <a:cubicBezTo>
                        <a:pt x="35" y="44"/>
                        <a:pt x="22" y="99"/>
                        <a:pt x="0" y="147"/>
                      </a:cubicBezTo>
                      <a:cubicBezTo>
                        <a:pt x="-1" y="149"/>
                        <a:pt x="2" y="150"/>
                        <a:pt x="3" y="148"/>
                      </a:cubicBezTo>
                      <a:cubicBezTo>
                        <a:pt x="26" y="101"/>
                        <a:pt x="64" y="57"/>
                        <a:pt x="74" y="4"/>
                      </a:cubicBezTo>
                      <a:cubicBezTo>
                        <a:pt x="75" y="0"/>
                        <a:pt x="70" y="-2"/>
                        <a:pt x="68" y="1"/>
                      </a:cubicBezTo>
                      <a:close/>
                    </a:path>
                  </a:pathLst>
                </a:custGeom>
                <a:solidFill>
                  <a:schemeClr val="dk1"/>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3" name="Google Shape;1103;p38"/>
                <p:cNvSpPr/>
                <p:nvPr/>
              </p:nvSpPr>
              <p:spPr>
                <a:xfrm>
                  <a:off x="8377200" y="4582080"/>
                  <a:ext cx="5400" cy="8640"/>
                </a:xfrm>
                <a:custGeom>
                  <a:avLst/>
                  <a:gdLst/>
                  <a:ahLst/>
                  <a:cxnLst/>
                  <a:rect l="l" t="t" r="r" b="b"/>
                  <a:pathLst>
                    <a:path w="15" h="24" extrusionOk="0">
                      <a:moveTo>
                        <a:pt x="3" y="23"/>
                      </a:moveTo>
                      <a:cubicBezTo>
                        <a:pt x="7" y="16"/>
                        <a:pt x="11" y="10"/>
                        <a:pt x="14" y="3"/>
                      </a:cubicBezTo>
                      <a:cubicBezTo>
                        <a:pt x="16" y="1"/>
                        <a:pt x="12" y="-1"/>
                        <a:pt x="11" y="1"/>
                      </a:cubicBezTo>
                      <a:cubicBezTo>
                        <a:pt x="6" y="7"/>
                        <a:pt x="3" y="14"/>
                        <a:pt x="0" y="22"/>
                      </a:cubicBezTo>
                      <a:cubicBezTo>
                        <a:pt x="0" y="23"/>
                        <a:pt x="3" y="25"/>
                        <a:pt x="3"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4" name="Google Shape;1104;p38"/>
                <p:cNvSpPr/>
                <p:nvPr/>
              </p:nvSpPr>
              <p:spPr>
                <a:xfrm>
                  <a:off x="8382960" y="4536720"/>
                  <a:ext cx="2520" cy="7560"/>
                </a:xfrm>
                <a:custGeom>
                  <a:avLst/>
                  <a:gdLst/>
                  <a:ahLst/>
                  <a:cxnLst/>
                  <a:rect l="l" t="t" r="r" b="b"/>
                  <a:pathLst>
                    <a:path w="7" h="21" extrusionOk="0">
                      <a:moveTo>
                        <a:pt x="4" y="20"/>
                      </a:moveTo>
                      <a:cubicBezTo>
                        <a:pt x="7" y="14"/>
                        <a:pt x="7" y="8"/>
                        <a:pt x="7" y="1"/>
                      </a:cubicBezTo>
                      <a:cubicBezTo>
                        <a:pt x="7" y="0"/>
                        <a:pt x="5" y="0"/>
                        <a:pt x="5" y="1"/>
                      </a:cubicBezTo>
                      <a:cubicBezTo>
                        <a:pt x="4" y="7"/>
                        <a:pt x="2" y="13"/>
                        <a:pt x="0" y="18"/>
                      </a:cubicBezTo>
                      <a:cubicBezTo>
                        <a:pt x="-1" y="20"/>
                        <a:pt x="3" y="22"/>
                        <a:pt x="4" y="2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5" name="Google Shape;1105;p38"/>
                <p:cNvSpPr/>
                <p:nvPr/>
              </p:nvSpPr>
              <p:spPr>
                <a:xfrm>
                  <a:off x="8348040" y="4668480"/>
                  <a:ext cx="3240" cy="7920"/>
                </a:xfrm>
                <a:custGeom>
                  <a:avLst/>
                  <a:gdLst/>
                  <a:ahLst/>
                  <a:cxnLst/>
                  <a:rect l="l" t="t" r="r" b="b"/>
                  <a:pathLst>
                    <a:path w="9" h="22" extrusionOk="0">
                      <a:moveTo>
                        <a:pt x="4" y="2"/>
                      </a:moveTo>
                      <a:cubicBezTo>
                        <a:pt x="7" y="8"/>
                        <a:pt x="3" y="14"/>
                        <a:pt x="0" y="19"/>
                      </a:cubicBezTo>
                      <a:cubicBezTo>
                        <a:pt x="-1" y="21"/>
                        <a:pt x="1" y="23"/>
                        <a:pt x="3" y="21"/>
                      </a:cubicBezTo>
                      <a:cubicBezTo>
                        <a:pt x="8" y="16"/>
                        <a:pt x="12" y="8"/>
                        <a:pt x="7" y="1"/>
                      </a:cubicBezTo>
                      <a:cubicBezTo>
                        <a:pt x="6" y="-1"/>
                        <a:pt x="3" y="0"/>
                        <a:pt x="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6" name="Google Shape;1106;p38"/>
                <p:cNvSpPr/>
                <p:nvPr/>
              </p:nvSpPr>
              <p:spPr>
                <a:xfrm>
                  <a:off x="8388360" y="4535640"/>
                  <a:ext cx="46080" cy="70920"/>
                </a:xfrm>
                <a:custGeom>
                  <a:avLst/>
                  <a:gdLst/>
                  <a:ahLst/>
                  <a:cxnLst/>
                  <a:rect l="l" t="t" r="r" b="b"/>
                  <a:pathLst>
                    <a:path w="128" h="197" extrusionOk="0">
                      <a:moveTo>
                        <a:pt x="124" y="0"/>
                      </a:moveTo>
                      <a:cubicBezTo>
                        <a:pt x="98" y="32"/>
                        <a:pt x="76" y="68"/>
                        <a:pt x="50" y="101"/>
                      </a:cubicBezTo>
                      <a:cubicBezTo>
                        <a:pt x="28" y="129"/>
                        <a:pt x="17" y="164"/>
                        <a:pt x="0" y="194"/>
                      </a:cubicBezTo>
                      <a:cubicBezTo>
                        <a:pt x="-1" y="196"/>
                        <a:pt x="2" y="198"/>
                        <a:pt x="3" y="197"/>
                      </a:cubicBezTo>
                      <a:cubicBezTo>
                        <a:pt x="51" y="136"/>
                        <a:pt x="92" y="70"/>
                        <a:pt x="128" y="3"/>
                      </a:cubicBezTo>
                      <a:cubicBezTo>
                        <a:pt x="129" y="1"/>
                        <a:pt x="126" y="-2"/>
                        <a:pt x="124" y="0"/>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7" name="Google Shape;1107;p38"/>
                <p:cNvSpPr/>
                <p:nvPr/>
              </p:nvSpPr>
              <p:spPr>
                <a:xfrm>
                  <a:off x="8426880" y="4511160"/>
                  <a:ext cx="41400" cy="63720"/>
                </a:xfrm>
                <a:custGeom>
                  <a:avLst/>
                  <a:gdLst/>
                  <a:ahLst/>
                  <a:cxnLst/>
                  <a:rect l="l" t="t" r="r" b="b"/>
                  <a:pathLst>
                    <a:path w="115" h="177" extrusionOk="0">
                      <a:moveTo>
                        <a:pt x="113" y="1"/>
                      </a:moveTo>
                      <a:cubicBezTo>
                        <a:pt x="74" y="58"/>
                        <a:pt x="33" y="114"/>
                        <a:pt x="0" y="174"/>
                      </a:cubicBezTo>
                      <a:cubicBezTo>
                        <a:pt x="-1" y="176"/>
                        <a:pt x="2" y="178"/>
                        <a:pt x="3" y="176"/>
                      </a:cubicBezTo>
                      <a:cubicBezTo>
                        <a:pt x="43" y="120"/>
                        <a:pt x="90" y="67"/>
                        <a:pt x="115" y="2"/>
                      </a:cubicBezTo>
                      <a:cubicBezTo>
                        <a:pt x="116" y="0"/>
                        <a:pt x="113" y="-1"/>
                        <a:pt x="113" y="0"/>
                      </a:cubicBezTo>
                      <a:lnTo>
                        <a:pt x="113" y="1"/>
                      </a:ln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8" name="Google Shape;1108;p38"/>
                <p:cNvSpPr/>
                <p:nvPr/>
              </p:nvSpPr>
              <p:spPr>
                <a:xfrm>
                  <a:off x="8475120" y="4497120"/>
                  <a:ext cx="2880" cy="5400"/>
                </a:xfrm>
                <a:custGeom>
                  <a:avLst/>
                  <a:gdLst/>
                  <a:ahLst/>
                  <a:cxnLst/>
                  <a:rect l="l" t="t" r="r" b="b"/>
                  <a:pathLst>
                    <a:path w="8" h="15" extrusionOk="0">
                      <a:moveTo>
                        <a:pt x="5" y="1"/>
                      </a:moveTo>
                      <a:cubicBezTo>
                        <a:pt x="4" y="5"/>
                        <a:pt x="2" y="9"/>
                        <a:pt x="0" y="13"/>
                      </a:cubicBezTo>
                      <a:cubicBezTo>
                        <a:pt x="0" y="14"/>
                        <a:pt x="1" y="15"/>
                        <a:pt x="2" y="14"/>
                      </a:cubicBezTo>
                      <a:cubicBezTo>
                        <a:pt x="5" y="10"/>
                        <a:pt x="6" y="6"/>
                        <a:pt x="8" y="2"/>
                      </a:cubicBezTo>
                      <a:cubicBezTo>
                        <a:pt x="9" y="0"/>
                        <a:pt x="6" y="-1"/>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9" name="Google Shape;1109;p38"/>
                <p:cNvSpPr/>
                <p:nvPr/>
              </p:nvSpPr>
              <p:spPr>
                <a:xfrm>
                  <a:off x="8531640" y="4472280"/>
                  <a:ext cx="44640" cy="20160"/>
                </a:xfrm>
                <a:custGeom>
                  <a:avLst/>
                  <a:gdLst/>
                  <a:ahLst/>
                  <a:cxnLst/>
                  <a:rect l="l" t="t" r="r" b="b"/>
                  <a:pathLst>
                    <a:path w="124" h="56" extrusionOk="0">
                      <a:moveTo>
                        <a:pt x="120" y="0"/>
                      </a:moveTo>
                      <a:cubicBezTo>
                        <a:pt x="74" y="-3"/>
                        <a:pt x="32" y="24"/>
                        <a:pt x="0" y="54"/>
                      </a:cubicBezTo>
                      <a:cubicBezTo>
                        <a:pt x="-1" y="55"/>
                        <a:pt x="0" y="56"/>
                        <a:pt x="1" y="55"/>
                      </a:cubicBezTo>
                      <a:cubicBezTo>
                        <a:pt x="37" y="26"/>
                        <a:pt x="79" y="22"/>
                        <a:pt x="121" y="8"/>
                      </a:cubicBezTo>
                      <a:cubicBezTo>
                        <a:pt x="125" y="6"/>
                        <a:pt x="124" y="0"/>
                        <a:pt x="12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0" name="Google Shape;1110;p38"/>
                <p:cNvSpPr/>
                <p:nvPr/>
              </p:nvSpPr>
              <p:spPr>
                <a:xfrm>
                  <a:off x="8541360" y="4461480"/>
                  <a:ext cx="57240" cy="7920"/>
                </a:xfrm>
                <a:custGeom>
                  <a:avLst/>
                  <a:gdLst/>
                  <a:ahLst/>
                  <a:cxnLst/>
                  <a:rect l="l" t="t" r="r" b="b"/>
                  <a:pathLst>
                    <a:path w="159" h="22" extrusionOk="0">
                      <a:moveTo>
                        <a:pt x="157" y="15"/>
                      </a:moveTo>
                      <a:cubicBezTo>
                        <a:pt x="105" y="1"/>
                        <a:pt x="53" y="-10"/>
                        <a:pt x="2" y="14"/>
                      </a:cubicBezTo>
                      <a:cubicBezTo>
                        <a:pt x="-3" y="16"/>
                        <a:pt x="1" y="23"/>
                        <a:pt x="5" y="22"/>
                      </a:cubicBezTo>
                      <a:cubicBezTo>
                        <a:pt x="57" y="13"/>
                        <a:pt x="105" y="16"/>
                        <a:pt x="157" y="20"/>
                      </a:cubicBezTo>
                      <a:cubicBezTo>
                        <a:pt x="159" y="20"/>
                        <a:pt x="160" y="16"/>
                        <a:pt x="157"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1" name="Google Shape;1111;p38"/>
                <p:cNvSpPr/>
                <p:nvPr/>
              </p:nvSpPr>
              <p:spPr>
                <a:xfrm>
                  <a:off x="8471880" y="4821120"/>
                  <a:ext cx="1440" cy="1080"/>
                </a:xfrm>
                <a:custGeom>
                  <a:avLst/>
                  <a:gdLst/>
                  <a:ahLst/>
                  <a:cxnLst/>
                  <a:rect l="l" t="t" r="r" b="b"/>
                  <a:pathLst>
                    <a:path w="4" h="3" extrusionOk="0">
                      <a:moveTo>
                        <a:pt x="2" y="0"/>
                      </a:moveTo>
                      <a:cubicBezTo>
                        <a:pt x="2" y="0"/>
                        <a:pt x="1" y="1"/>
                        <a:pt x="0" y="2"/>
                      </a:cubicBezTo>
                      <a:cubicBezTo>
                        <a:pt x="-1" y="2"/>
                        <a:pt x="1" y="4"/>
                        <a:pt x="2" y="3"/>
                      </a:cubicBezTo>
                      <a:cubicBezTo>
                        <a:pt x="2" y="3"/>
                        <a:pt x="2" y="2"/>
                        <a:pt x="3" y="2"/>
                      </a:cubicBezTo>
                      <a:cubicBezTo>
                        <a:pt x="4" y="1"/>
                        <a:pt x="3" y="0"/>
                        <a:pt x="2" y="1"/>
                      </a:cubicBezTo>
                      <a:lnTo>
                        <a:pt x="2"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2" name="Google Shape;1112;p38"/>
                <p:cNvSpPr/>
                <p:nvPr/>
              </p:nvSpPr>
              <p:spPr>
                <a:xfrm>
                  <a:off x="8504640" y="4765320"/>
                  <a:ext cx="29880" cy="42120"/>
                </a:xfrm>
                <a:custGeom>
                  <a:avLst/>
                  <a:gdLst/>
                  <a:ahLst/>
                  <a:cxnLst/>
                  <a:rect l="l" t="t" r="r" b="b"/>
                  <a:pathLst>
                    <a:path w="83" h="117" extrusionOk="0">
                      <a:moveTo>
                        <a:pt x="73" y="4"/>
                      </a:moveTo>
                      <a:cubicBezTo>
                        <a:pt x="55" y="46"/>
                        <a:pt x="33" y="80"/>
                        <a:pt x="1" y="113"/>
                      </a:cubicBezTo>
                      <a:cubicBezTo>
                        <a:pt x="-1" y="115"/>
                        <a:pt x="1" y="118"/>
                        <a:pt x="3" y="116"/>
                      </a:cubicBezTo>
                      <a:cubicBezTo>
                        <a:pt x="37" y="90"/>
                        <a:pt x="85" y="52"/>
                        <a:pt x="83" y="5"/>
                      </a:cubicBezTo>
                      <a:cubicBezTo>
                        <a:pt x="83" y="-1"/>
                        <a:pt x="75" y="-2"/>
                        <a:pt x="7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3" name="Google Shape;1113;p38"/>
                <p:cNvSpPr/>
                <p:nvPr/>
              </p:nvSpPr>
              <p:spPr>
                <a:xfrm>
                  <a:off x="8524440" y="4749120"/>
                  <a:ext cx="10440" cy="19800"/>
                </a:xfrm>
                <a:custGeom>
                  <a:avLst/>
                  <a:gdLst/>
                  <a:ahLst/>
                  <a:cxnLst/>
                  <a:rect l="l" t="t" r="r" b="b"/>
                  <a:pathLst>
                    <a:path w="29" h="55" extrusionOk="0">
                      <a:moveTo>
                        <a:pt x="26" y="1"/>
                      </a:moveTo>
                      <a:cubicBezTo>
                        <a:pt x="20" y="19"/>
                        <a:pt x="9" y="35"/>
                        <a:pt x="0" y="51"/>
                      </a:cubicBezTo>
                      <a:cubicBezTo>
                        <a:pt x="-1" y="54"/>
                        <a:pt x="2" y="56"/>
                        <a:pt x="4" y="54"/>
                      </a:cubicBezTo>
                      <a:cubicBezTo>
                        <a:pt x="15" y="38"/>
                        <a:pt x="26" y="22"/>
                        <a:pt x="29" y="2"/>
                      </a:cubicBezTo>
                      <a:cubicBezTo>
                        <a:pt x="29" y="0"/>
                        <a:pt x="26"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4" name="Google Shape;1114;p38"/>
                <p:cNvSpPr/>
                <p:nvPr/>
              </p:nvSpPr>
              <p:spPr>
                <a:xfrm>
                  <a:off x="8461080" y="4933800"/>
                  <a:ext cx="5400" cy="30600"/>
                </a:xfrm>
                <a:custGeom>
                  <a:avLst/>
                  <a:gdLst/>
                  <a:ahLst/>
                  <a:cxnLst/>
                  <a:rect l="l" t="t" r="r" b="b"/>
                  <a:pathLst>
                    <a:path w="15" h="85" extrusionOk="0">
                      <a:moveTo>
                        <a:pt x="15" y="81"/>
                      </a:moveTo>
                      <a:cubicBezTo>
                        <a:pt x="6" y="54"/>
                        <a:pt x="7" y="29"/>
                        <a:pt x="7" y="1"/>
                      </a:cubicBezTo>
                      <a:cubicBezTo>
                        <a:pt x="7" y="-1"/>
                        <a:pt x="4" y="-1"/>
                        <a:pt x="4" y="1"/>
                      </a:cubicBezTo>
                      <a:cubicBezTo>
                        <a:pt x="3" y="28"/>
                        <a:pt x="-9" y="61"/>
                        <a:pt x="10" y="84"/>
                      </a:cubicBezTo>
                      <a:cubicBezTo>
                        <a:pt x="12" y="87"/>
                        <a:pt x="16" y="84"/>
                        <a:pt x="15"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5" name="Google Shape;1115;p38"/>
                <p:cNvSpPr/>
                <p:nvPr/>
              </p:nvSpPr>
              <p:spPr>
                <a:xfrm>
                  <a:off x="8456760" y="4932720"/>
                  <a:ext cx="2520" cy="16200"/>
                </a:xfrm>
                <a:custGeom>
                  <a:avLst/>
                  <a:gdLst/>
                  <a:ahLst/>
                  <a:cxnLst/>
                  <a:rect l="l" t="t" r="r" b="b"/>
                  <a:pathLst>
                    <a:path w="7" h="45" extrusionOk="0">
                      <a:moveTo>
                        <a:pt x="3" y="1"/>
                      </a:moveTo>
                      <a:cubicBezTo>
                        <a:pt x="4" y="15"/>
                        <a:pt x="-1" y="29"/>
                        <a:pt x="0" y="42"/>
                      </a:cubicBezTo>
                      <a:cubicBezTo>
                        <a:pt x="0" y="46"/>
                        <a:pt x="5" y="46"/>
                        <a:pt x="5" y="42"/>
                      </a:cubicBezTo>
                      <a:cubicBezTo>
                        <a:pt x="6" y="28"/>
                        <a:pt x="9" y="15"/>
                        <a:pt x="5" y="1"/>
                      </a:cubicBezTo>
                      <a:cubicBezTo>
                        <a:pt x="5" y="-1"/>
                        <a:pt x="2" y="-1"/>
                        <a:pt x="2" y="1"/>
                      </a:cubicBezTo>
                      <a:lnTo>
                        <a:pt x="3"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6" name="Google Shape;1116;p38"/>
                <p:cNvSpPr/>
                <p:nvPr/>
              </p:nvSpPr>
              <p:spPr>
                <a:xfrm>
                  <a:off x="8429400" y="4882320"/>
                  <a:ext cx="5760" cy="12240"/>
                </a:xfrm>
                <a:custGeom>
                  <a:avLst/>
                  <a:gdLst/>
                  <a:ahLst/>
                  <a:cxnLst/>
                  <a:rect l="l" t="t" r="r" b="b"/>
                  <a:pathLst>
                    <a:path w="16" h="34" extrusionOk="0">
                      <a:moveTo>
                        <a:pt x="13" y="2"/>
                      </a:moveTo>
                      <a:cubicBezTo>
                        <a:pt x="10" y="12"/>
                        <a:pt x="4" y="21"/>
                        <a:pt x="0" y="31"/>
                      </a:cubicBezTo>
                      <a:cubicBezTo>
                        <a:pt x="0" y="33"/>
                        <a:pt x="3" y="35"/>
                        <a:pt x="4" y="33"/>
                      </a:cubicBezTo>
                      <a:cubicBezTo>
                        <a:pt x="9" y="23"/>
                        <a:pt x="14" y="13"/>
                        <a:pt x="16" y="3"/>
                      </a:cubicBezTo>
                      <a:cubicBezTo>
                        <a:pt x="17" y="0"/>
                        <a:pt x="14" y="-1"/>
                        <a:pt x="1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7" name="Google Shape;1117;p38"/>
                <p:cNvSpPr/>
                <p:nvPr/>
              </p:nvSpPr>
              <p:spPr>
                <a:xfrm>
                  <a:off x="8397000" y="4850280"/>
                  <a:ext cx="14400" cy="24840"/>
                </a:xfrm>
                <a:custGeom>
                  <a:avLst/>
                  <a:gdLst/>
                  <a:ahLst/>
                  <a:cxnLst/>
                  <a:rect l="l" t="t" r="r" b="b"/>
                  <a:pathLst>
                    <a:path w="40" h="69" extrusionOk="0">
                      <a:moveTo>
                        <a:pt x="39" y="0"/>
                      </a:moveTo>
                      <a:cubicBezTo>
                        <a:pt x="23" y="20"/>
                        <a:pt x="3" y="39"/>
                        <a:pt x="0" y="66"/>
                      </a:cubicBezTo>
                      <a:cubicBezTo>
                        <a:pt x="0" y="69"/>
                        <a:pt x="5" y="70"/>
                        <a:pt x="6" y="67"/>
                      </a:cubicBezTo>
                      <a:cubicBezTo>
                        <a:pt x="15" y="43"/>
                        <a:pt x="28" y="23"/>
                        <a:pt x="40" y="1"/>
                      </a:cubicBezTo>
                      <a:cubicBezTo>
                        <a:pt x="40" y="0"/>
                        <a:pt x="39" y="-1"/>
                        <a:pt x="38" y="0"/>
                      </a:cubicBezTo>
                      <a:lnTo>
                        <a:pt x="39"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8" name="Google Shape;1118;p38"/>
                <p:cNvSpPr/>
                <p:nvPr/>
              </p:nvSpPr>
              <p:spPr>
                <a:xfrm>
                  <a:off x="8390520" y="4886640"/>
                  <a:ext cx="2160" cy="8640"/>
                </a:xfrm>
                <a:custGeom>
                  <a:avLst/>
                  <a:gdLst/>
                  <a:ahLst/>
                  <a:cxnLst/>
                  <a:rect l="l" t="t" r="r" b="b"/>
                  <a:pathLst>
                    <a:path w="6" h="24" extrusionOk="0">
                      <a:moveTo>
                        <a:pt x="0" y="2"/>
                      </a:moveTo>
                      <a:cubicBezTo>
                        <a:pt x="-1" y="9"/>
                        <a:pt x="0" y="16"/>
                        <a:pt x="2" y="23"/>
                      </a:cubicBezTo>
                      <a:cubicBezTo>
                        <a:pt x="3" y="25"/>
                        <a:pt x="6" y="24"/>
                        <a:pt x="6" y="22"/>
                      </a:cubicBezTo>
                      <a:cubicBezTo>
                        <a:pt x="5" y="15"/>
                        <a:pt x="6" y="9"/>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9" name="Google Shape;1119;p38"/>
                <p:cNvSpPr/>
                <p:nvPr/>
              </p:nvSpPr>
              <p:spPr>
                <a:xfrm>
                  <a:off x="8377200" y="4768200"/>
                  <a:ext cx="63360" cy="70200"/>
                </a:xfrm>
                <a:custGeom>
                  <a:avLst/>
                  <a:gdLst/>
                  <a:ahLst/>
                  <a:cxnLst/>
                  <a:rect l="l" t="t" r="r" b="b"/>
                  <a:pathLst>
                    <a:path w="176" h="195" extrusionOk="0">
                      <a:moveTo>
                        <a:pt x="171" y="1"/>
                      </a:moveTo>
                      <a:cubicBezTo>
                        <a:pt x="114" y="66"/>
                        <a:pt x="34" y="109"/>
                        <a:pt x="0" y="193"/>
                      </a:cubicBezTo>
                      <a:cubicBezTo>
                        <a:pt x="0" y="195"/>
                        <a:pt x="2" y="196"/>
                        <a:pt x="3" y="194"/>
                      </a:cubicBezTo>
                      <a:cubicBezTo>
                        <a:pt x="48" y="120"/>
                        <a:pt x="131" y="79"/>
                        <a:pt x="175" y="4"/>
                      </a:cubicBezTo>
                      <a:cubicBezTo>
                        <a:pt x="177" y="1"/>
                        <a:pt x="173" y="-2"/>
                        <a:pt x="171" y="1"/>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0" name="Google Shape;1120;p38"/>
                <p:cNvSpPr/>
                <p:nvPr/>
              </p:nvSpPr>
              <p:spPr>
                <a:xfrm>
                  <a:off x="8436960" y="4756320"/>
                  <a:ext cx="13320" cy="29160"/>
                </a:xfrm>
                <a:custGeom>
                  <a:avLst/>
                  <a:gdLst/>
                  <a:ahLst/>
                  <a:cxnLst/>
                  <a:rect l="l" t="t" r="r" b="b"/>
                  <a:pathLst>
                    <a:path w="37" h="81" extrusionOk="0">
                      <a:moveTo>
                        <a:pt x="33" y="1"/>
                      </a:moveTo>
                      <a:cubicBezTo>
                        <a:pt x="28" y="29"/>
                        <a:pt x="13" y="52"/>
                        <a:pt x="0" y="76"/>
                      </a:cubicBezTo>
                      <a:cubicBezTo>
                        <a:pt x="-1" y="79"/>
                        <a:pt x="3" y="83"/>
                        <a:pt x="5" y="80"/>
                      </a:cubicBezTo>
                      <a:cubicBezTo>
                        <a:pt x="25" y="58"/>
                        <a:pt x="36" y="32"/>
                        <a:pt x="37" y="2"/>
                      </a:cubicBezTo>
                      <a:cubicBezTo>
                        <a:pt x="37" y="0"/>
                        <a:pt x="33" y="-1"/>
                        <a:pt x="3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1" name="Google Shape;1121;p38"/>
                <p:cNvSpPr/>
                <p:nvPr/>
              </p:nvSpPr>
              <p:spPr>
                <a:xfrm>
                  <a:off x="8435520" y="4780440"/>
                  <a:ext cx="11880" cy="17640"/>
                </a:xfrm>
                <a:custGeom>
                  <a:avLst/>
                  <a:gdLst/>
                  <a:ahLst/>
                  <a:cxnLst/>
                  <a:rect l="l" t="t" r="r" b="b"/>
                  <a:pathLst>
                    <a:path w="33" h="49" extrusionOk="0">
                      <a:moveTo>
                        <a:pt x="29" y="1"/>
                      </a:moveTo>
                      <a:cubicBezTo>
                        <a:pt x="25" y="18"/>
                        <a:pt x="10" y="30"/>
                        <a:pt x="0" y="44"/>
                      </a:cubicBezTo>
                      <a:cubicBezTo>
                        <a:pt x="-1" y="47"/>
                        <a:pt x="3" y="50"/>
                        <a:pt x="5" y="48"/>
                      </a:cubicBezTo>
                      <a:cubicBezTo>
                        <a:pt x="18" y="35"/>
                        <a:pt x="33" y="21"/>
                        <a:pt x="33" y="2"/>
                      </a:cubicBezTo>
                      <a:cubicBezTo>
                        <a:pt x="33" y="-1"/>
                        <a:pt x="29" y="-1"/>
                        <a:pt x="2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2" name="Google Shape;1122;p38"/>
                <p:cNvSpPr/>
                <p:nvPr/>
              </p:nvSpPr>
              <p:spPr>
                <a:xfrm>
                  <a:off x="8449920" y="4746600"/>
                  <a:ext cx="49680" cy="94680"/>
                </a:xfrm>
                <a:custGeom>
                  <a:avLst/>
                  <a:gdLst/>
                  <a:ahLst/>
                  <a:cxnLst/>
                  <a:rect l="l" t="t" r="r" b="b"/>
                  <a:pathLst>
                    <a:path w="138" h="263" extrusionOk="0">
                      <a:moveTo>
                        <a:pt x="130" y="2"/>
                      </a:moveTo>
                      <a:cubicBezTo>
                        <a:pt x="116" y="49"/>
                        <a:pt x="86" y="85"/>
                        <a:pt x="60" y="125"/>
                      </a:cubicBezTo>
                      <a:cubicBezTo>
                        <a:pt x="34" y="166"/>
                        <a:pt x="12" y="213"/>
                        <a:pt x="0" y="261"/>
                      </a:cubicBezTo>
                      <a:cubicBezTo>
                        <a:pt x="0" y="263"/>
                        <a:pt x="3" y="263"/>
                        <a:pt x="3" y="262"/>
                      </a:cubicBezTo>
                      <a:cubicBezTo>
                        <a:pt x="21" y="209"/>
                        <a:pt x="52" y="159"/>
                        <a:pt x="84" y="114"/>
                      </a:cubicBezTo>
                      <a:cubicBezTo>
                        <a:pt x="108" y="79"/>
                        <a:pt x="135" y="47"/>
                        <a:pt x="138" y="3"/>
                      </a:cubicBezTo>
                      <a:cubicBezTo>
                        <a:pt x="138" y="-1"/>
                        <a:pt x="131" y="-2"/>
                        <a:pt x="130"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3" name="Google Shape;1123;p38"/>
                <p:cNvSpPr/>
                <p:nvPr/>
              </p:nvSpPr>
              <p:spPr>
                <a:xfrm>
                  <a:off x="8502480" y="4733280"/>
                  <a:ext cx="5040" cy="27720"/>
                </a:xfrm>
                <a:custGeom>
                  <a:avLst/>
                  <a:gdLst/>
                  <a:ahLst/>
                  <a:cxnLst/>
                  <a:rect l="l" t="t" r="r" b="b"/>
                  <a:pathLst>
                    <a:path w="14" h="77" extrusionOk="0">
                      <a:moveTo>
                        <a:pt x="9" y="2"/>
                      </a:moveTo>
                      <a:cubicBezTo>
                        <a:pt x="9" y="-1"/>
                        <a:pt x="4" y="0"/>
                        <a:pt x="4" y="4"/>
                      </a:cubicBezTo>
                      <a:cubicBezTo>
                        <a:pt x="9" y="27"/>
                        <a:pt x="9" y="50"/>
                        <a:pt x="0" y="72"/>
                      </a:cubicBezTo>
                      <a:cubicBezTo>
                        <a:pt x="-1" y="76"/>
                        <a:pt x="4" y="79"/>
                        <a:pt x="5" y="76"/>
                      </a:cubicBezTo>
                      <a:cubicBezTo>
                        <a:pt x="17" y="52"/>
                        <a:pt x="15" y="27"/>
                        <a:pt x="9" y="3"/>
                      </a:cubicBezTo>
                      <a:lnTo>
                        <a:pt x="9" y="2"/>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4" name="Google Shape;1124;p38"/>
                <p:cNvSpPr/>
                <p:nvPr/>
              </p:nvSpPr>
              <p:spPr>
                <a:xfrm>
                  <a:off x="8418600" y="4659840"/>
                  <a:ext cx="67680" cy="45000"/>
                </a:xfrm>
                <a:custGeom>
                  <a:avLst/>
                  <a:gdLst/>
                  <a:ahLst/>
                  <a:cxnLst/>
                  <a:rect l="l" t="t" r="r" b="b"/>
                  <a:pathLst>
                    <a:path w="188" h="125" extrusionOk="0">
                      <a:moveTo>
                        <a:pt x="2" y="125"/>
                      </a:moveTo>
                      <a:cubicBezTo>
                        <a:pt x="82" y="114"/>
                        <a:pt x="115" y="34"/>
                        <a:pt x="186" y="5"/>
                      </a:cubicBezTo>
                      <a:cubicBezTo>
                        <a:pt x="189" y="4"/>
                        <a:pt x="188" y="0"/>
                        <a:pt x="184" y="0"/>
                      </a:cubicBezTo>
                      <a:cubicBezTo>
                        <a:pt x="106" y="11"/>
                        <a:pt x="76" y="102"/>
                        <a:pt x="1" y="121"/>
                      </a:cubicBezTo>
                      <a:cubicBezTo>
                        <a:pt x="-1" y="122"/>
                        <a:pt x="0" y="125"/>
                        <a:pt x="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5" name="Google Shape;1125;p38"/>
                <p:cNvSpPr/>
                <p:nvPr/>
              </p:nvSpPr>
              <p:spPr>
                <a:xfrm>
                  <a:off x="8468640" y="4660560"/>
                  <a:ext cx="38520" cy="19800"/>
                </a:xfrm>
                <a:custGeom>
                  <a:avLst/>
                  <a:gdLst/>
                  <a:ahLst/>
                  <a:cxnLst/>
                  <a:rect l="l" t="t" r="r" b="b"/>
                  <a:pathLst>
                    <a:path w="107" h="55" extrusionOk="0">
                      <a:moveTo>
                        <a:pt x="0" y="51"/>
                      </a:moveTo>
                      <a:cubicBezTo>
                        <a:pt x="-1" y="53"/>
                        <a:pt x="1" y="56"/>
                        <a:pt x="3" y="54"/>
                      </a:cubicBezTo>
                      <a:cubicBezTo>
                        <a:pt x="33" y="28"/>
                        <a:pt x="67" y="18"/>
                        <a:pt x="104" y="7"/>
                      </a:cubicBezTo>
                      <a:cubicBezTo>
                        <a:pt x="108" y="6"/>
                        <a:pt x="108" y="-1"/>
                        <a:pt x="103" y="0"/>
                      </a:cubicBezTo>
                      <a:cubicBezTo>
                        <a:pt x="64" y="1"/>
                        <a:pt x="25" y="21"/>
                        <a:pt x="0"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6" name="Google Shape;1126;p38"/>
                <p:cNvSpPr/>
                <p:nvPr/>
              </p:nvSpPr>
              <p:spPr>
                <a:xfrm>
                  <a:off x="8505000" y="4663080"/>
                  <a:ext cx="14400" cy="5760"/>
                </a:xfrm>
                <a:custGeom>
                  <a:avLst/>
                  <a:gdLst/>
                  <a:ahLst/>
                  <a:cxnLst/>
                  <a:rect l="l" t="t" r="r" b="b"/>
                  <a:pathLst>
                    <a:path w="40" h="16" extrusionOk="0">
                      <a:moveTo>
                        <a:pt x="3" y="16"/>
                      </a:moveTo>
                      <a:cubicBezTo>
                        <a:pt x="15" y="11"/>
                        <a:pt x="26" y="4"/>
                        <a:pt x="39" y="3"/>
                      </a:cubicBezTo>
                      <a:cubicBezTo>
                        <a:pt x="40" y="3"/>
                        <a:pt x="40" y="0"/>
                        <a:pt x="39" y="0"/>
                      </a:cubicBezTo>
                      <a:cubicBezTo>
                        <a:pt x="25" y="0"/>
                        <a:pt x="13" y="6"/>
                        <a:pt x="1" y="12"/>
                      </a:cubicBezTo>
                      <a:cubicBezTo>
                        <a:pt x="-1" y="13"/>
                        <a:pt x="1" y="16"/>
                        <a:pt x="3" y="1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7" name="Google Shape;1127;p38"/>
                <p:cNvSpPr/>
                <p:nvPr/>
              </p:nvSpPr>
              <p:spPr>
                <a:xfrm>
                  <a:off x="8579520" y="4919040"/>
                  <a:ext cx="6480" cy="21600"/>
                </a:xfrm>
                <a:custGeom>
                  <a:avLst/>
                  <a:gdLst/>
                  <a:ahLst/>
                  <a:cxnLst/>
                  <a:rect l="l" t="t" r="r" b="b"/>
                  <a:pathLst>
                    <a:path w="18" h="60" extrusionOk="0">
                      <a:moveTo>
                        <a:pt x="5" y="59"/>
                      </a:moveTo>
                      <a:cubicBezTo>
                        <a:pt x="18" y="41"/>
                        <a:pt x="21" y="22"/>
                        <a:pt x="16" y="1"/>
                      </a:cubicBezTo>
                      <a:cubicBezTo>
                        <a:pt x="16" y="0"/>
                        <a:pt x="13" y="0"/>
                        <a:pt x="13" y="2"/>
                      </a:cubicBezTo>
                      <a:cubicBezTo>
                        <a:pt x="15" y="20"/>
                        <a:pt x="8" y="39"/>
                        <a:pt x="0" y="55"/>
                      </a:cubicBezTo>
                      <a:cubicBezTo>
                        <a:pt x="-1" y="58"/>
                        <a:pt x="3" y="61"/>
                        <a:pt x="5" y="5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8" name="Google Shape;1128;p38"/>
                <p:cNvSpPr/>
                <p:nvPr/>
              </p:nvSpPr>
              <p:spPr>
                <a:xfrm>
                  <a:off x="8571600" y="4929480"/>
                  <a:ext cx="20520" cy="33120"/>
                </a:xfrm>
                <a:custGeom>
                  <a:avLst/>
                  <a:gdLst/>
                  <a:ahLst/>
                  <a:cxnLst/>
                  <a:rect l="l" t="t" r="r" b="b"/>
                  <a:pathLst>
                    <a:path w="57" h="92" extrusionOk="0">
                      <a:moveTo>
                        <a:pt x="4" y="91"/>
                      </a:moveTo>
                      <a:cubicBezTo>
                        <a:pt x="31" y="73"/>
                        <a:pt x="60" y="36"/>
                        <a:pt x="57" y="2"/>
                      </a:cubicBezTo>
                      <a:cubicBezTo>
                        <a:pt x="57" y="0"/>
                        <a:pt x="54" y="-1"/>
                        <a:pt x="53" y="2"/>
                      </a:cubicBezTo>
                      <a:cubicBezTo>
                        <a:pt x="47" y="35"/>
                        <a:pt x="21" y="61"/>
                        <a:pt x="1" y="87"/>
                      </a:cubicBezTo>
                      <a:cubicBezTo>
                        <a:pt x="-1" y="90"/>
                        <a:pt x="2" y="93"/>
                        <a:pt x="4"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9" name="Google Shape;1129;p38"/>
                <p:cNvSpPr/>
                <p:nvPr/>
              </p:nvSpPr>
              <p:spPr>
                <a:xfrm>
                  <a:off x="8569800" y="4968000"/>
                  <a:ext cx="10800" cy="7560"/>
                </a:xfrm>
                <a:custGeom>
                  <a:avLst/>
                  <a:gdLst/>
                  <a:ahLst/>
                  <a:cxnLst/>
                  <a:rect l="l" t="t" r="r" b="b"/>
                  <a:pathLst>
                    <a:path w="30" h="21" extrusionOk="0">
                      <a:moveTo>
                        <a:pt x="27" y="0"/>
                      </a:moveTo>
                      <a:cubicBezTo>
                        <a:pt x="18" y="6"/>
                        <a:pt x="9" y="12"/>
                        <a:pt x="1" y="18"/>
                      </a:cubicBezTo>
                      <a:cubicBezTo>
                        <a:pt x="-1" y="19"/>
                        <a:pt x="1" y="22"/>
                        <a:pt x="2" y="21"/>
                      </a:cubicBezTo>
                      <a:cubicBezTo>
                        <a:pt x="11" y="15"/>
                        <a:pt x="21" y="10"/>
                        <a:pt x="30" y="3"/>
                      </a:cubicBezTo>
                      <a:cubicBezTo>
                        <a:pt x="31" y="2"/>
                        <a:pt x="29" y="-1"/>
                        <a:pt x="2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0" name="Google Shape;1130;p38"/>
                <p:cNvSpPr/>
                <p:nvPr/>
              </p:nvSpPr>
              <p:spPr>
                <a:xfrm>
                  <a:off x="8517600" y="4879440"/>
                  <a:ext cx="46800" cy="33840"/>
                </a:xfrm>
                <a:custGeom>
                  <a:avLst/>
                  <a:gdLst/>
                  <a:ahLst/>
                  <a:cxnLst/>
                  <a:rect l="l" t="t" r="r" b="b"/>
                  <a:pathLst>
                    <a:path w="130" h="94" extrusionOk="0">
                      <a:moveTo>
                        <a:pt x="124" y="1"/>
                      </a:moveTo>
                      <a:cubicBezTo>
                        <a:pt x="84" y="32"/>
                        <a:pt x="45" y="64"/>
                        <a:pt x="1" y="90"/>
                      </a:cubicBezTo>
                      <a:cubicBezTo>
                        <a:pt x="-1" y="91"/>
                        <a:pt x="0" y="95"/>
                        <a:pt x="3" y="94"/>
                      </a:cubicBezTo>
                      <a:cubicBezTo>
                        <a:pt x="53" y="76"/>
                        <a:pt x="106" y="57"/>
                        <a:pt x="129" y="5"/>
                      </a:cubicBezTo>
                      <a:cubicBezTo>
                        <a:pt x="131" y="2"/>
                        <a:pt x="127" y="-1"/>
                        <a:pt x="12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1" name="Google Shape;1131;p38"/>
                <p:cNvSpPr/>
                <p:nvPr/>
              </p:nvSpPr>
              <p:spPr>
                <a:xfrm>
                  <a:off x="8569080" y="4866120"/>
                  <a:ext cx="7920" cy="15480"/>
                </a:xfrm>
                <a:custGeom>
                  <a:avLst/>
                  <a:gdLst/>
                  <a:ahLst/>
                  <a:cxnLst/>
                  <a:rect l="l" t="t" r="r" b="b"/>
                  <a:pathLst>
                    <a:path w="22" h="43" extrusionOk="0">
                      <a:moveTo>
                        <a:pt x="3" y="42"/>
                      </a:moveTo>
                      <a:cubicBezTo>
                        <a:pt x="16" y="34"/>
                        <a:pt x="26" y="16"/>
                        <a:pt x="21" y="1"/>
                      </a:cubicBezTo>
                      <a:cubicBezTo>
                        <a:pt x="20" y="-1"/>
                        <a:pt x="17" y="0"/>
                        <a:pt x="18" y="2"/>
                      </a:cubicBezTo>
                      <a:cubicBezTo>
                        <a:pt x="20" y="15"/>
                        <a:pt x="8" y="29"/>
                        <a:pt x="0" y="39"/>
                      </a:cubicBezTo>
                      <a:cubicBezTo>
                        <a:pt x="-1" y="41"/>
                        <a:pt x="1" y="44"/>
                        <a:pt x="3" y="4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2" name="Google Shape;1132;p38"/>
                <p:cNvSpPr/>
                <p:nvPr/>
              </p:nvSpPr>
              <p:spPr>
                <a:xfrm>
                  <a:off x="8561520" y="4887000"/>
                  <a:ext cx="9720" cy="8280"/>
                </a:xfrm>
                <a:custGeom>
                  <a:avLst/>
                  <a:gdLst/>
                  <a:ahLst/>
                  <a:cxnLst/>
                  <a:rect l="l" t="t" r="r" b="b"/>
                  <a:pathLst>
                    <a:path w="27" h="23" extrusionOk="0">
                      <a:moveTo>
                        <a:pt x="23" y="0"/>
                      </a:moveTo>
                      <a:cubicBezTo>
                        <a:pt x="15" y="6"/>
                        <a:pt x="10" y="15"/>
                        <a:pt x="1" y="19"/>
                      </a:cubicBezTo>
                      <a:cubicBezTo>
                        <a:pt x="-1" y="20"/>
                        <a:pt x="0" y="23"/>
                        <a:pt x="2" y="23"/>
                      </a:cubicBezTo>
                      <a:cubicBezTo>
                        <a:pt x="12" y="20"/>
                        <a:pt x="20" y="12"/>
                        <a:pt x="26" y="4"/>
                      </a:cubicBezTo>
                      <a:cubicBezTo>
                        <a:pt x="28" y="2"/>
                        <a:pt x="25" y="-1"/>
                        <a:pt x="2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3" name="Google Shape;1133;p38"/>
                <p:cNvSpPr/>
                <p:nvPr/>
              </p:nvSpPr>
              <p:spPr>
                <a:xfrm>
                  <a:off x="8733600" y="4901760"/>
                  <a:ext cx="29520" cy="91440"/>
                </a:xfrm>
                <a:custGeom>
                  <a:avLst/>
                  <a:gdLst/>
                  <a:ahLst/>
                  <a:cxnLst/>
                  <a:rect l="l" t="t" r="r" b="b"/>
                  <a:pathLst>
                    <a:path w="82" h="254" extrusionOk="0">
                      <a:moveTo>
                        <a:pt x="80" y="1"/>
                      </a:moveTo>
                      <a:cubicBezTo>
                        <a:pt x="74" y="87"/>
                        <a:pt x="36" y="173"/>
                        <a:pt x="0" y="250"/>
                      </a:cubicBezTo>
                      <a:cubicBezTo>
                        <a:pt x="-1" y="252"/>
                        <a:pt x="2" y="256"/>
                        <a:pt x="4" y="253"/>
                      </a:cubicBezTo>
                      <a:cubicBezTo>
                        <a:pt x="30" y="221"/>
                        <a:pt x="40" y="177"/>
                        <a:pt x="56" y="139"/>
                      </a:cubicBezTo>
                      <a:cubicBezTo>
                        <a:pt x="75" y="95"/>
                        <a:pt x="81" y="49"/>
                        <a:pt x="82" y="1"/>
                      </a:cubicBezTo>
                      <a:cubicBezTo>
                        <a:pt x="82" y="0"/>
                        <a:pt x="80" y="0"/>
                        <a:pt x="80"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4" name="Google Shape;1134;p38"/>
                <p:cNvSpPr/>
                <p:nvPr/>
              </p:nvSpPr>
              <p:spPr>
                <a:xfrm>
                  <a:off x="8747280" y="4873680"/>
                  <a:ext cx="7920" cy="75960"/>
                </a:xfrm>
                <a:custGeom>
                  <a:avLst/>
                  <a:gdLst/>
                  <a:ahLst/>
                  <a:cxnLst/>
                  <a:rect l="l" t="t" r="r" b="b"/>
                  <a:pathLst>
                    <a:path w="22" h="211" extrusionOk="0">
                      <a:moveTo>
                        <a:pt x="1" y="211"/>
                      </a:moveTo>
                      <a:cubicBezTo>
                        <a:pt x="32" y="145"/>
                        <a:pt x="20" y="72"/>
                        <a:pt x="14" y="2"/>
                      </a:cubicBezTo>
                      <a:cubicBezTo>
                        <a:pt x="14" y="-1"/>
                        <a:pt x="10" y="-1"/>
                        <a:pt x="10" y="2"/>
                      </a:cubicBezTo>
                      <a:cubicBezTo>
                        <a:pt x="4" y="72"/>
                        <a:pt x="18" y="141"/>
                        <a:pt x="0" y="210"/>
                      </a:cubicBezTo>
                      <a:cubicBezTo>
                        <a:pt x="-1" y="211"/>
                        <a:pt x="1" y="211"/>
                        <a:pt x="1" y="211"/>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5" name="Google Shape;1135;p38"/>
                <p:cNvSpPr/>
                <p:nvPr/>
              </p:nvSpPr>
              <p:spPr>
                <a:xfrm>
                  <a:off x="8755560" y="4853160"/>
                  <a:ext cx="6840" cy="30600"/>
                </a:xfrm>
                <a:custGeom>
                  <a:avLst/>
                  <a:gdLst/>
                  <a:ahLst/>
                  <a:cxnLst/>
                  <a:rect l="l" t="t" r="r" b="b"/>
                  <a:pathLst>
                    <a:path w="19" h="85" extrusionOk="0">
                      <a:moveTo>
                        <a:pt x="18" y="83"/>
                      </a:moveTo>
                      <a:cubicBezTo>
                        <a:pt x="21" y="55"/>
                        <a:pt x="14" y="29"/>
                        <a:pt x="5" y="2"/>
                      </a:cubicBezTo>
                      <a:cubicBezTo>
                        <a:pt x="5" y="-1"/>
                        <a:pt x="0" y="0"/>
                        <a:pt x="0" y="3"/>
                      </a:cubicBezTo>
                      <a:cubicBezTo>
                        <a:pt x="1" y="30"/>
                        <a:pt x="15" y="56"/>
                        <a:pt x="14" y="83"/>
                      </a:cubicBezTo>
                      <a:cubicBezTo>
                        <a:pt x="14" y="86"/>
                        <a:pt x="18" y="86"/>
                        <a:pt x="18" y="8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6" name="Google Shape;1136;p38"/>
                <p:cNvSpPr/>
                <p:nvPr/>
              </p:nvSpPr>
              <p:spPr>
                <a:xfrm>
                  <a:off x="8761680" y="4829400"/>
                  <a:ext cx="3960" cy="11880"/>
                </a:xfrm>
                <a:custGeom>
                  <a:avLst/>
                  <a:gdLst/>
                  <a:ahLst/>
                  <a:cxnLst/>
                  <a:rect l="l" t="t" r="r" b="b"/>
                  <a:pathLst>
                    <a:path w="11" h="33" extrusionOk="0">
                      <a:moveTo>
                        <a:pt x="0" y="3"/>
                      </a:moveTo>
                      <a:cubicBezTo>
                        <a:pt x="3" y="12"/>
                        <a:pt x="5" y="21"/>
                        <a:pt x="6" y="31"/>
                      </a:cubicBezTo>
                      <a:cubicBezTo>
                        <a:pt x="6" y="34"/>
                        <a:pt x="10" y="34"/>
                        <a:pt x="11" y="31"/>
                      </a:cubicBezTo>
                      <a:cubicBezTo>
                        <a:pt x="11" y="21"/>
                        <a:pt x="8" y="11"/>
                        <a:pt x="3" y="1"/>
                      </a:cubicBezTo>
                      <a:cubicBezTo>
                        <a:pt x="3" y="-1"/>
                        <a:pt x="-1" y="0"/>
                        <a:pt x="0" y="2"/>
                      </a:cubicBezTo>
                      <a:lnTo>
                        <a:pt x="0" y="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7" name="Google Shape;1137;p38"/>
                <p:cNvSpPr/>
                <p:nvPr/>
              </p:nvSpPr>
              <p:spPr>
                <a:xfrm>
                  <a:off x="8661240" y="4854600"/>
                  <a:ext cx="74880" cy="166320"/>
                </a:xfrm>
                <a:custGeom>
                  <a:avLst/>
                  <a:gdLst/>
                  <a:ahLst/>
                  <a:cxnLst/>
                  <a:rect l="l" t="t" r="r" b="b"/>
                  <a:pathLst>
                    <a:path w="208" h="462" extrusionOk="0">
                      <a:moveTo>
                        <a:pt x="204" y="1"/>
                      </a:moveTo>
                      <a:cubicBezTo>
                        <a:pt x="200" y="87"/>
                        <a:pt x="165" y="174"/>
                        <a:pt x="132" y="252"/>
                      </a:cubicBezTo>
                      <a:cubicBezTo>
                        <a:pt x="99" y="330"/>
                        <a:pt x="58" y="396"/>
                        <a:pt x="1" y="458"/>
                      </a:cubicBezTo>
                      <a:cubicBezTo>
                        <a:pt x="-1" y="460"/>
                        <a:pt x="2" y="463"/>
                        <a:pt x="4" y="461"/>
                      </a:cubicBezTo>
                      <a:cubicBezTo>
                        <a:pt x="34" y="436"/>
                        <a:pt x="64" y="412"/>
                        <a:pt x="86" y="379"/>
                      </a:cubicBezTo>
                      <a:cubicBezTo>
                        <a:pt x="113" y="339"/>
                        <a:pt x="133" y="292"/>
                        <a:pt x="152" y="248"/>
                      </a:cubicBezTo>
                      <a:cubicBezTo>
                        <a:pt x="185" y="171"/>
                        <a:pt x="208" y="86"/>
                        <a:pt x="208" y="2"/>
                      </a:cubicBezTo>
                      <a:cubicBezTo>
                        <a:pt x="208" y="-1"/>
                        <a:pt x="204" y="-1"/>
                        <a:pt x="204" y="2"/>
                      </a:cubicBezTo>
                      <a:lnTo>
                        <a:pt x="204"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8" name="Google Shape;1138;p38"/>
                <p:cNvSpPr/>
                <p:nvPr/>
              </p:nvSpPr>
              <p:spPr>
                <a:xfrm>
                  <a:off x="8650440" y="4946040"/>
                  <a:ext cx="45360" cy="67320"/>
                </a:xfrm>
                <a:custGeom>
                  <a:avLst/>
                  <a:gdLst/>
                  <a:ahLst/>
                  <a:cxnLst/>
                  <a:rect l="l" t="t" r="r" b="b"/>
                  <a:pathLst>
                    <a:path w="126" h="187" extrusionOk="0">
                      <a:moveTo>
                        <a:pt x="126" y="1"/>
                      </a:moveTo>
                      <a:cubicBezTo>
                        <a:pt x="126" y="-1"/>
                        <a:pt x="122" y="-1"/>
                        <a:pt x="122" y="1"/>
                      </a:cubicBezTo>
                      <a:cubicBezTo>
                        <a:pt x="112" y="29"/>
                        <a:pt x="94" y="53"/>
                        <a:pt x="77" y="77"/>
                      </a:cubicBezTo>
                      <a:cubicBezTo>
                        <a:pt x="52" y="113"/>
                        <a:pt x="29" y="149"/>
                        <a:pt x="1" y="183"/>
                      </a:cubicBezTo>
                      <a:cubicBezTo>
                        <a:pt x="-1" y="185"/>
                        <a:pt x="2" y="188"/>
                        <a:pt x="3" y="186"/>
                      </a:cubicBezTo>
                      <a:cubicBezTo>
                        <a:pt x="36" y="155"/>
                        <a:pt x="63" y="121"/>
                        <a:pt x="90" y="85"/>
                      </a:cubicBezTo>
                      <a:cubicBezTo>
                        <a:pt x="107" y="61"/>
                        <a:pt x="125" y="32"/>
                        <a:pt x="126" y="1"/>
                      </a:cubicBezTo>
                      <a:close/>
                    </a:path>
                  </a:pathLst>
                </a:custGeom>
                <a:solidFill>
                  <a:schemeClr val="dk1"/>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9" name="Google Shape;1139;p38"/>
                <p:cNvSpPr/>
                <p:nvPr/>
              </p:nvSpPr>
              <p:spPr>
                <a:xfrm>
                  <a:off x="8700480" y="4928400"/>
                  <a:ext cx="1800" cy="6840"/>
                </a:xfrm>
                <a:custGeom>
                  <a:avLst/>
                  <a:gdLst/>
                  <a:ahLst/>
                  <a:cxnLst/>
                  <a:rect l="l" t="t" r="r" b="b"/>
                  <a:pathLst>
                    <a:path w="5" h="19" extrusionOk="0">
                      <a:moveTo>
                        <a:pt x="4" y="18"/>
                      </a:moveTo>
                      <a:cubicBezTo>
                        <a:pt x="5" y="12"/>
                        <a:pt x="5" y="7"/>
                        <a:pt x="4" y="1"/>
                      </a:cubicBezTo>
                      <a:cubicBezTo>
                        <a:pt x="3" y="-1"/>
                        <a:pt x="0" y="0"/>
                        <a:pt x="1" y="1"/>
                      </a:cubicBezTo>
                      <a:cubicBezTo>
                        <a:pt x="1" y="7"/>
                        <a:pt x="1" y="12"/>
                        <a:pt x="0" y="17"/>
                      </a:cubicBezTo>
                      <a:cubicBezTo>
                        <a:pt x="0" y="19"/>
                        <a:pt x="3" y="19"/>
                        <a:pt x="4"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0" name="Google Shape;1140;p38"/>
                <p:cNvSpPr/>
                <p:nvPr/>
              </p:nvSpPr>
              <p:spPr>
                <a:xfrm>
                  <a:off x="8619120" y="4894560"/>
                  <a:ext cx="42480" cy="77760"/>
                </a:xfrm>
                <a:custGeom>
                  <a:avLst/>
                  <a:gdLst/>
                  <a:ahLst/>
                  <a:cxnLst/>
                  <a:rect l="l" t="t" r="r" b="b"/>
                  <a:pathLst>
                    <a:path w="118" h="216" extrusionOk="0">
                      <a:moveTo>
                        <a:pt x="109" y="2"/>
                      </a:moveTo>
                      <a:cubicBezTo>
                        <a:pt x="88" y="32"/>
                        <a:pt x="83" y="72"/>
                        <a:pt x="68" y="106"/>
                      </a:cubicBezTo>
                      <a:cubicBezTo>
                        <a:pt x="52" y="145"/>
                        <a:pt x="26" y="180"/>
                        <a:pt x="1" y="212"/>
                      </a:cubicBezTo>
                      <a:cubicBezTo>
                        <a:pt x="-1" y="215"/>
                        <a:pt x="2" y="217"/>
                        <a:pt x="4" y="216"/>
                      </a:cubicBezTo>
                      <a:cubicBezTo>
                        <a:pt x="63" y="159"/>
                        <a:pt x="116" y="90"/>
                        <a:pt x="118" y="4"/>
                      </a:cubicBezTo>
                      <a:cubicBezTo>
                        <a:pt x="118" y="-1"/>
                        <a:pt x="111" y="-2"/>
                        <a:pt x="109" y="2"/>
                      </a:cubicBezTo>
                      <a:close/>
                    </a:path>
                  </a:pathLst>
                </a:custGeom>
                <a:solidFill>
                  <a:schemeClr val="dk1"/>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1" name="Google Shape;1141;p38"/>
                <p:cNvSpPr/>
                <p:nvPr/>
              </p:nvSpPr>
              <p:spPr>
                <a:xfrm>
                  <a:off x="8667000" y="4878720"/>
                  <a:ext cx="1800" cy="11520"/>
                </a:xfrm>
                <a:custGeom>
                  <a:avLst/>
                  <a:gdLst/>
                  <a:ahLst/>
                  <a:cxnLst/>
                  <a:rect l="l" t="t" r="r" b="b"/>
                  <a:pathLst>
                    <a:path w="5" h="32" extrusionOk="0">
                      <a:moveTo>
                        <a:pt x="0" y="31"/>
                      </a:moveTo>
                      <a:cubicBezTo>
                        <a:pt x="0" y="32"/>
                        <a:pt x="3" y="33"/>
                        <a:pt x="3" y="31"/>
                      </a:cubicBezTo>
                      <a:cubicBezTo>
                        <a:pt x="5" y="21"/>
                        <a:pt x="5" y="11"/>
                        <a:pt x="5" y="1"/>
                      </a:cubicBezTo>
                      <a:cubicBezTo>
                        <a:pt x="5" y="-1"/>
                        <a:pt x="0" y="-1"/>
                        <a:pt x="0" y="1"/>
                      </a:cubicBezTo>
                      <a:cubicBezTo>
                        <a:pt x="0" y="11"/>
                        <a:pt x="0" y="21"/>
                        <a:pt x="0" y="3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2" name="Google Shape;1142;p38"/>
                <p:cNvSpPr/>
                <p:nvPr/>
              </p:nvSpPr>
              <p:spPr>
                <a:xfrm>
                  <a:off x="8630280" y="4898880"/>
                  <a:ext cx="59400" cy="90000"/>
                </a:xfrm>
                <a:custGeom>
                  <a:avLst/>
                  <a:gdLst/>
                  <a:ahLst/>
                  <a:cxnLst/>
                  <a:rect l="l" t="t" r="r" b="b"/>
                  <a:pathLst>
                    <a:path w="165" h="250" extrusionOk="0">
                      <a:moveTo>
                        <a:pt x="82" y="130"/>
                      </a:moveTo>
                      <a:cubicBezTo>
                        <a:pt x="69" y="150"/>
                        <a:pt x="53" y="168"/>
                        <a:pt x="39" y="188"/>
                      </a:cubicBezTo>
                      <a:cubicBezTo>
                        <a:pt x="25" y="207"/>
                        <a:pt x="16" y="229"/>
                        <a:pt x="1" y="247"/>
                      </a:cubicBezTo>
                      <a:cubicBezTo>
                        <a:pt x="-1" y="249"/>
                        <a:pt x="1" y="251"/>
                        <a:pt x="3" y="250"/>
                      </a:cubicBezTo>
                      <a:cubicBezTo>
                        <a:pt x="17" y="239"/>
                        <a:pt x="26" y="225"/>
                        <a:pt x="36" y="211"/>
                      </a:cubicBezTo>
                      <a:cubicBezTo>
                        <a:pt x="52" y="189"/>
                        <a:pt x="72" y="169"/>
                        <a:pt x="88" y="147"/>
                      </a:cubicBezTo>
                      <a:cubicBezTo>
                        <a:pt x="120" y="104"/>
                        <a:pt x="148" y="54"/>
                        <a:pt x="165" y="3"/>
                      </a:cubicBezTo>
                      <a:cubicBezTo>
                        <a:pt x="166" y="0"/>
                        <a:pt x="161" y="-2"/>
                        <a:pt x="160" y="1"/>
                      </a:cubicBezTo>
                      <a:cubicBezTo>
                        <a:pt x="135" y="45"/>
                        <a:pt x="110" y="88"/>
                        <a:pt x="82"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3" name="Google Shape;1143;p38"/>
                <p:cNvSpPr/>
                <p:nvPr/>
              </p:nvSpPr>
              <p:spPr>
                <a:xfrm>
                  <a:off x="8657640" y="4879440"/>
                  <a:ext cx="47520" cy="105840"/>
                </a:xfrm>
                <a:custGeom>
                  <a:avLst/>
                  <a:gdLst/>
                  <a:ahLst/>
                  <a:cxnLst/>
                  <a:rect l="l" t="t" r="r" b="b"/>
                  <a:pathLst>
                    <a:path w="132" h="294" extrusionOk="0">
                      <a:moveTo>
                        <a:pt x="4" y="294"/>
                      </a:moveTo>
                      <a:cubicBezTo>
                        <a:pt x="73" y="212"/>
                        <a:pt x="108" y="104"/>
                        <a:pt x="132" y="1"/>
                      </a:cubicBezTo>
                      <a:cubicBezTo>
                        <a:pt x="133" y="0"/>
                        <a:pt x="131" y="0"/>
                        <a:pt x="131" y="0"/>
                      </a:cubicBezTo>
                      <a:cubicBezTo>
                        <a:pt x="95" y="102"/>
                        <a:pt x="59" y="200"/>
                        <a:pt x="0" y="291"/>
                      </a:cubicBezTo>
                      <a:cubicBezTo>
                        <a:pt x="-1" y="293"/>
                        <a:pt x="2" y="295"/>
                        <a:pt x="4" y="293"/>
                      </a:cubicBezTo>
                      <a:lnTo>
                        <a:pt x="4" y="29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4" name="Google Shape;1144;p38"/>
                <p:cNvSpPr/>
                <p:nvPr/>
              </p:nvSpPr>
              <p:spPr>
                <a:xfrm>
                  <a:off x="8636400" y="4948920"/>
                  <a:ext cx="36000" cy="54720"/>
                </a:xfrm>
                <a:custGeom>
                  <a:avLst/>
                  <a:gdLst/>
                  <a:ahLst/>
                  <a:cxnLst/>
                  <a:rect l="l" t="t" r="r" b="b"/>
                  <a:pathLst>
                    <a:path w="100" h="152" extrusionOk="0">
                      <a:moveTo>
                        <a:pt x="97" y="1"/>
                      </a:moveTo>
                      <a:cubicBezTo>
                        <a:pt x="70" y="54"/>
                        <a:pt x="35" y="101"/>
                        <a:pt x="0" y="148"/>
                      </a:cubicBezTo>
                      <a:cubicBezTo>
                        <a:pt x="-1" y="151"/>
                        <a:pt x="2" y="153"/>
                        <a:pt x="4" y="151"/>
                      </a:cubicBezTo>
                      <a:cubicBezTo>
                        <a:pt x="44" y="108"/>
                        <a:pt x="77" y="57"/>
                        <a:pt x="100" y="2"/>
                      </a:cubicBezTo>
                      <a:cubicBezTo>
                        <a:pt x="100" y="0"/>
                        <a:pt x="98" y="-1"/>
                        <a:pt x="97" y="1"/>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5" name="Google Shape;1145;p38"/>
                <p:cNvSpPr/>
                <p:nvPr/>
              </p:nvSpPr>
              <p:spPr>
                <a:xfrm>
                  <a:off x="8610840" y="4978440"/>
                  <a:ext cx="11880" cy="16200"/>
                </a:xfrm>
                <a:custGeom>
                  <a:avLst/>
                  <a:gdLst/>
                  <a:ahLst/>
                  <a:cxnLst/>
                  <a:rect l="l" t="t" r="r" b="b"/>
                  <a:pathLst>
                    <a:path w="33" h="45" extrusionOk="0">
                      <a:moveTo>
                        <a:pt x="28" y="2"/>
                      </a:moveTo>
                      <a:cubicBezTo>
                        <a:pt x="22" y="17"/>
                        <a:pt x="10" y="28"/>
                        <a:pt x="0" y="41"/>
                      </a:cubicBezTo>
                      <a:cubicBezTo>
                        <a:pt x="-1" y="43"/>
                        <a:pt x="2" y="46"/>
                        <a:pt x="4" y="44"/>
                      </a:cubicBezTo>
                      <a:cubicBezTo>
                        <a:pt x="15" y="32"/>
                        <a:pt x="27" y="19"/>
                        <a:pt x="33" y="3"/>
                      </a:cubicBezTo>
                      <a:cubicBezTo>
                        <a:pt x="34" y="0"/>
                        <a:pt x="29" y="-1"/>
                        <a:pt x="28"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6" name="Google Shape;1146;p38"/>
                <p:cNvSpPr/>
                <p:nvPr/>
              </p:nvSpPr>
              <p:spPr>
                <a:xfrm>
                  <a:off x="8708400" y="4794120"/>
                  <a:ext cx="21960" cy="115920"/>
                </a:xfrm>
                <a:custGeom>
                  <a:avLst/>
                  <a:gdLst/>
                  <a:ahLst/>
                  <a:cxnLst/>
                  <a:rect l="l" t="t" r="r" b="b"/>
                  <a:pathLst>
                    <a:path w="61" h="322" extrusionOk="0">
                      <a:moveTo>
                        <a:pt x="3" y="321"/>
                      </a:moveTo>
                      <a:cubicBezTo>
                        <a:pt x="47" y="218"/>
                        <a:pt x="87" y="110"/>
                        <a:pt x="39" y="1"/>
                      </a:cubicBezTo>
                      <a:cubicBezTo>
                        <a:pt x="38" y="-1"/>
                        <a:pt x="35" y="1"/>
                        <a:pt x="35" y="3"/>
                      </a:cubicBezTo>
                      <a:cubicBezTo>
                        <a:pt x="61" y="109"/>
                        <a:pt x="38" y="220"/>
                        <a:pt x="0" y="320"/>
                      </a:cubicBezTo>
                      <a:cubicBezTo>
                        <a:pt x="-1" y="322"/>
                        <a:pt x="2" y="323"/>
                        <a:pt x="3" y="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7" name="Google Shape;1147;p38"/>
                <p:cNvSpPr/>
                <p:nvPr/>
              </p:nvSpPr>
              <p:spPr>
                <a:xfrm>
                  <a:off x="8722800" y="4765320"/>
                  <a:ext cx="26280" cy="80640"/>
                </a:xfrm>
                <a:custGeom>
                  <a:avLst/>
                  <a:gdLst/>
                  <a:ahLst/>
                  <a:cxnLst/>
                  <a:rect l="l" t="t" r="r" b="b"/>
                  <a:pathLst>
                    <a:path w="73" h="224" extrusionOk="0">
                      <a:moveTo>
                        <a:pt x="71" y="221"/>
                      </a:moveTo>
                      <a:cubicBezTo>
                        <a:pt x="80" y="141"/>
                        <a:pt x="44" y="69"/>
                        <a:pt x="6" y="1"/>
                      </a:cubicBezTo>
                      <a:cubicBezTo>
                        <a:pt x="4" y="-2"/>
                        <a:pt x="-1" y="0"/>
                        <a:pt x="0" y="3"/>
                      </a:cubicBezTo>
                      <a:cubicBezTo>
                        <a:pt x="23" y="76"/>
                        <a:pt x="70" y="142"/>
                        <a:pt x="68" y="222"/>
                      </a:cubicBezTo>
                      <a:cubicBezTo>
                        <a:pt x="68" y="224"/>
                        <a:pt x="71" y="224"/>
                        <a:pt x="72" y="222"/>
                      </a:cubicBezTo>
                      <a:lnTo>
                        <a:pt x="71" y="221"/>
                      </a:ln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8" name="Google Shape;1148;p38"/>
                <p:cNvSpPr/>
                <p:nvPr/>
              </p:nvSpPr>
              <p:spPr>
                <a:xfrm>
                  <a:off x="8731800" y="4756320"/>
                  <a:ext cx="6840" cy="13320"/>
                </a:xfrm>
                <a:custGeom>
                  <a:avLst/>
                  <a:gdLst/>
                  <a:ahLst/>
                  <a:cxnLst/>
                  <a:rect l="l" t="t" r="r" b="b"/>
                  <a:pathLst>
                    <a:path w="19" h="37" extrusionOk="0">
                      <a:moveTo>
                        <a:pt x="0" y="2"/>
                      </a:moveTo>
                      <a:cubicBezTo>
                        <a:pt x="4" y="14"/>
                        <a:pt x="13" y="24"/>
                        <a:pt x="16" y="36"/>
                      </a:cubicBezTo>
                      <a:cubicBezTo>
                        <a:pt x="17" y="37"/>
                        <a:pt x="20" y="37"/>
                        <a:pt x="19" y="35"/>
                      </a:cubicBezTo>
                      <a:cubicBezTo>
                        <a:pt x="19" y="22"/>
                        <a:pt x="8" y="13"/>
                        <a:pt x="3" y="1"/>
                      </a:cubicBezTo>
                      <a:cubicBezTo>
                        <a:pt x="2"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9" name="Google Shape;1149;p38"/>
                <p:cNvSpPr/>
                <p:nvPr/>
              </p:nvSpPr>
              <p:spPr>
                <a:xfrm>
                  <a:off x="8692560" y="4625280"/>
                  <a:ext cx="74520" cy="131400"/>
                </a:xfrm>
                <a:custGeom>
                  <a:avLst/>
                  <a:gdLst/>
                  <a:ahLst/>
                  <a:cxnLst/>
                  <a:rect l="l" t="t" r="r" b="b"/>
                  <a:pathLst>
                    <a:path w="207" h="365" extrusionOk="0">
                      <a:moveTo>
                        <a:pt x="156" y="255"/>
                      </a:moveTo>
                      <a:cubicBezTo>
                        <a:pt x="175" y="288"/>
                        <a:pt x="183" y="324"/>
                        <a:pt x="194" y="361"/>
                      </a:cubicBezTo>
                      <a:cubicBezTo>
                        <a:pt x="195" y="366"/>
                        <a:pt x="203" y="366"/>
                        <a:pt x="204" y="361"/>
                      </a:cubicBezTo>
                      <a:cubicBezTo>
                        <a:pt x="217" y="296"/>
                        <a:pt x="179" y="233"/>
                        <a:pt x="142" y="183"/>
                      </a:cubicBezTo>
                      <a:cubicBezTo>
                        <a:pt x="98" y="122"/>
                        <a:pt x="38" y="69"/>
                        <a:pt x="5" y="1"/>
                      </a:cubicBezTo>
                      <a:cubicBezTo>
                        <a:pt x="3" y="-1"/>
                        <a:pt x="-1" y="1"/>
                        <a:pt x="0" y="3"/>
                      </a:cubicBezTo>
                      <a:cubicBezTo>
                        <a:pt x="24" y="66"/>
                        <a:pt x="62" y="118"/>
                        <a:pt x="102" y="172"/>
                      </a:cubicBezTo>
                      <a:cubicBezTo>
                        <a:pt x="121" y="199"/>
                        <a:pt x="140" y="226"/>
                        <a:pt x="156" y="2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0" name="Google Shape;1150;p38"/>
                <p:cNvSpPr/>
                <p:nvPr/>
              </p:nvSpPr>
              <p:spPr>
                <a:xfrm>
                  <a:off x="8735400" y="4710960"/>
                  <a:ext cx="19800" cy="43560"/>
                </a:xfrm>
                <a:custGeom>
                  <a:avLst/>
                  <a:gdLst/>
                  <a:ahLst/>
                  <a:cxnLst/>
                  <a:rect l="l" t="t" r="r" b="b"/>
                  <a:pathLst>
                    <a:path w="55" h="121" extrusionOk="0">
                      <a:moveTo>
                        <a:pt x="0" y="3"/>
                      </a:moveTo>
                      <a:cubicBezTo>
                        <a:pt x="11" y="43"/>
                        <a:pt x="37" y="77"/>
                        <a:pt x="47" y="118"/>
                      </a:cubicBezTo>
                      <a:cubicBezTo>
                        <a:pt x="48" y="123"/>
                        <a:pt x="55" y="122"/>
                        <a:pt x="55" y="117"/>
                      </a:cubicBezTo>
                      <a:cubicBezTo>
                        <a:pt x="54" y="74"/>
                        <a:pt x="24" y="37"/>
                        <a:pt x="5" y="1"/>
                      </a:cubicBezTo>
                      <a:cubicBezTo>
                        <a:pt x="3" y="-2"/>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1" name="Google Shape;1151;p38"/>
                <p:cNvSpPr/>
                <p:nvPr/>
              </p:nvSpPr>
              <p:spPr>
                <a:xfrm>
                  <a:off x="8719200" y="4691520"/>
                  <a:ext cx="7920" cy="11520"/>
                </a:xfrm>
                <a:custGeom>
                  <a:avLst/>
                  <a:gdLst/>
                  <a:ahLst/>
                  <a:cxnLst/>
                  <a:rect l="l" t="t" r="r" b="b"/>
                  <a:pathLst>
                    <a:path w="22" h="32" extrusionOk="0">
                      <a:moveTo>
                        <a:pt x="22" y="29"/>
                      </a:moveTo>
                      <a:cubicBezTo>
                        <a:pt x="20" y="17"/>
                        <a:pt x="12" y="9"/>
                        <a:pt x="4" y="1"/>
                      </a:cubicBezTo>
                      <a:cubicBezTo>
                        <a:pt x="2" y="-2"/>
                        <a:pt x="-2" y="2"/>
                        <a:pt x="0" y="5"/>
                      </a:cubicBezTo>
                      <a:cubicBezTo>
                        <a:pt x="6" y="13"/>
                        <a:pt x="13" y="21"/>
                        <a:pt x="17" y="30"/>
                      </a:cubicBezTo>
                      <a:cubicBezTo>
                        <a:pt x="18" y="33"/>
                        <a:pt x="22" y="32"/>
                        <a:pt x="22" y="2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2" name="Google Shape;1152;p38"/>
                <p:cNvSpPr/>
                <p:nvPr/>
              </p:nvSpPr>
              <p:spPr>
                <a:xfrm>
                  <a:off x="8477640" y="4586040"/>
                  <a:ext cx="47880" cy="16200"/>
                </a:xfrm>
                <a:custGeom>
                  <a:avLst/>
                  <a:gdLst/>
                  <a:ahLst/>
                  <a:cxnLst/>
                  <a:rect l="l" t="t" r="r" b="b"/>
                  <a:pathLst>
                    <a:path w="133" h="45" extrusionOk="0">
                      <a:moveTo>
                        <a:pt x="131" y="0"/>
                      </a:moveTo>
                      <a:cubicBezTo>
                        <a:pt x="88" y="-1"/>
                        <a:pt x="33" y="7"/>
                        <a:pt x="1" y="38"/>
                      </a:cubicBezTo>
                      <a:cubicBezTo>
                        <a:pt x="-2" y="40"/>
                        <a:pt x="1" y="46"/>
                        <a:pt x="5" y="45"/>
                      </a:cubicBezTo>
                      <a:cubicBezTo>
                        <a:pt x="47" y="29"/>
                        <a:pt x="84" y="7"/>
                        <a:pt x="131" y="6"/>
                      </a:cubicBezTo>
                      <a:cubicBezTo>
                        <a:pt x="134" y="6"/>
                        <a:pt x="134" y="0"/>
                        <a:pt x="13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3" name="Google Shape;1153;p38"/>
                <p:cNvSpPr/>
                <p:nvPr/>
              </p:nvSpPr>
              <p:spPr>
                <a:xfrm>
                  <a:off x="8536320" y="4588200"/>
                  <a:ext cx="4320" cy="1800"/>
                </a:xfrm>
                <a:custGeom>
                  <a:avLst/>
                  <a:gdLst/>
                  <a:ahLst/>
                  <a:cxnLst/>
                  <a:rect l="l" t="t" r="r" b="b"/>
                  <a:pathLst>
                    <a:path w="12" h="5" extrusionOk="0">
                      <a:moveTo>
                        <a:pt x="2" y="5"/>
                      </a:moveTo>
                      <a:cubicBezTo>
                        <a:pt x="5" y="5"/>
                        <a:pt x="8" y="5"/>
                        <a:pt x="10" y="5"/>
                      </a:cubicBezTo>
                      <a:cubicBezTo>
                        <a:pt x="13" y="5"/>
                        <a:pt x="13" y="0"/>
                        <a:pt x="10" y="0"/>
                      </a:cubicBezTo>
                      <a:cubicBezTo>
                        <a:pt x="8" y="0"/>
                        <a:pt x="5" y="0"/>
                        <a:pt x="2" y="0"/>
                      </a:cubicBezTo>
                      <a:cubicBezTo>
                        <a:pt x="-1" y="0"/>
                        <a:pt x="-1" y="4"/>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4" name="Google Shape;1154;p38"/>
                <p:cNvSpPr/>
                <p:nvPr/>
              </p:nvSpPr>
              <p:spPr>
                <a:xfrm>
                  <a:off x="8447760" y="4645080"/>
                  <a:ext cx="52560" cy="24840"/>
                </a:xfrm>
                <a:custGeom>
                  <a:avLst/>
                  <a:gdLst/>
                  <a:ahLst/>
                  <a:cxnLst/>
                  <a:rect l="l" t="t" r="r" b="b"/>
                  <a:pathLst>
                    <a:path w="146" h="69" extrusionOk="0">
                      <a:moveTo>
                        <a:pt x="4" y="69"/>
                      </a:moveTo>
                      <a:cubicBezTo>
                        <a:pt x="25" y="57"/>
                        <a:pt x="46" y="47"/>
                        <a:pt x="68" y="36"/>
                      </a:cubicBezTo>
                      <a:cubicBezTo>
                        <a:pt x="92" y="24"/>
                        <a:pt x="118" y="19"/>
                        <a:pt x="143" y="9"/>
                      </a:cubicBezTo>
                      <a:cubicBezTo>
                        <a:pt x="148" y="8"/>
                        <a:pt x="147" y="1"/>
                        <a:pt x="141" y="0"/>
                      </a:cubicBezTo>
                      <a:cubicBezTo>
                        <a:pt x="89" y="-3"/>
                        <a:pt x="42" y="38"/>
                        <a:pt x="1" y="64"/>
                      </a:cubicBezTo>
                      <a:cubicBezTo>
                        <a:pt x="-2" y="66"/>
                        <a:pt x="1" y="70"/>
                        <a:pt x="4"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5" name="Google Shape;1155;p38"/>
                <p:cNvSpPr/>
                <p:nvPr/>
              </p:nvSpPr>
              <p:spPr>
                <a:xfrm>
                  <a:off x="8430840" y="4642560"/>
                  <a:ext cx="40680" cy="28080"/>
                </a:xfrm>
                <a:custGeom>
                  <a:avLst/>
                  <a:gdLst/>
                  <a:ahLst/>
                  <a:cxnLst/>
                  <a:rect l="l" t="t" r="r" b="b"/>
                  <a:pathLst>
                    <a:path w="113" h="78" extrusionOk="0">
                      <a:moveTo>
                        <a:pt x="7" y="77"/>
                      </a:moveTo>
                      <a:cubicBezTo>
                        <a:pt x="35" y="46"/>
                        <a:pt x="71" y="18"/>
                        <a:pt x="111" y="5"/>
                      </a:cubicBezTo>
                      <a:cubicBezTo>
                        <a:pt x="114" y="4"/>
                        <a:pt x="113" y="0"/>
                        <a:pt x="110" y="0"/>
                      </a:cubicBezTo>
                      <a:cubicBezTo>
                        <a:pt x="72" y="12"/>
                        <a:pt x="15" y="31"/>
                        <a:pt x="0" y="74"/>
                      </a:cubicBezTo>
                      <a:cubicBezTo>
                        <a:pt x="-1" y="77"/>
                        <a:pt x="4" y="80"/>
                        <a:pt x="7"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6" name="Google Shape;1156;p38"/>
                <p:cNvSpPr/>
                <p:nvPr/>
              </p:nvSpPr>
              <p:spPr>
                <a:xfrm>
                  <a:off x="8414640" y="4647960"/>
                  <a:ext cx="7560" cy="11160"/>
                </a:xfrm>
                <a:custGeom>
                  <a:avLst/>
                  <a:gdLst/>
                  <a:ahLst/>
                  <a:cxnLst/>
                  <a:rect l="l" t="t" r="r" b="b"/>
                  <a:pathLst>
                    <a:path w="21" h="31" extrusionOk="0">
                      <a:moveTo>
                        <a:pt x="17" y="0"/>
                      </a:moveTo>
                      <a:cubicBezTo>
                        <a:pt x="10" y="9"/>
                        <a:pt x="4" y="18"/>
                        <a:pt x="0" y="28"/>
                      </a:cubicBezTo>
                      <a:cubicBezTo>
                        <a:pt x="-1" y="31"/>
                        <a:pt x="3" y="32"/>
                        <a:pt x="4" y="30"/>
                      </a:cubicBezTo>
                      <a:cubicBezTo>
                        <a:pt x="10" y="21"/>
                        <a:pt x="14" y="12"/>
                        <a:pt x="20" y="3"/>
                      </a:cubicBezTo>
                      <a:cubicBezTo>
                        <a:pt x="22" y="1"/>
                        <a:pt x="18" y="-2"/>
                        <a:pt x="1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7" name="Google Shape;1157;p38"/>
                <p:cNvSpPr/>
                <p:nvPr/>
              </p:nvSpPr>
              <p:spPr>
                <a:xfrm>
                  <a:off x="8427600" y="4664880"/>
                  <a:ext cx="128160" cy="70560"/>
                </a:xfrm>
                <a:custGeom>
                  <a:avLst/>
                  <a:gdLst/>
                  <a:ahLst/>
                  <a:cxnLst/>
                  <a:rect l="l" t="t" r="r" b="b"/>
                  <a:pathLst>
                    <a:path w="356" h="196" extrusionOk="0">
                      <a:moveTo>
                        <a:pt x="354" y="1"/>
                      </a:moveTo>
                      <a:cubicBezTo>
                        <a:pt x="325" y="-1"/>
                        <a:pt x="295" y="0"/>
                        <a:pt x="269" y="13"/>
                      </a:cubicBezTo>
                      <a:cubicBezTo>
                        <a:pt x="235" y="31"/>
                        <a:pt x="208" y="59"/>
                        <a:pt x="171" y="71"/>
                      </a:cubicBezTo>
                      <a:cubicBezTo>
                        <a:pt x="131" y="84"/>
                        <a:pt x="94" y="83"/>
                        <a:pt x="58" y="107"/>
                      </a:cubicBezTo>
                      <a:cubicBezTo>
                        <a:pt x="27" y="128"/>
                        <a:pt x="20" y="162"/>
                        <a:pt x="0" y="191"/>
                      </a:cubicBezTo>
                      <a:cubicBezTo>
                        <a:pt x="-2" y="195"/>
                        <a:pt x="3" y="198"/>
                        <a:pt x="6" y="195"/>
                      </a:cubicBezTo>
                      <a:cubicBezTo>
                        <a:pt x="34" y="172"/>
                        <a:pt x="50" y="140"/>
                        <a:pt x="79" y="119"/>
                      </a:cubicBezTo>
                      <a:cubicBezTo>
                        <a:pt x="111" y="98"/>
                        <a:pt x="151" y="101"/>
                        <a:pt x="186" y="90"/>
                      </a:cubicBezTo>
                      <a:cubicBezTo>
                        <a:pt x="208" y="83"/>
                        <a:pt x="226" y="67"/>
                        <a:pt x="244" y="51"/>
                      </a:cubicBezTo>
                      <a:cubicBezTo>
                        <a:pt x="277" y="21"/>
                        <a:pt x="309" y="10"/>
                        <a:pt x="354" y="6"/>
                      </a:cubicBezTo>
                      <a:cubicBezTo>
                        <a:pt x="357" y="6"/>
                        <a:pt x="357" y="1"/>
                        <a:pt x="354" y="0"/>
                      </a:cubicBezTo>
                      <a:lnTo>
                        <a:pt x="354" y="1"/>
                      </a:ln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8" name="Google Shape;1158;p38"/>
                <p:cNvSpPr/>
                <p:nvPr/>
              </p:nvSpPr>
              <p:spPr>
                <a:xfrm>
                  <a:off x="8415360" y="4723200"/>
                  <a:ext cx="14040" cy="18720"/>
                </a:xfrm>
                <a:custGeom>
                  <a:avLst/>
                  <a:gdLst/>
                  <a:ahLst/>
                  <a:cxnLst/>
                  <a:rect l="l" t="t" r="r" b="b"/>
                  <a:pathLst>
                    <a:path w="39" h="52" extrusionOk="0">
                      <a:moveTo>
                        <a:pt x="34" y="2"/>
                      </a:moveTo>
                      <a:cubicBezTo>
                        <a:pt x="32" y="21"/>
                        <a:pt x="11" y="33"/>
                        <a:pt x="0" y="47"/>
                      </a:cubicBezTo>
                      <a:cubicBezTo>
                        <a:pt x="-2" y="49"/>
                        <a:pt x="2" y="53"/>
                        <a:pt x="4" y="51"/>
                      </a:cubicBezTo>
                      <a:cubicBezTo>
                        <a:pt x="20" y="40"/>
                        <a:pt x="39" y="22"/>
                        <a:pt x="39" y="2"/>
                      </a:cubicBezTo>
                      <a:cubicBezTo>
                        <a:pt x="39" y="-2"/>
                        <a:pt x="34" y="-1"/>
                        <a:pt x="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9" name="Google Shape;1159;p38"/>
                <p:cNvSpPr/>
                <p:nvPr/>
              </p:nvSpPr>
              <p:spPr>
                <a:xfrm>
                  <a:off x="8397000" y="4726440"/>
                  <a:ext cx="23400" cy="32400"/>
                </a:xfrm>
                <a:custGeom>
                  <a:avLst/>
                  <a:gdLst/>
                  <a:ahLst/>
                  <a:cxnLst/>
                  <a:rect l="l" t="t" r="r" b="b"/>
                  <a:pathLst>
                    <a:path w="65" h="90" extrusionOk="0">
                      <a:moveTo>
                        <a:pt x="61" y="1"/>
                      </a:moveTo>
                      <a:cubicBezTo>
                        <a:pt x="46" y="32"/>
                        <a:pt x="15" y="53"/>
                        <a:pt x="0" y="84"/>
                      </a:cubicBezTo>
                      <a:cubicBezTo>
                        <a:pt x="-1" y="87"/>
                        <a:pt x="2" y="92"/>
                        <a:pt x="5" y="89"/>
                      </a:cubicBezTo>
                      <a:cubicBezTo>
                        <a:pt x="33" y="68"/>
                        <a:pt x="52" y="35"/>
                        <a:pt x="65" y="3"/>
                      </a:cubicBezTo>
                      <a:cubicBezTo>
                        <a:pt x="66" y="0"/>
                        <a:pt x="62" y="-1"/>
                        <a:pt x="6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0" name="Google Shape;1160;p38"/>
                <p:cNvSpPr/>
                <p:nvPr/>
              </p:nvSpPr>
              <p:spPr>
                <a:xfrm>
                  <a:off x="8406360" y="4733280"/>
                  <a:ext cx="3240" cy="5040"/>
                </a:xfrm>
                <a:custGeom>
                  <a:avLst/>
                  <a:gdLst/>
                  <a:ahLst/>
                  <a:cxnLst/>
                  <a:rect l="l" t="t" r="r" b="b"/>
                  <a:pathLst>
                    <a:path w="9" h="14" extrusionOk="0">
                      <a:moveTo>
                        <a:pt x="2" y="13"/>
                      </a:moveTo>
                      <a:cubicBezTo>
                        <a:pt x="5" y="10"/>
                        <a:pt x="8" y="6"/>
                        <a:pt x="9" y="2"/>
                      </a:cubicBezTo>
                      <a:cubicBezTo>
                        <a:pt x="10" y="0"/>
                        <a:pt x="7" y="-1"/>
                        <a:pt x="6" y="1"/>
                      </a:cubicBezTo>
                      <a:cubicBezTo>
                        <a:pt x="5" y="5"/>
                        <a:pt x="3" y="8"/>
                        <a:pt x="0" y="12"/>
                      </a:cubicBezTo>
                      <a:cubicBezTo>
                        <a:pt x="-1" y="13"/>
                        <a:pt x="1" y="15"/>
                        <a:pt x="2" y="14"/>
                      </a:cubicBezTo>
                      <a:lnTo>
                        <a:pt x="2" y="1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1" name="Google Shape;1161;p38"/>
                <p:cNvSpPr/>
                <p:nvPr/>
              </p:nvSpPr>
              <p:spPr>
                <a:xfrm>
                  <a:off x="8605080" y="4524480"/>
                  <a:ext cx="74520" cy="120960"/>
                </a:xfrm>
                <a:custGeom>
                  <a:avLst/>
                  <a:gdLst/>
                  <a:ahLst/>
                  <a:cxnLst/>
                  <a:rect l="l" t="t" r="r" b="b"/>
                  <a:pathLst>
                    <a:path w="207" h="336" extrusionOk="0">
                      <a:moveTo>
                        <a:pt x="123" y="231"/>
                      </a:moveTo>
                      <a:cubicBezTo>
                        <a:pt x="160" y="257"/>
                        <a:pt x="188" y="290"/>
                        <a:pt x="202" y="334"/>
                      </a:cubicBezTo>
                      <a:cubicBezTo>
                        <a:pt x="203" y="336"/>
                        <a:pt x="207" y="336"/>
                        <a:pt x="207" y="333"/>
                      </a:cubicBezTo>
                      <a:cubicBezTo>
                        <a:pt x="203" y="257"/>
                        <a:pt x="133" y="228"/>
                        <a:pt x="92" y="174"/>
                      </a:cubicBezTo>
                      <a:cubicBezTo>
                        <a:pt x="53" y="120"/>
                        <a:pt x="54" y="47"/>
                        <a:pt x="2" y="1"/>
                      </a:cubicBezTo>
                      <a:cubicBezTo>
                        <a:pt x="1" y="-1"/>
                        <a:pt x="-1" y="1"/>
                        <a:pt x="0" y="3"/>
                      </a:cubicBezTo>
                      <a:cubicBezTo>
                        <a:pt x="43" y="52"/>
                        <a:pt x="36" y="121"/>
                        <a:pt x="67" y="177"/>
                      </a:cubicBezTo>
                      <a:cubicBezTo>
                        <a:pt x="80" y="200"/>
                        <a:pt x="102" y="215"/>
                        <a:pt x="123" y="230"/>
                      </a:cubicBezTo>
                      <a:lnTo>
                        <a:pt x="123" y="23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2" name="Google Shape;1162;p38"/>
                <p:cNvSpPr/>
                <p:nvPr/>
              </p:nvSpPr>
              <p:spPr>
                <a:xfrm>
                  <a:off x="8637840" y="4558680"/>
                  <a:ext cx="43920" cy="68400"/>
                </a:xfrm>
                <a:custGeom>
                  <a:avLst/>
                  <a:gdLst/>
                  <a:ahLst/>
                  <a:cxnLst/>
                  <a:rect l="l" t="t" r="r" b="b"/>
                  <a:pathLst>
                    <a:path w="122" h="190" extrusionOk="0">
                      <a:moveTo>
                        <a:pt x="1" y="3"/>
                      </a:moveTo>
                      <a:cubicBezTo>
                        <a:pt x="42" y="59"/>
                        <a:pt x="87" y="121"/>
                        <a:pt x="112" y="186"/>
                      </a:cubicBezTo>
                      <a:cubicBezTo>
                        <a:pt x="114" y="191"/>
                        <a:pt x="123" y="191"/>
                        <a:pt x="122" y="185"/>
                      </a:cubicBezTo>
                      <a:cubicBezTo>
                        <a:pt x="112" y="110"/>
                        <a:pt x="51" y="54"/>
                        <a:pt x="4" y="0"/>
                      </a:cubicBezTo>
                      <a:cubicBezTo>
                        <a:pt x="2" y="-1"/>
                        <a:pt x="-1" y="1"/>
                        <a:pt x="1" y="3"/>
                      </a:cubicBezTo>
                      <a:close/>
                    </a:path>
                  </a:pathLst>
                </a:custGeom>
                <a:solidFill>
                  <a:schemeClr val="dk1"/>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3" name="Google Shape;1163;p38"/>
                <p:cNvSpPr/>
                <p:nvPr/>
              </p:nvSpPr>
              <p:spPr>
                <a:xfrm>
                  <a:off x="8664120" y="4583160"/>
                  <a:ext cx="10440" cy="14040"/>
                </a:xfrm>
                <a:custGeom>
                  <a:avLst/>
                  <a:gdLst/>
                  <a:ahLst/>
                  <a:cxnLst/>
                  <a:rect l="l" t="t" r="r" b="b"/>
                  <a:pathLst>
                    <a:path w="29" h="39" extrusionOk="0">
                      <a:moveTo>
                        <a:pt x="25" y="38"/>
                      </a:moveTo>
                      <a:cubicBezTo>
                        <a:pt x="26" y="40"/>
                        <a:pt x="30" y="39"/>
                        <a:pt x="29" y="36"/>
                      </a:cubicBezTo>
                      <a:cubicBezTo>
                        <a:pt x="24" y="22"/>
                        <a:pt x="16" y="8"/>
                        <a:pt x="4" y="0"/>
                      </a:cubicBezTo>
                      <a:cubicBezTo>
                        <a:pt x="1" y="-2"/>
                        <a:pt x="-1" y="2"/>
                        <a:pt x="1" y="4"/>
                      </a:cubicBezTo>
                      <a:cubicBezTo>
                        <a:pt x="10" y="14"/>
                        <a:pt x="18" y="26"/>
                        <a:pt x="24" y="38"/>
                      </a:cubicBezTo>
                      <a:lnTo>
                        <a:pt x="25" y="3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4" name="Google Shape;1164;p38"/>
                <p:cNvSpPr/>
                <p:nvPr/>
              </p:nvSpPr>
              <p:spPr>
                <a:xfrm>
                  <a:off x="8634960" y="4532040"/>
                  <a:ext cx="21960" cy="36360"/>
                </a:xfrm>
                <a:custGeom>
                  <a:avLst/>
                  <a:gdLst/>
                  <a:ahLst/>
                  <a:cxnLst/>
                  <a:rect l="l" t="t" r="r" b="b"/>
                  <a:pathLst>
                    <a:path w="61" h="101" extrusionOk="0">
                      <a:moveTo>
                        <a:pt x="56" y="100"/>
                      </a:moveTo>
                      <a:cubicBezTo>
                        <a:pt x="58" y="102"/>
                        <a:pt x="62" y="100"/>
                        <a:pt x="60" y="97"/>
                      </a:cubicBezTo>
                      <a:cubicBezTo>
                        <a:pt x="43" y="64"/>
                        <a:pt x="22" y="32"/>
                        <a:pt x="2" y="0"/>
                      </a:cubicBezTo>
                      <a:cubicBezTo>
                        <a:pt x="1" y="-1"/>
                        <a:pt x="-1" y="0"/>
                        <a:pt x="0" y="2"/>
                      </a:cubicBezTo>
                      <a:cubicBezTo>
                        <a:pt x="17" y="35"/>
                        <a:pt x="34" y="69"/>
                        <a:pt x="56" y="10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5" name="Google Shape;1165;p38"/>
                <p:cNvSpPr/>
                <p:nvPr/>
              </p:nvSpPr>
              <p:spPr>
                <a:xfrm>
                  <a:off x="8649000" y="4549320"/>
                  <a:ext cx="13680" cy="20160"/>
                </a:xfrm>
                <a:custGeom>
                  <a:avLst/>
                  <a:gdLst/>
                  <a:ahLst/>
                  <a:cxnLst/>
                  <a:rect l="l" t="t" r="r" b="b"/>
                  <a:pathLst>
                    <a:path w="38" h="56" extrusionOk="0">
                      <a:moveTo>
                        <a:pt x="35" y="55"/>
                      </a:moveTo>
                      <a:cubicBezTo>
                        <a:pt x="36" y="57"/>
                        <a:pt x="39" y="55"/>
                        <a:pt x="38" y="54"/>
                      </a:cubicBezTo>
                      <a:cubicBezTo>
                        <a:pt x="29" y="34"/>
                        <a:pt x="15" y="19"/>
                        <a:pt x="4" y="1"/>
                      </a:cubicBezTo>
                      <a:cubicBezTo>
                        <a:pt x="2" y="-2"/>
                        <a:pt x="-1" y="1"/>
                        <a:pt x="0" y="3"/>
                      </a:cubicBezTo>
                      <a:cubicBezTo>
                        <a:pt x="8" y="23"/>
                        <a:pt x="24" y="37"/>
                        <a:pt x="36" y="55"/>
                      </a:cubicBezTo>
                      <a:lnTo>
                        <a:pt x="35" y="5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6" name="Google Shape;1166;p38"/>
                <p:cNvSpPr/>
                <p:nvPr/>
              </p:nvSpPr>
              <p:spPr>
                <a:xfrm>
                  <a:off x="8636040" y="4567320"/>
                  <a:ext cx="24120" cy="35280"/>
                </a:xfrm>
                <a:custGeom>
                  <a:avLst/>
                  <a:gdLst/>
                  <a:ahLst/>
                  <a:cxnLst/>
                  <a:rect l="l" t="t" r="r" b="b"/>
                  <a:pathLst>
                    <a:path w="67" h="98" extrusionOk="0">
                      <a:moveTo>
                        <a:pt x="3" y="0"/>
                      </a:moveTo>
                      <a:cubicBezTo>
                        <a:pt x="1" y="-1"/>
                        <a:pt x="-1" y="2"/>
                        <a:pt x="1" y="3"/>
                      </a:cubicBezTo>
                      <a:cubicBezTo>
                        <a:pt x="32" y="25"/>
                        <a:pt x="40" y="68"/>
                        <a:pt x="63" y="97"/>
                      </a:cubicBezTo>
                      <a:cubicBezTo>
                        <a:pt x="65" y="99"/>
                        <a:pt x="68" y="96"/>
                        <a:pt x="67" y="94"/>
                      </a:cubicBezTo>
                      <a:cubicBezTo>
                        <a:pt x="52" y="61"/>
                        <a:pt x="35" y="2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7" name="Google Shape;1167;p38"/>
                <p:cNvSpPr/>
                <p:nvPr/>
              </p:nvSpPr>
              <p:spPr>
                <a:xfrm>
                  <a:off x="8641800" y="4606920"/>
                  <a:ext cx="30240" cy="52560"/>
                </a:xfrm>
                <a:custGeom>
                  <a:avLst/>
                  <a:gdLst/>
                  <a:ahLst/>
                  <a:cxnLst/>
                  <a:rect l="l" t="t" r="r" b="b"/>
                  <a:pathLst>
                    <a:path w="84" h="146" extrusionOk="0">
                      <a:moveTo>
                        <a:pt x="0" y="2"/>
                      </a:moveTo>
                      <a:cubicBezTo>
                        <a:pt x="30" y="49"/>
                        <a:pt x="60" y="90"/>
                        <a:pt x="78" y="144"/>
                      </a:cubicBezTo>
                      <a:cubicBezTo>
                        <a:pt x="79" y="148"/>
                        <a:pt x="85" y="146"/>
                        <a:pt x="84" y="142"/>
                      </a:cubicBezTo>
                      <a:cubicBezTo>
                        <a:pt x="76" y="86"/>
                        <a:pt x="34" y="45"/>
                        <a:pt x="3" y="0"/>
                      </a:cubicBezTo>
                      <a:cubicBezTo>
                        <a:pt x="2" y="-1"/>
                        <a:pt x="-1" y="0"/>
                        <a:pt x="0" y="2"/>
                      </a:cubicBezTo>
                      <a:close/>
                    </a:path>
                  </a:pathLst>
                </a:custGeom>
                <a:solidFill>
                  <a:schemeClr val="dk1"/>
                </a:solidFill>
                <a:ln>
                  <a:noFill/>
                </a:ln>
              </p:spPr>
              <p:txBody>
                <a:bodyPr spcFirstLastPara="1" wrap="square" lIns="90000" tIns="7550" rIns="90000" bIns="7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8" name="Google Shape;1168;p38"/>
                <p:cNvSpPr/>
                <p:nvPr/>
              </p:nvSpPr>
              <p:spPr>
                <a:xfrm>
                  <a:off x="8670240" y="4642200"/>
                  <a:ext cx="6480" cy="11880"/>
                </a:xfrm>
                <a:custGeom>
                  <a:avLst/>
                  <a:gdLst/>
                  <a:ahLst/>
                  <a:cxnLst/>
                  <a:rect l="l" t="t" r="r" b="b"/>
                  <a:pathLst>
                    <a:path w="18" h="33" extrusionOk="0">
                      <a:moveTo>
                        <a:pt x="18" y="31"/>
                      </a:moveTo>
                      <a:cubicBezTo>
                        <a:pt x="15" y="21"/>
                        <a:pt x="10" y="10"/>
                        <a:pt x="3" y="1"/>
                      </a:cubicBezTo>
                      <a:cubicBezTo>
                        <a:pt x="2" y="-1"/>
                        <a:pt x="-1" y="1"/>
                        <a:pt x="0" y="3"/>
                      </a:cubicBezTo>
                      <a:cubicBezTo>
                        <a:pt x="7" y="12"/>
                        <a:pt x="10" y="22"/>
                        <a:pt x="15" y="32"/>
                      </a:cubicBezTo>
                      <a:cubicBezTo>
                        <a:pt x="16" y="34"/>
                        <a:pt x="18" y="33"/>
                        <a:pt x="18" y="3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9" name="Google Shape;1169;p38"/>
                <p:cNvSpPr/>
                <p:nvPr/>
              </p:nvSpPr>
              <p:spPr>
                <a:xfrm>
                  <a:off x="8726400" y="4651920"/>
                  <a:ext cx="46440" cy="72000"/>
                </a:xfrm>
                <a:custGeom>
                  <a:avLst/>
                  <a:gdLst/>
                  <a:ahLst/>
                  <a:cxnLst/>
                  <a:rect l="l" t="t" r="r" b="b"/>
                  <a:pathLst>
                    <a:path w="129" h="200" extrusionOk="0">
                      <a:moveTo>
                        <a:pt x="129" y="196"/>
                      </a:moveTo>
                      <a:cubicBezTo>
                        <a:pt x="111" y="120"/>
                        <a:pt x="49" y="65"/>
                        <a:pt x="7" y="1"/>
                      </a:cubicBezTo>
                      <a:cubicBezTo>
                        <a:pt x="4" y="-2"/>
                        <a:pt x="-1" y="0"/>
                        <a:pt x="0" y="4"/>
                      </a:cubicBezTo>
                      <a:cubicBezTo>
                        <a:pt x="25" y="78"/>
                        <a:pt x="97" y="124"/>
                        <a:pt x="124" y="198"/>
                      </a:cubicBezTo>
                      <a:cubicBezTo>
                        <a:pt x="125" y="201"/>
                        <a:pt x="130" y="200"/>
                        <a:pt x="129" y="196"/>
                      </a:cubicBezTo>
                      <a:close/>
                    </a:path>
                  </a:pathLst>
                </a:custGeom>
                <a:solidFill>
                  <a:schemeClr val="dk1"/>
                </a:solidFill>
                <a:ln>
                  <a:noFill/>
                </a:ln>
              </p:spPr>
              <p:txBody>
                <a:bodyPr spcFirstLastPara="1" wrap="square" lIns="90000" tIns="27000" rIns="90000" bIns="27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0" name="Google Shape;1170;p38"/>
                <p:cNvSpPr/>
                <p:nvPr/>
              </p:nvSpPr>
              <p:spPr>
                <a:xfrm>
                  <a:off x="8737560" y="4655160"/>
                  <a:ext cx="23400" cy="30960"/>
                </a:xfrm>
                <a:custGeom>
                  <a:avLst/>
                  <a:gdLst/>
                  <a:ahLst/>
                  <a:cxnLst/>
                  <a:rect l="l" t="t" r="r" b="b"/>
                  <a:pathLst>
                    <a:path w="65" h="86" extrusionOk="0">
                      <a:moveTo>
                        <a:pt x="60" y="85"/>
                      </a:moveTo>
                      <a:cubicBezTo>
                        <a:pt x="62" y="88"/>
                        <a:pt x="66" y="85"/>
                        <a:pt x="64" y="82"/>
                      </a:cubicBezTo>
                      <a:cubicBezTo>
                        <a:pt x="45" y="54"/>
                        <a:pt x="24" y="26"/>
                        <a:pt x="1" y="0"/>
                      </a:cubicBezTo>
                      <a:cubicBezTo>
                        <a:pt x="0" y="-1"/>
                        <a:pt x="-1" y="0"/>
                        <a:pt x="0" y="1"/>
                      </a:cubicBezTo>
                      <a:cubicBezTo>
                        <a:pt x="19" y="30"/>
                        <a:pt x="37" y="60"/>
                        <a:pt x="60" y="8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1" name="Google Shape;1171;p38"/>
                <p:cNvSpPr/>
                <p:nvPr/>
              </p:nvSpPr>
              <p:spPr>
                <a:xfrm>
                  <a:off x="8781840" y="4752360"/>
                  <a:ext cx="5760" cy="15480"/>
                </a:xfrm>
                <a:custGeom>
                  <a:avLst/>
                  <a:gdLst/>
                  <a:ahLst/>
                  <a:cxnLst/>
                  <a:rect l="l" t="t" r="r" b="b"/>
                  <a:pathLst>
                    <a:path w="16" h="43" extrusionOk="0">
                      <a:moveTo>
                        <a:pt x="16" y="41"/>
                      </a:moveTo>
                      <a:cubicBezTo>
                        <a:pt x="17" y="26"/>
                        <a:pt x="9" y="14"/>
                        <a:pt x="4" y="1"/>
                      </a:cubicBezTo>
                      <a:cubicBezTo>
                        <a:pt x="3" y="-1"/>
                        <a:pt x="-1" y="1"/>
                        <a:pt x="0" y="3"/>
                      </a:cubicBezTo>
                      <a:cubicBezTo>
                        <a:pt x="5" y="15"/>
                        <a:pt x="10" y="28"/>
                        <a:pt x="12" y="41"/>
                      </a:cubicBezTo>
                      <a:cubicBezTo>
                        <a:pt x="12" y="43"/>
                        <a:pt x="15" y="43"/>
                        <a:pt x="16"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2" name="Google Shape;1172;p38"/>
                <p:cNvSpPr/>
                <p:nvPr/>
              </p:nvSpPr>
              <p:spPr>
                <a:xfrm>
                  <a:off x="8768160" y="4766760"/>
                  <a:ext cx="11520" cy="49320"/>
                </a:xfrm>
                <a:custGeom>
                  <a:avLst/>
                  <a:gdLst/>
                  <a:ahLst/>
                  <a:cxnLst/>
                  <a:rect l="l" t="t" r="r" b="b"/>
                  <a:pathLst>
                    <a:path w="32" h="137" extrusionOk="0">
                      <a:moveTo>
                        <a:pt x="0" y="2"/>
                      </a:moveTo>
                      <a:cubicBezTo>
                        <a:pt x="5" y="47"/>
                        <a:pt x="21" y="90"/>
                        <a:pt x="27" y="134"/>
                      </a:cubicBezTo>
                      <a:cubicBezTo>
                        <a:pt x="27" y="138"/>
                        <a:pt x="32" y="138"/>
                        <a:pt x="32" y="134"/>
                      </a:cubicBezTo>
                      <a:cubicBezTo>
                        <a:pt x="35" y="89"/>
                        <a:pt x="11" y="46"/>
                        <a:pt x="5" y="1"/>
                      </a:cubicBezTo>
                      <a:cubicBezTo>
                        <a:pt x="4" y="-1"/>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3" name="Google Shape;1173;p38"/>
                <p:cNvSpPr/>
                <p:nvPr/>
              </p:nvSpPr>
              <p:spPr>
                <a:xfrm>
                  <a:off x="8757000" y="4775400"/>
                  <a:ext cx="10800" cy="41400"/>
                </a:xfrm>
                <a:custGeom>
                  <a:avLst/>
                  <a:gdLst/>
                  <a:ahLst/>
                  <a:cxnLst/>
                  <a:rect l="l" t="t" r="r" b="b"/>
                  <a:pathLst>
                    <a:path w="30" h="115" extrusionOk="0">
                      <a:moveTo>
                        <a:pt x="0" y="4"/>
                      </a:moveTo>
                      <a:cubicBezTo>
                        <a:pt x="17" y="39"/>
                        <a:pt x="20" y="76"/>
                        <a:pt x="28" y="114"/>
                      </a:cubicBezTo>
                      <a:cubicBezTo>
                        <a:pt x="29" y="115"/>
                        <a:pt x="31" y="114"/>
                        <a:pt x="30" y="113"/>
                      </a:cubicBezTo>
                      <a:cubicBezTo>
                        <a:pt x="26" y="75"/>
                        <a:pt x="25" y="35"/>
                        <a:pt x="5" y="1"/>
                      </a:cubicBezTo>
                      <a:cubicBezTo>
                        <a:pt x="3" y="-2"/>
                        <a:pt x="-1" y="1"/>
                        <a:pt x="0"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4" name="Google Shape;1174;p38"/>
                <p:cNvSpPr/>
                <p:nvPr/>
              </p:nvSpPr>
              <p:spPr>
                <a:xfrm>
                  <a:off x="8746920" y="4784040"/>
                  <a:ext cx="8280" cy="20880"/>
                </a:xfrm>
                <a:custGeom>
                  <a:avLst/>
                  <a:gdLst/>
                  <a:ahLst/>
                  <a:cxnLst/>
                  <a:rect l="l" t="t" r="r" b="b"/>
                  <a:pathLst>
                    <a:path w="23" h="58" extrusionOk="0">
                      <a:moveTo>
                        <a:pt x="23" y="55"/>
                      </a:moveTo>
                      <a:cubicBezTo>
                        <a:pt x="18" y="37"/>
                        <a:pt x="12" y="19"/>
                        <a:pt x="5" y="2"/>
                      </a:cubicBezTo>
                      <a:cubicBezTo>
                        <a:pt x="4" y="-1"/>
                        <a:pt x="-1" y="0"/>
                        <a:pt x="0" y="3"/>
                      </a:cubicBezTo>
                      <a:cubicBezTo>
                        <a:pt x="6" y="21"/>
                        <a:pt x="13" y="38"/>
                        <a:pt x="20" y="56"/>
                      </a:cubicBezTo>
                      <a:cubicBezTo>
                        <a:pt x="20" y="59"/>
                        <a:pt x="24" y="58"/>
                        <a:pt x="23"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5" name="Google Shape;1175;p38"/>
                <p:cNvSpPr/>
                <p:nvPr/>
              </p:nvSpPr>
              <p:spPr>
                <a:xfrm>
                  <a:off x="8692920" y="4656600"/>
                  <a:ext cx="33840" cy="75960"/>
                </a:xfrm>
                <a:custGeom>
                  <a:avLst/>
                  <a:gdLst/>
                  <a:ahLst/>
                  <a:cxnLst/>
                  <a:rect l="l" t="t" r="r" b="b"/>
                  <a:pathLst>
                    <a:path w="94" h="211" extrusionOk="0">
                      <a:moveTo>
                        <a:pt x="5" y="1"/>
                      </a:moveTo>
                      <a:cubicBezTo>
                        <a:pt x="4" y="-2"/>
                        <a:pt x="-2" y="0"/>
                        <a:pt x="0" y="3"/>
                      </a:cubicBezTo>
                      <a:cubicBezTo>
                        <a:pt x="14" y="38"/>
                        <a:pt x="18" y="75"/>
                        <a:pt x="36" y="108"/>
                      </a:cubicBezTo>
                      <a:cubicBezTo>
                        <a:pt x="55" y="142"/>
                        <a:pt x="83" y="168"/>
                        <a:pt x="89" y="209"/>
                      </a:cubicBezTo>
                      <a:cubicBezTo>
                        <a:pt x="89" y="211"/>
                        <a:pt x="94" y="211"/>
                        <a:pt x="94" y="208"/>
                      </a:cubicBezTo>
                      <a:cubicBezTo>
                        <a:pt x="91" y="175"/>
                        <a:pt x="74" y="146"/>
                        <a:pt x="57" y="119"/>
                      </a:cubicBezTo>
                      <a:cubicBezTo>
                        <a:pt x="34" y="81"/>
                        <a:pt x="29" y="37"/>
                        <a:pt x="6" y="0"/>
                      </a:cubicBezTo>
                      <a:lnTo>
                        <a:pt x="5" y="1"/>
                      </a:ln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6" name="Google Shape;1176;p38"/>
                <p:cNvSpPr/>
                <p:nvPr/>
              </p:nvSpPr>
              <p:spPr>
                <a:xfrm>
                  <a:off x="8690760" y="4636440"/>
                  <a:ext cx="7920" cy="14400"/>
                </a:xfrm>
                <a:custGeom>
                  <a:avLst/>
                  <a:gdLst/>
                  <a:ahLst/>
                  <a:cxnLst/>
                  <a:rect l="l" t="t" r="r" b="b"/>
                  <a:pathLst>
                    <a:path w="22" h="40" extrusionOk="0">
                      <a:moveTo>
                        <a:pt x="21" y="37"/>
                      </a:moveTo>
                      <a:cubicBezTo>
                        <a:pt x="15" y="26"/>
                        <a:pt x="8" y="14"/>
                        <a:pt x="4" y="1"/>
                      </a:cubicBezTo>
                      <a:cubicBezTo>
                        <a:pt x="3" y="-1"/>
                        <a:pt x="0" y="0"/>
                        <a:pt x="0" y="3"/>
                      </a:cubicBezTo>
                      <a:cubicBezTo>
                        <a:pt x="4" y="16"/>
                        <a:pt x="10" y="28"/>
                        <a:pt x="18" y="39"/>
                      </a:cubicBezTo>
                      <a:cubicBezTo>
                        <a:pt x="19" y="41"/>
                        <a:pt x="23" y="39"/>
                        <a:pt x="21"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7" name="Google Shape;1177;p38"/>
                <p:cNvSpPr/>
                <p:nvPr/>
              </p:nvSpPr>
              <p:spPr>
                <a:xfrm>
                  <a:off x="8608680" y="4505400"/>
                  <a:ext cx="15840" cy="15840"/>
                </a:xfrm>
                <a:custGeom>
                  <a:avLst/>
                  <a:gdLst/>
                  <a:ahLst/>
                  <a:cxnLst/>
                  <a:rect l="l" t="t" r="r" b="b"/>
                  <a:pathLst>
                    <a:path w="44" h="44" extrusionOk="0">
                      <a:moveTo>
                        <a:pt x="4" y="0"/>
                      </a:moveTo>
                      <a:cubicBezTo>
                        <a:pt x="2" y="-1"/>
                        <a:pt x="-1" y="2"/>
                        <a:pt x="1" y="4"/>
                      </a:cubicBezTo>
                      <a:cubicBezTo>
                        <a:pt x="15" y="17"/>
                        <a:pt x="28" y="30"/>
                        <a:pt x="41" y="44"/>
                      </a:cubicBezTo>
                      <a:cubicBezTo>
                        <a:pt x="42" y="45"/>
                        <a:pt x="45" y="43"/>
                        <a:pt x="43" y="42"/>
                      </a:cubicBezTo>
                      <a:cubicBezTo>
                        <a:pt x="32" y="27"/>
                        <a:pt x="22" y="9"/>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8" name="Google Shape;1178;p38"/>
                <p:cNvSpPr/>
                <p:nvPr/>
              </p:nvSpPr>
              <p:spPr>
                <a:xfrm>
                  <a:off x="8593200" y="4517640"/>
                  <a:ext cx="16560" cy="28440"/>
                </a:xfrm>
                <a:custGeom>
                  <a:avLst/>
                  <a:gdLst/>
                  <a:ahLst/>
                  <a:cxnLst/>
                  <a:rect l="l" t="t" r="r" b="b"/>
                  <a:pathLst>
                    <a:path w="46" h="79" extrusionOk="0">
                      <a:moveTo>
                        <a:pt x="1" y="0"/>
                      </a:moveTo>
                      <a:cubicBezTo>
                        <a:pt x="1" y="0"/>
                        <a:pt x="-1" y="0"/>
                        <a:pt x="0" y="1"/>
                      </a:cubicBezTo>
                      <a:cubicBezTo>
                        <a:pt x="20" y="23"/>
                        <a:pt x="36" y="48"/>
                        <a:pt x="43" y="77"/>
                      </a:cubicBezTo>
                      <a:cubicBezTo>
                        <a:pt x="43" y="79"/>
                        <a:pt x="47" y="79"/>
                        <a:pt x="46" y="77"/>
                      </a:cubicBezTo>
                      <a:cubicBezTo>
                        <a:pt x="43" y="47"/>
                        <a:pt x="24" y="19"/>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9" name="Google Shape;1179;p38"/>
                <p:cNvSpPr/>
                <p:nvPr/>
              </p:nvSpPr>
              <p:spPr>
                <a:xfrm>
                  <a:off x="8615160" y="4570560"/>
                  <a:ext cx="18360" cy="34560"/>
                </a:xfrm>
                <a:custGeom>
                  <a:avLst/>
                  <a:gdLst/>
                  <a:ahLst/>
                  <a:cxnLst/>
                  <a:rect l="l" t="t" r="r" b="b"/>
                  <a:pathLst>
                    <a:path w="51" h="96" extrusionOk="0">
                      <a:moveTo>
                        <a:pt x="50" y="91"/>
                      </a:moveTo>
                      <a:cubicBezTo>
                        <a:pt x="32" y="62"/>
                        <a:pt x="11" y="34"/>
                        <a:pt x="2" y="0"/>
                      </a:cubicBezTo>
                      <a:cubicBezTo>
                        <a:pt x="2" y="-1"/>
                        <a:pt x="0" y="-1"/>
                        <a:pt x="0" y="1"/>
                      </a:cubicBezTo>
                      <a:cubicBezTo>
                        <a:pt x="1" y="36"/>
                        <a:pt x="21" y="70"/>
                        <a:pt x="46" y="95"/>
                      </a:cubicBezTo>
                      <a:cubicBezTo>
                        <a:pt x="48" y="97"/>
                        <a:pt x="52" y="94"/>
                        <a:pt x="50"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0" name="Google Shape;1180;p38"/>
                <p:cNvSpPr/>
                <p:nvPr/>
              </p:nvSpPr>
              <p:spPr>
                <a:xfrm>
                  <a:off x="8598960" y="4567680"/>
                  <a:ext cx="10440" cy="16200"/>
                </a:xfrm>
                <a:custGeom>
                  <a:avLst/>
                  <a:gdLst/>
                  <a:ahLst/>
                  <a:cxnLst/>
                  <a:rect l="l" t="t" r="r" b="b"/>
                  <a:pathLst>
                    <a:path w="29" h="45" extrusionOk="0">
                      <a:moveTo>
                        <a:pt x="1" y="0"/>
                      </a:moveTo>
                      <a:cubicBezTo>
                        <a:pt x="1" y="-1"/>
                        <a:pt x="-1" y="0"/>
                        <a:pt x="0" y="1"/>
                      </a:cubicBezTo>
                      <a:cubicBezTo>
                        <a:pt x="5" y="18"/>
                        <a:pt x="15" y="31"/>
                        <a:pt x="26" y="45"/>
                      </a:cubicBezTo>
                      <a:cubicBezTo>
                        <a:pt x="27" y="46"/>
                        <a:pt x="30" y="44"/>
                        <a:pt x="29" y="42"/>
                      </a:cubicBezTo>
                      <a:cubicBezTo>
                        <a:pt x="20" y="28"/>
                        <a:pt x="8" y="16"/>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1" name="Google Shape;1181;p38"/>
                <p:cNvSpPr/>
                <p:nvPr/>
              </p:nvSpPr>
              <p:spPr>
                <a:xfrm>
                  <a:off x="8608680" y="4610520"/>
                  <a:ext cx="27720" cy="29520"/>
                </a:xfrm>
                <a:custGeom>
                  <a:avLst/>
                  <a:gdLst/>
                  <a:ahLst/>
                  <a:cxnLst/>
                  <a:rect l="l" t="t" r="r" b="b"/>
                  <a:pathLst>
                    <a:path w="77" h="82" extrusionOk="0">
                      <a:moveTo>
                        <a:pt x="73" y="81"/>
                      </a:moveTo>
                      <a:cubicBezTo>
                        <a:pt x="75" y="83"/>
                        <a:pt x="78" y="81"/>
                        <a:pt x="77" y="79"/>
                      </a:cubicBezTo>
                      <a:cubicBezTo>
                        <a:pt x="65" y="45"/>
                        <a:pt x="31" y="21"/>
                        <a:pt x="3" y="0"/>
                      </a:cubicBezTo>
                      <a:cubicBezTo>
                        <a:pt x="1" y="-1"/>
                        <a:pt x="-1" y="2"/>
                        <a:pt x="0" y="3"/>
                      </a:cubicBezTo>
                      <a:cubicBezTo>
                        <a:pt x="29" y="26"/>
                        <a:pt x="53" y="50"/>
                        <a:pt x="73"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2" name="Google Shape;1182;p38"/>
                <p:cNvSpPr/>
                <p:nvPr/>
              </p:nvSpPr>
              <p:spPr>
                <a:xfrm>
                  <a:off x="8639640" y="4628160"/>
                  <a:ext cx="9000" cy="15120"/>
                </a:xfrm>
                <a:custGeom>
                  <a:avLst/>
                  <a:gdLst/>
                  <a:ahLst/>
                  <a:cxnLst/>
                  <a:rect l="l" t="t" r="r" b="b"/>
                  <a:pathLst>
                    <a:path w="25" h="42" extrusionOk="0">
                      <a:moveTo>
                        <a:pt x="1" y="3"/>
                      </a:moveTo>
                      <a:cubicBezTo>
                        <a:pt x="12" y="13"/>
                        <a:pt x="15" y="27"/>
                        <a:pt x="20" y="40"/>
                      </a:cubicBezTo>
                      <a:cubicBezTo>
                        <a:pt x="21" y="43"/>
                        <a:pt x="25" y="42"/>
                        <a:pt x="25" y="39"/>
                      </a:cubicBezTo>
                      <a:cubicBezTo>
                        <a:pt x="21" y="25"/>
                        <a:pt x="15" y="10"/>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3" name="Google Shape;1183;p38"/>
                <p:cNvSpPr/>
                <p:nvPr/>
              </p:nvSpPr>
              <p:spPr>
                <a:xfrm>
                  <a:off x="8668080" y="4696920"/>
                  <a:ext cx="19800" cy="44280"/>
                </a:xfrm>
                <a:custGeom>
                  <a:avLst/>
                  <a:gdLst/>
                  <a:ahLst/>
                  <a:cxnLst/>
                  <a:rect l="l" t="t" r="r" b="b"/>
                  <a:pathLst>
                    <a:path w="55" h="123" extrusionOk="0">
                      <a:moveTo>
                        <a:pt x="1" y="3"/>
                      </a:moveTo>
                      <a:cubicBezTo>
                        <a:pt x="30" y="37"/>
                        <a:pt x="36" y="81"/>
                        <a:pt x="51" y="122"/>
                      </a:cubicBezTo>
                      <a:cubicBezTo>
                        <a:pt x="52" y="124"/>
                        <a:pt x="56" y="123"/>
                        <a:pt x="55" y="121"/>
                      </a:cubicBezTo>
                      <a:cubicBezTo>
                        <a:pt x="45" y="78"/>
                        <a:pt x="34" y="34"/>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4" name="Google Shape;1184;p38"/>
                <p:cNvSpPr/>
                <p:nvPr/>
              </p:nvSpPr>
              <p:spPr>
                <a:xfrm>
                  <a:off x="8692200" y="4716000"/>
                  <a:ext cx="6480" cy="12960"/>
                </a:xfrm>
                <a:custGeom>
                  <a:avLst/>
                  <a:gdLst/>
                  <a:ahLst/>
                  <a:cxnLst/>
                  <a:rect l="l" t="t" r="r" b="b"/>
                  <a:pathLst>
                    <a:path w="18" h="36" extrusionOk="0">
                      <a:moveTo>
                        <a:pt x="0" y="3"/>
                      </a:moveTo>
                      <a:cubicBezTo>
                        <a:pt x="5" y="13"/>
                        <a:pt x="11" y="23"/>
                        <a:pt x="13" y="34"/>
                      </a:cubicBezTo>
                      <a:cubicBezTo>
                        <a:pt x="14" y="37"/>
                        <a:pt x="18" y="36"/>
                        <a:pt x="18" y="34"/>
                      </a:cubicBezTo>
                      <a:cubicBezTo>
                        <a:pt x="17" y="21"/>
                        <a:pt x="10" y="11"/>
                        <a:pt x="4" y="1"/>
                      </a:cubicBezTo>
                      <a:cubicBezTo>
                        <a:pt x="3" y="-2"/>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5" name="Google Shape;1185;p38"/>
                <p:cNvSpPr/>
                <p:nvPr/>
              </p:nvSpPr>
              <p:spPr>
                <a:xfrm>
                  <a:off x="8236440" y="4621320"/>
                  <a:ext cx="7560" cy="15120"/>
                </a:xfrm>
                <a:custGeom>
                  <a:avLst/>
                  <a:gdLst/>
                  <a:ahLst/>
                  <a:cxnLst/>
                  <a:rect l="l" t="t" r="r" b="b"/>
                  <a:pathLst>
                    <a:path w="21" h="42" extrusionOk="0">
                      <a:moveTo>
                        <a:pt x="0" y="3"/>
                      </a:moveTo>
                      <a:cubicBezTo>
                        <a:pt x="3" y="9"/>
                        <a:pt x="6" y="14"/>
                        <a:pt x="8" y="20"/>
                      </a:cubicBezTo>
                      <a:cubicBezTo>
                        <a:pt x="11" y="27"/>
                        <a:pt x="13" y="34"/>
                        <a:pt x="17" y="41"/>
                      </a:cubicBezTo>
                      <a:cubicBezTo>
                        <a:pt x="18" y="43"/>
                        <a:pt x="21" y="42"/>
                        <a:pt x="21" y="40"/>
                      </a:cubicBezTo>
                      <a:cubicBezTo>
                        <a:pt x="22" y="27"/>
                        <a:pt x="10" y="12"/>
                        <a:pt x="3" y="1"/>
                      </a:cubicBezTo>
                      <a:cubicBezTo>
                        <a:pt x="2" y="-1"/>
                        <a:pt x="-1" y="1"/>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6" name="Google Shape;1186;p38"/>
                <p:cNvSpPr/>
                <p:nvPr/>
              </p:nvSpPr>
              <p:spPr>
                <a:xfrm>
                  <a:off x="8271720" y="4173840"/>
                  <a:ext cx="339840" cy="411120"/>
                </a:xfrm>
                <a:custGeom>
                  <a:avLst/>
                  <a:gdLst/>
                  <a:ahLst/>
                  <a:cxnLst/>
                  <a:rect l="l" t="t" r="r" b="b"/>
                  <a:pathLst>
                    <a:path w="944" h="1142" extrusionOk="0">
                      <a:moveTo>
                        <a:pt x="941" y="10"/>
                      </a:moveTo>
                      <a:cubicBezTo>
                        <a:pt x="946" y="9"/>
                        <a:pt x="945" y="0"/>
                        <a:pt x="939" y="0"/>
                      </a:cubicBezTo>
                      <a:cubicBezTo>
                        <a:pt x="814" y="16"/>
                        <a:pt x="694" y="46"/>
                        <a:pt x="578" y="97"/>
                      </a:cubicBezTo>
                      <a:cubicBezTo>
                        <a:pt x="467" y="147"/>
                        <a:pt x="351" y="220"/>
                        <a:pt x="277" y="320"/>
                      </a:cubicBezTo>
                      <a:cubicBezTo>
                        <a:pt x="197" y="428"/>
                        <a:pt x="184" y="561"/>
                        <a:pt x="152" y="687"/>
                      </a:cubicBezTo>
                      <a:cubicBezTo>
                        <a:pt x="134" y="759"/>
                        <a:pt x="109" y="829"/>
                        <a:pt x="87" y="900"/>
                      </a:cubicBezTo>
                      <a:cubicBezTo>
                        <a:pt x="62" y="980"/>
                        <a:pt x="36" y="1062"/>
                        <a:pt x="0" y="1139"/>
                      </a:cubicBezTo>
                      <a:cubicBezTo>
                        <a:pt x="-1" y="1141"/>
                        <a:pt x="2" y="1143"/>
                        <a:pt x="3" y="1140"/>
                      </a:cubicBezTo>
                      <a:cubicBezTo>
                        <a:pt x="74" y="1013"/>
                        <a:pt x="120" y="879"/>
                        <a:pt x="164" y="740"/>
                      </a:cubicBezTo>
                      <a:cubicBezTo>
                        <a:pt x="203" y="618"/>
                        <a:pt x="211" y="485"/>
                        <a:pt x="275" y="373"/>
                      </a:cubicBezTo>
                      <a:cubicBezTo>
                        <a:pt x="338" y="262"/>
                        <a:pt x="460" y="185"/>
                        <a:pt x="572" y="131"/>
                      </a:cubicBezTo>
                      <a:cubicBezTo>
                        <a:pt x="688" y="75"/>
                        <a:pt x="815" y="38"/>
                        <a:pt x="941" y="1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7" name="Google Shape;1187;p38"/>
                <p:cNvSpPr/>
                <p:nvPr/>
              </p:nvSpPr>
              <p:spPr>
                <a:xfrm>
                  <a:off x="8402400" y="4144680"/>
                  <a:ext cx="353880" cy="152640"/>
                </a:xfrm>
                <a:custGeom>
                  <a:avLst/>
                  <a:gdLst/>
                  <a:ahLst/>
                  <a:cxnLst/>
                  <a:rect l="l" t="t" r="r" b="b"/>
                  <a:pathLst>
                    <a:path w="983" h="424" extrusionOk="0">
                      <a:moveTo>
                        <a:pt x="976" y="0"/>
                      </a:moveTo>
                      <a:cubicBezTo>
                        <a:pt x="796" y="48"/>
                        <a:pt x="609" y="76"/>
                        <a:pt x="434" y="138"/>
                      </a:cubicBezTo>
                      <a:cubicBezTo>
                        <a:pt x="266" y="197"/>
                        <a:pt x="122" y="291"/>
                        <a:pt x="0" y="420"/>
                      </a:cubicBezTo>
                      <a:cubicBezTo>
                        <a:pt x="-2" y="422"/>
                        <a:pt x="1" y="426"/>
                        <a:pt x="4" y="423"/>
                      </a:cubicBezTo>
                      <a:cubicBezTo>
                        <a:pt x="129" y="302"/>
                        <a:pt x="288" y="211"/>
                        <a:pt x="451" y="154"/>
                      </a:cubicBezTo>
                      <a:cubicBezTo>
                        <a:pt x="624" y="94"/>
                        <a:pt x="809" y="78"/>
                        <a:pt x="979" y="11"/>
                      </a:cubicBezTo>
                      <a:cubicBezTo>
                        <a:pt x="985" y="8"/>
                        <a:pt x="983" y="-2"/>
                        <a:pt x="976"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8" name="Google Shape;1188;p38"/>
                <p:cNvSpPr/>
                <p:nvPr/>
              </p:nvSpPr>
              <p:spPr>
                <a:xfrm>
                  <a:off x="8650080" y="4087440"/>
                  <a:ext cx="230760" cy="73440"/>
                </a:xfrm>
                <a:custGeom>
                  <a:avLst/>
                  <a:gdLst/>
                  <a:ahLst/>
                  <a:cxnLst/>
                  <a:rect l="l" t="t" r="r" b="b"/>
                  <a:pathLst>
                    <a:path w="641" h="204" extrusionOk="0">
                      <a:moveTo>
                        <a:pt x="1" y="200"/>
                      </a:moveTo>
                      <a:cubicBezTo>
                        <a:pt x="-1" y="201"/>
                        <a:pt x="-1" y="205"/>
                        <a:pt x="2" y="204"/>
                      </a:cubicBezTo>
                      <a:cubicBezTo>
                        <a:pt x="110" y="191"/>
                        <a:pt x="215" y="161"/>
                        <a:pt x="318" y="128"/>
                      </a:cubicBezTo>
                      <a:cubicBezTo>
                        <a:pt x="425" y="93"/>
                        <a:pt x="535" y="57"/>
                        <a:pt x="637" y="11"/>
                      </a:cubicBezTo>
                      <a:cubicBezTo>
                        <a:pt x="644" y="8"/>
                        <a:pt x="639" y="-1"/>
                        <a:pt x="633" y="0"/>
                      </a:cubicBezTo>
                      <a:cubicBezTo>
                        <a:pt x="528" y="25"/>
                        <a:pt x="427" y="69"/>
                        <a:pt x="326" y="106"/>
                      </a:cubicBezTo>
                      <a:cubicBezTo>
                        <a:pt x="220" y="145"/>
                        <a:pt x="112" y="177"/>
                        <a:pt x="1" y="200"/>
                      </a:cubicBezTo>
                      <a:close/>
                    </a:path>
                  </a:pathLst>
                </a:custGeom>
                <a:solidFill>
                  <a:schemeClr val="dk1"/>
                </a:solidFill>
                <a:ln>
                  <a:noFill/>
                </a:ln>
              </p:spPr>
              <p:txBody>
                <a:bodyPr spcFirstLastPara="1" wrap="square" lIns="90000" tIns="28425" rIns="90000" bIns="28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9" name="Google Shape;1189;p38"/>
                <p:cNvSpPr/>
                <p:nvPr/>
              </p:nvSpPr>
              <p:spPr>
                <a:xfrm>
                  <a:off x="8877600" y="4049280"/>
                  <a:ext cx="6840" cy="3240"/>
                </a:xfrm>
                <a:custGeom>
                  <a:avLst/>
                  <a:gdLst/>
                  <a:ahLst/>
                  <a:cxnLst/>
                  <a:rect l="l" t="t" r="r" b="b"/>
                  <a:pathLst>
                    <a:path w="19" h="9" extrusionOk="0">
                      <a:moveTo>
                        <a:pt x="18" y="4"/>
                      </a:moveTo>
                      <a:cubicBezTo>
                        <a:pt x="20" y="3"/>
                        <a:pt x="18" y="-1"/>
                        <a:pt x="16" y="0"/>
                      </a:cubicBezTo>
                      <a:cubicBezTo>
                        <a:pt x="11" y="1"/>
                        <a:pt x="6" y="4"/>
                        <a:pt x="1" y="6"/>
                      </a:cubicBezTo>
                      <a:cubicBezTo>
                        <a:pt x="-1" y="7"/>
                        <a:pt x="-1" y="9"/>
                        <a:pt x="1" y="9"/>
                      </a:cubicBezTo>
                      <a:cubicBezTo>
                        <a:pt x="7" y="9"/>
                        <a:pt x="12" y="7"/>
                        <a:pt x="18"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0" name="Google Shape;1190;p38"/>
                <p:cNvSpPr/>
                <p:nvPr/>
              </p:nvSpPr>
              <p:spPr>
                <a:xfrm>
                  <a:off x="8857800" y="4058640"/>
                  <a:ext cx="4680" cy="3240"/>
                </a:xfrm>
                <a:custGeom>
                  <a:avLst/>
                  <a:gdLst/>
                  <a:ahLst/>
                  <a:cxnLst/>
                  <a:rect l="l" t="t" r="r" b="b"/>
                  <a:pathLst>
                    <a:path w="13" h="9" extrusionOk="0">
                      <a:moveTo>
                        <a:pt x="1" y="8"/>
                      </a:moveTo>
                      <a:cubicBezTo>
                        <a:pt x="5" y="5"/>
                        <a:pt x="8" y="3"/>
                        <a:pt x="12" y="2"/>
                      </a:cubicBezTo>
                      <a:cubicBezTo>
                        <a:pt x="13" y="1"/>
                        <a:pt x="13" y="0"/>
                        <a:pt x="12" y="0"/>
                      </a:cubicBezTo>
                      <a:cubicBezTo>
                        <a:pt x="8" y="1"/>
                        <a:pt x="4" y="3"/>
                        <a:pt x="0" y="6"/>
                      </a:cubicBezTo>
                      <a:cubicBezTo>
                        <a:pt x="-1" y="7"/>
                        <a:pt x="0" y="9"/>
                        <a:pt x="1"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1" name="Google Shape;1191;p38"/>
                <p:cNvSpPr/>
                <p:nvPr/>
              </p:nvSpPr>
              <p:spPr>
                <a:xfrm>
                  <a:off x="8783280" y="4118040"/>
                  <a:ext cx="47160" cy="23400"/>
                </a:xfrm>
                <a:custGeom>
                  <a:avLst/>
                  <a:gdLst/>
                  <a:ahLst/>
                  <a:cxnLst/>
                  <a:rect l="l" t="t" r="r" b="b"/>
                  <a:pathLst>
                    <a:path w="131" h="65" extrusionOk="0">
                      <a:moveTo>
                        <a:pt x="128" y="0"/>
                      </a:moveTo>
                      <a:cubicBezTo>
                        <a:pt x="85" y="17"/>
                        <a:pt x="42" y="39"/>
                        <a:pt x="1" y="61"/>
                      </a:cubicBezTo>
                      <a:cubicBezTo>
                        <a:pt x="-2" y="62"/>
                        <a:pt x="0" y="66"/>
                        <a:pt x="3" y="65"/>
                      </a:cubicBezTo>
                      <a:cubicBezTo>
                        <a:pt x="45" y="46"/>
                        <a:pt x="89" y="27"/>
                        <a:pt x="130" y="4"/>
                      </a:cubicBezTo>
                      <a:cubicBezTo>
                        <a:pt x="132" y="3"/>
                        <a:pt x="131" y="-1"/>
                        <a:pt x="12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2" name="Google Shape;1192;p38"/>
                <p:cNvSpPr/>
                <p:nvPr/>
              </p:nvSpPr>
              <p:spPr>
                <a:xfrm>
                  <a:off x="8821080" y="4114440"/>
                  <a:ext cx="8280" cy="4680"/>
                </a:xfrm>
                <a:custGeom>
                  <a:avLst/>
                  <a:gdLst/>
                  <a:ahLst/>
                  <a:cxnLst/>
                  <a:rect l="l" t="t" r="r" b="b"/>
                  <a:pathLst>
                    <a:path w="23" h="13" extrusionOk="0">
                      <a:moveTo>
                        <a:pt x="22" y="4"/>
                      </a:moveTo>
                      <a:cubicBezTo>
                        <a:pt x="24" y="2"/>
                        <a:pt x="22" y="-1"/>
                        <a:pt x="20" y="0"/>
                      </a:cubicBezTo>
                      <a:cubicBezTo>
                        <a:pt x="14" y="3"/>
                        <a:pt x="7" y="5"/>
                        <a:pt x="1" y="9"/>
                      </a:cubicBezTo>
                      <a:cubicBezTo>
                        <a:pt x="-1" y="10"/>
                        <a:pt x="0" y="13"/>
                        <a:pt x="3" y="13"/>
                      </a:cubicBezTo>
                      <a:cubicBezTo>
                        <a:pt x="9" y="10"/>
                        <a:pt x="16" y="7"/>
                        <a:pt x="2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3" name="Google Shape;1193;p38"/>
                <p:cNvSpPr/>
                <p:nvPr/>
              </p:nvSpPr>
              <p:spPr>
                <a:xfrm>
                  <a:off x="8746200" y="4088160"/>
                  <a:ext cx="99720" cy="36360"/>
                </a:xfrm>
                <a:custGeom>
                  <a:avLst/>
                  <a:gdLst/>
                  <a:ahLst/>
                  <a:cxnLst/>
                  <a:rect l="l" t="t" r="r" b="b"/>
                  <a:pathLst>
                    <a:path w="277" h="101" extrusionOk="0">
                      <a:moveTo>
                        <a:pt x="3" y="101"/>
                      </a:moveTo>
                      <a:cubicBezTo>
                        <a:pt x="93" y="69"/>
                        <a:pt x="188" y="45"/>
                        <a:pt x="275" y="5"/>
                      </a:cubicBezTo>
                      <a:cubicBezTo>
                        <a:pt x="278" y="4"/>
                        <a:pt x="276" y="-1"/>
                        <a:pt x="273" y="0"/>
                      </a:cubicBezTo>
                      <a:cubicBezTo>
                        <a:pt x="182" y="29"/>
                        <a:pt x="92" y="62"/>
                        <a:pt x="2" y="96"/>
                      </a:cubicBezTo>
                      <a:cubicBezTo>
                        <a:pt x="-1" y="97"/>
                        <a:pt x="0" y="102"/>
                        <a:pt x="3" y="10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4" name="Google Shape;1194;p38"/>
                <p:cNvSpPr/>
                <p:nvPr/>
              </p:nvSpPr>
              <p:spPr>
                <a:xfrm>
                  <a:off x="8803440" y="4082400"/>
                  <a:ext cx="36360" cy="12240"/>
                </a:xfrm>
                <a:custGeom>
                  <a:avLst/>
                  <a:gdLst/>
                  <a:ahLst/>
                  <a:cxnLst/>
                  <a:rect l="l" t="t" r="r" b="b"/>
                  <a:pathLst>
                    <a:path w="101" h="34" extrusionOk="0">
                      <a:moveTo>
                        <a:pt x="99" y="5"/>
                      </a:moveTo>
                      <a:cubicBezTo>
                        <a:pt x="102" y="4"/>
                        <a:pt x="101" y="-1"/>
                        <a:pt x="98" y="0"/>
                      </a:cubicBezTo>
                      <a:cubicBezTo>
                        <a:pt x="65" y="8"/>
                        <a:pt x="33" y="16"/>
                        <a:pt x="1" y="30"/>
                      </a:cubicBezTo>
                      <a:cubicBezTo>
                        <a:pt x="-1" y="31"/>
                        <a:pt x="1" y="35"/>
                        <a:pt x="3" y="34"/>
                      </a:cubicBezTo>
                      <a:cubicBezTo>
                        <a:pt x="35" y="24"/>
                        <a:pt x="67" y="13"/>
                        <a:pt x="99"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5" name="Google Shape;1195;p38"/>
                <p:cNvSpPr/>
                <p:nvPr/>
              </p:nvSpPr>
              <p:spPr>
                <a:xfrm>
                  <a:off x="8757000" y="4088160"/>
                  <a:ext cx="37800" cy="17280"/>
                </a:xfrm>
                <a:custGeom>
                  <a:avLst/>
                  <a:gdLst/>
                  <a:ahLst/>
                  <a:cxnLst/>
                  <a:rect l="l" t="t" r="r" b="b"/>
                  <a:pathLst>
                    <a:path w="105" h="48" extrusionOk="0">
                      <a:moveTo>
                        <a:pt x="104" y="4"/>
                      </a:moveTo>
                      <a:cubicBezTo>
                        <a:pt x="106" y="3"/>
                        <a:pt x="105" y="-1"/>
                        <a:pt x="103" y="0"/>
                      </a:cubicBezTo>
                      <a:cubicBezTo>
                        <a:pt x="69" y="14"/>
                        <a:pt x="37" y="32"/>
                        <a:pt x="2" y="43"/>
                      </a:cubicBezTo>
                      <a:cubicBezTo>
                        <a:pt x="-1" y="44"/>
                        <a:pt x="0" y="49"/>
                        <a:pt x="3" y="48"/>
                      </a:cubicBezTo>
                      <a:cubicBezTo>
                        <a:pt x="38" y="36"/>
                        <a:pt x="71" y="19"/>
                        <a:pt x="104"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6" name="Google Shape;1196;p38"/>
                <p:cNvSpPr/>
                <p:nvPr/>
              </p:nvSpPr>
              <p:spPr>
                <a:xfrm>
                  <a:off x="8711280" y="3925080"/>
                  <a:ext cx="156240" cy="28800"/>
                </a:xfrm>
                <a:custGeom>
                  <a:avLst/>
                  <a:gdLst/>
                  <a:ahLst/>
                  <a:cxnLst/>
                  <a:rect l="l" t="t" r="r" b="b"/>
                  <a:pathLst>
                    <a:path w="434" h="80" extrusionOk="0">
                      <a:moveTo>
                        <a:pt x="2" y="80"/>
                      </a:moveTo>
                      <a:cubicBezTo>
                        <a:pt x="145" y="52"/>
                        <a:pt x="289" y="28"/>
                        <a:pt x="432" y="4"/>
                      </a:cubicBezTo>
                      <a:cubicBezTo>
                        <a:pt x="434" y="3"/>
                        <a:pt x="434" y="0"/>
                        <a:pt x="432" y="0"/>
                      </a:cubicBezTo>
                      <a:cubicBezTo>
                        <a:pt x="288" y="9"/>
                        <a:pt x="142" y="46"/>
                        <a:pt x="1" y="77"/>
                      </a:cubicBezTo>
                      <a:cubicBezTo>
                        <a:pt x="0" y="78"/>
                        <a:pt x="0" y="80"/>
                        <a:pt x="2"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7" name="Google Shape;1197;p38"/>
                <p:cNvSpPr/>
                <p:nvPr/>
              </p:nvSpPr>
              <p:spPr>
                <a:xfrm>
                  <a:off x="8603280" y="3951720"/>
                  <a:ext cx="241920" cy="54000"/>
                </a:xfrm>
                <a:custGeom>
                  <a:avLst/>
                  <a:gdLst/>
                  <a:ahLst/>
                  <a:cxnLst/>
                  <a:rect l="l" t="t" r="r" b="b"/>
                  <a:pathLst>
                    <a:path w="672" h="150" extrusionOk="0">
                      <a:moveTo>
                        <a:pt x="1" y="149"/>
                      </a:moveTo>
                      <a:cubicBezTo>
                        <a:pt x="109" y="118"/>
                        <a:pt x="215" y="91"/>
                        <a:pt x="325" y="72"/>
                      </a:cubicBezTo>
                      <a:cubicBezTo>
                        <a:pt x="440" y="52"/>
                        <a:pt x="559" y="41"/>
                        <a:pt x="670" y="5"/>
                      </a:cubicBezTo>
                      <a:cubicBezTo>
                        <a:pt x="673" y="4"/>
                        <a:pt x="672" y="-1"/>
                        <a:pt x="669" y="0"/>
                      </a:cubicBezTo>
                      <a:cubicBezTo>
                        <a:pt x="553" y="20"/>
                        <a:pt x="439" y="44"/>
                        <a:pt x="323" y="64"/>
                      </a:cubicBezTo>
                      <a:cubicBezTo>
                        <a:pt x="212" y="83"/>
                        <a:pt x="107" y="112"/>
                        <a:pt x="1" y="148"/>
                      </a:cubicBezTo>
                      <a:cubicBezTo>
                        <a:pt x="0" y="148"/>
                        <a:pt x="0" y="150"/>
                        <a:pt x="1" y="150"/>
                      </a:cubicBezTo>
                      <a:lnTo>
                        <a:pt x="1" y="149"/>
                      </a:lnTo>
                      <a:close/>
                    </a:path>
                  </a:pathLst>
                </a:custGeom>
                <a:solidFill>
                  <a:schemeClr val="dk1"/>
                </a:solidFill>
                <a:ln>
                  <a:noFill/>
                </a:ln>
              </p:spPr>
              <p:txBody>
                <a:bodyPr spcFirstLastPara="1" wrap="square" lIns="90000" tIns="9000" rIns="90000" bIns="9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8" name="Google Shape;1198;p38"/>
                <p:cNvSpPr/>
                <p:nvPr/>
              </p:nvSpPr>
              <p:spPr>
                <a:xfrm>
                  <a:off x="8501760" y="3931200"/>
                  <a:ext cx="237960" cy="72360"/>
                </a:xfrm>
                <a:custGeom>
                  <a:avLst/>
                  <a:gdLst/>
                  <a:ahLst/>
                  <a:cxnLst/>
                  <a:rect l="l" t="t" r="r" b="b"/>
                  <a:pathLst>
                    <a:path w="661" h="201" extrusionOk="0">
                      <a:moveTo>
                        <a:pt x="659" y="0"/>
                      </a:moveTo>
                      <a:cubicBezTo>
                        <a:pt x="542" y="19"/>
                        <a:pt x="427" y="57"/>
                        <a:pt x="312" y="86"/>
                      </a:cubicBezTo>
                      <a:cubicBezTo>
                        <a:pt x="204" y="114"/>
                        <a:pt x="97" y="144"/>
                        <a:pt x="0" y="198"/>
                      </a:cubicBezTo>
                      <a:cubicBezTo>
                        <a:pt x="-1" y="199"/>
                        <a:pt x="0" y="201"/>
                        <a:pt x="1" y="200"/>
                      </a:cubicBezTo>
                      <a:cubicBezTo>
                        <a:pt x="99" y="150"/>
                        <a:pt x="207" y="121"/>
                        <a:pt x="314" y="93"/>
                      </a:cubicBezTo>
                      <a:cubicBezTo>
                        <a:pt x="429" y="64"/>
                        <a:pt x="544" y="30"/>
                        <a:pt x="660" y="3"/>
                      </a:cubicBezTo>
                      <a:cubicBezTo>
                        <a:pt x="662" y="3"/>
                        <a:pt x="661" y="-1"/>
                        <a:pt x="659" y="0"/>
                      </a:cubicBezTo>
                      <a:close/>
                    </a:path>
                  </a:pathLst>
                </a:custGeom>
                <a:solidFill>
                  <a:schemeClr val="dk1"/>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9" name="Google Shape;1199;p38"/>
                <p:cNvSpPr/>
                <p:nvPr/>
              </p:nvSpPr>
              <p:spPr>
                <a:xfrm>
                  <a:off x="8474040" y="3955680"/>
                  <a:ext cx="214560" cy="85680"/>
                </a:xfrm>
                <a:custGeom>
                  <a:avLst/>
                  <a:gdLst/>
                  <a:ahLst/>
                  <a:cxnLst/>
                  <a:rect l="l" t="t" r="r" b="b"/>
                  <a:pathLst>
                    <a:path w="596" h="238" extrusionOk="0">
                      <a:moveTo>
                        <a:pt x="592" y="0"/>
                      </a:moveTo>
                      <a:cubicBezTo>
                        <a:pt x="406" y="26"/>
                        <a:pt x="246" y="145"/>
                        <a:pt x="65" y="190"/>
                      </a:cubicBezTo>
                      <a:cubicBezTo>
                        <a:pt x="64" y="190"/>
                        <a:pt x="64" y="192"/>
                        <a:pt x="65" y="191"/>
                      </a:cubicBezTo>
                      <a:cubicBezTo>
                        <a:pt x="88" y="186"/>
                        <a:pt x="111" y="180"/>
                        <a:pt x="134" y="174"/>
                      </a:cubicBezTo>
                      <a:cubicBezTo>
                        <a:pt x="89" y="192"/>
                        <a:pt x="45" y="214"/>
                        <a:pt x="1" y="236"/>
                      </a:cubicBezTo>
                      <a:cubicBezTo>
                        <a:pt x="-1" y="236"/>
                        <a:pt x="1" y="239"/>
                        <a:pt x="3" y="238"/>
                      </a:cubicBezTo>
                      <a:cubicBezTo>
                        <a:pt x="56" y="214"/>
                        <a:pt x="109" y="190"/>
                        <a:pt x="162" y="167"/>
                      </a:cubicBezTo>
                      <a:cubicBezTo>
                        <a:pt x="163" y="167"/>
                        <a:pt x="163" y="165"/>
                        <a:pt x="163" y="164"/>
                      </a:cubicBezTo>
                      <a:cubicBezTo>
                        <a:pt x="308" y="116"/>
                        <a:pt x="443" y="39"/>
                        <a:pt x="594" y="5"/>
                      </a:cubicBezTo>
                      <a:cubicBezTo>
                        <a:pt x="597" y="4"/>
                        <a:pt x="595" y="0"/>
                        <a:pt x="592" y="0"/>
                      </a:cubicBezTo>
                      <a:close/>
                    </a:path>
                  </a:pathLst>
                </a:custGeom>
                <a:solidFill>
                  <a:schemeClr val="dk1"/>
                </a:solidFill>
                <a:ln>
                  <a:noFill/>
                </a:ln>
              </p:spPr>
              <p:txBody>
                <a:bodyPr spcFirstLastPara="1" wrap="square" lIns="90000" tIns="40675" rIns="90000" bIns="40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0" name="Google Shape;1200;p38"/>
                <p:cNvSpPr/>
                <p:nvPr/>
              </p:nvSpPr>
              <p:spPr>
                <a:xfrm>
                  <a:off x="8610840" y="3985560"/>
                  <a:ext cx="37800" cy="12600"/>
                </a:xfrm>
                <a:custGeom>
                  <a:avLst/>
                  <a:gdLst/>
                  <a:ahLst/>
                  <a:cxnLst/>
                  <a:rect l="l" t="t" r="r" b="b"/>
                  <a:pathLst>
                    <a:path w="105" h="35" extrusionOk="0">
                      <a:moveTo>
                        <a:pt x="103" y="4"/>
                      </a:moveTo>
                      <a:cubicBezTo>
                        <a:pt x="106" y="3"/>
                        <a:pt x="105" y="0"/>
                        <a:pt x="102" y="0"/>
                      </a:cubicBezTo>
                      <a:cubicBezTo>
                        <a:pt x="68" y="7"/>
                        <a:pt x="35" y="19"/>
                        <a:pt x="2" y="31"/>
                      </a:cubicBezTo>
                      <a:cubicBezTo>
                        <a:pt x="-1" y="32"/>
                        <a:pt x="0" y="35"/>
                        <a:pt x="2" y="34"/>
                      </a:cubicBezTo>
                      <a:cubicBezTo>
                        <a:pt x="36" y="24"/>
                        <a:pt x="70" y="14"/>
                        <a:pt x="10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1" name="Google Shape;1201;p38"/>
                <p:cNvSpPr/>
                <p:nvPr/>
              </p:nvSpPr>
              <p:spPr>
                <a:xfrm>
                  <a:off x="8652960" y="3953160"/>
                  <a:ext cx="222840" cy="58320"/>
                </a:xfrm>
                <a:custGeom>
                  <a:avLst/>
                  <a:gdLst/>
                  <a:ahLst/>
                  <a:cxnLst/>
                  <a:rect l="l" t="t" r="r" b="b"/>
                  <a:pathLst>
                    <a:path w="619" h="162" extrusionOk="0">
                      <a:moveTo>
                        <a:pt x="315" y="92"/>
                      </a:moveTo>
                      <a:cubicBezTo>
                        <a:pt x="209" y="108"/>
                        <a:pt x="103" y="122"/>
                        <a:pt x="1" y="159"/>
                      </a:cubicBezTo>
                      <a:cubicBezTo>
                        <a:pt x="0" y="159"/>
                        <a:pt x="0" y="162"/>
                        <a:pt x="2" y="161"/>
                      </a:cubicBezTo>
                      <a:cubicBezTo>
                        <a:pt x="104" y="126"/>
                        <a:pt x="210" y="115"/>
                        <a:pt x="317" y="100"/>
                      </a:cubicBezTo>
                      <a:cubicBezTo>
                        <a:pt x="424" y="85"/>
                        <a:pt x="519" y="50"/>
                        <a:pt x="617" y="5"/>
                      </a:cubicBezTo>
                      <a:cubicBezTo>
                        <a:pt x="620" y="3"/>
                        <a:pt x="618" y="-1"/>
                        <a:pt x="615" y="0"/>
                      </a:cubicBezTo>
                      <a:cubicBezTo>
                        <a:pt x="568" y="15"/>
                        <a:pt x="523" y="37"/>
                        <a:pt x="476" y="54"/>
                      </a:cubicBezTo>
                      <a:cubicBezTo>
                        <a:pt x="424" y="74"/>
                        <a:pt x="370" y="84"/>
                        <a:pt x="315" y="92"/>
                      </a:cubicBezTo>
                      <a:close/>
                    </a:path>
                  </a:pathLst>
                </a:custGeom>
                <a:solidFill>
                  <a:schemeClr val="dk1"/>
                </a:solidFill>
                <a:ln>
                  <a:noFill/>
                </a:ln>
              </p:spPr>
              <p:txBody>
                <a:bodyPr spcFirstLastPara="1" wrap="square" lIns="90000" tIns="13300" rIns="90000" bIns="13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2" name="Google Shape;1202;p38"/>
                <p:cNvSpPr/>
                <p:nvPr/>
              </p:nvSpPr>
              <p:spPr>
                <a:xfrm>
                  <a:off x="8566920" y="3913560"/>
                  <a:ext cx="123480" cy="46080"/>
                </a:xfrm>
                <a:custGeom>
                  <a:avLst/>
                  <a:gdLst/>
                  <a:ahLst/>
                  <a:cxnLst/>
                  <a:rect l="l" t="t" r="r" b="b"/>
                  <a:pathLst>
                    <a:path w="343" h="128" extrusionOk="0">
                      <a:moveTo>
                        <a:pt x="4" y="128"/>
                      </a:moveTo>
                      <a:cubicBezTo>
                        <a:pt x="114" y="77"/>
                        <a:pt x="226" y="37"/>
                        <a:pt x="342" y="4"/>
                      </a:cubicBezTo>
                      <a:cubicBezTo>
                        <a:pt x="344" y="3"/>
                        <a:pt x="343" y="-1"/>
                        <a:pt x="341" y="0"/>
                      </a:cubicBezTo>
                      <a:cubicBezTo>
                        <a:pt x="223" y="26"/>
                        <a:pt x="110" y="73"/>
                        <a:pt x="1" y="123"/>
                      </a:cubicBezTo>
                      <a:cubicBezTo>
                        <a:pt x="-2" y="125"/>
                        <a:pt x="1" y="129"/>
                        <a:pt x="4" y="128"/>
                      </a:cubicBezTo>
                      <a:close/>
                    </a:path>
                  </a:pathLst>
                </a:custGeom>
                <a:solidFill>
                  <a:schemeClr val="dk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3" name="Google Shape;1203;p38"/>
                <p:cNvSpPr/>
                <p:nvPr/>
              </p:nvSpPr>
              <p:spPr>
                <a:xfrm>
                  <a:off x="8622000" y="3913200"/>
                  <a:ext cx="52560" cy="18360"/>
                </a:xfrm>
                <a:custGeom>
                  <a:avLst/>
                  <a:gdLst/>
                  <a:ahLst/>
                  <a:cxnLst/>
                  <a:rect l="l" t="t" r="r" b="b"/>
                  <a:pathLst>
                    <a:path w="146" h="51" extrusionOk="0">
                      <a:moveTo>
                        <a:pt x="2" y="50"/>
                      </a:moveTo>
                      <a:cubicBezTo>
                        <a:pt x="49" y="35"/>
                        <a:pt x="98" y="21"/>
                        <a:pt x="145" y="3"/>
                      </a:cubicBezTo>
                      <a:cubicBezTo>
                        <a:pt x="147" y="2"/>
                        <a:pt x="146" y="-1"/>
                        <a:pt x="144" y="0"/>
                      </a:cubicBezTo>
                      <a:cubicBezTo>
                        <a:pt x="97" y="18"/>
                        <a:pt x="48" y="30"/>
                        <a:pt x="1" y="48"/>
                      </a:cubicBezTo>
                      <a:cubicBezTo>
                        <a:pt x="-1" y="48"/>
                        <a:pt x="0" y="51"/>
                        <a:pt x="2" y="5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4" name="Google Shape;1204;p38"/>
                <p:cNvSpPr/>
                <p:nvPr/>
              </p:nvSpPr>
              <p:spPr>
                <a:xfrm>
                  <a:off x="8454600" y="3998160"/>
                  <a:ext cx="88200" cy="44280"/>
                </a:xfrm>
                <a:custGeom>
                  <a:avLst/>
                  <a:gdLst/>
                  <a:ahLst/>
                  <a:cxnLst/>
                  <a:rect l="l" t="t" r="r" b="b"/>
                  <a:pathLst>
                    <a:path w="245" h="123" extrusionOk="0">
                      <a:moveTo>
                        <a:pt x="3" y="123"/>
                      </a:moveTo>
                      <a:cubicBezTo>
                        <a:pt x="73" y="65"/>
                        <a:pt x="160" y="37"/>
                        <a:pt x="244" y="5"/>
                      </a:cubicBezTo>
                      <a:cubicBezTo>
                        <a:pt x="246" y="3"/>
                        <a:pt x="245" y="-1"/>
                        <a:pt x="242" y="0"/>
                      </a:cubicBezTo>
                      <a:cubicBezTo>
                        <a:pt x="156" y="26"/>
                        <a:pt x="69" y="61"/>
                        <a:pt x="0" y="120"/>
                      </a:cubicBezTo>
                      <a:cubicBezTo>
                        <a:pt x="-2" y="121"/>
                        <a:pt x="1" y="124"/>
                        <a:pt x="3" y="122"/>
                      </a:cubicBezTo>
                      <a:lnTo>
                        <a:pt x="3" y="12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5" name="Google Shape;1205;p38"/>
                <p:cNvSpPr/>
                <p:nvPr/>
              </p:nvSpPr>
              <p:spPr>
                <a:xfrm>
                  <a:off x="8535600" y="3986280"/>
                  <a:ext cx="33480" cy="10440"/>
                </a:xfrm>
                <a:custGeom>
                  <a:avLst/>
                  <a:gdLst/>
                  <a:ahLst/>
                  <a:cxnLst/>
                  <a:rect l="l" t="t" r="r" b="b"/>
                  <a:pathLst>
                    <a:path w="93" h="29" extrusionOk="0">
                      <a:moveTo>
                        <a:pt x="92" y="2"/>
                      </a:moveTo>
                      <a:cubicBezTo>
                        <a:pt x="93" y="2"/>
                        <a:pt x="93" y="0"/>
                        <a:pt x="92" y="0"/>
                      </a:cubicBezTo>
                      <a:cubicBezTo>
                        <a:pt x="60" y="5"/>
                        <a:pt x="30" y="13"/>
                        <a:pt x="0" y="25"/>
                      </a:cubicBezTo>
                      <a:cubicBezTo>
                        <a:pt x="-1" y="26"/>
                        <a:pt x="-1" y="29"/>
                        <a:pt x="1" y="28"/>
                      </a:cubicBezTo>
                      <a:cubicBezTo>
                        <a:pt x="31" y="18"/>
                        <a:pt x="62" y="10"/>
                        <a:pt x="9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6" name="Google Shape;1206;p38"/>
                <p:cNvSpPr/>
                <p:nvPr/>
              </p:nvSpPr>
              <p:spPr>
                <a:xfrm>
                  <a:off x="8453520" y="3978720"/>
                  <a:ext cx="90720" cy="45720"/>
                </a:xfrm>
                <a:custGeom>
                  <a:avLst/>
                  <a:gdLst/>
                  <a:ahLst/>
                  <a:cxnLst/>
                  <a:rect l="l" t="t" r="r" b="b"/>
                  <a:pathLst>
                    <a:path w="252" h="127" extrusionOk="0">
                      <a:moveTo>
                        <a:pt x="3" y="127"/>
                      </a:moveTo>
                      <a:cubicBezTo>
                        <a:pt x="82" y="78"/>
                        <a:pt x="164" y="38"/>
                        <a:pt x="250" y="4"/>
                      </a:cubicBezTo>
                      <a:cubicBezTo>
                        <a:pt x="252" y="3"/>
                        <a:pt x="252" y="-1"/>
                        <a:pt x="249" y="0"/>
                      </a:cubicBezTo>
                      <a:cubicBezTo>
                        <a:pt x="160" y="27"/>
                        <a:pt x="78" y="72"/>
                        <a:pt x="1" y="124"/>
                      </a:cubicBezTo>
                      <a:cubicBezTo>
                        <a:pt x="-1" y="125"/>
                        <a:pt x="1" y="128"/>
                        <a:pt x="3" y="127"/>
                      </a:cubicBezTo>
                      <a:close/>
                    </a:path>
                  </a:pathLst>
                </a:custGeom>
                <a:solidFill>
                  <a:schemeClr val="dk1"/>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7" name="Google Shape;1207;p38"/>
                <p:cNvSpPr/>
                <p:nvPr/>
              </p:nvSpPr>
              <p:spPr>
                <a:xfrm>
                  <a:off x="8541720" y="3968640"/>
                  <a:ext cx="25200" cy="7920"/>
                </a:xfrm>
                <a:custGeom>
                  <a:avLst/>
                  <a:gdLst/>
                  <a:ahLst/>
                  <a:cxnLst/>
                  <a:rect l="l" t="t" r="r" b="b"/>
                  <a:pathLst>
                    <a:path w="70" h="22" extrusionOk="0">
                      <a:moveTo>
                        <a:pt x="3" y="22"/>
                      </a:moveTo>
                      <a:cubicBezTo>
                        <a:pt x="24" y="15"/>
                        <a:pt x="45" y="6"/>
                        <a:pt x="68" y="3"/>
                      </a:cubicBezTo>
                      <a:cubicBezTo>
                        <a:pt x="70" y="3"/>
                        <a:pt x="70" y="0"/>
                        <a:pt x="68" y="0"/>
                      </a:cubicBezTo>
                      <a:cubicBezTo>
                        <a:pt x="44" y="1"/>
                        <a:pt x="23" y="10"/>
                        <a:pt x="2" y="18"/>
                      </a:cubicBezTo>
                      <a:cubicBezTo>
                        <a:pt x="-1" y="19"/>
                        <a:pt x="0" y="22"/>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8" name="Google Shape;1208;p38"/>
                <p:cNvSpPr/>
                <p:nvPr/>
              </p:nvSpPr>
              <p:spPr>
                <a:xfrm>
                  <a:off x="8546400" y="3933000"/>
                  <a:ext cx="61920" cy="33120"/>
                </a:xfrm>
                <a:custGeom>
                  <a:avLst/>
                  <a:gdLst/>
                  <a:ahLst/>
                  <a:cxnLst/>
                  <a:rect l="l" t="t" r="r" b="b"/>
                  <a:pathLst>
                    <a:path w="172" h="92" extrusionOk="0">
                      <a:moveTo>
                        <a:pt x="171" y="4"/>
                      </a:moveTo>
                      <a:cubicBezTo>
                        <a:pt x="173" y="3"/>
                        <a:pt x="172" y="-1"/>
                        <a:pt x="169" y="0"/>
                      </a:cubicBezTo>
                      <a:cubicBezTo>
                        <a:pt x="109" y="22"/>
                        <a:pt x="57" y="61"/>
                        <a:pt x="1" y="90"/>
                      </a:cubicBezTo>
                      <a:cubicBezTo>
                        <a:pt x="0" y="91"/>
                        <a:pt x="0" y="92"/>
                        <a:pt x="1" y="92"/>
                      </a:cubicBezTo>
                      <a:cubicBezTo>
                        <a:pt x="61" y="69"/>
                        <a:pt x="114" y="32"/>
                        <a:pt x="171"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9" name="Google Shape;1209;p38"/>
                <p:cNvSpPr/>
                <p:nvPr/>
              </p:nvSpPr>
              <p:spPr>
                <a:xfrm>
                  <a:off x="8582760" y="3926160"/>
                  <a:ext cx="32400" cy="14760"/>
                </a:xfrm>
                <a:custGeom>
                  <a:avLst/>
                  <a:gdLst/>
                  <a:ahLst/>
                  <a:cxnLst/>
                  <a:rect l="l" t="t" r="r" b="b"/>
                  <a:pathLst>
                    <a:path w="90" h="41" extrusionOk="0">
                      <a:moveTo>
                        <a:pt x="3" y="41"/>
                      </a:moveTo>
                      <a:cubicBezTo>
                        <a:pt x="32" y="29"/>
                        <a:pt x="59" y="14"/>
                        <a:pt x="89" y="4"/>
                      </a:cubicBezTo>
                      <a:cubicBezTo>
                        <a:pt x="91" y="3"/>
                        <a:pt x="90" y="-1"/>
                        <a:pt x="88" y="0"/>
                      </a:cubicBezTo>
                      <a:cubicBezTo>
                        <a:pt x="57" y="8"/>
                        <a:pt x="30" y="24"/>
                        <a:pt x="1" y="36"/>
                      </a:cubicBezTo>
                      <a:cubicBezTo>
                        <a:pt x="-1" y="37"/>
                        <a:pt x="1" y="41"/>
                        <a:pt x="3"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0" name="Google Shape;1210;p38"/>
                <p:cNvSpPr/>
                <p:nvPr/>
              </p:nvSpPr>
              <p:spPr>
                <a:xfrm>
                  <a:off x="8611200" y="3920040"/>
                  <a:ext cx="114840" cy="37800"/>
                </a:xfrm>
                <a:custGeom>
                  <a:avLst/>
                  <a:gdLst/>
                  <a:ahLst/>
                  <a:cxnLst/>
                  <a:rect l="l" t="t" r="r" b="b"/>
                  <a:pathLst>
                    <a:path w="319" h="105" extrusionOk="0">
                      <a:moveTo>
                        <a:pt x="3" y="104"/>
                      </a:moveTo>
                      <a:cubicBezTo>
                        <a:pt x="44" y="74"/>
                        <a:pt x="95" y="64"/>
                        <a:pt x="144" y="54"/>
                      </a:cubicBezTo>
                      <a:cubicBezTo>
                        <a:pt x="202" y="42"/>
                        <a:pt x="262" y="27"/>
                        <a:pt x="317" y="4"/>
                      </a:cubicBezTo>
                      <a:cubicBezTo>
                        <a:pt x="320" y="3"/>
                        <a:pt x="319" y="-1"/>
                        <a:pt x="316" y="0"/>
                      </a:cubicBezTo>
                      <a:cubicBezTo>
                        <a:pt x="254" y="15"/>
                        <a:pt x="194" y="35"/>
                        <a:pt x="132" y="49"/>
                      </a:cubicBezTo>
                      <a:cubicBezTo>
                        <a:pt x="86" y="60"/>
                        <a:pt x="39" y="72"/>
                        <a:pt x="1" y="102"/>
                      </a:cubicBezTo>
                      <a:cubicBezTo>
                        <a:pt x="-1" y="103"/>
                        <a:pt x="1" y="105"/>
                        <a:pt x="3" y="10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1" name="Google Shape;1211;p38"/>
                <p:cNvSpPr/>
                <p:nvPr/>
              </p:nvSpPr>
              <p:spPr>
                <a:xfrm>
                  <a:off x="8707320" y="3915000"/>
                  <a:ext cx="19080" cy="4680"/>
                </a:xfrm>
                <a:custGeom>
                  <a:avLst/>
                  <a:gdLst/>
                  <a:ahLst/>
                  <a:cxnLst/>
                  <a:rect l="l" t="t" r="r" b="b"/>
                  <a:pathLst>
                    <a:path w="53" h="13" extrusionOk="0">
                      <a:moveTo>
                        <a:pt x="3" y="13"/>
                      </a:moveTo>
                      <a:cubicBezTo>
                        <a:pt x="19" y="10"/>
                        <a:pt x="35" y="8"/>
                        <a:pt x="51" y="3"/>
                      </a:cubicBezTo>
                      <a:cubicBezTo>
                        <a:pt x="54" y="3"/>
                        <a:pt x="53" y="-1"/>
                        <a:pt x="50" y="0"/>
                      </a:cubicBezTo>
                      <a:cubicBezTo>
                        <a:pt x="34" y="2"/>
                        <a:pt x="18" y="5"/>
                        <a:pt x="2" y="9"/>
                      </a:cubicBezTo>
                      <a:cubicBezTo>
                        <a:pt x="-1" y="10"/>
                        <a:pt x="0" y="14"/>
                        <a:pt x="3"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2" name="Google Shape;1212;p38"/>
                <p:cNvSpPr/>
                <p:nvPr/>
              </p:nvSpPr>
              <p:spPr>
                <a:xfrm>
                  <a:off x="8737920" y="3900240"/>
                  <a:ext cx="71280" cy="14760"/>
                </a:xfrm>
                <a:custGeom>
                  <a:avLst/>
                  <a:gdLst/>
                  <a:ahLst/>
                  <a:cxnLst/>
                  <a:rect l="l" t="t" r="r" b="b"/>
                  <a:pathLst>
                    <a:path w="198" h="41" extrusionOk="0">
                      <a:moveTo>
                        <a:pt x="1" y="41"/>
                      </a:moveTo>
                      <a:cubicBezTo>
                        <a:pt x="61" y="17"/>
                        <a:pt x="133" y="20"/>
                        <a:pt x="196" y="4"/>
                      </a:cubicBezTo>
                      <a:cubicBezTo>
                        <a:pt x="198" y="4"/>
                        <a:pt x="198" y="0"/>
                        <a:pt x="195" y="0"/>
                      </a:cubicBezTo>
                      <a:cubicBezTo>
                        <a:pt x="160" y="4"/>
                        <a:pt x="126" y="11"/>
                        <a:pt x="92" y="17"/>
                      </a:cubicBezTo>
                      <a:cubicBezTo>
                        <a:pt x="61" y="22"/>
                        <a:pt x="29" y="25"/>
                        <a:pt x="0" y="39"/>
                      </a:cubicBezTo>
                      <a:cubicBezTo>
                        <a:pt x="-1" y="40"/>
                        <a:pt x="0" y="41"/>
                        <a:pt x="1"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3" name="Google Shape;1213;p38"/>
                <p:cNvSpPr/>
                <p:nvPr/>
              </p:nvSpPr>
              <p:spPr>
                <a:xfrm>
                  <a:off x="8730000" y="3868200"/>
                  <a:ext cx="73080" cy="30960"/>
                </a:xfrm>
                <a:custGeom>
                  <a:avLst/>
                  <a:gdLst/>
                  <a:ahLst/>
                  <a:cxnLst/>
                  <a:rect l="l" t="t" r="r" b="b"/>
                  <a:pathLst>
                    <a:path w="203" h="86" extrusionOk="0">
                      <a:moveTo>
                        <a:pt x="2" y="85"/>
                      </a:moveTo>
                      <a:cubicBezTo>
                        <a:pt x="71" y="69"/>
                        <a:pt x="140" y="42"/>
                        <a:pt x="202" y="5"/>
                      </a:cubicBezTo>
                      <a:cubicBezTo>
                        <a:pt x="205" y="3"/>
                        <a:pt x="202" y="-1"/>
                        <a:pt x="199" y="0"/>
                      </a:cubicBezTo>
                      <a:cubicBezTo>
                        <a:pt x="133" y="29"/>
                        <a:pt x="70" y="63"/>
                        <a:pt x="1" y="83"/>
                      </a:cubicBezTo>
                      <a:cubicBezTo>
                        <a:pt x="-1" y="83"/>
                        <a:pt x="0" y="86"/>
                        <a:pt x="2" y="8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4" name="Google Shape;1214;p38"/>
                <p:cNvSpPr/>
                <p:nvPr/>
              </p:nvSpPr>
              <p:spPr>
                <a:xfrm>
                  <a:off x="8796600" y="3863880"/>
                  <a:ext cx="20520" cy="12240"/>
                </a:xfrm>
                <a:custGeom>
                  <a:avLst/>
                  <a:gdLst/>
                  <a:ahLst/>
                  <a:cxnLst/>
                  <a:rect l="l" t="t" r="r" b="b"/>
                  <a:pathLst>
                    <a:path w="57" h="34" extrusionOk="0">
                      <a:moveTo>
                        <a:pt x="3" y="33"/>
                      </a:moveTo>
                      <a:cubicBezTo>
                        <a:pt x="21" y="24"/>
                        <a:pt x="38" y="12"/>
                        <a:pt x="56" y="2"/>
                      </a:cubicBezTo>
                      <a:cubicBezTo>
                        <a:pt x="57" y="2"/>
                        <a:pt x="56" y="0"/>
                        <a:pt x="55" y="0"/>
                      </a:cubicBezTo>
                      <a:cubicBezTo>
                        <a:pt x="37" y="10"/>
                        <a:pt x="19" y="20"/>
                        <a:pt x="1" y="30"/>
                      </a:cubicBezTo>
                      <a:cubicBezTo>
                        <a:pt x="-1" y="31"/>
                        <a:pt x="1" y="34"/>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5" name="Google Shape;1215;p38"/>
                <p:cNvSpPr/>
                <p:nvPr/>
              </p:nvSpPr>
              <p:spPr>
                <a:xfrm>
                  <a:off x="8101800" y="4071960"/>
                  <a:ext cx="222480" cy="25920"/>
                </a:xfrm>
                <a:custGeom>
                  <a:avLst/>
                  <a:gdLst/>
                  <a:ahLst/>
                  <a:cxnLst/>
                  <a:rect l="l" t="t" r="r" b="b"/>
                  <a:pathLst>
                    <a:path w="618" h="72" extrusionOk="0">
                      <a:moveTo>
                        <a:pt x="614" y="0"/>
                      </a:moveTo>
                      <a:cubicBezTo>
                        <a:pt x="510" y="20"/>
                        <a:pt x="409" y="47"/>
                        <a:pt x="304" y="58"/>
                      </a:cubicBezTo>
                      <a:cubicBezTo>
                        <a:pt x="255" y="64"/>
                        <a:pt x="205" y="64"/>
                        <a:pt x="155" y="63"/>
                      </a:cubicBezTo>
                      <a:cubicBezTo>
                        <a:pt x="105" y="61"/>
                        <a:pt x="50" y="65"/>
                        <a:pt x="2" y="53"/>
                      </a:cubicBezTo>
                      <a:cubicBezTo>
                        <a:pt x="0" y="53"/>
                        <a:pt x="-1" y="56"/>
                        <a:pt x="1" y="56"/>
                      </a:cubicBezTo>
                      <a:cubicBezTo>
                        <a:pt x="45" y="69"/>
                        <a:pt x="95" y="67"/>
                        <a:pt x="141" y="70"/>
                      </a:cubicBezTo>
                      <a:cubicBezTo>
                        <a:pt x="195" y="73"/>
                        <a:pt x="250" y="73"/>
                        <a:pt x="304" y="69"/>
                      </a:cubicBezTo>
                      <a:cubicBezTo>
                        <a:pt x="409" y="60"/>
                        <a:pt x="514" y="36"/>
                        <a:pt x="615" y="7"/>
                      </a:cubicBezTo>
                      <a:cubicBezTo>
                        <a:pt x="620" y="6"/>
                        <a:pt x="618" y="-1"/>
                        <a:pt x="613" y="0"/>
                      </a:cubicBezTo>
                      <a:lnTo>
                        <a:pt x="61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6" name="Google Shape;1216;p38"/>
                <p:cNvSpPr/>
                <p:nvPr/>
              </p:nvSpPr>
              <p:spPr>
                <a:xfrm>
                  <a:off x="8314920" y="4064400"/>
                  <a:ext cx="68040" cy="20160"/>
                </a:xfrm>
                <a:custGeom>
                  <a:avLst/>
                  <a:gdLst/>
                  <a:ahLst/>
                  <a:cxnLst/>
                  <a:rect l="l" t="t" r="r" b="b"/>
                  <a:pathLst>
                    <a:path w="189" h="56" extrusionOk="0">
                      <a:moveTo>
                        <a:pt x="1" y="56"/>
                      </a:moveTo>
                      <a:cubicBezTo>
                        <a:pt x="64" y="41"/>
                        <a:pt x="129" y="29"/>
                        <a:pt x="188" y="3"/>
                      </a:cubicBezTo>
                      <a:cubicBezTo>
                        <a:pt x="190" y="2"/>
                        <a:pt x="189" y="0"/>
                        <a:pt x="187" y="0"/>
                      </a:cubicBezTo>
                      <a:cubicBezTo>
                        <a:pt x="127" y="26"/>
                        <a:pt x="63" y="35"/>
                        <a:pt x="0" y="54"/>
                      </a:cubicBezTo>
                      <a:cubicBezTo>
                        <a:pt x="-1" y="54"/>
                        <a:pt x="-1" y="57"/>
                        <a:pt x="1"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7" name="Google Shape;1217;p38"/>
                <p:cNvSpPr/>
                <p:nvPr/>
              </p:nvSpPr>
              <p:spPr>
                <a:xfrm>
                  <a:off x="8262000" y="4056840"/>
                  <a:ext cx="84960" cy="21240"/>
                </a:xfrm>
                <a:custGeom>
                  <a:avLst/>
                  <a:gdLst/>
                  <a:ahLst/>
                  <a:cxnLst/>
                  <a:rect l="l" t="t" r="r" b="b"/>
                  <a:pathLst>
                    <a:path w="236" h="59" extrusionOk="0">
                      <a:moveTo>
                        <a:pt x="3" y="59"/>
                      </a:moveTo>
                      <a:cubicBezTo>
                        <a:pt x="79" y="41"/>
                        <a:pt x="157" y="27"/>
                        <a:pt x="234" y="6"/>
                      </a:cubicBezTo>
                      <a:cubicBezTo>
                        <a:pt x="237" y="5"/>
                        <a:pt x="237" y="0"/>
                        <a:pt x="233" y="0"/>
                      </a:cubicBezTo>
                      <a:cubicBezTo>
                        <a:pt x="154" y="9"/>
                        <a:pt x="78" y="34"/>
                        <a:pt x="1" y="54"/>
                      </a:cubicBezTo>
                      <a:cubicBezTo>
                        <a:pt x="-2" y="55"/>
                        <a:pt x="0" y="60"/>
                        <a:pt x="3" y="5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8" name="Google Shape;1218;p38"/>
                <p:cNvSpPr/>
                <p:nvPr/>
              </p:nvSpPr>
              <p:spPr>
                <a:xfrm>
                  <a:off x="8362440" y="4055760"/>
                  <a:ext cx="9000" cy="2160"/>
                </a:xfrm>
                <a:custGeom>
                  <a:avLst/>
                  <a:gdLst/>
                  <a:ahLst/>
                  <a:cxnLst/>
                  <a:rect l="l" t="t" r="r" b="b"/>
                  <a:pathLst>
                    <a:path w="25" h="6" extrusionOk="0">
                      <a:moveTo>
                        <a:pt x="2" y="5"/>
                      </a:moveTo>
                      <a:cubicBezTo>
                        <a:pt x="9" y="6"/>
                        <a:pt x="16" y="5"/>
                        <a:pt x="24" y="3"/>
                      </a:cubicBezTo>
                      <a:cubicBezTo>
                        <a:pt x="26" y="2"/>
                        <a:pt x="25" y="-1"/>
                        <a:pt x="23" y="0"/>
                      </a:cubicBezTo>
                      <a:cubicBezTo>
                        <a:pt x="16" y="1"/>
                        <a:pt x="10" y="2"/>
                        <a:pt x="3" y="1"/>
                      </a:cubicBezTo>
                      <a:cubicBezTo>
                        <a:pt x="0" y="0"/>
                        <a:pt x="-1" y="4"/>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9" name="Google Shape;1219;p38"/>
                <p:cNvSpPr/>
                <p:nvPr/>
              </p:nvSpPr>
              <p:spPr>
                <a:xfrm>
                  <a:off x="7842240" y="4392360"/>
                  <a:ext cx="182520" cy="170280"/>
                </a:xfrm>
                <a:custGeom>
                  <a:avLst/>
                  <a:gdLst/>
                  <a:ahLst/>
                  <a:cxnLst/>
                  <a:rect l="l" t="t" r="r" b="b"/>
                  <a:pathLst>
                    <a:path w="507" h="473" extrusionOk="0">
                      <a:moveTo>
                        <a:pt x="294" y="260"/>
                      </a:moveTo>
                      <a:cubicBezTo>
                        <a:pt x="382" y="191"/>
                        <a:pt x="457" y="105"/>
                        <a:pt x="506" y="4"/>
                      </a:cubicBezTo>
                      <a:cubicBezTo>
                        <a:pt x="508" y="1"/>
                        <a:pt x="503" y="-2"/>
                        <a:pt x="502" y="1"/>
                      </a:cubicBezTo>
                      <a:cubicBezTo>
                        <a:pt x="432" y="111"/>
                        <a:pt x="355" y="201"/>
                        <a:pt x="248" y="275"/>
                      </a:cubicBezTo>
                      <a:cubicBezTo>
                        <a:pt x="171" y="329"/>
                        <a:pt x="49" y="382"/>
                        <a:pt x="0" y="467"/>
                      </a:cubicBezTo>
                      <a:cubicBezTo>
                        <a:pt x="-2" y="471"/>
                        <a:pt x="4" y="475"/>
                        <a:pt x="7" y="471"/>
                      </a:cubicBezTo>
                      <a:cubicBezTo>
                        <a:pt x="36" y="423"/>
                        <a:pt x="102" y="387"/>
                        <a:pt x="148" y="357"/>
                      </a:cubicBezTo>
                      <a:cubicBezTo>
                        <a:pt x="196" y="324"/>
                        <a:pt x="248" y="296"/>
                        <a:pt x="294" y="26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0" name="Google Shape;1220;p38"/>
                <p:cNvSpPr/>
                <p:nvPr/>
              </p:nvSpPr>
              <p:spPr>
                <a:xfrm>
                  <a:off x="8021520" y="4361040"/>
                  <a:ext cx="15480" cy="58680"/>
                </a:xfrm>
                <a:custGeom>
                  <a:avLst/>
                  <a:gdLst/>
                  <a:ahLst/>
                  <a:cxnLst/>
                  <a:rect l="l" t="t" r="r" b="b"/>
                  <a:pathLst>
                    <a:path w="43" h="163" extrusionOk="0">
                      <a:moveTo>
                        <a:pt x="39" y="1"/>
                      </a:moveTo>
                      <a:cubicBezTo>
                        <a:pt x="39" y="58"/>
                        <a:pt x="24" y="107"/>
                        <a:pt x="0" y="159"/>
                      </a:cubicBezTo>
                      <a:cubicBezTo>
                        <a:pt x="-1" y="162"/>
                        <a:pt x="3" y="164"/>
                        <a:pt x="5" y="161"/>
                      </a:cubicBezTo>
                      <a:cubicBezTo>
                        <a:pt x="37" y="113"/>
                        <a:pt x="48" y="59"/>
                        <a:pt x="41" y="1"/>
                      </a:cubicBezTo>
                      <a:cubicBezTo>
                        <a:pt x="41" y="-1"/>
                        <a:pt x="39" y="-1"/>
                        <a:pt x="39" y="1"/>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1" name="Google Shape;1221;p38"/>
                <p:cNvSpPr/>
                <p:nvPr/>
              </p:nvSpPr>
              <p:spPr>
                <a:xfrm>
                  <a:off x="7898760" y="4436640"/>
                  <a:ext cx="117360" cy="104040"/>
                </a:xfrm>
                <a:custGeom>
                  <a:avLst/>
                  <a:gdLst/>
                  <a:ahLst/>
                  <a:cxnLst/>
                  <a:rect l="l" t="t" r="r" b="b"/>
                  <a:pathLst>
                    <a:path w="326" h="289" extrusionOk="0">
                      <a:moveTo>
                        <a:pt x="322" y="1"/>
                      </a:moveTo>
                      <a:cubicBezTo>
                        <a:pt x="239" y="125"/>
                        <a:pt x="94" y="168"/>
                        <a:pt x="1" y="280"/>
                      </a:cubicBezTo>
                      <a:cubicBezTo>
                        <a:pt x="-3" y="285"/>
                        <a:pt x="3" y="292"/>
                        <a:pt x="8" y="287"/>
                      </a:cubicBezTo>
                      <a:cubicBezTo>
                        <a:pt x="116" y="191"/>
                        <a:pt x="256" y="136"/>
                        <a:pt x="326" y="3"/>
                      </a:cubicBezTo>
                      <a:cubicBezTo>
                        <a:pt x="327" y="1"/>
                        <a:pt x="324" y="-1"/>
                        <a:pt x="32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2" name="Google Shape;1222;p38"/>
                <p:cNvSpPr/>
                <p:nvPr/>
              </p:nvSpPr>
              <p:spPr>
                <a:xfrm>
                  <a:off x="8672760" y="4173120"/>
                  <a:ext cx="275400" cy="117000"/>
                </a:xfrm>
                <a:custGeom>
                  <a:avLst/>
                  <a:gdLst/>
                  <a:ahLst/>
                  <a:cxnLst/>
                  <a:rect l="l" t="t" r="r" b="b"/>
                  <a:pathLst>
                    <a:path w="765" h="325" extrusionOk="0">
                      <a:moveTo>
                        <a:pt x="428" y="144"/>
                      </a:moveTo>
                      <a:cubicBezTo>
                        <a:pt x="490" y="133"/>
                        <a:pt x="552" y="114"/>
                        <a:pt x="612" y="95"/>
                      </a:cubicBezTo>
                      <a:cubicBezTo>
                        <a:pt x="668" y="77"/>
                        <a:pt x="723" y="52"/>
                        <a:pt x="763" y="8"/>
                      </a:cubicBezTo>
                      <a:cubicBezTo>
                        <a:pt x="768" y="3"/>
                        <a:pt x="761" y="-3"/>
                        <a:pt x="757" y="1"/>
                      </a:cubicBezTo>
                      <a:cubicBezTo>
                        <a:pt x="707" y="40"/>
                        <a:pt x="645" y="62"/>
                        <a:pt x="586" y="81"/>
                      </a:cubicBezTo>
                      <a:cubicBezTo>
                        <a:pt x="524" y="101"/>
                        <a:pt x="461" y="121"/>
                        <a:pt x="398" y="136"/>
                      </a:cubicBezTo>
                      <a:cubicBezTo>
                        <a:pt x="325" y="152"/>
                        <a:pt x="253" y="163"/>
                        <a:pt x="185" y="197"/>
                      </a:cubicBezTo>
                      <a:cubicBezTo>
                        <a:pt x="119" y="230"/>
                        <a:pt x="61" y="279"/>
                        <a:pt x="1" y="321"/>
                      </a:cubicBezTo>
                      <a:cubicBezTo>
                        <a:pt x="-1" y="322"/>
                        <a:pt x="1" y="326"/>
                        <a:pt x="3" y="325"/>
                      </a:cubicBezTo>
                      <a:cubicBezTo>
                        <a:pt x="65" y="284"/>
                        <a:pt x="123" y="239"/>
                        <a:pt x="190" y="206"/>
                      </a:cubicBezTo>
                      <a:cubicBezTo>
                        <a:pt x="264" y="169"/>
                        <a:pt x="347" y="160"/>
                        <a:pt x="428" y="145"/>
                      </a:cubicBezTo>
                      <a:lnTo>
                        <a:pt x="428" y="14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3" name="Google Shape;1223;p38"/>
                <p:cNvSpPr/>
                <p:nvPr/>
              </p:nvSpPr>
              <p:spPr>
                <a:xfrm>
                  <a:off x="8622000" y="4216680"/>
                  <a:ext cx="151920" cy="90000"/>
                </a:xfrm>
                <a:custGeom>
                  <a:avLst/>
                  <a:gdLst/>
                  <a:ahLst/>
                  <a:cxnLst/>
                  <a:rect l="l" t="t" r="r" b="b"/>
                  <a:pathLst>
                    <a:path w="422" h="250" extrusionOk="0">
                      <a:moveTo>
                        <a:pt x="419" y="9"/>
                      </a:moveTo>
                      <a:cubicBezTo>
                        <a:pt x="424" y="7"/>
                        <a:pt x="422" y="-1"/>
                        <a:pt x="416" y="0"/>
                      </a:cubicBezTo>
                      <a:cubicBezTo>
                        <a:pt x="257" y="29"/>
                        <a:pt x="112" y="131"/>
                        <a:pt x="1" y="246"/>
                      </a:cubicBezTo>
                      <a:cubicBezTo>
                        <a:pt x="-1" y="248"/>
                        <a:pt x="2" y="251"/>
                        <a:pt x="4" y="249"/>
                      </a:cubicBezTo>
                      <a:cubicBezTo>
                        <a:pt x="63" y="193"/>
                        <a:pt x="127" y="145"/>
                        <a:pt x="199" y="106"/>
                      </a:cubicBezTo>
                      <a:cubicBezTo>
                        <a:pt x="269" y="67"/>
                        <a:pt x="344" y="40"/>
                        <a:pt x="419" y="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4" name="Google Shape;1224;p38"/>
                <p:cNvSpPr/>
                <p:nvPr/>
              </p:nvSpPr>
              <p:spPr>
                <a:xfrm>
                  <a:off x="8801280" y="4205160"/>
                  <a:ext cx="18360" cy="2880"/>
                </a:xfrm>
                <a:custGeom>
                  <a:avLst/>
                  <a:gdLst/>
                  <a:ahLst/>
                  <a:cxnLst/>
                  <a:rect l="l" t="t" r="r" b="b"/>
                  <a:pathLst>
                    <a:path w="51" h="8" extrusionOk="0">
                      <a:moveTo>
                        <a:pt x="2" y="8"/>
                      </a:moveTo>
                      <a:cubicBezTo>
                        <a:pt x="18" y="6"/>
                        <a:pt x="33" y="6"/>
                        <a:pt x="48" y="6"/>
                      </a:cubicBezTo>
                      <a:cubicBezTo>
                        <a:pt x="52" y="6"/>
                        <a:pt x="52" y="0"/>
                        <a:pt x="48" y="0"/>
                      </a:cubicBezTo>
                      <a:cubicBezTo>
                        <a:pt x="33" y="0"/>
                        <a:pt x="17" y="0"/>
                        <a:pt x="2" y="3"/>
                      </a:cubicBezTo>
                      <a:cubicBezTo>
                        <a:pt x="-1" y="3"/>
                        <a:pt x="0" y="8"/>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5" name="Google Shape;1225;p38"/>
                <p:cNvSpPr/>
                <p:nvPr/>
              </p:nvSpPr>
              <p:spPr>
                <a:xfrm>
                  <a:off x="8615160" y="4194360"/>
                  <a:ext cx="166320" cy="81000"/>
                </a:xfrm>
                <a:custGeom>
                  <a:avLst/>
                  <a:gdLst/>
                  <a:ahLst/>
                  <a:cxnLst/>
                  <a:rect l="l" t="t" r="r" b="b"/>
                  <a:pathLst>
                    <a:path w="462" h="225" extrusionOk="0">
                      <a:moveTo>
                        <a:pt x="457" y="0"/>
                      </a:moveTo>
                      <a:cubicBezTo>
                        <a:pt x="292" y="31"/>
                        <a:pt x="134" y="120"/>
                        <a:pt x="1" y="220"/>
                      </a:cubicBezTo>
                      <a:cubicBezTo>
                        <a:pt x="-1" y="222"/>
                        <a:pt x="1" y="226"/>
                        <a:pt x="3" y="224"/>
                      </a:cubicBezTo>
                      <a:cubicBezTo>
                        <a:pt x="142" y="126"/>
                        <a:pt x="303" y="70"/>
                        <a:pt x="460" y="7"/>
                      </a:cubicBezTo>
                      <a:cubicBezTo>
                        <a:pt x="464" y="5"/>
                        <a:pt x="462" y="-1"/>
                        <a:pt x="457" y="0"/>
                      </a:cubicBezTo>
                      <a:close/>
                    </a:path>
                  </a:pathLst>
                </a:custGeom>
                <a:solidFill>
                  <a:schemeClr val="dk1"/>
                </a:solidFill>
                <a:ln>
                  <a:noFill/>
                </a:ln>
              </p:spPr>
              <p:txBody>
                <a:bodyPr spcFirstLastPara="1" wrap="square" lIns="90000" tIns="36000" rIns="90000" bIns="36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6" name="Google Shape;1226;p38"/>
                <p:cNvSpPr/>
                <p:nvPr/>
              </p:nvSpPr>
              <p:spPr>
                <a:xfrm>
                  <a:off x="8804160" y="4162680"/>
                  <a:ext cx="106200" cy="34560"/>
                </a:xfrm>
                <a:custGeom>
                  <a:avLst/>
                  <a:gdLst/>
                  <a:ahLst/>
                  <a:cxnLst/>
                  <a:rect l="l" t="t" r="r" b="b"/>
                  <a:pathLst>
                    <a:path w="295" h="96" extrusionOk="0">
                      <a:moveTo>
                        <a:pt x="2" y="96"/>
                      </a:moveTo>
                      <a:cubicBezTo>
                        <a:pt x="100" y="71"/>
                        <a:pt x="203" y="58"/>
                        <a:pt x="293" y="8"/>
                      </a:cubicBezTo>
                      <a:cubicBezTo>
                        <a:pt x="297" y="6"/>
                        <a:pt x="294" y="-2"/>
                        <a:pt x="289" y="0"/>
                      </a:cubicBezTo>
                      <a:cubicBezTo>
                        <a:pt x="195" y="38"/>
                        <a:pt x="97" y="61"/>
                        <a:pt x="1" y="92"/>
                      </a:cubicBezTo>
                      <a:cubicBezTo>
                        <a:pt x="-1" y="93"/>
                        <a:pt x="0" y="96"/>
                        <a:pt x="2" y="9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7" name="Google Shape;1227;p38"/>
                <p:cNvSpPr/>
                <p:nvPr/>
              </p:nvSpPr>
              <p:spPr>
                <a:xfrm>
                  <a:off x="8929800" y="4140000"/>
                  <a:ext cx="18360" cy="11880"/>
                </a:xfrm>
                <a:custGeom>
                  <a:avLst/>
                  <a:gdLst/>
                  <a:ahLst/>
                  <a:cxnLst/>
                  <a:rect l="l" t="t" r="r" b="b"/>
                  <a:pathLst>
                    <a:path w="51" h="33" extrusionOk="0">
                      <a:moveTo>
                        <a:pt x="3" y="33"/>
                      </a:moveTo>
                      <a:cubicBezTo>
                        <a:pt x="19" y="23"/>
                        <a:pt x="33" y="11"/>
                        <a:pt x="49" y="4"/>
                      </a:cubicBezTo>
                      <a:cubicBezTo>
                        <a:pt x="52" y="2"/>
                        <a:pt x="50" y="-1"/>
                        <a:pt x="47" y="0"/>
                      </a:cubicBezTo>
                      <a:cubicBezTo>
                        <a:pt x="30" y="7"/>
                        <a:pt x="16" y="18"/>
                        <a:pt x="1" y="29"/>
                      </a:cubicBezTo>
                      <a:cubicBezTo>
                        <a:pt x="-1" y="31"/>
                        <a:pt x="1" y="34"/>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8" name="Google Shape;1228;p38"/>
                <p:cNvSpPr/>
                <p:nvPr/>
              </p:nvSpPr>
              <p:spPr>
                <a:xfrm>
                  <a:off x="8731800" y="4302360"/>
                  <a:ext cx="91800" cy="177120"/>
                </a:xfrm>
                <a:custGeom>
                  <a:avLst/>
                  <a:gdLst/>
                  <a:ahLst/>
                  <a:cxnLst/>
                  <a:rect l="l" t="t" r="r" b="b"/>
                  <a:pathLst>
                    <a:path w="255" h="492" extrusionOk="0">
                      <a:moveTo>
                        <a:pt x="250" y="1"/>
                      </a:moveTo>
                      <a:cubicBezTo>
                        <a:pt x="169" y="34"/>
                        <a:pt x="102" y="91"/>
                        <a:pt x="59" y="167"/>
                      </a:cubicBezTo>
                      <a:cubicBezTo>
                        <a:pt x="5" y="264"/>
                        <a:pt x="-5" y="382"/>
                        <a:pt x="2" y="490"/>
                      </a:cubicBezTo>
                      <a:cubicBezTo>
                        <a:pt x="2" y="492"/>
                        <a:pt x="5" y="492"/>
                        <a:pt x="5" y="490"/>
                      </a:cubicBezTo>
                      <a:cubicBezTo>
                        <a:pt x="3" y="386"/>
                        <a:pt x="31" y="272"/>
                        <a:pt x="81" y="180"/>
                      </a:cubicBezTo>
                      <a:cubicBezTo>
                        <a:pt x="121" y="106"/>
                        <a:pt x="190" y="60"/>
                        <a:pt x="254" y="7"/>
                      </a:cubicBezTo>
                      <a:cubicBezTo>
                        <a:pt x="257" y="5"/>
                        <a:pt x="254" y="-1"/>
                        <a:pt x="250" y="0"/>
                      </a:cubicBezTo>
                      <a:lnTo>
                        <a:pt x="250"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9" name="Google Shape;1229;p38"/>
                <p:cNvSpPr/>
                <p:nvPr/>
              </p:nvSpPr>
              <p:spPr>
                <a:xfrm>
                  <a:off x="8787960" y="4312800"/>
                  <a:ext cx="149400" cy="81360"/>
                </a:xfrm>
                <a:custGeom>
                  <a:avLst/>
                  <a:gdLst/>
                  <a:ahLst/>
                  <a:cxnLst/>
                  <a:rect l="l" t="t" r="r" b="b"/>
                  <a:pathLst>
                    <a:path w="415" h="226" extrusionOk="0">
                      <a:moveTo>
                        <a:pt x="0" y="223"/>
                      </a:moveTo>
                      <a:cubicBezTo>
                        <a:pt x="-1" y="225"/>
                        <a:pt x="4" y="227"/>
                        <a:pt x="5" y="225"/>
                      </a:cubicBezTo>
                      <a:cubicBezTo>
                        <a:pt x="43" y="151"/>
                        <a:pt x="81" y="84"/>
                        <a:pt x="156" y="43"/>
                      </a:cubicBezTo>
                      <a:cubicBezTo>
                        <a:pt x="234" y="0"/>
                        <a:pt x="350" y="-1"/>
                        <a:pt x="412" y="71"/>
                      </a:cubicBezTo>
                      <a:cubicBezTo>
                        <a:pt x="414" y="73"/>
                        <a:pt x="416" y="71"/>
                        <a:pt x="415" y="69"/>
                      </a:cubicBezTo>
                      <a:cubicBezTo>
                        <a:pt x="359" y="-3"/>
                        <a:pt x="258" y="-17"/>
                        <a:pt x="176" y="18"/>
                      </a:cubicBezTo>
                      <a:cubicBezTo>
                        <a:pt x="87" y="58"/>
                        <a:pt x="34" y="133"/>
                        <a:pt x="1" y="223"/>
                      </a:cubicBezTo>
                      <a:lnTo>
                        <a:pt x="0" y="223"/>
                      </a:ln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0" name="Google Shape;1230;p38"/>
                <p:cNvSpPr/>
                <p:nvPr/>
              </p:nvSpPr>
              <p:spPr>
                <a:xfrm>
                  <a:off x="8804160" y="4312440"/>
                  <a:ext cx="48960" cy="29160"/>
                </a:xfrm>
                <a:custGeom>
                  <a:avLst/>
                  <a:gdLst/>
                  <a:ahLst/>
                  <a:cxnLst/>
                  <a:rect l="l" t="t" r="r" b="b"/>
                  <a:pathLst>
                    <a:path w="136" h="81" extrusionOk="0">
                      <a:moveTo>
                        <a:pt x="0" y="78"/>
                      </a:moveTo>
                      <a:cubicBezTo>
                        <a:pt x="-2" y="80"/>
                        <a:pt x="2" y="82"/>
                        <a:pt x="3" y="80"/>
                      </a:cubicBezTo>
                      <a:cubicBezTo>
                        <a:pt x="35" y="40"/>
                        <a:pt x="84" y="17"/>
                        <a:pt x="134" y="6"/>
                      </a:cubicBezTo>
                      <a:cubicBezTo>
                        <a:pt x="137" y="6"/>
                        <a:pt x="136" y="0"/>
                        <a:pt x="133" y="0"/>
                      </a:cubicBezTo>
                      <a:cubicBezTo>
                        <a:pt x="81" y="3"/>
                        <a:pt x="30" y="37"/>
                        <a:pt x="0" y="7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1" name="Google Shape;1231;p38"/>
                <p:cNvSpPr/>
                <p:nvPr/>
              </p:nvSpPr>
              <p:spPr>
                <a:xfrm>
                  <a:off x="8852760" y="4299480"/>
                  <a:ext cx="17640" cy="6120"/>
                </a:xfrm>
                <a:custGeom>
                  <a:avLst/>
                  <a:gdLst/>
                  <a:ahLst/>
                  <a:cxnLst/>
                  <a:rect l="l" t="t" r="r" b="b"/>
                  <a:pathLst>
                    <a:path w="49" h="17" extrusionOk="0">
                      <a:moveTo>
                        <a:pt x="4" y="17"/>
                      </a:moveTo>
                      <a:cubicBezTo>
                        <a:pt x="17" y="10"/>
                        <a:pt x="31" y="6"/>
                        <a:pt x="46" y="6"/>
                      </a:cubicBezTo>
                      <a:cubicBezTo>
                        <a:pt x="50" y="6"/>
                        <a:pt x="50" y="0"/>
                        <a:pt x="46" y="0"/>
                      </a:cubicBezTo>
                      <a:cubicBezTo>
                        <a:pt x="30" y="0"/>
                        <a:pt x="15" y="5"/>
                        <a:pt x="1" y="13"/>
                      </a:cubicBezTo>
                      <a:cubicBezTo>
                        <a:pt x="-1" y="15"/>
                        <a:pt x="1" y="18"/>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2" name="Google Shape;1232;p38"/>
                <p:cNvSpPr/>
                <p:nvPr/>
              </p:nvSpPr>
              <p:spPr>
                <a:xfrm>
                  <a:off x="8805240" y="4564440"/>
                  <a:ext cx="9720" cy="68760"/>
                </a:xfrm>
                <a:custGeom>
                  <a:avLst/>
                  <a:gdLst/>
                  <a:ahLst/>
                  <a:cxnLst/>
                  <a:rect l="l" t="t" r="r" b="b"/>
                  <a:pathLst>
                    <a:path w="27" h="191" extrusionOk="0">
                      <a:moveTo>
                        <a:pt x="15" y="187"/>
                      </a:moveTo>
                      <a:cubicBezTo>
                        <a:pt x="15" y="192"/>
                        <a:pt x="21" y="192"/>
                        <a:pt x="22" y="187"/>
                      </a:cubicBezTo>
                      <a:cubicBezTo>
                        <a:pt x="29" y="128"/>
                        <a:pt x="31" y="54"/>
                        <a:pt x="2" y="0"/>
                      </a:cubicBezTo>
                      <a:cubicBezTo>
                        <a:pt x="1" y="-1"/>
                        <a:pt x="0" y="0"/>
                        <a:pt x="0" y="1"/>
                      </a:cubicBezTo>
                      <a:cubicBezTo>
                        <a:pt x="27" y="58"/>
                        <a:pt x="8" y="127"/>
                        <a:pt x="15" y="187"/>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3" name="Google Shape;1233;p38"/>
                <p:cNvSpPr/>
                <p:nvPr/>
              </p:nvSpPr>
              <p:spPr>
                <a:xfrm>
                  <a:off x="8751600" y="4477680"/>
                  <a:ext cx="19800" cy="136800"/>
                </a:xfrm>
                <a:custGeom>
                  <a:avLst/>
                  <a:gdLst/>
                  <a:ahLst/>
                  <a:cxnLst/>
                  <a:rect l="l" t="t" r="r" b="b"/>
                  <a:pathLst>
                    <a:path w="55" h="380" extrusionOk="0">
                      <a:moveTo>
                        <a:pt x="8" y="4"/>
                      </a:moveTo>
                      <a:cubicBezTo>
                        <a:pt x="-8" y="128"/>
                        <a:pt x="-3" y="264"/>
                        <a:pt x="51" y="379"/>
                      </a:cubicBezTo>
                      <a:cubicBezTo>
                        <a:pt x="52" y="381"/>
                        <a:pt x="56" y="379"/>
                        <a:pt x="55" y="377"/>
                      </a:cubicBezTo>
                      <a:cubicBezTo>
                        <a:pt x="11" y="257"/>
                        <a:pt x="36" y="129"/>
                        <a:pt x="20" y="6"/>
                      </a:cubicBezTo>
                      <a:cubicBezTo>
                        <a:pt x="19" y="0"/>
                        <a:pt x="9" y="-3"/>
                        <a:pt x="8"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4" name="Google Shape;1234;p38"/>
                <p:cNvSpPr/>
                <p:nvPr/>
              </p:nvSpPr>
              <p:spPr>
                <a:xfrm>
                  <a:off x="8760600" y="4435920"/>
                  <a:ext cx="6120" cy="18720"/>
                </a:xfrm>
                <a:custGeom>
                  <a:avLst/>
                  <a:gdLst/>
                  <a:ahLst/>
                  <a:cxnLst/>
                  <a:rect l="l" t="t" r="r" b="b"/>
                  <a:pathLst>
                    <a:path w="17" h="52" extrusionOk="0">
                      <a:moveTo>
                        <a:pt x="10" y="1"/>
                      </a:moveTo>
                      <a:cubicBezTo>
                        <a:pt x="2" y="16"/>
                        <a:pt x="-2" y="33"/>
                        <a:pt x="1" y="50"/>
                      </a:cubicBezTo>
                      <a:cubicBezTo>
                        <a:pt x="1" y="53"/>
                        <a:pt x="7" y="52"/>
                        <a:pt x="7" y="49"/>
                      </a:cubicBezTo>
                      <a:cubicBezTo>
                        <a:pt x="5" y="32"/>
                        <a:pt x="10" y="19"/>
                        <a:pt x="16" y="4"/>
                      </a:cubicBezTo>
                      <a:cubicBezTo>
                        <a:pt x="18" y="0"/>
                        <a:pt x="12" y="-2"/>
                        <a:pt x="1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5" name="Google Shape;1235;p38"/>
                <p:cNvSpPr/>
                <p:nvPr/>
              </p:nvSpPr>
              <p:spPr>
                <a:xfrm>
                  <a:off x="8771760" y="4597200"/>
                  <a:ext cx="6840" cy="41400"/>
                </a:xfrm>
                <a:custGeom>
                  <a:avLst/>
                  <a:gdLst/>
                  <a:ahLst/>
                  <a:cxnLst/>
                  <a:rect l="l" t="t" r="r" b="b"/>
                  <a:pathLst>
                    <a:path w="19" h="115" extrusionOk="0">
                      <a:moveTo>
                        <a:pt x="0" y="2"/>
                      </a:moveTo>
                      <a:cubicBezTo>
                        <a:pt x="-2" y="38"/>
                        <a:pt x="7" y="74"/>
                        <a:pt x="10" y="111"/>
                      </a:cubicBezTo>
                      <a:cubicBezTo>
                        <a:pt x="10" y="115"/>
                        <a:pt x="17" y="117"/>
                        <a:pt x="18" y="112"/>
                      </a:cubicBezTo>
                      <a:cubicBezTo>
                        <a:pt x="23" y="74"/>
                        <a:pt x="8" y="39"/>
                        <a:pt x="3" y="2"/>
                      </a:cubicBezTo>
                      <a:cubicBezTo>
                        <a:pt x="3"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6" name="Google Shape;1236;p38"/>
                <p:cNvSpPr/>
                <p:nvPr/>
              </p:nvSpPr>
              <p:spPr>
                <a:xfrm>
                  <a:off x="8729640" y="4536360"/>
                  <a:ext cx="7200" cy="44280"/>
                </a:xfrm>
                <a:custGeom>
                  <a:avLst/>
                  <a:gdLst/>
                  <a:ahLst/>
                  <a:cxnLst/>
                  <a:rect l="l" t="t" r="r" b="b"/>
                  <a:pathLst>
                    <a:path w="20" h="123" extrusionOk="0">
                      <a:moveTo>
                        <a:pt x="2" y="4"/>
                      </a:moveTo>
                      <a:cubicBezTo>
                        <a:pt x="-4" y="43"/>
                        <a:pt x="6" y="82"/>
                        <a:pt x="14" y="120"/>
                      </a:cubicBezTo>
                      <a:cubicBezTo>
                        <a:pt x="14" y="124"/>
                        <a:pt x="20" y="123"/>
                        <a:pt x="20" y="120"/>
                      </a:cubicBezTo>
                      <a:cubicBezTo>
                        <a:pt x="18" y="81"/>
                        <a:pt x="19" y="42"/>
                        <a:pt x="12" y="4"/>
                      </a:cubicBezTo>
                      <a:cubicBezTo>
                        <a:pt x="11" y="-1"/>
                        <a:pt x="3" y="-1"/>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7" name="Google Shape;1237;p38"/>
                <p:cNvSpPr/>
                <p:nvPr/>
              </p:nvSpPr>
              <p:spPr>
                <a:xfrm>
                  <a:off x="8735400" y="4512600"/>
                  <a:ext cx="4320" cy="19800"/>
                </a:xfrm>
                <a:custGeom>
                  <a:avLst/>
                  <a:gdLst/>
                  <a:ahLst/>
                  <a:cxnLst/>
                  <a:rect l="l" t="t" r="r" b="b"/>
                  <a:pathLst>
                    <a:path w="12" h="55" extrusionOk="0">
                      <a:moveTo>
                        <a:pt x="5" y="3"/>
                      </a:moveTo>
                      <a:cubicBezTo>
                        <a:pt x="4" y="20"/>
                        <a:pt x="3" y="36"/>
                        <a:pt x="0" y="51"/>
                      </a:cubicBezTo>
                      <a:cubicBezTo>
                        <a:pt x="0" y="55"/>
                        <a:pt x="5" y="56"/>
                        <a:pt x="6" y="53"/>
                      </a:cubicBezTo>
                      <a:cubicBezTo>
                        <a:pt x="12" y="37"/>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8" name="Google Shape;1238;p38"/>
                <p:cNvSpPr/>
                <p:nvPr/>
              </p:nvSpPr>
              <p:spPr>
                <a:xfrm>
                  <a:off x="8958240" y="4303080"/>
                  <a:ext cx="720" cy="360"/>
                </a:xfrm>
                <a:custGeom>
                  <a:avLst/>
                  <a:gdLst/>
                  <a:ahLst/>
                  <a:cxnLst/>
                  <a:rect l="l" t="t" r="r" b="b"/>
                  <a:pathLst>
                    <a:path w="2" h="1" extrusionOk="0">
                      <a:moveTo>
                        <a:pt x="1" y="0"/>
                      </a:moveTo>
                      <a:cubicBezTo>
                        <a:pt x="0" y="0"/>
                        <a:pt x="0" y="1"/>
                        <a:pt x="1" y="1"/>
                      </a:cubicBezTo>
                      <a:cubicBezTo>
                        <a:pt x="2" y="1"/>
                        <a:pt x="2" y="0"/>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9" name="Google Shape;1239;p38"/>
                <p:cNvSpPr/>
                <p:nvPr/>
              </p:nvSpPr>
              <p:spPr>
                <a:xfrm>
                  <a:off x="8957880" y="4303080"/>
                  <a:ext cx="0" cy="360"/>
                </a:xfrm>
                <a:custGeom>
                  <a:avLst/>
                  <a:gdLst/>
                  <a:ahLst/>
                  <a:cxnLst/>
                  <a:rect l="l" t="t" r="r" b="b"/>
                  <a:pathLst>
                    <a:path w="120000" h="1" extrusionOk="0">
                      <a:moveTo>
                        <a:pt x="0" y="0"/>
                      </a:moveTo>
                      <a:cubicBezTo>
                        <a:pt x="0" y="0"/>
                        <a:pt x="0" y="1"/>
                        <a:pt x="0" y="1"/>
                      </a:cubicBez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0" name="Google Shape;1240;p38"/>
                <p:cNvSpPr/>
                <p:nvPr/>
              </p:nvSpPr>
              <p:spPr>
                <a:xfrm>
                  <a:off x="9009360" y="4307760"/>
                  <a:ext cx="41760" cy="55800"/>
                </a:xfrm>
                <a:custGeom>
                  <a:avLst/>
                  <a:gdLst/>
                  <a:ahLst/>
                  <a:cxnLst/>
                  <a:rect l="l" t="t" r="r" b="b"/>
                  <a:pathLst>
                    <a:path w="116" h="155" extrusionOk="0">
                      <a:moveTo>
                        <a:pt x="0" y="3"/>
                      </a:moveTo>
                      <a:cubicBezTo>
                        <a:pt x="30" y="58"/>
                        <a:pt x="73" y="105"/>
                        <a:pt x="113" y="154"/>
                      </a:cubicBezTo>
                      <a:cubicBezTo>
                        <a:pt x="114" y="155"/>
                        <a:pt x="117" y="153"/>
                        <a:pt x="115" y="151"/>
                      </a:cubicBezTo>
                      <a:cubicBezTo>
                        <a:pt x="79" y="100"/>
                        <a:pt x="39" y="52"/>
                        <a:pt x="4" y="1"/>
                      </a:cubicBezTo>
                      <a:cubicBezTo>
                        <a:pt x="2" y="-2"/>
                        <a:pt x="-1" y="0"/>
                        <a:pt x="0" y="3"/>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1" name="Google Shape;1241;p38"/>
                <p:cNvSpPr/>
                <p:nvPr/>
              </p:nvSpPr>
              <p:spPr>
                <a:xfrm>
                  <a:off x="8960040" y="4267800"/>
                  <a:ext cx="57240" cy="41760"/>
                </a:xfrm>
                <a:custGeom>
                  <a:avLst/>
                  <a:gdLst/>
                  <a:ahLst/>
                  <a:cxnLst/>
                  <a:rect l="l" t="t" r="r" b="b"/>
                  <a:pathLst>
                    <a:path w="159" h="116" extrusionOk="0">
                      <a:moveTo>
                        <a:pt x="154" y="115"/>
                      </a:moveTo>
                      <a:cubicBezTo>
                        <a:pt x="157" y="117"/>
                        <a:pt x="161" y="114"/>
                        <a:pt x="158" y="111"/>
                      </a:cubicBezTo>
                      <a:cubicBezTo>
                        <a:pt x="114" y="66"/>
                        <a:pt x="54" y="42"/>
                        <a:pt x="6" y="1"/>
                      </a:cubicBezTo>
                      <a:cubicBezTo>
                        <a:pt x="2" y="-2"/>
                        <a:pt x="-3" y="3"/>
                        <a:pt x="1" y="6"/>
                      </a:cubicBezTo>
                      <a:cubicBezTo>
                        <a:pt x="44"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2" name="Google Shape;1242;p38"/>
                <p:cNvSpPr/>
                <p:nvPr/>
              </p:nvSpPr>
              <p:spPr>
                <a:xfrm>
                  <a:off x="8801640" y="4260240"/>
                  <a:ext cx="135000" cy="17280"/>
                </a:xfrm>
                <a:custGeom>
                  <a:avLst/>
                  <a:gdLst/>
                  <a:ahLst/>
                  <a:cxnLst/>
                  <a:rect l="l" t="t" r="r" b="b"/>
                  <a:pathLst>
                    <a:path w="375" h="48" extrusionOk="0">
                      <a:moveTo>
                        <a:pt x="373" y="45"/>
                      </a:moveTo>
                      <a:cubicBezTo>
                        <a:pt x="342" y="39"/>
                        <a:pt x="314" y="23"/>
                        <a:pt x="284" y="14"/>
                      </a:cubicBezTo>
                      <a:cubicBezTo>
                        <a:pt x="252" y="5"/>
                        <a:pt x="217" y="1"/>
                        <a:pt x="184" y="0"/>
                      </a:cubicBezTo>
                      <a:cubicBezTo>
                        <a:pt x="121" y="-4"/>
                        <a:pt x="59" y="13"/>
                        <a:pt x="2" y="38"/>
                      </a:cubicBezTo>
                      <a:cubicBezTo>
                        <a:pt x="-2" y="40"/>
                        <a:pt x="1" y="47"/>
                        <a:pt x="5" y="45"/>
                      </a:cubicBezTo>
                      <a:cubicBezTo>
                        <a:pt x="67" y="22"/>
                        <a:pt x="130" y="11"/>
                        <a:pt x="196" y="14"/>
                      </a:cubicBezTo>
                      <a:cubicBezTo>
                        <a:pt x="228" y="15"/>
                        <a:pt x="261" y="20"/>
                        <a:pt x="292" y="28"/>
                      </a:cubicBezTo>
                      <a:cubicBezTo>
                        <a:pt x="320" y="35"/>
                        <a:pt x="344" y="46"/>
                        <a:pt x="373" y="48"/>
                      </a:cubicBezTo>
                      <a:cubicBezTo>
                        <a:pt x="375" y="49"/>
                        <a:pt x="376" y="45"/>
                        <a:pt x="373"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3" name="Google Shape;1243;p38"/>
                <p:cNvSpPr/>
                <p:nvPr/>
              </p:nvSpPr>
              <p:spPr>
                <a:xfrm>
                  <a:off x="8712000" y="4294080"/>
                  <a:ext cx="91440" cy="68760"/>
                </a:xfrm>
                <a:custGeom>
                  <a:avLst/>
                  <a:gdLst/>
                  <a:ahLst/>
                  <a:cxnLst/>
                  <a:rect l="l" t="t" r="r" b="b"/>
                  <a:pathLst>
                    <a:path w="254" h="191" extrusionOk="0">
                      <a:moveTo>
                        <a:pt x="107" y="97"/>
                      </a:moveTo>
                      <a:cubicBezTo>
                        <a:pt x="152" y="63"/>
                        <a:pt x="202" y="35"/>
                        <a:pt x="252" y="7"/>
                      </a:cubicBezTo>
                      <a:cubicBezTo>
                        <a:pt x="256" y="5"/>
                        <a:pt x="253" y="-2"/>
                        <a:pt x="249" y="0"/>
                      </a:cubicBezTo>
                      <a:cubicBezTo>
                        <a:pt x="200" y="19"/>
                        <a:pt x="154" y="47"/>
                        <a:pt x="111" y="78"/>
                      </a:cubicBezTo>
                      <a:cubicBezTo>
                        <a:pt x="68" y="110"/>
                        <a:pt x="41" y="153"/>
                        <a:pt x="1" y="186"/>
                      </a:cubicBezTo>
                      <a:cubicBezTo>
                        <a:pt x="-1" y="188"/>
                        <a:pt x="2" y="192"/>
                        <a:pt x="4" y="190"/>
                      </a:cubicBezTo>
                      <a:cubicBezTo>
                        <a:pt x="42" y="164"/>
                        <a:pt x="69" y="125"/>
                        <a:pt x="107" y="97"/>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4" name="Google Shape;1244;p38"/>
                <p:cNvSpPr/>
                <p:nvPr/>
              </p:nvSpPr>
              <p:spPr>
                <a:xfrm>
                  <a:off x="8809200" y="4280400"/>
                  <a:ext cx="24480" cy="12240"/>
                </a:xfrm>
                <a:custGeom>
                  <a:avLst/>
                  <a:gdLst/>
                  <a:ahLst/>
                  <a:cxnLst/>
                  <a:rect l="l" t="t" r="r" b="b"/>
                  <a:pathLst>
                    <a:path w="68" h="34" extrusionOk="0">
                      <a:moveTo>
                        <a:pt x="3" y="34"/>
                      </a:moveTo>
                      <a:cubicBezTo>
                        <a:pt x="24" y="23"/>
                        <a:pt x="42" y="6"/>
                        <a:pt x="65" y="5"/>
                      </a:cubicBezTo>
                      <a:cubicBezTo>
                        <a:pt x="69" y="5"/>
                        <a:pt x="69" y="-1"/>
                        <a:pt x="65" y="0"/>
                      </a:cubicBezTo>
                      <a:cubicBezTo>
                        <a:pt x="40" y="1"/>
                        <a:pt x="22" y="18"/>
                        <a:pt x="1" y="30"/>
                      </a:cubicBezTo>
                      <a:cubicBezTo>
                        <a:pt x="-1" y="31"/>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5" name="Google Shape;1245;p38"/>
                <p:cNvSpPr/>
                <p:nvPr/>
              </p:nvSpPr>
              <p:spPr>
                <a:xfrm>
                  <a:off x="8694720" y="4261680"/>
                  <a:ext cx="111600" cy="79200"/>
                </a:xfrm>
                <a:custGeom>
                  <a:avLst/>
                  <a:gdLst/>
                  <a:ahLst/>
                  <a:cxnLst/>
                  <a:rect l="l" t="t" r="r" b="b"/>
                  <a:pathLst>
                    <a:path w="310" h="220" extrusionOk="0">
                      <a:moveTo>
                        <a:pt x="302" y="0"/>
                      </a:moveTo>
                      <a:cubicBezTo>
                        <a:pt x="187" y="27"/>
                        <a:pt x="46" y="102"/>
                        <a:pt x="0" y="217"/>
                      </a:cubicBezTo>
                      <a:cubicBezTo>
                        <a:pt x="-1" y="219"/>
                        <a:pt x="3" y="221"/>
                        <a:pt x="4" y="219"/>
                      </a:cubicBezTo>
                      <a:cubicBezTo>
                        <a:pt x="61" y="109"/>
                        <a:pt x="200" y="58"/>
                        <a:pt x="306" y="11"/>
                      </a:cubicBezTo>
                      <a:cubicBezTo>
                        <a:pt x="313" y="8"/>
                        <a:pt x="308" y="-1"/>
                        <a:pt x="302" y="0"/>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6" name="Google Shape;1246;p38"/>
                <p:cNvSpPr/>
                <p:nvPr/>
              </p:nvSpPr>
              <p:spPr>
                <a:xfrm>
                  <a:off x="8820360" y="4243680"/>
                  <a:ext cx="36720" cy="9720"/>
                </a:xfrm>
                <a:custGeom>
                  <a:avLst/>
                  <a:gdLst/>
                  <a:ahLst/>
                  <a:cxnLst/>
                  <a:rect l="l" t="t" r="r" b="b"/>
                  <a:pathLst>
                    <a:path w="102" h="27" extrusionOk="0">
                      <a:moveTo>
                        <a:pt x="3" y="27"/>
                      </a:moveTo>
                      <a:cubicBezTo>
                        <a:pt x="36" y="20"/>
                        <a:pt x="68" y="13"/>
                        <a:pt x="100" y="5"/>
                      </a:cubicBezTo>
                      <a:cubicBezTo>
                        <a:pt x="103" y="4"/>
                        <a:pt x="102" y="0"/>
                        <a:pt x="99" y="0"/>
                      </a:cubicBezTo>
                      <a:cubicBezTo>
                        <a:pt x="67" y="7"/>
                        <a:pt x="34" y="14"/>
                        <a:pt x="2" y="22"/>
                      </a:cubicBezTo>
                      <a:cubicBezTo>
                        <a:pt x="-1" y="23"/>
                        <a:pt x="0" y="27"/>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7" name="Google Shape;1247;p38"/>
                <p:cNvSpPr/>
                <p:nvPr/>
              </p:nvSpPr>
              <p:spPr>
                <a:xfrm>
                  <a:off x="8751960" y="4248720"/>
                  <a:ext cx="56520" cy="20880"/>
                </a:xfrm>
                <a:custGeom>
                  <a:avLst/>
                  <a:gdLst/>
                  <a:ahLst/>
                  <a:cxnLst/>
                  <a:rect l="l" t="t" r="r" b="b"/>
                  <a:pathLst>
                    <a:path w="157" h="58" extrusionOk="0">
                      <a:moveTo>
                        <a:pt x="0" y="56"/>
                      </a:moveTo>
                      <a:cubicBezTo>
                        <a:pt x="-1" y="56"/>
                        <a:pt x="0" y="58"/>
                        <a:pt x="1" y="58"/>
                      </a:cubicBezTo>
                      <a:cubicBezTo>
                        <a:pt x="48" y="28"/>
                        <a:pt x="101" y="17"/>
                        <a:pt x="155" y="6"/>
                      </a:cubicBezTo>
                      <a:cubicBezTo>
                        <a:pt x="158" y="5"/>
                        <a:pt x="157" y="0"/>
                        <a:pt x="154" y="0"/>
                      </a:cubicBezTo>
                      <a:cubicBezTo>
                        <a:pt x="100" y="6"/>
                        <a:pt x="45" y="24"/>
                        <a:pt x="0"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8" name="Google Shape;1248;p38"/>
                <p:cNvSpPr/>
                <p:nvPr/>
              </p:nvSpPr>
              <p:spPr>
                <a:xfrm>
                  <a:off x="9039600" y="4159440"/>
                  <a:ext cx="36360" cy="5040"/>
                </a:xfrm>
                <a:custGeom>
                  <a:avLst/>
                  <a:gdLst/>
                  <a:ahLst/>
                  <a:cxnLst/>
                  <a:rect l="l" t="t" r="r" b="b"/>
                  <a:pathLst>
                    <a:path w="101" h="14" extrusionOk="0">
                      <a:moveTo>
                        <a:pt x="4" y="13"/>
                      </a:moveTo>
                      <a:cubicBezTo>
                        <a:pt x="35" y="9"/>
                        <a:pt x="66" y="4"/>
                        <a:pt x="97" y="11"/>
                      </a:cubicBezTo>
                      <a:cubicBezTo>
                        <a:pt x="101" y="12"/>
                        <a:pt x="102" y="7"/>
                        <a:pt x="99" y="5"/>
                      </a:cubicBezTo>
                      <a:cubicBezTo>
                        <a:pt x="67" y="-6"/>
                        <a:pt x="34" y="2"/>
                        <a:pt x="2" y="8"/>
                      </a:cubicBezTo>
                      <a:cubicBezTo>
                        <a:pt x="-1" y="9"/>
                        <a:pt x="0" y="14"/>
                        <a:pt x="4" y="14"/>
                      </a:cubicBezTo>
                      <a:lnTo>
                        <a:pt x="4" y="1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9" name="Google Shape;1249;p38"/>
                <p:cNvSpPr/>
                <p:nvPr/>
              </p:nvSpPr>
              <p:spPr>
                <a:xfrm>
                  <a:off x="9007560" y="4245480"/>
                  <a:ext cx="78840" cy="9720"/>
                </a:xfrm>
                <a:custGeom>
                  <a:avLst/>
                  <a:gdLst/>
                  <a:ahLst/>
                  <a:cxnLst/>
                  <a:rect l="l" t="t" r="r" b="b"/>
                  <a:pathLst>
                    <a:path w="219" h="27" extrusionOk="0">
                      <a:moveTo>
                        <a:pt x="216" y="25"/>
                      </a:moveTo>
                      <a:cubicBezTo>
                        <a:pt x="219" y="25"/>
                        <a:pt x="220" y="21"/>
                        <a:pt x="218" y="20"/>
                      </a:cubicBezTo>
                      <a:cubicBezTo>
                        <a:pt x="218" y="19"/>
                        <a:pt x="218" y="17"/>
                        <a:pt x="216" y="17"/>
                      </a:cubicBezTo>
                      <a:cubicBezTo>
                        <a:pt x="211" y="17"/>
                        <a:pt x="206" y="17"/>
                        <a:pt x="201" y="17"/>
                      </a:cubicBezTo>
                      <a:cubicBezTo>
                        <a:pt x="135" y="10"/>
                        <a:pt x="69" y="5"/>
                        <a:pt x="2" y="0"/>
                      </a:cubicBezTo>
                      <a:cubicBezTo>
                        <a:pt x="-1" y="0"/>
                        <a:pt x="-1" y="4"/>
                        <a:pt x="2" y="5"/>
                      </a:cubicBezTo>
                      <a:cubicBezTo>
                        <a:pt x="72" y="14"/>
                        <a:pt x="145" y="32"/>
                        <a:pt x="216"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0" name="Google Shape;1250;p38"/>
                <p:cNvSpPr/>
                <p:nvPr/>
              </p:nvSpPr>
              <p:spPr>
                <a:xfrm>
                  <a:off x="8897040" y="4247640"/>
                  <a:ext cx="37800" cy="3960"/>
                </a:xfrm>
                <a:custGeom>
                  <a:avLst/>
                  <a:gdLst/>
                  <a:ahLst/>
                  <a:cxnLst/>
                  <a:rect l="l" t="t" r="r" b="b"/>
                  <a:pathLst>
                    <a:path w="105" h="11" extrusionOk="0">
                      <a:moveTo>
                        <a:pt x="1" y="2"/>
                      </a:moveTo>
                      <a:cubicBezTo>
                        <a:pt x="-1" y="2"/>
                        <a:pt x="-1" y="6"/>
                        <a:pt x="1" y="6"/>
                      </a:cubicBezTo>
                      <a:cubicBezTo>
                        <a:pt x="35" y="7"/>
                        <a:pt x="69" y="2"/>
                        <a:pt x="102" y="11"/>
                      </a:cubicBezTo>
                      <a:cubicBezTo>
                        <a:pt x="105" y="11"/>
                        <a:pt x="106" y="7"/>
                        <a:pt x="104" y="6"/>
                      </a:cubicBezTo>
                      <a:cubicBezTo>
                        <a:pt x="70" y="-3"/>
                        <a:pt x="35" y="0"/>
                        <a:pt x="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1" name="Google Shape;1251;p38"/>
                <p:cNvSpPr/>
                <p:nvPr/>
              </p:nvSpPr>
              <p:spPr>
                <a:xfrm>
                  <a:off x="8896680" y="4241880"/>
                  <a:ext cx="34920" cy="2880"/>
                </a:xfrm>
                <a:custGeom>
                  <a:avLst/>
                  <a:gdLst/>
                  <a:ahLst/>
                  <a:cxnLst/>
                  <a:rect l="l" t="t" r="r" b="b"/>
                  <a:pathLst>
                    <a:path w="97" h="8" extrusionOk="0">
                      <a:moveTo>
                        <a:pt x="2" y="5"/>
                      </a:moveTo>
                      <a:cubicBezTo>
                        <a:pt x="33" y="5"/>
                        <a:pt x="64" y="4"/>
                        <a:pt x="94" y="8"/>
                      </a:cubicBezTo>
                      <a:cubicBezTo>
                        <a:pt x="97" y="8"/>
                        <a:pt x="98" y="3"/>
                        <a:pt x="95" y="3"/>
                      </a:cubicBezTo>
                      <a:cubicBezTo>
                        <a:pt x="64" y="-2"/>
                        <a:pt x="33" y="0"/>
                        <a:pt x="2" y="1"/>
                      </a:cubicBezTo>
                      <a:cubicBezTo>
                        <a:pt x="-1"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2" name="Google Shape;1252;p38"/>
                <p:cNvSpPr/>
                <p:nvPr/>
              </p:nvSpPr>
              <p:spPr>
                <a:xfrm>
                  <a:off x="8400600" y="3964680"/>
                  <a:ext cx="61560" cy="32760"/>
                </a:xfrm>
                <a:custGeom>
                  <a:avLst/>
                  <a:gdLst/>
                  <a:ahLst/>
                  <a:cxnLst/>
                  <a:rect l="l" t="t" r="r" b="b"/>
                  <a:pathLst>
                    <a:path w="171" h="91" extrusionOk="0">
                      <a:moveTo>
                        <a:pt x="2" y="91"/>
                      </a:moveTo>
                      <a:cubicBezTo>
                        <a:pt x="62" y="70"/>
                        <a:pt x="117" y="40"/>
                        <a:pt x="170" y="5"/>
                      </a:cubicBezTo>
                      <a:cubicBezTo>
                        <a:pt x="172" y="3"/>
                        <a:pt x="170" y="-1"/>
                        <a:pt x="167" y="0"/>
                      </a:cubicBezTo>
                      <a:cubicBezTo>
                        <a:pt x="113" y="32"/>
                        <a:pt x="60" y="64"/>
                        <a:pt x="1" y="87"/>
                      </a:cubicBezTo>
                      <a:cubicBezTo>
                        <a:pt x="-1" y="88"/>
                        <a:pt x="0" y="92"/>
                        <a:pt x="2"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3" name="Google Shape;1253;p38"/>
                <p:cNvSpPr/>
                <p:nvPr/>
              </p:nvSpPr>
              <p:spPr>
                <a:xfrm>
                  <a:off x="8426160" y="3945960"/>
                  <a:ext cx="52200" cy="27720"/>
                </a:xfrm>
                <a:custGeom>
                  <a:avLst/>
                  <a:gdLst/>
                  <a:ahLst/>
                  <a:cxnLst/>
                  <a:rect l="l" t="t" r="r" b="b"/>
                  <a:pathLst>
                    <a:path w="145" h="77" extrusionOk="0">
                      <a:moveTo>
                        <a:pt x="1" y="73"/>
                      </a:moveTo>
                      <a:cubicBezTo>
                        <a:pt x="-2" y="74"/>
                        <a:pt x="1" y="78"/>
                        <a:pt x="3" y="77"/>
                      </a:cubicBezTo>
                      <a:cubicBezTo>
                        <a:pt x="53" y="56"/>
                        <a:pt x="100" y="31"/>
                        <a:pt x="145" y="0"/>
                      </a:cubicBezTo>
                      <a:lnTo>
                        <a:pt x="1" y="7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4" name="Google Shape;1254;p38"/>
                <p:cNvSpPr/>
                <p:nvPr/>
              </p:nvSpPr>
              <p:spPr>
                <a:xfrm>
                  <a:off x="8051040" y="4208760"/>
                  <a:ext cx="48600" cy="138960"/>
                </a:xfrm>
                <a:custGeom>
                  <a:avLst/>
                  <a:gdLst/>
                  <a:ahLst/>
                  <a:cxnLst/>
                  <a:rect l="l" t="t" r="r" b="b"/>
                  <a:pathLst>
                    <a:path w="135" h="386" extrusionOk="0">
                      <a:moveTo>
                        <a:pt x="0" y="3"/>
                      </a:moveTo>
                      <a:cubicBezTo>
                        <a:pt x="45" y="131"/>
                        <a:pt x="109" y="245"/>
                        <a:pt x="124" y="381"/>
                      </a:cubicBezTo>
                      <a:cubicBezTo>
                        <a:pt x="124" y="388"/>
                        <a:pt x="135" y="388"/>
                        <a:pt x="135" y="381"/>
                      </a:cubicBezTo>
                      <a:cubicBezTo>
                        <a:pt x="136" y="245"/>
                        <a:pt x="56" y="124"/>
                        <a:pt x="6" y="2"/>
                      </a:cubicBezTo>
                      <a:cubicBezTo>
                        <a:pt x="4" y="-1"/>
                        <a:pt x="-1" y="0"/>
                        <a:pt x="0"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5" name="Google Shape;1255;p38"/>
                <p:cNvSpPr/>
                <p:nvPr/>
              </p:nvSpPr>
              <p:spPr>
                <a:xfrm>
                  <a:off x="8096760" y="4257720"/>
                  <a:ext cx="17640" cy="61200"/>
                </a:xfrm>
                <a:custGeom>
                  <a:avLst/>
                  <a:gdLst/>
                  <a:ahLst/>
                  <a:cxnLst/>
                  <a:rect l="l" t="t" r="r" b="b"/>
                  <a:pathLst>
                    <a:path w="49" h="170" extrusionOk="0">
                      <a:moveTo>
                        <a:pt x="0" y="3"/>
                      </a:moveTo>
                      <a:cubicBezTo>
                        <a:pt x="9" y="60"/>
                        <a:pt x="36" y="111"/>
                        <a:pt x="43" y="168"/>
                      </a:cubicBezTo>
                      <a:cubicBezTo>
                        <a:pt x="44" y="171"/>
                        <a:pt x="49" y="170"/>
                        <a:pt x="49" y="167"/>
                      </a:cubicBezTo>
                      <a:cubicBezTo>
                        <a:pt x="45" y="109"/>
                        <a:pt x="16" y="58"/>
                        <a:pt x="5" y="2"/>
                      </a:cubicBezTo>
                      <a:cubicBezTo>
                        <a:pt x="4" y="-2"/>
                        <a:pt x="-1" y="0"/>
                        <a:pt x="0" y="3"/>
                      </a:cubicBezTo>
                      <a:close/>
                    </a:path>
                  </a:pathLst>
                </a:custGeom>
                <a:solidFill>
                  <a:schemeClr val="dk1"/>
                </a:solidFill>
                <a:ln>
                  <a:noFill/>
                </a:ln>
              </p:spPr>
              <p:txBody>
                <a:bodyPr spcFirstLastPara="1" wrap="square" lIns="90000" tIns="16200" rIns="90000" bIns="16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6" name="Google Shape;1256;p38"/>
                <p:cNvSpPr/>
                <p:nvPr/>
              </p:nvSpPr>
              <p:spPr>
                <a:xfrm>
                  <a:off x="8122680" y="4266360"/>
                  <a:ext cx="9000" cy="47520"/>
                </a:xfrm>
                <a:custGeom>
                  <a:avLst/>
                  <a:gdLst/>
                  <a:ahLst/>
                  <a:cxnLst/>
                  <a:rect l="l" t="t" r="r" b="b"/>
                  <a:pathLst>
                    <a:path w="25" h="132" extrusionOk="0">
                      <a:moveTo>
                        <a:pt x="0" y="4"/>
                      </a:moveTo>
                      <a:cubicBezTo>
                        <a:pt x="14" y="44"/>
                        <a:pt x="15" y="87"/>
                        <a:pt x="20" y="129"/>
                      </a:cubicBezTo>
                      <a:cubicBezTo>
                        <a:pt x="20" y="132"/>
                        <a:pt x="25" y="133"/>
                        <a:pt x="25" y="129"/>
                      </a:cubicBezTo>
                      <a:cubicBezTo>
                        <a:pt x="22" y="86"/>
                        <a:pt x="21" y="43"/>
                        <a:pt x="6" y="2"/>
                      </a:cubicBezTo>
                      <a:cubicBezTo>
                        <a:pt x="5" y="-2"/>
                        <a:pt x="-1" y="0"/>
                        <a:pt x="0" y="4"/>
                      </a:cubicBezTo>
                      <a:close/>
                    </a:path>
                  </a:pathLst>
                </a:custGeom>
                <a:solidFill>
                  <a:schemeClr val="dk1"/>
                </a:solidFill>
                <a:ln>
                  <a:noFill/>
                </a:ln>
              </p:spPr>
              <p:txBody>
                <a:bodyPr spcFirstLastPara="1" wrap="square" lIns="90000" tIns="2500" rIns="90000" bIns="2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7" name="Google Shape;1257;p38"/>
                <p:cNvSpPr/>
                <p:nvPr/>
              </p:nvSpPr>
              <p:spPr>
                <a:xfrm>
                  <a:off x="7825680" y="4570200"/>
                  <a:ext cx="75960" cy="79200"/>
                </a:xfrm>
                <a:custGeom>
                  <a:avLst/>
                  <a:gdLst/>
                  <a:ahLst/>
                  <a:cxnLst/>
                  <a:rect l="l" t="t" r="r" b="b"/>
                  <a:pathLst>
                    <a:path w="211" h="220" extrusionOk="0">
                      <a:moveTo>
                        <a:pt x="204" y="1"/>
                      </a:moveTo>
                      <a:cubicBezTo>
                        <a:pt x="128" y="63"/>
                        <a:pt x="48" y="129"/>
                        <a:pt x="0" y="216"/>
                      </a:cubicBezTo>
                      <a:cubicBezTo>
                        <a:pt x="-2" y="219"/>
                        <a:pt x="3" y="222"/>
                        <a:pt x="5" y="219"/>
                      </a:cubicBezTo>
                      <a:cubicBezTo>
                        <a:pt x="60" y="136"/>
                        <a:pt x="136" y="73"/>
                        <a:pt x="209" y="6"/>
                      </a:cubicBezTo>
                      <a:cubicBezTo>
                        <a:pt x="213" y="3"/>
                        <a:pt x="207" y="-2"/>
                        <a:pt x="204" y="1"/>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8" name="Google Shape;1258;p38"/>
                <p:cNvSpPr/>
                <p:nvPr/>
              </p:nvSpPr>
              <p:spPr>
                <a:xfrm>
                  <a:off x="7880040" y="4570920"/>
                  <a:ext cx="29520" cy="34560"/>
                </a:xfrm>
                <a:custGeom>
                  <a:avLst/>
                  <a:gdLst/>
                  <a:ahLst/>
                  <a:cxnLst/>
                  <a:rect l="l" t="t" r="r" b="b"/>
                  <a:pathLst>
                    <a:path w="82" h="96" extrusionOk="0">
                      <a:moveTo>
                        <a:pt x="78" y="0"/>
                      </a:moveTo>
                      <a:cubicBezTo>
                        <a:pt x="47" y="27"/>
                        <a:pt x="23" y="60"/>
                        <a:pt x="0" y="93"/>
                      </a:cubicBezTo>
                      <a:cubicBezTo>
                        <a:pt x="-1" y="95"/>
                        <a:pt x="2" y="97"/>
                        <a:pt x="4" y="95"/>
                      </a:cubicBezTo>
                      <a:cubicBezTo>
                        <a:pt x="27" y="63"/>
                        <a:pt x="51" y="30"/>
                        <a:pt x="81" y="3"/>
                      </a:cubicBezTo>
                      <a:cubicBezTo>
                        <a:pt x="84" y="1"/>
                        <a:pt x="80" y="-2"/>
                        <a:pt x="7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9" name="Google Shape;1259;p38"/>
                <p:cNvSpPr/>
                <p:nvPr/>
              </p:nvSpPr>
              <p:spPr>
                <a:xfrm>
                  <a:off x="7864560" y="4563720"/>
                  <a:ext cx="18720" cy="25920"/>
                </a:xfrm>
                <a:custGeom>
                  <a:avLst/>
                  <a:gdLst/>
                  <a:ahLst/>
                  <a:cxnLst/>
                  <a:rect l="l" t="t" r="r" b="b"/>
                  <a:pathLst>
                    <a:path w="52" h="72" extrusionOk="0">
                      <a:moveTo>
                        <a:pt x="48" y="1"/>
                      </a:moveTo>
                      <a:cubicBezTo>
                        <a:pt x="33" y="25"/>
                        <a:pt x="14" y="45"/>
                        <a:pt x="0" y="69"/>
                      </a:cubicBezTo>
                      <a:cubicBezTo>
                        <a:pt x="-1" y="71"/>
                        <a:pt x="2" y="73"/>
                        <a:pt x="3" y="71"/>
                      </a:cubicBezTo>
                      <a:cubicBezTo>
                        <a:pt x="18" y="47"/>
                        <a:pt x="37" y="27"/>
                        <a:pt x="52" y="3"/>
                      </a:cubicBezTo>
                      <a:cubicBezTo>
                        <a:pt x="53" y="1"/>
                        <a:pt x="49" y="-1"/>
                        <a:pt x="4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260" name="Google Shape;1260;p38"/>
              <p:cNvGrpSpPr/>
              <p:nvPr/>
            </p:nvGrpSpPr>
            <p:grpSpPr>
              <a:xfrm>
                <a:off x="7771680" y="3799440"/>
                <a:ext cx="1345320" cy="1231200"/>
                <a:chOff x="7771680" y="3799440"/>
                <a:chExt cx="1345320" cy="1231200"/>
              </a:xfrm>
            </p:grpSpPr>
            <p:grpSp>
              <p:nvGrpSpPr>
                <p:cNvPr id="1261" name="Google Shape;1261;p38"/>
                <p:cNvGrpSpPr/>
                <p:nvPr/>
              </p:nvGrpSpPr>
              <p:grpSpPr>
                <a:xfrm>
                  <a:off x="7771680" y="3799440"/>
                  <a:ext cx="1345320" cy="1231200"/>
                  <a:chOff x="7771680" y="3799440"/>
                  <a:chExt cx="1345320" cy="1231200"/>
                </a:xfrm>
              </p:grpSpPr>
              <p:sp>
                <p:nvSpPr>
                  <p:cNvPr id="1262" name="Google Shape;1262;p38"/>
                  <p:cNvSpPr/>
                  <p:nvPr/>
                </p:nvSpPr>
                <p:spPr>
                  <a:xfrm>
                    <a:off x="7771680" y="3799440"/>
                    <a:ext cx="1155600" cy="1181160"/>
                  </a:xfrm>
                  <a:custGeom>
                    <a:avLst/>
                    <a:gdLst/>
                    <a:ahLst/>
                    <a:cxnLst/>
                    <a:rect l="l" t="t" r="r" b="b"/>
                    <a:pathLst>
                      <a:path w="3210" h="3281" extrusionOk="0">
                        <a:moveTo>
                          <a:pt x="1009" y="3278"/>
                        </a:moveTo>
                        <a:cubicBezTo>
                          <a:pt x="978" y="3296"/>
                          <a:pt x="747" y="3234"/>
                          <a:pt x="761" y="3147"/>
                        </a:cubicBezTo>
                        <a:cubicBezTo>
                          <a:pt x="774" y="3073"/>
                          <a:pt x="639" y="2943"/>
                          <a:pt x="645" y="2943"/>
                        </a:cubicBezTo>
                        <a:cubicBezTo>
                          <a:pt x="753" y="2937"/>
                          <a:pt x="882" y="3025"/>
                          <a:pt x="990" y="3031"/>
                        </a:cubicBezTo>
                        <a:cubicBezTo>
                          <a:pt x="1001" y="3031"/>
                          <a:pt x="1011" y="3032"/>
                          <a:pt x="1022" y="3032"/>
                        </a:cubicBezTo>
                        <a:cubicBezTo>
                          <a:pt x="1052" y="3052"/>
                          <a:pt x="1084" y="3074"/>
                          <a:pt x="1118" y="3077"/>
                        </a:cubicBezTo>
                        <a:cubicBezTo>
                          <a:pt x="1162" y="3081"/>
                          <a:pt x="1179" y="3097"/>
                          <a:pt x="1206" y="3129"/>
                        </a:cubicBezTo>
                        <a:cubicBezTo>
                          <a:pt x="1222" y="3148"/>
                          <a:pt x="1237" y="3160"/>
                          <a:pt x="1258" y="3173"/>
                        </a:cubicBezTo>
                        <a:cubicBezTo>
                          <a:pt x="1261" y="3175"/>
                          <a:pt x="1264" y="3170"/>
                          <a:pt x="1261" y="3168"/>
                        </a:cubicBezTo>
                        <a:cubicBezTo>
                          <a:pt x="1212" y="3134"/>
                          <a:pt x="1211" y="3065"/>
                          <a:pt x="1152" y="3042"/>
                        </a:cubicBezTo>
                        <a:cubicBezTo>
                          <a:pt x="1148" y="3041"/>
                          <a:pt x="1145" y="3039"/>
                          <a:pt x="1142" y="3038"/>
                        </a:cubicBezTo>
                        <a:cubicBezTo>
                          <a:pt x="1164" y="3041"/>
                          <a:pt x="1185" y="3045"/>
                          <a:pt x="1206" y="3051"/>
                        </a:cubicBezTo>
                        <a:cubicBezTo>
                          <a:pt x="1276" y="3071"/>
                          <a:pt x="1315" y="3142"/>
                          <a:pt x="1332" y="3208"/>
                        </a:cubicBezTo>
                        <a:cubicBezTo>
                          <a:pt x="1334" y="3216"/>
                          <a:pt x="1346" y="3212"/>
                          <a:pt x="1344" y="3204"/>
                        </a:cubicBezTo>
                        <a:cubicBezTo>
                          <a:pt x="1325" y="3110"/>
                          <a:pt x="1296" y="3030"/>
                          <a:pt x="1201" y="2991"/>
                        </a:cubicBezTo>
                        <a:cubicBezTo>
                          <a:pt x="1189" y="2987"/>
                          <a:pt x="1177" y="2984"/>
                          <a:pt x="1164" y="2981"/>
                        </a:cubicBezTo>
                        <a:cubicBezTo>
                          <a:pt x="1208" y="2969"/>
                          <a:pt x="1251" y="2965"/>
                          <a:pt x="1304" y="2975"/>
                        </a:cubicBezTo>
                        <a:cubicBezTo>
                          <a:pt x="1311" y="2977"/>
                          <a:pt x="1314" y="2966"/>
                          <a:pt x="1307" y="2965"/>
                        </a:cubicBezTo>
                        <a:cubicBezTo>
                          <a:pt x="1260" y="2951"/>
                          <a:pt x="1208" y="2931"/>
                          <a:pt x="1159" y="2944"/>
                        </a:cubicBezTo>
                        <a:cubicBezTo>
                          <a:pt x="1130" y="2952"/>
                          <a:pt x="1104" y="2964"/>
                          <a:pt x="1077" y="2973"/>
                        </a:cubicBezTo>
                        <a:cubicBezTo>
                          <a:pt x="1047" y="2973"/>
                          <a:pt x="1017" y="2974"/>
                          <a:pt x="990" y="2973"/>
                        </a:cubicBezTo>
                        <a:cubicBezTo>
                          <a:pt x="918" y="2970"/>
                          <a:pt x="873" y="2928"/>
                          <a:pt x="808" y="2906"/>
                        </a:cubicBezTo>
                        <a:cubicBezTo>
                          <a:pt x="806" y="2905"/>
                          <a:pt x="803" y="2904"/>
                          <a:pt x="800" y="2904"/>
                        </a:cubicBezTo>
                        <a:cubicBezTo>
                          <a:pt x="820" y="2885"/>
                          <a:pt x="831" y="2860"/>
                          <a:pt x="825" y="2829"/>
                        </a:cubicBezTo>
                        <a:cubicBezTo>
                          <a:pt x="816" y="2777"/>
                          <a:pt x="820" y="2732"/>
                          <a:pt x="872" y="2710"/>
                        </a:cubicBezTo>
                        <a:cubicBezTo>
                          <a:pt x="895" y="2700"/>
                          <a:pt x="923" y="2688"/>
                          <a:pt x="935" y="2665"/>
                        </a:cubicBezTo>
                        <a:cubicBezTo>
                          <a:pt x="957" y="2622"/>
                          <a:pt x="964" y="2578"/>
                          <a:pt x="926" y="2544"/>
                        </a:cubicBezTo>
                        <a:cubicBezTo>
                          <a:pt x="924" y="2542"/>
                          <a:pt x="920" y="2544"/>
                          <a:pt x="922" y="2547"/>
                        </a:cubicBezTo>
                        <a:cubicBezTo>
                          <a:pt x="987" y="2635"/>
                          <a:pt x="873" y="2663"/>
                          <a:pt x="819" y="2689"/>
                        </a:cubicBezTo>
                        <a:cubicBezTo>
                          <a:pt x="801" y="2699"/>
                          <a:pt x="788" y="2709"/>
                          <a:pt x="779" y="2722"/>
                        </a:cubicBezTo>
                        <a:cubicBezTo>
                          <a:pt x="771" y="2714"/>
                          <a:pt x="762" y="2706"/>
                          <a:pt x="751" y="2699"/>
                        </a:cubicBezTo>
                        <a:cubicBezTo>
                          <a:pt x="731" y="2687"/>
                          <a:pt x="705" y="2682"/>
                          <a:pt x="683" y="2674"/>
                        </a:cubicBezTo>
                        <a:cubicBezTo>
                          <a:pt x="630" y="2658"/>
                          <a:pt x="633" y="2618"/>
                          <a:pt x="617" y="2575"/>
                        </a:cubicBezTo>
                        <a:cubicBezTo>
                          <a:pt x="616" y="2572"/>
                          <a:pt x="611" y="2572"/>
                          <a:pt x="611" y="2576"/>
                        </a:cubicBezTo>
                        <a:cubicBezTo>
                          <a:pt x="612" y="2624"/>
                          <a:pt x="609" y="2657"/>
                          <a:pt x="651" y="2687"/>
                        </a:cubicBezTo>
                        <a:cubicBezTo>
                          <a:pt x="673" y="2703"/>
                          <a:pt x="701" y="2709"/>
                          <a:pt x="724" y="2725"/>
                        </a:cubicBezTo>
                        <a:cubicBezTo>
                          <a:pt x="741" y="2736"/>
                          <a:pt x="752" y="2753"/>
                          <a:pt x="760" y="2771"/>
                        </a:cubicBezTo>
                        <a:cubicBezTo>
                          <a:pt x="758" y="2810"/>
                          <a:pt x="791" y="2848"/>
                          <a:pt x="744" y="2877"/>
                        </a:cubicBezTo>
                        <a:cubicBezTo>
                          <a:pt x="718" y="2892"/>
                          <a:pt x="689" y="2894"/>
                          <a:pt x="661" y="2895"/>
                        </a:cubicBezTo>
                        <a:cubicBezTo>
                          <a:pt x="641" y="2893"/>
                          <a:pt x="622" y="2889"/>
                          <a:pt x="603" y="2879"/>
                        </a:cubicBezTo>
                        <a:cubicBezTo>
                          <a:pt x="556" y="2853"/>
                          <a:pt x="533" y="2789"/>
                          <a:pt x="491" y="2754"/>
                        </a:cubicBezTo>
                        <a:cubicBezTo>
                          <a:pt x="478" y="2743"/>
                          <a:pt x="462" y="2735"/>
                          <a:pt x="446" y="2729"/>
                        </a:cubicBezTo>
                        <a:cubicBezTo>
                          <a:pt x="406" y="2713"/>
                          <a:pt x="393" y="2686"/>
                          <a:pt x="370" y="2653"/>
                        </a:cubicBezTo>
                        <a:cubicBezTo>
                          <a:pt x="359" y="2637"/>
                          <a:pt x="346" y="2627"/>
                          <a:pt x="332" y="2621"/>
                        </a:cubicBezTo>
                        <a:cubicBezTo>
                          <a:pt x="327" y="2618"/>
                          <a:pt x="323" y="2615"/>
                          <a:pt x="318" y="2612"/>
                        </a:cubicBezTo>
                        <a:cubicBezTo>
                          <a:pt x="348" y="2603"/>
                          <a:pt x="375" y="2584"/>
                          <a:pt x="401" y="2550"/>
                        </a:cubicBezTo>
                        <a:cubicBezTo>
                          <a:pt x="414" y="2532"/>
                          <a:pt x="418" y="2503"/>
                          <a:pt x="423" y="2482"/>
                        </a:cubicBezTo>
                        <a:cubicBezTo>
                          <a:pt x="434" y="2428"/>
                          <a:pt x="460" y="2400"/>
                          <a:pt x="506" y="2371"/>
                        </a:cubicBezTo>
                        <a:cubicBezTo>
                          <a:pt x="558" y="2338"/>
                          <a:pt x="596" y="2292"/>
                          <a:pt x="638" y="2246"/>
                        </a:cubicBezTo>
                        <a:cubicBezTo>
                          <a:pt x="669" y="2212"/>
                          <a:pt x="702" y="2187"/>
                          <a:pt x="739" y="2173"/>
                        </a:cubicBezTo>
                        <a:cubicBezTo>
                          <a:pt x="741" y="2173"/>
                          <a:pt x="743" y="2173"/>
                          <a:pt x="745" y="2172"/>
                        </a:cubicBezTo>
                        <a:cubicBezTo>
                          <a:pt x="777" y="2159"/>
                          <a:pt x="794" y="2163"/>
                          <a:pt x="827" y="2172"/>
                        </a:cubicBezTo>
                        <a:cubicBezTo>
                          <a:pt x="864" y="2182"/>
                          <a:pt x="897" y="2173"/>
                          <a:pt x="925" y="2205"/>
                        </a:cubicBezTo>
                        <a:cubicBezTo>
                          <a:pt x="960" y="2243"/>
                          <a:pt x="974" y="2294"/>
                          <a:pt x="1012" y="2331"/>
                        </a:cubicBezTo>
                        <a:cubicBezTo>
                          <a:pt x="1016" y="2335"/>
                          <a:pt x="1024" y="2329"/>
                          <a:pt x="1020" y="2325"/>
                        </a:cubicBezTo>
                        <a:cubicBezTo>
                          <a:pt x="984" y="2277"/>
                          <a:pt x="981" y="2216"/>
                          <a:pt x="946" y="2171"/>
                        </a:cubicBezTo>
                        <a:cubicBezTo>
                          <a:pt x="986" y="2178"/>
                          <a:pt x="1027" y="2184"/>
                          <a:pt x="1068" y="2183"/>
                        </a:cubicBezTo>
                        <a:cubicBezTo>
                          <a:pt x="1076" y="2183"/>
                          <a:pt x="1083" y="2182"/>
                          <a:pt x="1090" y="2181"/>
                        </a:cubicBezTo>
                        <a:cubicBezTo>
                          <a:pt x="1098" y="2182"/>
                          <a:pt x="1105" y="2183"/>
                          <a:pt x="1111" y="2185"/>
                        </a:cubicBezTo>
                        <a:cubicBezTo>
                          <a:pt x="1131" y="2190"/>
                          <a:pt x="1162" y="2195"/>
                          <a:pt x="1178" y="2211"/>
                        </a:cubicBezTo>
                        <a:cubicBezTo>
                          <a:pt x="1181" y="2214"/>
                          <a:pt x="1187" y="2209"/>
                          <a:pt x="1184" y="2206"/>
                        </a:cubicBezTo>
                        <a:cubicBezTo>
                          <a:pt x="1172" y="2189"/>
                          <a:pt x="1150" y="2178"/>
                          <a:pt x="1130" y="2170"/>
                        </a:cubicBezTo>
                        <a:cubicBezTo>
                          <a:pt x="1202" y="2139"/>
                          <a:pt x="1217" y="2057"/>
                          <a:pt x="1237" y="1977"/>
                        </a:cubicBezTo>
                        <a:cubicBezTo>
                          <a:pt x="1238" y="1974"/>
                          <a:pt x="1232" y="1972"/>
                          <a:pt x="1231" y="1976"/>
                        </a:cubicBezTo>
                        <a:cubicBezTo>
                          <a:pt x="1204" y="2053"/>
                          <a:pt x="1191" y="2130"/>
                          <a:pt x="1091" y="2141"/>
                        </a:cubicBezTo>
                        <a:cubicBezTo>
                          <a:pt x="1027" y="2148"/>
                          <a:pt x="952" y="2120"/>
                          <a:pt x="888" y="2108"/>
                        </a:cubicBezTo>
                        <a:cubicBezTo>
                          <a:pt x="878" y="2106"/>
                          <a:pt x="869" y="2105"/>
                          <a:pt x="859" y="2104"/>
                        </a:cubicBezTo>
                        <a:cubicBezTo>
                          <a:pt x="868" y="2099"/>
                          <a:pt x="878" y="2093"/>
                          <a:pt x="886" y="2086"/>
                        </a:cubicBezTo>
                        <a:cubicBezTo>
                          <a:pt x="909" y="2068"/>
                          <a:pt x="917" y="2030"/>
                          <a:pt x="921" y="2004"/>
                        </a:cubicBezTo>
                        <a:cubicBezTo>
                          <a:pt x="929" y="1938"/>
                          <a:pt x="923" y="1878"/>
                          <a:pt x="976" y="1827"/>
                        </a:cubicBezTo>
                        <a:cubicBezTo>
                          <a:pt x="980" y="1823"/>
                          <a:pt x="974" y="1817"/>
                          <a:pt x="969" y="1821"/>
                        </a:cubicBezTo>
                        <a:cubicBezTo>
                          <a:pt x="911" y="1869"/>
                          <a:pt x="908" y="1930"/>
                          <a:pt x="888" y="1999"/>
                        </a:cubicBezTo>
                        <a:cubicBezTo>
                          <a:pt x="870" y="2062"/>
                          <a:pt x="823" y="2063"/>
                          <a:pt x="775" y="2088"/>
                        </a:cubicBezTo>
                        <a:cubicBezTo>
                          <a:pt x="758" y="2097"/>
                          <a:pt x="740" y="2107"/>
                          <a:pt x="723" y="2118"/>
                        </a:cubicBezTo>
                        <a:cubicBezTo>
                          <a:pt x="684" y="2132"/>
                          <a:pt x="647" y="2156"/>
                          <a:pt x="612" y="2190"/>
                        </a:cubicBezTo>
                        <a:cubicBezTo>
                          <a:pt x="603" y="2198"/>
                          <a:pt x="595" y="2207"/>
                          <a:pt x="586" y="2216"/>
                        </a:cubicBezTo>
                        <a:cubicBezTo>
                          <a:pt x="587" y="2214"/>
                          <a:pt x="588" y="2211"/>
                          <a:pt x="589" y="2209"/>
                        </a:cubicBezTo>
                        <a:cubicBezTo>
                          <a:pt x="607" y="2150"/>
                          <a:pt x="657" y="2115"/>
                          <a:pt x="679" y="2060"/>
                        </a:cubicBezTo>
                        <a:cubicBezTo>
                          <a:pt x="711" y="1980"/>
                          <a:pt x="699" y="1898"/>
                          <a:pt x="745" y="1820"/>
                        </a:cubicBezTo>
                        <a:cubicBezTo>
                          <a:pt x="745" y="1818"/>
                          <a:pt x="744" y="1817"/>
                          <a:pt x="743" y="1818"/>
                        </a:cubicBezTo>
                        <a:cubicBezTo>
                          <a:pt x="711" y="1857"/>
                          <a:pt x="688" y="1898"/>
                          <a:pt x="672" y="1946"/>
                        </a:cubicBezTo>
                        <a:cubicBezTo>
                          <a:pt x="661" y="1979"/>
                          <a:pt x="662" y="2014"/>
                          <a:pt x="647" y="2047"/>
                        </a:cubicBezTo>
                        <a:cubicBezTo>
                          <a:pt x="638" y="2067"/>
                          <a:pt x="620" y="2085"/>
                          <a:pt x="603" y="2102"/>
                        </a:cubicBezTo>
                        <a:cubicBezTo>
                          <a:pt x="601" y="2064"/>
                          <a:pt x="568" y="2033"/>
                          <a:pt x="564" y="1994"/>
                        </a:cubicBezTo>
                        <a:cubicBezTo>
                          <a:pt x="564" y="1991"/>
                          <a:pt x="558" y="1989"/>
                          <a:pt x="557" y="1993"/>
                        </a:cubicBezTo>
                        <a:cubicBezTo>
                          <a:pt x="552" y="2027"/>
                          <a:pt x="567" y="2056"/>
                          <a:pt x="576" y="2088"/>
                        </a:cubicBezTo>
                        <a:cubicBezTo>
                          <a:pt x="582" y="2109"/>
                          <a:pt x="576" y="2127"/>
                          <a:pt x="570" y="2146"/>
                        </a:cubicBezTo>
                        <a:cubicBezTo>
                          <a:pt x="553" y="2175"/>
                          <a:pt x="544" y="2211"/>
                          <a:pt x="533" y="2242"/>
                        </a:cubicBezTo>
                        <a:cubicBezTo>
                          <a:pt x="525" y="2267"/>
                          <a:pt x="515" y="2287"/>
                          <a:pt x="503" y="2303"/>
                        </a:cubicBezTo>
                        <a:cubicBezTo>
                          <a:pt x="500" y="2305"/>
                          <a:pt x="497" y="2308"/>
                          <a:pt x="493" y="2310"/>
                        </a:cubicBezTo>
                        <a:cubicBezTo>
                          <a:pt x="472" y="2326"/>
                          <a:pt x="451" y="2339"/>
                          <a:pt x="433" y="2354"/>
                        </a:cubicBezTo>
                        <a:cubicBezTo>
                          <a:pt x="433" y="2354"/>
                          <a:pt x="432" y="2354"/>
                          <a:pt x="432" y="2355"/>
                        </a:cubicBezTo>
                        <a:cubicBezTo>
                          <a:pt x="453" y="2293"/>
                          <a:pt x="430" y="2228"/>
                          <a:pt x="394" y="2176"/>
                        </a:cubicBezTo>
                        <a:cubicBezTo>
                          <a:pt x="393" y="2175"/>
                          <a:pt x="391" y="2176"/>
                          <a:pt x="391" y="2178"/>
                        </a:cubicBezTo>
                        <a:cubicBezTo>
                          <a:pt x="409" y="2223"/>
                          <a:pt x="421" y="2261"/>
                          <a:pt x="414" y="2312"/>
                        </a:cubicBezTo>
                        <a:cubicBezTo>
                          <a:pt x="410" y="2341"/>
                          <a:pt x="387" y="2362"/>
                          <a:pt x="378" y="2389"/>
                        </a:cubicBezTo>
                        <a:cubicBezTo>
                          <a:pt x="369" y="2413"/>
                          <a:pt x="368" y="2438"/>
                          <a:pt x="366" y="2463"/>
                        </a:cubicBezTo>
                        <a:cubicBezTo>
                          <a:pt x="354" y="2513"/>
                          <a:pt x="345" y="2561"/>
                          <a:pt x="271" y="2565"/>
                        </a:cubicBezTo>
                        <a:cubicBezTo>
                          <a:pt x="235" y="2567"/>
                          <a:pt x="201" y="2559"/>
                          <a:pt x="166" y="2557"/>
                        </a:cubicBezTo>
                        <a:cubicBezTo>
                          <a:pt x="153" y="2554"/>
                          <a:pt x="140" y="2551"/>
                          <a:pt x="128" y="2547"/>
                        </a:cubicBezTo>
                        <a:cubicBezTo>
                          <a:pt x="98" y="2538"/>
                          <a:pt x="72" y="2523"/>
                          <a:pt x="49" y="2504"/>
                        </a:cubicBezTo>
                        <a:cubicBezTo>
                          <a:pt x="-3" y="2389"/>
                          <a:pt x="152" y="2248"/>
                          <a:pt x="232" y="2187"/>
                        </a:cubicBezTo>
                        <a:cubicBezTo>
                          <a:pt x="235" y="2184"/>
                          <a:pt x="232" y="2178"/>
                          <a:pt x="228" y="2181"/>
                        </a:cubicBezTo>
                        <a:cubicBezTo>
                          <a:pt x="154" y="2237"/>
                          <a:pt x="76" y="2310"/>
                          <a:pt x="32" y="2394"/>
                        </a:cubicBezTo>
                        <a:cubicBezTo>
                          <a:pt x="22" y="2414"/>
                          <a:pt x="14" y="2442"/>
                          <a:pt x="13" y="2469"/>
                        </a:cubicBezTo>
                        <a:cubicBezTo>
                          <a:pt x="10" y="2466"/>
                          <a:pt x="8" y="2462"/>
                          <a:pt x="5" y="2459"/>
                        </a:cubicBezTo>
                        <a:cubicBezTo>
                          <a:pt x="3" y="2451"/>
                          <a:pt x="2" y="2444"/>
                          <a:pt x="1" y="2437"/>
                        </a:cubicBezTo>
                        <a:cubicBezTo>
                          <a:pt x="-6" y="2402"/>
                          <a:pt x="11" y="2374"/>
                          <a:pt x="19" y="2340"/>
                        </a:cubicBezTo>
                        <a:cubicBezTo>
                          <a:pt x="21" y="2330"/>
                          <a:pt x="19" y="2320"/>
                          <a:pt x="17" y="2310"/>
                        </a:cubicBezTo>
                        <a:cubicBezTo>
                          <a:pt x="12" y="2279"/>
                          <a:pt x="29" y="2264"/>
                          <a:pt x="49" y="2245"/>
                        </a:cubicBezTo>
                        <a:cubicBezTo>
                          <a:pt x="72" y="2223"/>
                          <a:pt x="92" y="2198"/>
                          <a:pt x="110" y="2172"/>
                        </a:cubicBezTo>
                        <a:cubicBezTo>
                          <a:pt x="132" y="2139"/>
                          <a:pt x="151" y="2107"/>
                          <a:pt x="177" y="2078"/>
                        </a:cubicBezTo>
                        <a:cubicBezTo>
                          <a:pt x="201" y="2052"/>
                          <a:pt x="229" y="2028"/>
                          <a:pt x="256" y="2005"/>
                        </a:cubicBezTo>
                        <a:cubicBezTo>
                          <a:pt x="302" y="1965"/>
                          <a:pt x="356" y="1935"/>
                          <a:pt x="407" y="1900"/>
                        </a:cubicBezTo>
                        <a:cubicBezTo>
                          <a:pt x="413" y="1896"/>
                          <a:pt x="420" y="1893"/>
                          <a:pt x="427" y="1889"/>
                        </a:cubicBezTo>
                        <a:cubicBezTo>
                          <a:pt x="570" y="1807"/>
                          <a:pt x="675" y="1661"/>
                          <a:pt x="683" y="1505"/>
                        </a:cubicBezTo>
                        <a:cubicBezTo>
                          <a:pt x="685" y="1505"/>
                          <a:pt x="686" y="1504"/>
                          <a:pt x="686" y="1503"/>
                        </a:cubicBezTo>
                        <a:cubicBezTo>
                          <a:pt x="688" y="1447"/>
                          <a:pt x="679" y="1399"/>
                          <a:pt x="664" y="1349"/>
                        </a:cubicBezTo>
                        <a:cubicBezTo>
                          <a:pt x="704" y="1397"/>
                          <a:pt x="747" y="1443"/>
                          <a:pt x="759" y="1503"/>
                        </a:cubicBezTo>
                        <a:cubicBezTo>
                          <a:pt x="760" y="1508"/>
                          <a:pt x="769" y="1507"/>
                          <a:pt x="769" y="1501"/>
                        </a:cubicBezTo>
                        <a:cubicBezTo>
                          <a:pt x="765" y="1437"/>
                          <a:pt x="738" y="1387"/>
                          <a:pt x="707" y="1333"/>
                        </a:cubicBezTo>
                        <a:cubicBezTo>
                          <a:pt x="665" y="1259"/>
                          <a:pt x="634" y="1196"/>
                          <a:pt x="632" y="1110"/>
                        </a:cubicBezTo>
                        <a:cubicBezTo>
                          <a:pt x="649" y="1158"/>
                          <a:pt x="675" y="1205"/>
                          <a:pt x="697" y="1249"/>
                        </a:cubicBezTo>
                        <a:cubicBezTo>
                          <a:pt x="734" y="1329"/>
                          <a:pt x="796" y="1381"/>
                          <a:pt x="808" y="1473"/>
                        </a:cubicBezTo>
                        <a:cubicBezTo>
                          <a:pt x="819" y="1552"/>
                          <a:pt x="771" y="1613"/>
                          <a:pt x="761" y="1686"/>
                        </a:cubicBezTo>
                        <a:cubicBezTo>
                          <a:pt x="761" y="1690"/>
                          <a:pt x="766" y="1692"/>
                          <a:pt x="767" y="1688"/>
                        </a:cubicBezTo>
                        <a:cubicBezTo>
                          <a:pt x="780" y="1632"/>
                          <a:pt x="810" y="1581"/>
                          <a:pt x="820" y="1523"/>
                        </a:cubicBezTo>
                        <a:cubicBezTo>
                          <a:pt x="829" y="1472"/>
                          <a:pt x="817" y="1423"/>
                          <a:pt x="797" y="1377"/>
                        </a:cubicBezTo>
                        <a:cubicBezTo>
                          <a:pt x="766" y="1306"/>
                          <a:pt x="719" y="1246"/>
                          <a:pt x="692" y="1172"/>
                        </a:cubicBezTo>
                        <a:cubicBezTo>
                          <a:pt x="664" y="1095"/>
                          <a:pt x="649" y="1033"/>
                          <a:pt x="662" y="955"/>
                        </a:cubicBezTo>
                        <a:cubicBezTo>
                          <a:pt x="670" y="936"/>
                          <a:pt x="679" y="917"/>
                          <a:pt x="690" y="900"/>
                        </a:cubicBezTo>
                        <a:cubicBezTo>
                          <a:pt x="733" y="921"/>
                          <a:pt x="780" y="935"/>
                          <a:pt x="824" y="957"/>
                        </a:cubicBezTo>
                        <a:cubicBezTo>
                          <a:pt x="876" y="982"/>
                          <a:pt x="927" y="1012"/>
                          <a:pt x="969" y="1054"/>
                        </a:cubicBezTo>
                        <a:cubicBezTo>
                          <a:pt x="971" y="1057"/>
                          <a:pt x="975" y="1053"/>
                          <a:pt x="973" y="1050"/>
                        </a:cubicBezTo>
                        <a:cubicBezTo>
                          <a:pt x="933" y="1011"/>
                          <a:pt x="887" y="981"/>
                          <a:pt x="838" y="955"/>
                        </a:cubicBezTo>
                        <a:cubicBezTo>
                          <a:pt x="793" y="930"/>
                          <a:pt x="741" y="915"/>
                          <a:pt x="696" y="891"/>
                        </a:cubicBezTo>
                        <a:cubicBezTo>
                          <a:pt x="697" y="888"/>
                          <a:pt x="699" y="886"/>
                          <a:pt x="701" y="884"/>
                        </a:cubicBezTo>
                        <a:cubicBezTo>
                          <a:pt x="722" y="888"/>
                          <a:pt x="745" y="887"/>
                          <a:pt x="766" y="890"/>
                        </a:cubicBezTo>
                        <a:cubicBezTo>
                          <a:pt x="795" y="895"/>
                          <a:pt x="823" y="904"/>
                          <a:pt x="849" y="917"/>
                        </a:cubicBezTo>
                        <a:cubicBezTo>
                          <a:pt x="850" y="917"/>
                          <a:pt x="851" y="916"/>
                          <a:pt x="850" y="916"/>
                        </a:cubicBezTo>
                        <a:cubicBezTo>
                          <a:pt x="812" y="894"/>
                          <a:pt x="757" y="871"/>
                          <a:pt x="711" y="870"/>
                        </a:cubicBezTo>
                        <a:cubicBezTo>
                          <a:pt x="712" y="868"/>
                          <a:pt x="714" y="865"/>
                          <a:pt x="716" y="863"/>
                        </a:cubicBezTo>
                        <a:cubicBezTo>
                          <a:pt x="789" y="887"/>
                          <a:pt x="870" y="899"/>
                          <a:pt x="946" y="909"/>
                        </a:cubicBezTo>
                        <a:cubicBezTo>
                          <a:pt x="949" y="909"/>
                          <a:pt x="949" y="905"/>
                          <a:pt x="947" y="904"/>
                        </a:cubicBezTo>
                        <a:cubicBezTo>
                          <a:pt x="907" y="895"/>
                          <a:pt x="868" y="882"/>
                          <a:pt x="827" y="877"/>
                        </a:cubicBezTo>
                        <a:cubicBezTo>
                          <a:pt x="794" y="872"/>
                          <a:pt x="760" y="855"/>
                          <a:pt x="726" y="851"/>
                        </a:cubicBezTo>
                        <a:cubicBezTo>
                          <a:pt x="732" y="844"/>
                          <a:pt x="739" y="836"/>
                          <a:pt x="746" y="830"/>
                        </a:cubicBezTo>
                        <a:cubicBezTo>
                          <a:pt x="789" y="838"/>
                          <a:pt x="831" y="849"/>
                          <a:pt x="874" y="856"/>
                        </a:cubicBezTo>
                        <a:cubicBezTo>
                          <a:pt x="931" y="864"/>
                          <a:pt x="987" y="869"/>
                          <a:pt x="1044" y="872"/>
                        </a:cubicBezTo>
                        <a:cubicBezTo>
                          <a:pt x="1162" y="877"/>
                          <a:pt x="1282" y="867"/>
                          <a:pt x="1397" y="840"/>
                        </a:cubicBezTo>
                        <a:cubicBezTo>
                          <a:pt x="1401" y="838"/>
                          <a:pt x="1399" y="832"/>
                          <a:pt x="1395" y="833"/>
                        </a:cubicBezTo>
                        <a:cubicBezTo>
                          <a:pt x="1278" y="849"/>
                          <a:pt x="1162" y="860"/>
                          <a:pt x="1044" y="856"/>
                        </a:cubicBezTo>
                        <a:cubicBezTo>
                          <a:pt x="984" y="854"/>
                          <a:pt x="925" y="848"/>
                          <a:pt x="865" y="839"/>
                        </a:cubicBezTo>
                        <a:cubicBezTo>
                          <a:pt x="831" y="835"/>
                          <a:pt x="792" y="823"/>
                          <a:pt x="755" y="821"/>
                        </a:cubicBezTo>
                        <a:cubicBezTo>
                          <a:pt x="761" y="816"/>
                          <a:pt x="767" y="811"/>
                          <a:pt x="774" y="806"/>
                        </a:cubicBezTo>
                        <a:lnTo>
                          <a:pt x="775" y="807"/>
                        </a:lnTo>
                        <a:cubicBezTo>
                          <a:pt x="783" y="812"/>
                          <a:pt x="794" y="812"/>
                          <a:pt x="804" y="812"/>
                        </a:cubicBezTo>
                        <a:cubicBezTo>
                          <a:pt x="818" y="812"/>
                          <a:pt x="832" y="812"/>
                          <a:pt x="846" y="814"/>
                        </a:cubicBezTo>
                        <a:cubicBezTo>
                          <a:pt x="848" y="814"/>
                          <a:pt x="848" y="810"/>
                          <a:pt x="846" y="810"/>
                        </a:cubicBezTo>
                        <a:cubicBezTo>
                          <a:pt x="834" y="808"/>
                          <a:pt x="822" y="806"/>
                          <a:pt x="810" y="805"/>
                        </a:cubicBezTo>
                        <a:cubicBezTo>
                          <a:pt x="801" y="804"/>
                          <a:pt x="791" y="800"/>
                          <a:pt x="782" y="800"/>
                        </a:cubicBezTo>
                        <a:cubicBezTo>
                          <a:pt x="794" y="791"/>
                          <a:pt x="807" y="783"/>
                          <a:pt x="820" y="776"/>
                        </a:cubicBezTo>
                        <a:cubicBezTo>
                          <a:pt x="849" y="774"/>
                          <a:pt x="876" y="778"/>
                          <a:pt x="907" y="783"/>
                        </a:cubicBezTo>
                        <a:cubicBezTo>
                          <a:pt x="938" y="789"/>
                          <a:pt x="969" y="790"/>
                          <a:pt x="1001" y="793"/>
                        </a:cubicBezTo>
                        <a:cubicBezTo>
                          <a:pt x="1069" y="799"/>
                          <a:pt x="1138" y="808"/>
                          <a:pt x="1206" y="797"/>
                        </a:cubicBezTo>
                        <a:cubicBezTo>
                          <a:pt x="1211" y="797"/>
                          <a:pt x="1209" y="790"/>
                          <a:pt x="1205" y="790"/>
                        </a:cubicBezTo>
                        <a:cubicBezTo>
                          <a:pt x="1132" y="790"/>
                          <a:pt x="1060" y="786"/>
                          <a:pt x="987" y="780"/>
                        </a:cubicBezTo>
                        <a:cubicBezTo>
                          <a:pt x="952" y="777"/>
                          <a:pt x="918" y="774"/>
                          <a:pt x="883" y="769"/>
                        </a:cubicBezTo>
                        <a:cubicBezTo>
                          <a:pt x="868" y="767"/>
                          <a:pt x="854" y="766"/>
                          <a:pt x="840" y="766"/>
                        </a:cubicBezTo>
                        <a:cubicBezTo>
                          <a:pt x="867" y="755"/>
                          <a:pt x="895" y="747"/>
                          <a:pt x="925" y="744"/>
                        </a:cubicBezTo>
                        <a:cubicBezTo>
                          <a:pt x="995" y="763"/>
                          <a:pt x="1067" y="765"/>
                          <a:pt x="1138" y="770"/>
                        </a:cubicBezTo>
                        <a:cubicBezTo>
                          <a:pt x="1140" y="770"/>
                          <a:pt x="1140" y="768"/>
                          <a:pt x="1138" y="768"/>
                        </a:cubicBezTo>
                        <a:cubicBezTo>
                          <a:pt x="1078" y="761"/>
                          <a:pt x="1018" y="756"/>
                          <a:pt x="959" y="741"/>
                        </a:cubicBezTo>
                        <a:cubicBezTo>
                          <a:pt x="1030" y="740"/>
                          <a:pt x="1103" y="756"/>
                          <a:pt x="1173" y="759"/>
                        </a:cubicBezTo>
                        <a:cubicBezTo>
                          <a:pt x="1258" y="764"/>
                          <a:pt x="1343" y="751"/>
                          <a:pt x="1427" y="737"/>
                        </a:cubicBezTo>
                        <a:cubicBezTo>
                          <a:pt x="1519" y="722"/>
                          <a:pt x="1613" y="692"/>
                          <a:pt x="1707" y="687"/>
                        </a:cubicBezTo>
                        <a:cubicBezTo>
                          <a:pt x="1757" y="684"/>
                          <a:pt x="1808" y="688"/>
                          <a:pt x="1843" y="646"/>
                        </a:cubicBezTo>
                        <a:cubicBezTo>
                          <a:pt x="1847" y="642"/>
                          <a:pt x="1842" y="633"/>
                          <a:pt x="1836" y="637"/>
                        </a:cubicBezTo>
                        <a:cubicBezTo>
                          <a:pt x="1803" y="662"/>
                          <a:pt x="1763" y="663"/>
                          <a:pt x="1724" y="663"/>
                        </a:cubicBezTo>
                        <a:cubicBezTo>
                          <a:pt x="1711" y="663"/>
                          <a:pt x="1697" y="664"/>
                          <a:pt x="1684" y="665"/>
                        </a:cubicBezTo>
                        <a:cubicBezTo>
                          <a:pt x="1739" y="650"/>
                          <a:pt x="1793" y="633"/>
                          <a:pt x="1844" y="613"/>
                        </a:cubicBezTo>
                        <a:cubicBezTo>
                          <a:pt x="1946" y="573"/>
                          <a:pt x="2037" y="509"/>
                          <a:pt x="2129" y="451"/>
                        </a:cubicBezTo>
                        <a:cubicBezTo>
                          <a:pt x="2178" y="420"/>
                          <a:pt x="2228" y="391"/>
                          <a:pt x="2280" y="365"/>
                        </a:cubicBezTo>
                        <a:cubicBezTo>
                          <a:pt x="2348" y="331"/>
                          <a:pt x="2429" y="323"/>
                          <a:pt x="2502" y="306"/>
                        </a:cubicBezTo>
                        <a:cubicBezTo>
                          <a:pt x="2612" y="280"/>
                          <a:pt x="2728" y="243"/>
                          <a:pt x="2832" y="198"/>
                        </a:cubicBezTo>
                        <a:cubicBezTo>
                          <a:pt x="2879" y="177"/>
                          <a:pt x="2920" y="153"/>
                          <a:pt x="2956" y="117"/>
                        </a:cubicBezTo>
                        <a:cubicBezTo>
                          <a:pt x="2998" y="76"/>
                          <a:pt x="3027" y="27"/>
                          <a:pt x="3079" y="2"/>
                        </a:cubicBezTo>
                        <a:cubicBezTo>
                          <a:pt x="3086" y="1"/>
                          <a:pt x="3093" y="0"/>
                          <a:pt x="3100" y="0"/>
                        </a:cubicBezTo>
                        <a:cubicBezTo>
                          <a:pt x="3089" y="9"/>
                          <a:pt x="3079" y="18"/>
                          <a:pt x="3069" y="28"/>
                        </a:cubicBezTo>
                        <a:cubicBezTo>
                          <a:pt x="3039" y="57"/>
                          <a:pt x="3008" y="84"/>
                          <a:pt x="2975" y="110"/>
                        </a:cubicBezTo>
                        <a:cubicBezTo>
                          <a:pt x="2973" y="111"/>
                          <a:pt x="2975" y="114"/>
                          <a:pt x="2977" y="113"/>
                        </a:cubicBezTo>
                        <a:cubicBezTo>
                          <a:pt x="3025" y="79"/>
                          <a:pt x="3068" y="37"/>
                          <a:pt x="3116" y="3"/>
                        </a:cubicBezTo>
                        <a:cubicBezTo>
                          <a:pt x="3117" y="4"/>
                          <a:pt x="3118" y="4"/>
                          <a:pt x="3120" y="5"/>
                        </a:cubicBezTo>
                        <a:cubicBezTo>
                          <a:pt x="3083" y="29"/>
                          <a:pt x="3052" y="75"/>
                          <a:pt x="3021" y="98"/>
                        </a:cubicBezTo>
                        <a:cubicBezTo>
                          <a:pt x="3020" y="99"/>
                          <a:pt x="3021" y="101"/>
                          <a:pt x="3022" y="100"/>
                        </a:cubicBezTo>
                        <a:cubicBezTo>
                          <a:pt x="3044" y="85"/>
                          <a:pt x="3063" y="67"/>
                          <a:pt x="3082" y="50"/>
                        </a:cubicBezTo>
                        <a:cubicBezTo>
                          <a:pt x="3099" y="34"/>
                          <a:pt x="3116" y="23"/>
                          <a:pt x="3134" y="12"/>
                        </a:cubicBezTo>
                        <a:cubicBezTo>
                          <a:pt x="3137" y="14"/>
                          <a:pt x="3140" y="16"/>
                          <a:pt x="3143" y="19"/>
                        </a:cubicBezTo>
                        <a:cubicBezTo>
                          <a:pt x="3076" y="76"/>
                          <a:pt x="3008" y="134"/>
                          <a:pt x="2927" y="173"/>
                        </a:cubicBezTo>
                        <a:cubicBezTo>
                          <a:pt x="2925" y="174"/>
                          <a:pt x="2927" y="177"/>
                          <a:pt x="2929" y="176"/>
                        </a:cubicBezTo>
                        <a:cubicBezTo>
                          <a:pt x="3011" y="140"/>
                          <a:pt x="3084" y="85"/>
                          <a:pt x="3151" y="26"/>
                        </a:cubicBezTo>
                        <a:cubicBezTo>
                          <a:pt x="3152" y="27"/>
                          <a:pt x="3153" y="28"/>
                          <a:pt x="3154" y="29"/>
                        </a:cubicBezTo>
                        <a:cubicBezTo>
                          <a:pt x="3159" y="33"/>
                          <a:pt x="3164" y="37"/>
                          <a:pt x="3170" y="41"/>
                        </a:cubicBezTo>
                        <a:cubicBezTo>
                          <a:pt x="3120" y="82"/>
                          <a:pt x="3071" y="125"/>
                          <a:pt x="3017" y="161"/>
                        </a:cubicBezTo>
                        <a:cubicBezTo>
                          <a:pt x="2952" y="204"/>
                          <a:pt x="2879" y="234"/>
                          <a:pt x="2806" y="259"/>
                        </a:cubicBezTo>
                        <a:cubicBezTo>
                          <a:pt x="2674" y="303"/>
                          <a:pt x="2534" y="316"/>
                          <a:pt x="2407" y="377"/>
                        </a:cubicBezTo>
                        <a:cubicBezTo>
                          <a:pt x="2406" y="378"/>
                          <a:pt x="2407" y="380"/>
                          <a:pt x="2409" y="380"/>
                        </a:cubicBezTo>
                        <a:cubicBezTo>
                          <a:pt x="2548" y="316"/>
                          <a:pt x="2702" y="306"/>
                          <a:pt x="2845" y="257"/>
                        </a:cubicBezTo>
                        <a:cubicBezTo>
                          <a:pt x="2977" y="212"/>
                          <a:pt x="3080" y="134"/>
                          <a:pt x="3187" y="49"/>
                        </a:cubicBezTo>
                        <a:cubicBezTo>
                          <a:pt x="3190" y="51"/>
                          <a:pt x="3192" y="52"/>
                          <a:pt x="3195" y="53"/>
                        </a:cubicBezTo>
                        <a:cubicBezTo>
                          <a:pt x="3203" y="57"/>
                          <a:pt x="3208" y="61"/>
                          <a:pt x="3210" y="65"/>
                        </a:cubicBezTo>
                        <a:cubicBezTo>
                          <a:pt x="3195" y="84"/>
                          <a:pt x="3177" y="88"/>
                          <a:pt x="3156" y="96"/>
                        </a:cubicBezTo>
                        <a:cubicBezTo>
                          <a:pt x="3128" y="105"/>
                          <a:pt x="3105" y="122"/>
                          <a:pt x="3083" y="140"/>
                        </a:cubicBezTo>
                        <a:cubicBezTo>
                          <a:pt x="3052" y="164"/>
                          <a:pt x="3024" y="190"/>
                          <a:pt x="2990" y="209"/>
                        </a:cubicBezTo>
                        <a:cubicBezTo>
                          <a:pt x="2964" y="224"/>
                          <a:pt x="2936" y="234"/>
                          <a:pt x="2913" y="254"/>
                        </a:cubicBezTo>
                        <a:cubicBezTo>
                          <a:pt x="2911" y="256"/>
                          <a:pt x="2913" y="259"/>
                          <a:pt x="2916" y="258"/>
                        </a:cubicBezTo>
                        <a:cubicBezTo>
                          <a:pt x="2944" y="239"/>
                          <a:pt x="2975" y="228"/>
                          <a:pt x="3005" y="213"/>
                        </a:cubicBezTo>
                        <a:cubicBezTo>
                          <a:pt x="3033" y="198"/>
                          <a:pt x="3059" y="178"/>
                          <a:pt x="3085" y="159"/>
                        </a:cubicBezTo>
                        <a:cubicBezTo>
                          <a:pt x="3115" y="134"/>
                          <a:pt x="3145" y="121"/>
                          <a:pt x="3179" y="108"/>
                        </a:cubicBezTo>
                        <a:cubicBezTo>
                          <a:pt x="3153" y="127"/>
                          <a:pt x="3121" y="138"/>
                          <a:pt x="3096" y="159"/>
                        </a:cubicBezTo>
                        <a:cubicBezTo>
                          <a:pt x="3058" y="190"/>
                          <a:pt x="3026" y="226"/>
                          <a:pt x="2994" y="262"/>
                        </a:cubicBezTo>
                        <a:cubicBezTo>
                          <a:pt x="2903" y="281"/>
                          <a:pt x="2813" y="302"/>
                          <a:pt x="2725" y="334"/>
                        </a:cubicBezTo>
                        <a:cubicBezTo>
                          <a:pt x="2721" y="336"/>
                          <a:pt x="2723" y="342"/>
                          <a:pt x="2727" y="341"/>
                        </a:cubicBezTo>
                        <a:cubicBezTo>
                          <a:pt x="2819" y="315"/>
                          <a:pt x="2913" y="311"/>
                          <a:pt x="3007" y="303"/>
                        </a:cubicBezTo>
                        <a:cubicBezTo>
                          <a:pt x="2990" y="306"/>
                          <a:pt x="2972" y="310"/>
                          <a:pt x="2955" y="314"/>
                        </a:cubicBezTo>
                        <a:cubicBezTo>
                          <a:pt x="2895" y="327"/>
                          <a:pt x="2834" y="338"/>
                          <a:pt x="2774" y="352"/>
                        </a:cubicBezTo>
                        <a:cubicBezTo>
                          <a:pt x="2773" y="352"/>
                          <a:pt x="2774" y="355"/>
                          <a:pt x="2775" y="354"/>
                        </a:cubicBezTo>
                        <a:cubicBezTo>
                          <a:pt x="2884" y="335"/>
                          <a:pt x="2992" y="309"/>
                          <a:pt x="3102" y="292"/>
                        </a:cubicBezTo>
                        <a:lnTo>
                          <a:pt x="3102" y="292"/>
                        </a:lnTo>
                        <a:cubicBezTo>
                          <a:pt x="3110" y="291"/>
                          <a:pt x="3119" y="290"/>
                          <a:pt x="3127" y="288"/>
                        </a:cubicBezTo>
                        <a:cubicBezTo>
                          <a:pt x="3069" y="302"/>
                          <a:pt x="3011" y="316"/>
                          <a:pt x="2953" y="331"/>
                        </a:cubicBezTo>
                        <a:cubicBezTo>
                          <a:pt x="2853" y="356"/>
                          <a:pt x="2750" y="367"/>
                          <a:pt x="2650" y="390"/>
                        </a:cubicBezTo>
                        <a:cubicBezTo>
                          <a:pt x="2649" y="391"/>
                          <a:pt x="2649" y="393"/>
                          <a:pt x="2651" y="392"/>
                        </a:cubicBezTo>
                        <a:cubicBezTo>
                          <a:pt x="2756" y="372"/>
                          <a:pt x="2864" y="364"/>
                          <a:pt x="2969" y="340"/>
                        </a:cubicBezTo>
                        <a:cubicBezTo>
                          <a:pt x="3020" y="329"/>
                          <a:pt x="3071" y="313"/>
                          <a:pt x="3123" y="306"/>
                        </a:cubicBezTo>
                        <a:cubicBezTo>
                          <a:pt x="3150" y="302"/>
                          <a:pt x="3182" y="301"/>
                          <a:pt x="3209" y="292"/>
                        </a:cubicBezTo>
                        <a:cubicBezTo>
                          <a:pt x="3206" y="298"/>
                          <a:pt x="3202" y="303"/>
                          <a:pt x="3198" y="309"/>
                        </a:cubicBezTo>
                        <a:cubicBezTo>
                          <a:pt x="3149" y="319"/>
                          <a:pt x="3099" y="327"/>
                          <a:pt x="3048" y="335"/>
                        </a:cubicBezTo>
                        <a:cubicBezTo>
                          <a:pt x="3046" y="335"/>
                          <a:pt x="3047" y="338"/>
                          <a:pt x="3049" y="338"/>
                        </a:cubicBezTo>
                        <a:cubicBezTo>
                          <a:pt x="3095" y="333"/>
                          <a:pt x="3149" y="335"/>
                          <a:pt x="3193" y="317"/>
                        </a:cubicBezTo>
                        <a:cubicBezTo>
                          <a:pt x="3190" y="324"/>
                          <a:pt x="3186" y="330"/>
                          <a:pt x="3182" y="337"/>
                        </a:cubicBezTo>
                        <a:cubicBezTo>
                          <a:pt x="3164" y="339"/>
                          <a:pt x="3144" y="348"/>
                          <a:pt x="3127" y="351"/>
                        </a:cubicBezTo>
                        <a:cubicBezTo>
                          <a:pt x="3098" y="357"/>
                          <a:pt x="3069" y="361"/>
                          <a:pt x="3040" y="368"/>
                        </a:cubicBezTo>
                        <a:cubicBezTo>
                          <a:pt x="2970" y="386"/>
                          <a:pt x="2904" y="408"/>
                          <a:pt x="2832" y="417"/>
                        </a:cubicBezTo>
                        <a:cubicBezTo>
                          <a:pt x="2701" y="435"/>
                          <a:pt x="2569" y="451"/>
                          <a:pt x="2444" y="492"/>
                        </a:cubicBezTo>
                        <a:cubicBezTo>
                          <a:pt x="2441" y="492"/>
                          <a:pt x="2442" y="497"/>
                          <a:pt x="2445" y="496"/>
                        </a:cubicBezTo>
                        <a:cubicBezTo>
                          <a:pt x="2574" y="455"/>
                          <a:pt x="2711" y="441"/>
                          <a:pt x="2845" y="424"/>
                        </a:cubicBezTo>
                        <a:cubicBezTo>
                          <a:pt x="2909" y="416"/>
                          <a:pt x="2968" y="399"/>
                          <a:pt x="3029" y="380"/>
                        </a:cubicBezTo>
                        <a:cubicBezTo>
                          <a:pt x="3078" y="366"/>
                          <a:pt x="3129" y="365"/>
                          <a:pt x="3177" y="348"/>
                        </a:cubicBezTo>
                        <a:cubicBezTo>
                          <a:pt x="3173" y="354"/>
                          <a:pt x="3170" y="360"/>
                          <a:pt x="3167" y="367"/>
                        </a:cubicBezTo>
                        <a:cubicBezTo>
                          <a:pt x="3141" y="374"/>
                          <a:pt x="3116" y="382"/>
                          <a:pt x="3089" y="386"/>
                        </a:cubicBezTo>
                        <a:cubicBezTo>
                          <a:pt x="3087" y="386"/>
                          <a:pt x="3087" y="388"/>
                          <a:pt x="3089" y="388"/>
                        </a:cubicBezTo>
                        <a:cubicBezTo>
                          <a:pt x="3114" y="387"/>
                          <a:pt x="3140" y="382"/>
                          <a:pt x="3164" y="374"/>
                        </a:cubicBezTo>
                        <a:cubicBezTo>
                          <a:pt x="3161" y="381"/>
                          <a:pt x="3158" y="387"/>
                          <a:pt x="3156" y="393"/>
                        </a:cubicBezTo>
                        <a:cubicBezTo>
                          <a:pt x="3112" y="386"/>
                          <a:pt x="3058" y="400"/>
                          <a:pt x="3020" y="421"/>
                        </a:cubicBezTo>
                        <a:cubicBezTo>
                          <a:pt x="3018" y="422"/>
                          <a:pt x="3020" y="425"/>
                          <a:pt x="3022" y="424"/>
                        </a:cubicBezTo>
                        <a:cubicBezTo>
                          <a:pt x="3065" y="406"/>
                          <a:pt x="3108" y="408"/>
                          <a:pt x="3152" y="401"/>
                        </a:cubicBezTo>
                        <a:cubicBezTo>
                          <a:pt x="3127" y="461"/>
                          <a:pt x="3112" y="519"/>
                          <a:pt x="3109" y="548"/>
                        </a:cubicBezTo>
                        <a:cubicBezTo>
                          <a:pt x="3104" y="597"/>
                          <a:pt x="3107" y="649"/>
                          <a:pt x="3117" y="698"/>
                        </a:cubicBezTo>
                        <a:cubicBezTo>
                          <a:pt x="3099" y="708"/>
                          <a:pt x="3080" y="716"/>
                          <a:pt x="3061" y="724"/>
                        </a:cubicBezTo>
                        <a:cubicBezTo>
                          <a:pt x="3059" y="725"/>
                          <a:pt x="3061" y="728"/>
                          <a:pt x="3063" y="728"/>
                        </a:cubicBezTo>
                        <a:cubicBezTo>
                          <a:pt x="3082" y="722"/>
                          <a:pt x="3102" y="718"/>
                          <a:pt x="3119" y="706"/>
                        </a:cubicBezTo>
                        <a:cubicBezTo>
                          <a:pt x="3120" y="711"/>
                          <a:pt x="3121" y="715"/>
                          <a:pt x="3122" y="720"/>
                        </a:cubicBezTo>
                        <a:cubicBezTo>
                          <a:pt x="3115" y="725"/>
                          <a:pt x="3108" y="729"/>
                          <a:pt x="3100" y="732"/>
                        </a:cubicBezTo>
                        <a:cubicBezTo>
                          <a:pt x="3098" y="733"/>
                          <a:pt x="3098" y="737"/>
                          <a:pt x="3101" y="737"/>
                        </a:cubicBezTo>
                        <a:cubicBezTo>
                          <a:pt x="3109" y="734"/>
                          <a:pt x="3117" y="733"/>
                          <a:pt x="3124" y="730"/>
                        </a:cubicBezTo>
                        <a:cubicBezTo>
                          <a:pt x="3125" y="733"/>
                          <a:pt x="3126" y="736"/>
                          <a:pt x="3127" y="739"/>
                        </a:cubicBezTo>
                        <a:cubicBezTo>
                          <a:pt x="3117" y="740"/>
                          <a:pt x="3108" y="748"/>
                          <a:pt x="3099" y="752"/>
                        </a:cubicBezTo>
                        <a:cubicBezTo>
                          <a:pt x="3081" y="761"/>
                          <a:pt x="3063" y="770"/>
                          <a:pt x="3044" y="778"/>
                        </a:cubicBezTo>
                        <a:cubicBezTo>
                          <a:pt x="3041" y="779"/>
                          <a:pt x="3042" y="783"/>
                          <a:pt x="3045" y="782"/>
                        </a:cubicBezTo>
                        <a:cubicBezTo>
                          <a:pt x="3065" y="776"/>
                          <a:pt x="3085" y="771"/>
                          <a:pt x="3104" y="764"/>
                        </a:cubicBezTo>
                        <a:cubicBezTo>
                          <a:pt x="3113" y="762"/>
                          <a:pt x="3123" y="761"/>
                          <a:pt x="3130" y="756"/>
                        </a:cubicBezTo>
                        <a:cubicBezTo>
                          <a:pt x="3130" y="763"/>
                          <a:pt x="3131" y="769"/>
                          <a:pt x="3131" y="776"/>
                        </a:cubicBezTo>
                        <a:cubicBezTo>
                          <a:pt x="3128" y="778"/>
                          <a:pt x="3125" y="781"/>
                          <a:pt x="3122" y="782"/>
                        </a:cubicBezTo>
                        <a:cubicBezTo>
                          <a:pt x="3114" y="788"/>
                          <a:pt x="3106" y="793"/>
                          <a:pt x="3096" y="796"/>
                        </a:cubicBezTo>
                        <a:cubicBezTo>
                          <a:pt x="3095" y="797"/>
                          <a:pt x="3095" y="799"/>
                          <a:pt x="3097" y="799"/>
                        </a:cubicBezTo>
                        <a:cubicBezTo>
                          <a:pt x="3105" y="798"/>
                          <a:pt x="3113" y="795"/>
                          <a:pt x="3121" y="792"/>
                        </a:cubicBezTo>
                        <a:cubicBezTo>
                          <a:pt x="3124" y="791"/>
                          <a:pt x="3128" y="789"/>
                          <a:pt x="3132" y="787"/>
                        </a:cubicBezTo>
                        <a:cubicBezTo>
                          <a:pt x="3133" y="790"/>
                          <a:pt x="3133" y="793"/>
                          <a:pt x="3133" y="796"/>
                        </a:cubicBezTo>
                        <a:lnTo>
                          <a:pt x="3133" y="796"/>
                        </a:lnTo>
                        <a:cubicBezTo>
                          <a:pt x="3117" y="803"/>
                          <a:pt x="3105" y="813"/>
                          <a:pt x="3088" y="821"/>
                        </a:cubicBezTo>
                        <a:cubicBezTo>
                          <a:pt x="3058" y="836"/>
                          <a:pt x="3026" y="844"/>
                          <a:pt x="2997" y="861"/>
                        </a:cubicBezTo>
                        <a:cubicBezTo>
                          <a:pt x="2995" y="862"/>
                          <a:pt x="2997" y="865"/>
                          <a:pt x="2999" y="864"/>
                        </a:cubicBezTo>
                        <a:cubicBezTo>
                          <a:pt x="3044" y="844"/>
                          <a:pt x="3092" y="828"/>
                          <a:pt x="3140" y="816"/>
                        </a:cubicBezTo>
                        <a:cubicBezTo>
                          <a:pt x="3141" y="818"/>
                          <a:pt x="3142" y="819"/>
                          <a:pt x="3143" y="821"/>
                        </a:cubicBezTo>
                        <a:cubicBezTo>
                          <a:pt x="3102" y="837"/>
                          <a:pt x="3060" y="849"/>
                          <a:pt x="3019" y="867"/>
                        </a:cubicBezTo>
                        <a:cubicBezTo>
                          <a:pt x="2967" y="889"/>
                          <a:pt x="2916" y="917"/>
                          <a:pt x="2865" y="943"/>
                        </a:cubicBezTo>
                        <a:cubicBezTo>
                          <a:pt x="2864" y="944"/>
                          <a:pt x="2865" y="946"/>
                          <a:pt x="2866" y="946"/>
                        </a:cubicBezTo>
                        <a:cubicBezTo>
                          <a:pt x="2920" y="925"/>
                          <a:pt x="2975" y="909"/>
                          <a:pt x="3030" y="891"/>
                        </a:cubicBezTo>
                        <a:cubicBezTo>
                          <a:pt x="3055" y="883"/>
                          <a:pt x="3079" y="873"/>
                          <a:pt x="3104" y="865"/>
                        </a:cubicBezTo>
                        <a:cubicBezTo>
                          <a:pt x="3121" y="859"/>
                          <a:pt x="3140" y="855"/>
                          <a:pt x="3157" y="847"/>
                        </a:cubicBezTo>
                        <a:lnTo>
                          <a:pt x="3157" y="848"/>
                        </a:lnTo>
                        <a:cubicBezTo>
                          <a:pt x="3153" y="850"/>
                          <a:pt x="3150" y="852"/>
                          <a:pt x="3147" y="855"/>
                        </a:cubicBezTo>
                        <a:cubicBezTo>
                          <a:pt x="3132" y="864"/>
                          <a:pt x="3114" y="871"/>
                          <a:pt x="3098" y="877"/>
                        </a:cubicBezTo>
                        <a:cubicBezTo>
                          <a:pt x="3067" y="889"/>
                          <a:pt x="3037" y="899"/>
                          <a:pt x="3006" y="911"/>
                        </a:cubicBezTo>
                        <a:cubicBezTo>
                          <a:pt x="2923" y="945"/>
                          <a:pt x="2840" y="980"/>
                          <a:pt x="2754" y="1006"/>
                        </a:cubicBezTo>
                        <a:cubicBezTo>
                          <a:pt x="2752" y="1007"/>
                          <a:pt x="2753" y="1009"/>
                          <a:pt x="2755" y="1009"/>
                        </a:cubicBezTo>
                        <a:cubicBezTo>
                          <a:pt x="2818" y="991"/>
                          <a:pt x="2881" y="973"/>
                          <a:pt x="2944" y="953"/>
                        </a:cubicBezTo>
                        <a:cubicBezTo>
                          <a:pt x="2941" y="955"/>
                          <a:pt x="2938" y="957"/>
                          <a:pt x="2936" y="960"/>
                        </a:cubicBezTo>
                        <a:cubicBezTo>
                          <a:pt x="2871" y="980"/>
                          <a:pt x="2808" y="1004"/>
                          <a:pt x="2744" y="1025"/>
                        </a:cubicBezTo>
                        <a:cubicBezTo>
                          <a:pt x="2589" y="1078"/>
                          <a:pt x="2424" y="1094"/>
                          <a:pt x="2264" y="1130"/>
                        </a:cubicBezTo>
                        <a:cubicBezTo>
                          <a:pt x="2140" y="1159"/>
                          <a:pt x="2022" y="1205"/>
                          <a:pt x="1921" y="1281"/>
                        </a:cubicBezTo>
                        <a:cubicBezTo>
                          <a:pt x="1881" y="1308"/>
                          <a:pt x="1843" y="1338"/>
                          <a:pt x="1808" y="1372"/>
                        </a:cubicBezTo>
                        <a:cubicBezTo>
                          <a:pt x="1702" y="1476"/>
                          <a:pt x="1659" y="1620"/>
                          <a:pt x="1609" y="1756"/>
                        </a:cubicBezTo>
                        <a:cubicBezTo>
                          <a:pt x="1551" y="1917"/>
                          <a:pt x="1490" y="2071"/>
                          <a:pt x="1406" y="2220"/>
                        </a:cubicBezTo>
                        <a:cubicBezTo>
                          <a:pt x="1375" y="2276"/>
                          <a:pt x="1345" y="2334"/>
                          <a:pt x="1333" y="2394"/>
                        </a:cubicBezTo>
                        <a:cubicBezTo>
                          <a:pt x="1331" y="2392"/>
                          <a:pt x="1330" y="2390"/>
                          <a:pt x="1328" y="2388"/>
                        </a:cubicBezTo>
                        <a:cubicBezTo>
                          <a:pt x="1302" y="2350"/>
                          <a:pt x="1268" y="2319"/>
                          <a:pt x="1235" y="2287"/>
                        </a:cubicBezTo>
                        <a:cubicBezTo>
                          <a:pt x="1234" y="2286"/>
                          <a:pt x="1232" y="2288"/>
                          <a:pt x="1233" y="2289"/>
                        </a:cubicBezTo>
                        <a:cubicBezTo>
                          <a:pt x="1264" y="2321"/>
                          <a:pt x="1292" y="2356"/>
                          <a:pt x="1315" y="2394"/>
                        </a:cubicBezTo>
                        <a:cubicBezTo>
                          <a:pt x="1286" y="2361"/>
                          <a:pt x="1242" y="2341"/>
                          <a:pt x="1208" y="2314"/>
                        </a:cubicBezTo>
                        <a:cubicBezTo>
                          <a:pt x="1176" y="2288"/>
                          <a:pt x="1142" y="2269"/>
                          <a:pt x="1102" y="2261"/>
                        </a:cubicBezTo>
                        <a:cubicBezTo>
                          <a:pt x="1097" y="2260"/>
                          <a:pt x="1094" y="2266"/>
                          <a:pt x="1098" y="2269"/>
                        </a:cubicBezTo>
                        <a:cubicBezTo>
                          <a:pt x="1174" y="2318"/>
                          <a:pt x="1239" y="2369"/>
                          <a:pt x="1289" y="2446"/>
                        </a:cubicBezTo>
                        <a:cubicBezTo>
                          <a:pt x="1340" y="2525"/>
                          <a:pt x="1306" y="2593"/>
                          <a:pt x="1284" y="2672"/>
                        </a:cubicBezTo>
                        <a:cubicBezTo>
                          <a:pt x="1268" y="2729"/>
                          <a:pt x="1286" y="2783"/>
                          <a:pt x="1310" y="2835"/>
                        </a:cubicBezTo>
                        <a:cubicBezTo>
                          <a:pt x="1330" y="2878"/>
                          <a:pt x="1355" y="2915"/>
                          <a:pt x="1367" y="2961"/>
                        </a:cubicBezTo>
                        <a:cubicBezTo>
                          <a:pt x="1380" y="3011"/>
                          <a:pt x="1386" y="3064"/>
                          <a:pt x="1396" y="3114"/>
                        </a:cubicBezTo>
                        <a:cubicBezTo>
                          <a:pt x="1396" y="3115"/>
                          <a:pt x="1397" y="3116"/>
                          <a:pt x="1398" y="3116"/>
                        </a:cubicBezTo>
                        <a:cubicBezTo>
                          <a:pt x="1398" y="3126"/>
                          <a:pt x="1399" y="3136"/>
                          <a:pt x="1400" y="3146"/>
                        </a:cubicBezTo>
                        <a:cubicBezTo>
                          <a:pt x="1408" y="3194"/>
                          <a:pt x="1442" y="3227"/>
                          <a:pt x="1442" y="3279"/>
                        </a:cubicBezTo>
                        <a:lnTo>
                          <a:pt x="1009" y="3278"/>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3" name="Google Shape;1263;p38"/>
                  <p:cNvSpPr/>
                  <p:nvPr/>
                </p:nvSpPr>
                <p:spPr>
                  <a:xfrm>
                    <a:off x="8365680" y="4501440"/>
                    <a:ext cx="436320" cy="529200"/>
                  </a:xfrm>
                  <a:custGeom>
                    <a:avLst/>
                    <a:gdLst/>
                    <a:ahLst/>
                    <a:cxnLst/>
                    <a:rect l="l" t="t" r="r" b="b"/>
                    <a:pathLst>
                      <a:path w="1212" h="1470" extrusionOk="0">
                        <a:moveTo>
                          <a:pt x="1206" y="1017"/>
                        </a:moveTo>
                        <a:cubicBezTo>
                          <a:pt x="1204" y="1024"/>
                          <a:pt x="1202" y="1030"/>
                          <a:pt x="1200" y="1037"/>
                        </a:cubicBezTo>
                        <a:cubicBezTo>
                          <a:pt x="1197" y="1049"/>
                          <a:pt x="1191" y="1060"/>
                          <a:pt x="1186" y="1070"/>
                        </a:cubicBezTo>
                        <a:cubicBezTo>
                          <a:pt x="1185" y="1024"/>
                          <a:pt x="1191" y="978"/>
                          <a:pt x="1189" y="931"/>
                        </a:cubicBezTo>
                        <a:cubicBezTo>
                          <a:pt x="1186" y="868"/>
                          <a:pt x="1172" y="805"/>
                          <a:pt x="1154" y="744"/>
                        </a:cubicBezTo>
                        <a:cubicBezTo>
                          <a:pt x="1153" y="742"/>
                          <a:pt x="1150" y="743"/>
                          <a:pt x="1151" y="745"/>
                        </a:cubicBezTo>
                        <a:cubicBezTo>
                          <a:pt x="1165" y="802"/>
                          <a:pt x="1172" y="859"/>
                          <a:pt x="1172" y="918"/>
                        </a:cubicBezTo>
                        <a:cubicBezTo>
                          <a:pt x="1172" y="964"/>
                          <a:pt x="1163" y="1008"/>
                          <a:pt x="1161" y="1054"/>
                        </a:cubicBezTo>
                        <a:cubicBezTo>
                          <a:pt x="1160" y="1070"/>
                          <a:pt x="1162" y="1094"/>
                          <a:pt x="1163" y="1119"/>
                        </a:cubicBezTo>
                        <a:cubicBezTo>
                          <a:pt x="1155" y="1144"/>
                          <a:pt x="1151" y="1170"/>
                          <a:pt x="1142" y="1195"/>
                        </a:cubicBezTo>
                        <a:cubicBezTo>
                          <a:pt x="1140" y="1202"/>
                          <a:pt x="1137" y="1209"/>
                          <a:pt x="1133" y="1216"/>
                        </a:cubicBezTo>
                        <a:lnTo>
                          <a:pt x="1132" y="1216"/>
                        </a:lnTo>
                        <a:lnTo>
                          <a:pt x="1132" y="1217"/>
                        </a:lnTo>
                        <a:cubicBezTo>
                          <a:pt x="1161" y="1127"/>
                          <a:pt x="1148" y="1030"/>
                          <a:pt x="1140" y="937"/>
                        </a:cubicBezTo>
                        <a:cubicBezTo>
                          <a:pt x="1139" y="935"/>
                          <a:pt x="1136" y="935"/>
                          <a:pt x="1136" y="937"/>
                        </a:cubicBezTo>
                        <a:cubicBezTo>
                          <a:pt x="1137" y="1044"/>
                          <a:pt x="1145" y="1145"/>
                          <a:pt x="1100" y="1246"/>
                        </a:cubicBezTo>
                        <a:cubicBezTo>
                          <a:pt x="1080" y="1290"/>
                          <a:pt x="1060" y="1331"/>
                          <a:pt x="1047" y="1378"/>
                        </a:cubicBezTo>
                        <a:cubicBezTo>
                          <a:pt x="1042" y="1396"/>
                          <a:pt x="1037" y="1413"/>
                          <a:pt x="1030" y="1430"/>
                        </a:cubicBezTo>
                        <a:cubicBezTo>
                          <a:pt x="1018" y="1447"/>
                          <a:pt x="1003" y="1462"/>
                          <a:pt x="983" y="1468"/>
                        </a:cubicBezTo>
                        <a:cubicBezTo>
                          <a:pt x="951" y="1478"/>
                          <a:pt x="956" y="1440"/>
                          <a:pt x="963" y="1410"/>
                        </a:cubicBezTo>
                        <a:cubicBezTo>
                          <a:pt x="967" y="1403"/>
                          <a:pt x="970" y="1396"/>
                          <a:pt x="973" y="1389"/>
                        </a:cubicBezTo>
                        <a:cubicBezTo>
                          <a:pt x="1004" y="1314"/>
                          <a:pt x="1055" y="1222"/>
                          <a:pt x="1046" y="1138"/>
                        </a:cubicBezTo>
                        <a:cubicBezTo>
                          <a:pt x="1046" y="1134"/>
                          <a:pt x="1039" y="1132"/>
                          <a:pt x="1038" y="1137"/>
                        </a:cubicBezTo>
                        <a:cubicBezTo>
                          <a:pt x="1009" y="1253"/>
                          <a:pt x="963" y="1356"/>
                          <a:pt x="878" y="1443"/>
                        </a:cubicBezTo>
                        <a:cubicBezTo>
                          <a:pt x="847" y="1475"/>
                          <a:pt x="745" y="1477"/>
                          <a:pt x="680" y="1452"/>
                        </a:cubicBezTo>
                        <a:lnTo>
                          <a:pt x="681" y="1452"/>
                        </a:lnTo>
                        <a:cubicBezTo>
                          <a:pt x="701" y="1434"/>
                          <a:pt x="722" y="1414"/>
                          <a:pt x="738" y="1392"/>
                        </a:cubicBezTo>
                        <a:cubicBezTo>
                          <a:pt x="752" y="1371"/>
                          <a:pt x="759" y="1347"/>
                          <a:pt x="774" y="1327"/>
                        </a:cubicBezTo>
                        <a:cubicBezTo>
                          <a:pt x="775" y="1325"/>
                          <a:pt x="773" y="1323"/>
                          <a:pt x="772" y="1325"/>
                        </a:cubicBezTo>
                        <a:cubicBezTo>
                          <a:pt x="755" y="1343"/>
                          <a:pt x="746" y="1367"/>
                          <a:pt x="731" y="1386"/>
                        </a:cubicBezTo>
                        <a:cubicBezTo>
                          <a:pt x="714" y="1408"/>
                          <a:pt x="693" y="1427"/>
                          <a:pt x="677" y="1449"/>
                        </a:cubicBezTo>
                        <a:cubicBezTo>
                          <a:pt x="677" y="1450"/>
                          <a:pt x="677" y="1451"/>
                          <a:pt x="677" y="1451"/>
                        </a:cubicBezTo>
                        <a:cubicBezTo>
                          <a:pt x="671" y="1449"/>
                          <a:pt x="665" y="1446"/>
                          <a:pt x="659" y="1443"/>
                        </a:cubicBezTo>
                        <a:cubicBezTo>
                          <a:pt x="680" y="1417"/>
                          <a:pt x="699" y="1390"/>
                          <a:pt x="714" y="1360"/>
                        </a:cubicBezTo>
                        <a:cubicBezTo>
                          <a:pt x="715" y="1358"/>
                          <a:pt x="712" y="1356"/>
                          <a:pt x="711" y="1359"/>
                        </a:cubicBezTo>
                        <a:cubicBezTo>
                          <a:pt x="694" y="1387"/>
                          <a:pt x="673" y="1413"/>
                          <a:pt x="652" y="1438"/>
                        </a:cubicBezTo>
                        <a:cubicBezTo>
                          <a:pt x="637" y="1429"/>
                          <a:pt x="626" y="1417"/>
                          <a:pt x="624" y="1403"/>
                        </a:cubicBezTo>
                        <a:cubicBezTo>
                          <a:pt x="647" y="1381"/>
                          <a:pt x="661" y="1347"/>
                          <a:pt x="675" y="1318"/>
                        </a:cubicBezTo>
                        <a:cubicBezTo>
                          <a:pt x="700" y="1267"/>
                          <a:pt x="758" y="1245"/>
                          <a:pt x="754" y="1183"/>
                        </a:cubicBezTo>
                        <a:cubicBezTo>
                          <a:pt x="753" y="1178"/>
                          <a:pt x="747" y="1177"/>
                          <a:pt x="746" y="1181"/>
                        </a:cubicBezTo>
                        <a:cubicBezTo>
                          <a:pt x="731" y="1228"/>
                          <a:pt x="690" y="1244"/>
                          <a:pt x="658" y="1275"/>
                        </a:cubicBezTo>
                        <a:cubicBezTo>
                          <a:pt x="637" y="1295"/>
                          <a:pt x="623" y="1324"/>
                          <a:pt x="607" y="1348"/>
                        </a:cubicBezTo>
                        <a:cubicBezTo>
                          <a:pt x="566" y="1412"/>
                          <a:pt x="547" y="1329"/>
                          <a:pt x="510" y="1310"/>
                        </a:cubicBezTo>
                        <a:cubicBezTo>
                          <a:pt x="505" y="1308"/>
                          <a:pt x="500" y="1305"/>
                          <a:pt x="494" y="1303"/>
                        </a:cubicBezTo>
                        <a:cubicBezTo>
                          <a:pt x="502" y="1302"/>
                          <a:pt x="509" y="1300"/>
                          <a:pt x="517" y="1298"/>
                        </a:cubicBezTo>
                        <a:cubicBezTo>
                          <a:pt x="533" y="1291"/>
                          <a:pt x="547" y="1270"/>
                          <a:pt x="558" y="1257"/>
                        </a:cubicBezTo>
                        <a:cubicBezTo>
                          <a:pt x="573" y="1239"/>
                          <a:pt x="587" y="1220"/>
                          <a:pt x="595" y="1198"/>
                        </a:cubicBezTo>
                        <a:cubicBezTo>
                          <a:pt x="596" y="1196"/>
                          <a:pt x="592" y="1194"/>
                          <a:pt x="591" y="1196"/>
                        </a:cubicBezTo>
                        <a:cubicBezTo>
                          <a:pt x="571" y="1220"/>
                          <a:pt x="555" y="1247"/>
                          <a:pt x="529" y="1266"/>
                        </a:cubicBezTo>
                        <a:cubicBezTo>
                          <a:pt x="514" y="1277"/>
                          <a:pt x="488" y="1282"/>
                          <a:pt x="466" y="1278"/>
                        </a:cubicBezTo>
                        <a:cubicBezTo>
                          <a:pt x="512" y="1259"/>
                          <a:pt x="553" y="1198"/>
                          <a:pt x="556" y="1159"/>
                        </a:cubicBezTo>
                        <a:cubicBezTo>
                          <a:pt x="557" y="1154"/>
                          <a:pt x="549" y="1153"/>
                          <a:pt x="548" y="1158"/>
                        </a:cubicBezTo>
                        <a:cubicBezTo>
                          <a:pt x="540" y="1202"/>
                          <a:pt x="473" y="1263"/>
                          <a:pt x="427" y="1239"/>
                        </a:cubicBezTo>
                        <a:cubicBezTo>
                          <a:pt x="406" y="1229"/>
                          <a:pt x="404" y="1180"/>
                          <a:pt x="399" y="1160"/>
                        </a:cubicBezTo>
                        <a:cubicBezTo>
                          <a:pt x="398" y="1153"/>
                          <a:pt x="392" y="1146"/>
                          <a:pt x="388" y="1141"/>
                        </a:cubicBezTo>
                        <a:cubicBezTo>
                          <a:pt x="387" y="1139"/>
                          <a:pt x="386" y="1138"/>
                          <a:pt x="385" y="1136"/>
                        </a:cubicBezTo>
                        <a:cubicBezTo>
                          <a:pt x="387" y="1134"/>
                          <a:pt x="390" y="1131"/>
                          <a:pt x="393" y="1129"/>
                        </a:cubicBezTo>
                        <a:lnTo>
                          <a:pt x="393" y="1128"/>
                        </a:lnTo>
                        <a:cubicBezTo>
                          <a:pt x="437" y="1118"/>
                          <a:pt x="478" y="1093"/>
                          <a:pt x="511" y="1066"/>
                        </a:cubicBezTo>
                        <a:cubicBezTo>
                          <a:pt x="514" y="1063"/>
                          <a:pt x="510" y="1058"/>
                          <a:pt x="506" y="1060"/>
                        </a:cubicBezTo>
                        <a:cubicBezTo>
                          <a:pt x="472" y="1082"/>
                          <a:pt x="426" y="1093"/>
                          <a:pt x="385" y="1097"/>
                        </a:cubicBezTo>
                        <a:cubicBezTo>
                          <a:pt x="367" y="1099"/>
                          <a:pt x="347" y="1099"/>
                          <a:pt x="329" y="1091"/>
                        </a:cubicBezTo>
                        <a:cubicBezTo>
                          <a:pt x="324" y="1086"/>
                          <a:pt x="318" y="1081"/>
                          <a:pt x="315" y="1075"/>
                        </a:cubicBezTo>
                        <a:cubicBezTo>
                          <a:pt x="314" y="1072"/>
                          <a:pt x="314" y="1069"/>
                          <a:pt x="313" y="1066"/>
                        </a:cubicBezTo>
                        <a:lnTo>
                          <a:pt x="313" y="1066"/>
                        </a:lnTo>
                        <a:cubicBezTo>
                          <a:pt x="315" y="1058"/>
                          <a:pt x="318" y="1052"/>
                          <a:pt x="323" y="1046"/>
                        </a:cubicBezTo>
                        <a:cubicBezTo>
                          <a:pt x="334" y="1034"/>
                          <a:pt x="348" y="1024"/>
                          <a:pt x="363" y="1015"/>
                        </a:cubicBezTo>
                        <a:cubicBezTo>
                          <a:pt x="387" y="1000"/>
                          <a:pt x="414" y="994"/>
                          <a:pt x="438" y="981"/>
                        </a:cubicBezTo>
                        <a:cubicBezTo>
                          <a:pt x="464" y="967"/>
                          <a:pt x="484" y="947"/>
                          <a:pt x="508" y="929"/>
                        </a:cubicBezTo>
                        <a:cubicBezTo>
                          <a:pt x="527" y="915"/>
                          <a:pt x="545" y="902"/>
                          <a:pt x="560" y="882"/>
                        </a:cubicBezTo>
                        <a:cubicBezTo>
                          <a:pt x="561" y="880"/>
                          <a:pt x="558" y="878"/>
                          <a:pt x="556" y="879"/>
                        </a:cubicBezTo>
                        <a:cubicBezTo>
                          <a:pt x="533" y="900"/>
                          <a:pt x="507" y="910"/>
                          <a:pt x="480" y="924"/>
                        </a:cubicBezTo>
                        <a:cubicBezTo>
                          <a:pt x="468" y="931"/>
                          <a:pt x="456" y="941"/>
                          <a:pt x="444" y="949"/>
                        </a:cubicBezTo>
                        <a:cubicBezTo>
                          <a:pt x="437" y="954"/>
                          <a:pt x="428" y="958"/>
                          <a:pt x="419" y="962"/>
                        </a:cubicBezTo>
                        <a:cubicBezTo>
                          <a:pt x="413" y="963"/>
                          <a:pt x="407" y="963"/>
                          <a:pt x="401" y="964"/>
                        </a:cubicBezTo>
                        <a:cubicBezTo>
                          <a:pt x="373" y="969"/>
                          <a:pt x="345" y="972"/>
                          <a:pt x="319" y="983"/>
                        </a:cubicBezTo>
                        <a:cubicBezTo>
                          <a:pt x="316" y="984"/>
                          <a:pt x="313" y="986"/>
                          <a:pt x="310" y="987"/>
                        </a:cubicBezTo>
                        <a:cubicBezTo>
                          <a:pt x="349" y="931"/>
                          <a:pt x="442" y="881"/>
                          <a:pt x="466" y="832"/>
                        </a:cubicBezTo>
                        <a:cubicBezTo>
                          <a:pt x="468" y="826"/>
                          <a:pt x="461" y="820"/>
                          <a:pt x="457" y="825"/>
                        </a:cubicBezTo>
                        <a:cubicBezTo>
                          <a:pt x="428" y="858"/>
                          <a:pt x="401" y="879"/>
                          <a:pt x="359" y="893"/>
                        </a:cubicBezTo>
                        <a:cubicBezTo>
                          <a:pt x="335" y="901"/>
                          <a:pt x="317" y="910"/>
                          <a:pt x="298" y="927"/>
                        </a:cubicBezTo>
                        <a:cubicBezTo>
                          <a:pt x="255" y="963"/>
                          <a:pt x="250" y="1027"/>
                          <a:pt x="264" y="1077"/>
                        </a:cubicBezTo>
                        <a:cubicBezTo>
                          <a:pt x="271" y="1100"/>
                          <a:pt x="286" y="1118"/>
                          <a:pt x="302" y="1135"/>
                        </a:cubicBezTo>
                        <a:cubicBezTo>
                          <a:pt x="325" y="1158"/>
                          <a:pt x="372" y="1174"/>
                          <a:pt x="347" y="1224"/>
                        </a:cubicBezTo>
                        <a:cubicBezTo>
                          <a:pt x="341" y="1235"/>
                          <a:pt x="332" y="1245"/>
                          <a:pt x="329" y="1257"/>
                        </a:cubicBezTo>
                        <a:cubicBezTo>
                          <a:pt x="325" y="1278"/>
                          <a:pt x="325" y="1293"/>
                          <a:pt x="333" y="1313"/>
                        </a:cubicBezTo>
                        <a:cubicBezTo>
                          <a:pt x="333" y="1315"/>
                          <a:pt x="334" y="1317"/>
                          <a:pt x="335" y="1319"/>
                        </a:cubicBezTo>
                        <a:cubicBezTo>
                          <a:pt x="309" y="1360"/>
                          <a:pt x="288" y="1360"/>
                          <a:pt x="272" y="1320"/>
                        </a:cubicBezTo>
                        <a:cubicBezTo>
                          <a:pt x="254" y="1295"/>
                          <a:pt x="242" y="1268"/>
                          <a:pt x="235" y="1239"/>
                        </a:cubicBezTo>
                        <a:cubicBezTo>
                          <a:pt x="233" y="1233"/>
                          <a:pt x="224" y="1234"/>
                          <a:pt x="224" y="1240"/>
                        </a:cubicBezTo>
                        <a:cubicBezTo>
                          <a:pt x="224" y="1257"/>
                          <a:pt x="225" y="1275"/>
                          <a:pt x="228" y="1293"/>
                        </a:cubicBezTo>
                        <a:cubicBezTo>
                          <a:pt x="216" y="1281"/>
                          <a:pt x="203" y="1271"/>
                          <a:pt x="191" y="1259"/>
                        </a:cubicBezTo>
                        <a:cubicBezTo>
                          <a:pt x="187" y="1249"/>
                          <a:pt x="184" y="1238"/>
                          <a:pt x="181" y="1228"/>
                        </a:cubicBezTo>
                        <a:cubicBezTo>
                          <a:pt x="171" y="1186"/>
                          <a:pt x="186" y="1144"/>
                          <a:pt x="192" y="1103"/>
                        </a:cubicBezTo>
                        <a:cubicBezTo>
                          <a:pt x="192" y="1100"/>
                          <a:pt x="188" y="1099"/>
                          <a:pt x="186" y="1101"/>
                        </a:cubicBezTo>
                        <a:cubicBezTo>
                          <a:pt x="166" y="1134"/>
                          <a:pt x="161" y="1176"/>
                          <a:pt x="163" y="1214"/>
                        </a:cubicBezTo>
                        <a:cubicBezTo>
                          <a:pt x="153" y="1183"/>
                          <a:pt x="154" y="1147"/>
                          <a:pt x="142" y="1117"/>
                        </a:cubicBezTo>
                        <a:cubicBezTo>
                          <a:pt x="140" y="1112"/>
                          <a:pt x="133" y="1113"/>
                          <a:pt x="133" y="1118"/>
                        </a:cubicBezTo>
                        <a:cubicBezTo>
                          <a:pt x="134" y="1137"/>
                          <a:pt x="132" y="1154"/>
                          <a:pt x="129" y="1170"/>
                        </a:cubicBezTo>
                        <a:cubicBezTo>
                          <a:pt x="124" y="1164"/>
                          <a:pt x="118" y="1158"/>
                          <a:pt x="112" y="1153"/>
                        </a:cubicBezTo>
                        <a:cubicBezTo>
                          <a:pt x="108" y="1108"/>
                          <a:pt x="111" y="1068"/>
                          <a:pt x="118" y="1024"/>
                        </a:cubicBezTo>
                        <a:cubicBezTo>
                          <a:pt x="118" y="1020"/>
                          <a:pt x="113" y="1017"/>
                          <a:pt x="111" y="1021"/>
                        </a:cubicBezTo>
                        <a:cubicBezTo>
                          <a:pt x="87" y="1060"/>
                          <a:pt x="92" y="1104"/>
                          <a:pt x="103" y="1146"/>
                        </a:cubicBezTo>
                        <a:cubicBezTo>
                          <a:pt x="83" y="1127"/>
                          <a:pt x="63" y="1109"/>
                          <a:pt x="59" y="1077"/>
                        </a:cubicBezTo>
                        <a:cubicBezTo>
                          <a:pt x="53" y="1013"/>
                          <a:pt x="92" y="970"/>
                          <a:pt x="113" y="915"/>
                        </a:cubicBezTo>
                        <a:cubicBezTo>
                          <a:pt x="114" y="912"/>
                          <a:pt x="110" y="910"/>
                          <a:pt x="109" y="912"/>
                        </a:cubicBezTo>
                        <a:cubicBezTo>
                          <a:pt x="100" y="923"/>
                          <a:pt x="91" y="933"/>
                          <a:pt x="83" y="943"/>
                        </a:cubicBezTo>
                        <a:cubicBezTo>
                          <a:pt x="82" y="943"/>
                          <a:pt x="81" y="944"/>
                          <a:pt x="80" y="944"/>
                        </a:cubicBezTo>
                        <a:cubicBezTo>
                          <a:pt x="65" y="959"/>
                          <a:pt x="31" y="1002"/>
                          <a:pt x="9" y="967"/>
                        </a:cubicBezTo>
                        <a:cubicBezTo>
                          <a:pt x="-7" y="943"/>
                          <a:pt x="1" y="898"/>
                          <a:pt x="12" y="874"/>
                        </a:cubicBezTo>
                        <a:cubicBezTo>
                          <a:pt x="33" y="832"/>
                          <a:pt x="83" y="805"/>
                          <a:pt x="120" y="781"/>
                        </a:cubicBezTo>
                        <a:cubicBezTo>
                          <a:pt x="173" y="746"/>
                          <a:pt x="218" y="706"/>
                          <a:pt x="219" y="639"/>
                        </a:cubicBezTo>
                        <a:cubicBezTo>
                          <a:pt x="219" y="635"/>
                          <a:pt x="214" y="634"/>
                          <a:pt x="213" y="638"/>
                        </a:cubicBezTo>
                        <a:cubicBezTo>
                          <a:pt x="203" y="679"/>
                          <a:pt x="157" y="707"/>
                          <a:pt x="115" y="731"/>
                        </a:cubicBezTo>
                        <a:cubicBezTo>
                          <a:pt x="116" y="724"/>
                          <a:pt x="112" y="718"/>
                          <a:pt x="104" y="718"/>
                        </a:cubicBezTo>
                        <a:cubicBezTo>
                          <a:pt x="77" y="721"/>
                          <a:pt x="2" y="723"/>
                          <a:pt x="51" y="687"/>
                        </a:cubicBezTo>
                        <a:cubicBezTo>
                          <a:pt x="60" y="681"/>
                          <a:pt x="71" y="671"/>
                          <a:pt x="74" y="659"/>
                        </a:cubicBezTo>
                        <a:cubicBezTo>
                          <a:pt x="80" y="632"/>
                          <a:pt x="67" y="608"/>
                          <a:pt x="71" y="583"/>
                        </a:cubicBezTo>
                        <a:cubicBezTo>
                          <a:pt x="76" y="557"/>
                          <a:pt x="100" y="550"/>
                          <a:pt x="125" y="542"/>
                        </a:cubicBezTo>
                        <a:cubicBezTo>
                          <a:pt x="128" y="546"/>
                          <a:pt x="135" y="545"/>
                          <a:pt x="137" y="539"/>
                        </a:cubicBezTo>
                        <a:lnTo>
                          <a:pt x="137" y="539"/>
                        </a:lnTo>
                        <a:cubicBezTo>
                          <a:pt x="160" y="531"/>
                          <a:pt x="180" y="521"/>
                          <a:pt x="180" y="493"/>
                        </a:cubicBezTo>
                        <a:cubicBezTo>
                          <a:pt x="180" y="488"/>
                          <a:pt x="173" y="485"/>
                          <a:pt x="171" y="490"/>
                        </a:cubicBezTo>
                        <a:cubicBezTo>
                          <a:pt x="165" y="503"/>
                          <a:pt x="155" y="509"/>
                          <a:pt x="143" y="512"/>
                        </a:cubicBezTo>
                        <a:cubicBezTo>
                          <a:pt x="144" y="502"/>
                          <a:pt x="145" y="492"/>
                          <a:pt x="147" y="482"/>
                        </a:cubicBezTo>
                        <a:cubicBezTo>
                          <a:pt x="153" y="453"/>
                          <a:pt x="167" y="430"/>
                          <a:pt x="190" y="412"/>
                        </a:cubicBezTo>
                        <a:cubicBezTo>
                          <a:pt x="192" y="411"/>
                          <a:pt x="190" y="408"/>
                          <a:pt x="188" y="409"/>
                        </a:cubicBezTo>
                        <a:cubicBezTo>
                          <a:pt x="161" y="425"/>
                          <a:pt x="136" y="455"/>
                          <a:pt x="126" y="488"/>
                        </a:cubicBezTo>
                        <a:cubicBezTo>
                          <a:pt x="87" y="398"/>
                          <a:pt x="230" y="365"/>
                          <a:pt x="293" y="354"/>
                        </a:cubicBezTo>
                        <a:cubicBezTo>
                          <a:pt x="384" y="339"/>
                          <a:pt x="473" y="364"/>
                          <a:pt x="564" y="347"/>
                        </a:cubicBezTo>
                        <a:cubicBezTo>
                          <a:pt x="569" y="346"/>
                          <a:pt x="567" y="339"/>
                          <a:pt x="563" y="339"/>
                        </a:cubicBezTo>
                        <a:cubicBezTo>
                          <a:pt x="493" y="334"/>
                          <a:pt x="429" y="305"/>
                          <a:pt x="361" y="298"/>
                        </a:cubicBezTo>
                        <a:cubicBezTo>
                          <a:pt x="368" y="295"/>
                          <a:pt x="376" y="291"/>
                          <a:pt x="384" y="289"/>
                        </a:cubicBezTo>
                        <a:cubicBezTo>
                          <a:pt x="420" y="277"/>
                          <a:pt x="457" y="274"/>
                          <a:pt x="495" y="277"/>
                        </a:cubicBezTo>
                        <a:cubicBezTo>
                          <a:pt x="497" y="277"/>
                          <a:pt x="497" y="275"/>
                          <a:pt x="495" y="274"/>
                        </a:cubicBezTo>
                        <a:cubicBezTo>
                          <a:pt x="461" y="264"/>
                          <a:pt x="427" y="264"/>
                          <a:pt x="392" y="269"/>
                        </a:cubicBezTo>
                        <a:cubicBezTo>
                          <a:pt x="367" y="274"/>
                          <a:pt x="337" y="281"/>
                          <a:pt x="312" y="294"/>
                        </a:cubicBezTo>
                        <a:cubicBezTo>
                          <a:pt x="307" y="287"/>
                          <a:pt x="304" y="278"/>
                          <a:pt x="309" y="268"/>
                        </a:cubicBezTo>
                        <a:cubicBezTo>
                          <a:pt x="318" y="248"/>
                          <a:pt x="338" y="234"/>
                          <a:pt x="356" y="223"/>
                        </a:cubicBezTo>
                        <a:cubicBezTo>
                          <a:pt x="407" y="192"/>
                          <a:pt x="494" y="204"/>
                          <a:pt x="548" y="222"/>
                        </a:cubicBezTo>
                        <a:cubicBezTo>
                          <a:pt x="552" y="223"/>
                          <a:pt x="555" y="217"/>
                          <a:pt x="552" y="214"/>
                        </a:cubicBezTo>
                        <a:cubicBezTo>
                          <a:pt x="542" y="205"/>
                          <a:pt x="530" y="198"/>
                          <a:pt x="518" y="191"/>
                        </a:cubicBezTo>
                        <a:cubicBezTo>
                          <a:pt x="524" y="191"/>
                          <a:pt x="530" y="190"/>
                          <a:pt x="537" y="188"/>
                        </a:cubicBezTo>
                        <a:cubicBezTo>
                          <a:pt x="538" y="187"/>
                          <a:pt x="538" y="185"/>
                          <a:pt x="537" y="184"/>
                        </a:cubicBezTo>
                        <a:cubicBezTo>
                          <a:pt x="519" y="179"/>
                          <a:pt x="501" y="171"/>
                          <a:pt x="491" y="154"/>
                        </a:cubicBezTo>
                        <a:cubicBezTo>
                          <a:pt x="480" y="137"/>
                          <a:pt x="488" y="110"/>
                          <a:pt x="494" y="92"/>
                        </a:cubicBezTo>
                        <a:cubicBezTo>
                          <a:pt x="501" y="71"/>
                          <a:pt x="511" y="60"/>
                          <a:pt x="529" y="50"/>
                        </a:cubicBezTo>
                        <a:cubicBezTo>
                          <a:pt x="529" y="56"/>
                          <a:pt x="529" y="62"/>
                          <a:pt x="529" y="67"/>
                        </a:cubicBezTo>
                        <a:cubicBezTo>
                          <a:pt x="532" y="97"/>
                          <a:pt x="562" y="117"/>
                          <a:pt x="570" y="146"/>
                        </a:cubicBezTo>
                        <a:cubicBezTo>
                          <a:pt x="579" y="182"/>
                          <a:pt x="576" y="205"/>
                          <a:pt x="604" y="234"/>
                        </a:cubicBezTo>
                        <a:cubicBezTo>
                          <a:pt x="628" y="258"/>
                          <a:pt x="659" y="280"/>
                          <a:pt x="692" y="292"/>
                        </a:cubicBezTo>
                        <a:cubicBezTo>
                          <a:pt x="695" y="293"/>
                          <a:pt x="697" y="288"/>
                          <a:pt x="694" y="286"/>
                        </a:cubicBezTo>
                        <a:cubicBezTo>
                          <a:pt x="666" y="266"/>
                          <a:pt x="642" y="245"/>
                          <a:pt x="619" y="219"/>
                        </a:cubicBezTo>
                        <a:cubicBezTo>
                          <a:pt x="594" y="189"/>
                          <a:pt x="602" y="151"/>
                          <a:pt x="588" y="117"/>
                        </a:cubicBezTo>
                        <a:cubicBezTo>
                          <a:pt x="576" y="88"/>
                          <a:pt x="551" y="77"/>
                          <a:pt x="556" y="41"/>
                        </a:cubicBezTo>
                        <a:cubicBezTo>
                          <a:pt x="557" y="36"/>
                          <a:pt x="559" y="29"/>
                          <a:pt x="559" y="23"/>
                        </a:cubicBezTo>
                        <a:cubicBezTo>
                          <a:pt x="570" y="43"/>
                          <a:pt x="588" y="60"/>
                          <a:pt x="601" y="75"/>
                        </a:cubicBezTo>
                        <a:cubicBezTo>
                          <a:pt x="635" y="111"/>
                          <a:pt x="663" y="151"/>
                          <a:pt x="682" y="197"/>
                        </a:cubicBezTo>
                        <a:cubicBezTo>
                          <a:pt x="682" y="199"/>
                          <a:pt x="686" y="198"/>
                          <a:pt x="685" y="196"/>
                        </a:cubicBezTo>
                        <a:cubicBezTo>
                          <a:pt x="672" y="159"/>
                          <a:pt x="660" y="122"/>
                          <a:pt x="638" y="89"/>
                        </a:cubicBezTo>
                        <a:cubicBezTo>
                          <a:pt x="626" y="70"/>
                          <a:pt x="609" y="56"/>
                          <a:pt x="596" y="38"/>
                        </a:cubicBezTo>
                        <a:cubicBezTo>
                          <a:pt x="588" y="28"/>
                          <a:pt x="583" y="17"/>
                          <a:pt x="576" y="7"/>
                        </a:cubicBezTo>
                        <a:cubicBezTo>
                          <a:pt x="584" y="4"/>
                          <a:pt x="593" y="2"/>
                          <a:pt x="602" y="1"/>
                        </a:cubicBezTo>
                        <a:cubicBezTo>
                          <a:pt x="624" y="15"/>
                          <a:pt x="649" y="22"/>
                          <a:pt x="670" y="39"/>
                        </a:cubicBezTo>
                        <a:cubicBezTo>
                          <a:pt x="693" y="57"/>
                          <a:pt x="710" y="83"/>
                          <a:pt x="719" y="111"/>
                        </a:cubicBezTo>
                        <a:cubicBezTo>
                          <a:pt x="721" y="114"/>
                          <a:pt x="726" y="113"/>
                          <a:pt x="725" y="109"/>
                        </a:cubicBezTo>
                        <a:cubicBezTo>
                          <a:pt x="714" y="70"/>
                          <a:pt x="681" y="20"/>
                          <a:pt x="640" y="0"/>
                        </a:cubicBezTo>
                        <a:cubicBezTo>
                          <a:pt x="753" y="12"/>
                          <a:pt x="824" y="161"/>
                          <a:pt x="885" y="246"/>
                        </a:cubicBezTo>
                        <a:cubicBezTo>
                          <a:pt x="883" y="243"/>
                          <a:pt x="881" y="241"/>
                          <a:pt x="878" y="238"/>
                        </a:cubicBezTo>
                        <a:cubicBezTo>
                          <a:pt x="875" y="235"/>
                          <a:pt x="871" y="239"/>
                          <a:pt x="873" y="243"/>
                        </a:cubicBezTo>
                        <a:cubicBezTo>
                          <a:pt x="889" y="281"/>
                          <a:pt x="909" y="314"/>
                          <a:pt x="944" y="337"/>
                        </a:cubicBezTo>
                        <a:cubicBezTo>
                          <a:pt x="946" y="338"/>
                          <a:pt x="948" y="336"/>
                          <a:pt x="947" y="334"/>
                        </a:cubicBezTo>
                        <a:cubicBezTo>
                          <a:pt x="924" y="315"/>
                          <a:pt x="913" y="287"/>
                          <a:pt x="897" y="262"/>
                        </a:cubicBezTo>
                        <a:cubicBezTo>
                          <a:pt x="967" y="352"/>
                          <a:pt x="1060" y="417"/>
                          <a:pt x="1119" y="516"/>
                        </a:cubicBezTo>
                        <a:cubicBezTo>
                          <a:pt x="1151" y="571"/>
                          <a:pt x="1172" y="639"/>
                          <a:pt x="1185" y="708"/>
                        </a:cubicBezTo>
                        <a:cubicBezTo>
                          <a:pt x="1180" y="686"/>
                          <a:pt x="1174" y="664"/>
                          <a:pt x="1163" y="643"/>
                        </a:cubicBezTo>
                        <a:cubicBezTo>
                          <a:pt x="1162" y="641"/>
                          <a:pt x="1159" y="643"/>
                          <a:pt x="1160" y="645"/>
                        </a:cubicBezTo>
                        <a:cubicBezTo>
                          <a:pt x="1178" y="683"/>
                          <a:pt x="1179" y="725"/>
                          <a:pt x="1186" y="765"/>
                        </a:cubicBezTo>
                        <a:cubicBezTo>
                          <a:pt x="1193" y="812"/>
                          <a:pt x="1195" y="855"/>
                          <a:pt x="1197" y="902"/>
                        </a:cubicBezTo>
                        <a:cubicBezTo>
                          <a:pt x="1197" y="906"/>
                          <a:pt x="1203" y="907"/>
                          <a:pt x="1204" y="903"/>
                        </a:cubicBezTo>
                        <a:cubicBezTo>
                          <a:pt x="1206" y="895"/>
                          <a:pt x="1207" y="887"/>
                          <a:pt x="1208" y="879"/>
                        </a:cubicBezTo>
                        <a:cubicBezTo>
                          <a:pt x="1209" y="886"/>
                          <a:pt x="1209" y="892"/>
                          <a:pt x="1210" y="898"/>
                        </a:cubicBezTo>
                        <a:cubicBezTo>
                          <a:pt x="1213" y="938"/>
                          <a:pt x="1211" y="978"/>
                          <a:pt x="1206" y="101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4" name="Google Shape;1264;p38"/>
                  <p:cNvSpPr/>
                  <p:nvPr/>
                </p:nvSpPr>
                <p:spPr>
                  <a:xfrm>
                    <a:off x="8322840" y="4061160"/>
                    <a:ext cx="794160" cy="673200"/>
                  </a:xfrm>
                  <a:custGeom>
                    <a:avLst/>
                    <a:gdLst/>
                    <a:ahLst/>
                    <a:cxnLst/>
                    <a:rect l="l" t="t" r="r" b="b"/>
                    <a:pathLst>
                      <a:path w="2206" h="1870" extrusionOk="0">
                        <a:moveTo>
                          <a:pt x="2205" y="395"/>
                        </a:moveTo>
                        <a:cubicBezTo>
                          <a:pt x="2177" y="404"/>
                          <a:pt x="2150" y="412"/>
                          <a:pt x="2119" y="413"/>
                        </a:cubicBezTo>
                        <a:cubicBezTo>
                          <a:pt x="2078" y="415"/>
                          <a:pt x="2037" y="412"/>
                          <a:pt x="1996" y="412"/>
                        </a:cubicBezTo>
                        <a:cubicBezTo>
                          <a:pt x="1912" y="413"/>
                          <a:pt x="1828" y="422"/>
                          <a:pt x="1746" y="436"/>
                        </a:cubicBezTo>
                        <a:cubicBezTo>
                          <a:pt x="1742" y="437"/>
                          <a:pt x="1743" y="443"/>
                          <a:pt x="1746" y="443"/>
                        </a:cubicBezTo>
                        <a:cubicBezTo>
                          <a:pt x="1839" y="431"/>
                          <a:pt x="1930" y="430"/>
                          <a:pt x="2023" y="434"/>
                        </a:cubicBezTo>
                        <a:cubicBezTo>
                          <a:pt x="2072" y="437"/>
                          <a:pt x="2153" y="451"/>
                          <a:pt x="2203" y="424"/>
                        </a:cubicBezTo>
                        <a:cubicBezTo>
                          <a:pt x="2200" y="449"/>
                          <a:pt x="2196" y="474"/>
                          <a:pt x="2194" y="496"/>
                        </a:cubicBezTo>
                        <a:cubicBezTo>
                          <a:pt x="2157" y="497"/>
                          <a:pt x="2124" y="484"/>
                          <a:pt x="2085" y="481"/>
                        </a:cubicBezTo>
                        <a:cubicBezTo>
                          <a:pt x="2029" y="476"/>
                          <a:pt x="1974" y="488"/>
                          <a:pt x="1919" y="482"/>
                        </a:cubicBezTo>
                        <a:cubicBezTo>
                          <a:pt x="1915" y="482"/>
                          <a:pt x="1914" y="488"/>
                          <a:pt x="1918" y="489"/>
                        </a:cubicBezTo>
                        <a:cubicBezTo>
                          <a:pt x="1982" y="497"/>
                          <a:pt x="2046" y="484"/>
                          <a:pt x="2109" y="500"/>
                        </a:cubicBezTo>
                        <a:cubicBezTo>
                          <a:pt x="2135" y="506"/>
                          <a:pt x="2165" y="518"/>
                          <a:pt x="2192" y="516"/>
                        </a:cubicBezTo>
                        <a:cubicBezTo>
                          <a:pt x="2192" y="524"/>
                          <a:pt x="2192" y="531"/>
                          <a:pt x="2192" y="537"/>
                        </a:cubicBezTo>
                        <a:cubicBezTo>
                          <a:pt x="2193" y="541"/>
                          <a:pt x="2193" y="544"/>
                          <a:pt x="2193" y="547"/>
                        </a:cubicBezTo>
                        <a:cubicBezTo>
                          <a:pt x="2192" y="546"/>
                          <a:pt x="2191" y="546"/>
                          <a:pt x="2190" y="546"/>
                        </a:cubicBezTo>
                        <a:cubicBezTo>
                          <a:pt x="2118" y="558"/>
                          <a:pt x="2048" y="578"/>
                          <a:pt x="1978" y="546"/>
                        </a:cubicBezTo>
                        <a:cubicBezTo>
                          <a:pt x="1975" y="545"/>
                          <a:pt x="1973" y="549"/>
                          <a:pt x="1976" y="551"/>
                        </a:cubicBezTo>
                        <a:cubicBezTo>
                          <a:pt x="2040" y="585"/>
                          <a:pt x="2125" y="584"/>
                          <a:pt x="2192" y="556"/>
                        </a:cubicBezTo>
                        <a:cubicBezTo>
                          <a:pt x="2193" y="556"/>
                          <a:pt x="2193" y="555"/>
                          <a:pt x="2193" y="555"/>
                        </a:cubicBezTo>
                        <a:cubicBezTo>
                          <a:pt x="2193" y="570"/>
                          <a:pt x="2192" y="583"/>
                          <a:pt x="2188" y="594"/>
                        </a:cubicBezTo>
                        <a:cubicBezTo>
                          <a:pt x="2141" y="596"/>
                          <a:pt x="2094" y="605"/>
                          <a:pt x="2047" y="609"/>
                        </a:cubicBezTo>
                        <a:cubicBezTo>
                          <a:pt x="2042" y="610"/>
                          <a:pt x="2041" y="618"/>
                          <a:pt x="2047" y="619"/>
                        </a:cubicBezTo>
                        <a:cubicBezTo>
                          <a:pt x="2093" y="622"/>
                          <a:pt x="2140" y="612"/>
                          <a:pt x="2185" y="603"/>
                        </a:cubicBezTo>
                        <a:cubicBezTo>
                          <a:pt x="2154" y="668"/>
                          <a:pt x="2051" y="639"/>
                          <a:pt x="1976" y="619"/>
                        </a:cubicBezTo>
                        <a:cubicBezTo>
                          <a:pt x="1921" y="565"/>
                          <a:pt x="1855" y="525"/>
                          <a:pt x="1775" y="508"/>
                        </a:cubicBezTo>
                        <a:cubicBezTo>
                          <a:pt x="1769" y="506"/>
                          <a:pt x="1767" y="515"/>
                          <a:pt x="1773" y="517"/>
                        </a:cubicBezTo>
                        <a:cubicBezTo>
                          <a:pt x="1916" y="564"/>
                          <a:pt x="1982" y="686"/>
                          <a:pt x="2052" y="809"/>
                        </a:cubicBezTo>
                        <a:cubicBezTo>
                          <a:pt x="2067" y="837"/>
                          <a:pt x="2082" y="864"/>
                          <a:pt x="2091" y="894"/>
                        </a:cubicBezTo>
                        <a:cubicBezTo>
                          <a:pt x="2096" y="914"/>
                          <a:pt x="2091" y="930"/>
                          <a:pt x="2080" y="943"/>
                        </a:cubicBezTo>
                        <a:cubicBezTo>
                          <a:pt x="2072" y="938"/>
                          <a:pt x="2065" y="933"/>
                          <a:pt x="2059" y="926"/>
                        </a:cubicBezTo>
                        <a:cubicBezTo>
                          <a:pt x="2046" y="912"/>
                          <a:pt x="2035" y="896"/>
                          <a:pt x="2025" y="880"/>
                        </a:cubicBezTo>
                        <a:cubicBezTo>
                          <a:pt x="2009" y="854"/>
                          <a:pt x="1995" y="826"/>
                          <a:pt x="1976" y="802"/>
                        </a:cubicBezTo>
                        <a:cubicBezTo>
                          <a:pt x="1975" y="800"/>
                          <a:pt x="1972" y="803"/>
                          <a:pt x="1973" y="804"/>
                        </a:cubicBezTo>
                        <a:cubicBezTo>
                          <a:pt x="1996" y="835"/>
                          <a:pt x="2009" y="872"/>
                          <a:pt x="2026" y="906"/>
                        </a:cubicBezTo>
                        <a:cubicBezTo>
                          <a:pt x="2034" y="921"/>
                          <a:pt x="2047" y="944"/>
                          <a:pt x="2065" y="956"/>
                        </a:cubicBezTo>
                        <a:cubicBezTo>
                          <a:pt x="2046" y="970"/>
                          <a:pt x="2021" y="979"/>
                          <a:pt x="2004" y="985"/>
                        </a:cubicBezTo>
                        <a:lnTo>
                          <a:pt x="2004" y="985"/>
                        </a:lnTo>
                        <a:cubicBezTo>
                          <a:pt x="2001" y="967"/>
                          <a:pt x="1989" y="949"/>
                          <a:pt x="1982" y="934"/>
                        </a:cubicBezTo>
                        <a:cubicBezTo>
                          <a:pt x="1984" y="934"/>
                          <a:pt x="1985" y="933"/>
                          <a:pt x="1985" y="931"/>
                        </a:cubicBezTo>
                        <a:cubicBezTo>
                          <a:pt x="1992" y="889"/>
                          <a:pt x="1966" y="859"/>
                          <a:pt x="1943" y="826"/>
                        </a:cubicBezTo>
                        <a:cubicBezTo>
                          <a:pt x="1908" y="773"/>
                          <a:pt x="1872" y="720"/>
                          <a:pt x="1843" y="664"/>
                        </a:cubicBezTo>
                        <a:cubicBezTo>
                          <a:pt x="1842" y="662"/>
                          <a:pt x="1839" y="664"/>
                          <a:pt x="1840" y="666"/>
                        </a:cubicBezTo>
                        <a:cubicBezTo>
                          <a:pt x="1861" y="711"/>
                          <a:pt x="1885" y="754"/>
                          <a:pt x="1909" y="798"/>
                        </a:cubicBezTo>
                        <a:cubicBezTo>
                          <a:pt x="1929" y="833"/>
                          <a:pt x="1954" y="869"/>
                          <a:pt x="1968" y="908"/>
                        </a:cubicBezTo>
                        <a:cubicBezTo>
                          <a:pt x="1954" y="884"/>
                          <a:pt x="1938" y="861"/>
                          <a:pt x="1923" y="838"/>
                        </a:cubicBezTo>
                        <a:cubicBezTo>
                          <a:pt x="1878" y="769"/>
                          <a:pt x="1826" y="707"/>
                          <a:pt x="1762" y="654"/>
                        </a:cubicBezTo>
                        <a:cubicBezTo>
                          <a:pt x="1761" y="653"/>
                          <a:pt x="1759" y="655"/>
                          <a:pt x="1760" y="656"/>
                        </a:cubicBezTo>
                        <a:cubicBezTo>
                          <a:pt x="1819" y="712"/>
                          <a:pt x="1865" y="779"/>
                          <a:pt x="1905" y="849"/>
                        </a:cubicBezTo>
                        <a:cubicBezTo>
                          <a:pt x="1921" y="877"/>
                          <a:pt x="1938" y="906"/>
                          <a:pt x="1953" y="936"/>
                        </a:cubicBezTo>
                        <a:cubicBezTo>
                          <a:pt x="1961" y="952"/>
                          <a:pt x="1966" y="973"/>
                          <a:pt x="1974" y="991"/>
                        </a:cubicBezTo>
                        <a:cubicBezTo>
                          <a:pt x="1916" y="992"/>
                          <a:pt x="1900" y="923"/>
                          <a:pt x="1880" y="872"/>
                        </a:cubicBezTo>
                        <a:cubicBezTo>
                          <a:pt x="1818" y="712"/>
                          <a:pt x="1619" y="520"/>
                          <a:pt x="1437" y="624"/>
                        </a:cubicBezTo>
                        <a:cubicBezTo>
                          <a:pt x="1435" y="626"/>
                          <a:pt x="1437" y="630"/>
                          <a:pt x="1439" y="629"/>
                        </a:cubicBezTo>
                        <a:cubicBezTo>
                          <a:pt x="1620" y="578"/>
                          <a:pt x="1772" y="749"/>
                          <a:pt x="1831" y="903"/>
                        </a:cubicBezTo>
                        <a:cubicBezTo>
                          <a:pt x="1835" y="913"/>
                          <a:pt x="1839" y="924"/>
                          <a:pt x="1843" y="933"/>
                        </a:cubicBezTo>
                        <a:cubicBezTo>
                          <a:pt x="1836" y="938"/>
                          <a:pt x="1828" y="942"/>
                          <a:pt x="1821" y="946"/>
                        </a:cubicBezTo>
                        <a:cubicBezTo>
                          <a:pt x="1817" y="931"/>
                          <a:pt x="1808" y="917"/>
                          <a:pt x="1799" y="903"/>
                        </a:cubicBezTo>
                        <a:cubicBezTo>
                          <a:pt x="1786" y="884"/>
                          <a:pt x="1772" y="865"/>
                          <a:pt x="1761" y="843"/>
                        </a:cubicBezTo>
                        <a:cubicBezTo>
                          <a:pt x="1760" y="841"/>
                          <a:pt x="1755" y="843"/>
                          <a:pt x="1756" y="845"/>
                        </a:cubicBezTo>
                        <a:cubicBezTo>
                          <a:pt x="1763" y="864"/>
                          <a:pt x="1775" y="880"/>
                          <a:pt x="1785" y="896"/>
                        </a:cubicBezTo>
                        <a:cubicBezTo>
                          <a:pt x="1797" y="914"/>
                          <a:pt x="1805" y="932"/>
                          <a:pt x="1815" y="949"/>
                        </a:cubicBezTo>
                        <a:cubicBezTo>
                          <a:pt x="1810" y="952"/>
                          <a:pt x="1805" y="954"/>
                          <a:pt x="1800" y="956"/>
                        </a:cubicBezTo>
                        <a:cubicBezTo>
                          <a:pt x="1798" y="953"/>
                          <a:pt x="1796" y="951"/>
                          <a:pt x="1794" y="948"/>
                        </a:cubicBezTo>
                        <a:cubicBezTo>
                          <a:pt x="1774" y="923"/>
                          <a:pt x="1754" y="896"/>
                          <a:pt x="1734" y="870"/>
                        </a:cubicBezTo>
                        <a:cubicBezTo>
                          <a:pt x="1710" y="838"/>
                          <a:pt x="1678" y="783"/>
                          <a:pt x="1638" y="768"/>
                        </a:cubicBezTo>
                        <a:cubicBezTo>
                          <a:pt x="1636" y="767"/>
                          <a:pt x="1635" y="770"/>
                          <a:pt x="1636" y="771"/>
                        </a:cubicBezTo>
                        <a:cubicBezTo>
                          <a:pt x="1659" y="781"/>
                          <a:pt x="1676" y="807"/>
                          <a:pt x="1689" y="826"/>
                        </a:cubicBezTo>
                        <a:cubicBezTo>
                          <a:pt x="1710" y="855"/>
                          <a:pt x="1730" y="885"/>
                          <a:pt x="1750" y="914"/>
                        </a:cubicBezTo>
                        <a:cubicBezTo>
                          <a:pt x="1753" y="919"/>
                          <a:pt x="1766" y="941"/>
                          <a:pt x="1780" y="961"/>
                        </a:cubicBezTo>
                        <a:cubicBezTo>
                          <a:pt x="1774" y="961"/>
                          <a:pt x="1768" y="962"/>
                          <a:pt x="1760" y="961"/>
                        </a:cubicBezTo>
                        <a:cubicBezTo>
                          <a:pt x="1711" y="904"/>
                          <a:pt x="1683" y="831"/>
                          <a:pt x="1619" y="788"/>
                        </a:cubicBezTo>
                        <a:cubicBezTo>
                          <a:pt x="1546" y="738"/>
                          <a:pt x="1457" y="781"/>
                          <a:pt x="1404" y="838"/>
                        </a:cubicBezTo>
                        <a:cubicBezTo>
                          <a:pt x="1286" y="961"/>
                          <a:pt x="1328" y="1152"/>
                          <a:pt x="1317" y="1306"/>
                        </a:cubicBezTo>
                        <a:cubicBezTo>
                          <a:pt x="1317" y="1308"/>
                          <a:pt x="1321" y="1309"/>
                          <a:pt x="1321" y="1307"/>
                        </a:cubicBezTo>
                        <a:cubicBezTo>
                          <a:pt x="1346" y="1167"/>
                          <a:pt x="1315" y="1010"/>
                          <a:pt x="1396" y="885"/>
                        </a:cubicBezTo>
                        <a:cubicBezTo>
                          <a:pt x="1450" y="801"/>
                          <a:pt x="1557" y="755"/>
                          <a:pt x="1635" y="834"/>
                        </a:cubicBezTo>
                        <a:cubicBezTo>
                          <a:pt x="1662" y="859"/>
                          <a:pt x="1680" y="893"/>
                          <a:pt x="1699" y="924"/>
                        </a:cubicBezTo>
                        <a:cubicBezTo>
                          <a:pt x="1703" y="929"/>
                          <a:pt x="1706" y="934"/>
                          <a:pt x="1710" y="940"/>
                        </a:cubicBezTo>
                        <a:cubicBezTo>
                          <a:pt x="1693" y="928"/>
                          <a:pt x="1678" y="912"/>
                          <a:pt x="1665" y="896"/>
                        </a:cubicBezTo>
                        <a:cubicBezTo>
                          <a:pt x="1636" y="859"/>
                          <a:pt x="1592" y="811"/>
                          <a:pt x="1539" y="813"/>
                        </a:cubicBezTo>
                        <a:cubicBezTo>
                          <a:pt x="1426" y="817"/>
                          <a:pt x="1383" y="930"/>
                          <a:pt x="1361" y="1026"/>
                        </a:cubicBezTo>
                        <a:cubicBezTo>
                          <a:pt x="1329" y="1168"/>
                          <a:pt x="1385" y="1322"/>
                          <a:pt x="1385" y="1465"/>
                        </a:cubicBezTo>
                        <a:cubicBezTo>
                          <a:pt x="1385" y="1545"/>
                          <a:pt x="1380" y="1629"/>
                          <a:pt x="1361" y="1706"/>
                        </a:cubicBezTo>
                        <a:cubicBezTo>
                          <a:pt x="1352" y="1744"/>
                          <a:pt x="1341" y="1779"/>
                          <a:pt x="1331" y="1814"/>
                        </a:cubicBezTo>
                        <a:cubicBezTo>
                          <a:pt x="1329" y="1807"/>
                          <a:pt x="1328" y="1800"/>
                          <a:pt x="1325" y="1794"/>
                        </a:cubicBezTo>
                        <a:cubicBezTo>
                          <a:pt x="1338" y="1757"/>
                          <a:pt x="1339" y="1710"/>
                          <a:pt x="1342" y="1675"/>
                        </a:cubicBezTo>
                        <a:cubicBezTo>
                          <a:pt x="1349" y="1598"/>
                          <a:pt x="1323" y="1526"/>
                          <a:pt x="1319" y="1449"/>
                        </a:cubicBezTo>
                        <a:cubicBezTo>
                          <a:pt x="1319" y="1447"/>
                          <a:pt x="1315" y="1447"/>
                          <a:pt x="1315" y="1449"/>
                        </a:cubicBezTo>
                        <a:cubicBezTo>
                          <a:pt x="1314" y="1517"/>
                          <a:pt x="1332" y="1582"/>
                          <a:pt x="1329" y="1649"/>
                        </a:cubicBezTo>
                        <a:cubicBezTo>
                          <a:pt x="1327" y="1685"/>
                          <a:pt x="1318" y="1718"/>
                          <a:pt x="1309" y="1752"/>
                        </a:cubicBezTo>
                        <a:cubicBezTo>
                          <a:pt x="1304" y="1742"/>
                          <a:pt x="1300" y="1734"/>
                          <a:pt x="1295" y="1725"/>
                        </a:cubicBezTo>
                        <a:cubicBezTo>
                          <a:pt x="1310" y="1692"/>
                          <a:pt x="1310" y="1645"/>
                          <a:pt x="1310" y="1613"/>
                        </a:cubicBezTo>
                        <a:cubicBezTo>
                          <a:pt x="1311" y="1555"/>
                          <a:pt x="1302" y="1496"/>
                          <a:pt x="1294" y="1438"/>
                        </a:cubicBezTo>
                        <a:cubicBezTo>
                          <a:pt x="1285" y="1370"/>
                          <a:pt x="1276" y="1302"/>
                          <a:pt x="1271" y="1233"/>
                        </a:cubicBezTo>
                        <a:cubicBezTo>
                          <a:pt x="1265" y="1164"/>
                          <a:pt x="1280" y="1096"/>
                          <a:pt x="1273" y="1027"/>
                        </a:cubicBezTo>
                        <a:cubicBezTo>
                          <a:pt x="1273" y="1024"/>
                          <a:pt x="1269" y="1024"/>
                          <a:pt x="1269" y="1027"/>
                        </a:cubicBezTo>
                        <a:cubicBezTo>
                          <a:pt x="1269" y="1092"/>
                          <a:pt x="1247" y="1155"/>
                          <a:pt x="1248" y="1220"/>
                        </a:cubicBezTo>
                        <a:cubicBezTo>
                          <a:pt x="1250" y="1284"/>
                          <a:pt x="1258" y="1347"/>
                          <a:pt x="1265" y="1411"/>
                        </a:cubicBezTo>
                        <a:cubicBezTo>
                          <a:pt x="1272" y="1467"/>
                          <a:pt x="1280" y="1522"/>
                          <a:pt x="1283" y="1578"/>
                        </a:cubicBezTo>
                        <a:cubicBezTo>
                          <a:pt x="1284" y="1605"/>
                          <a:pt x="1284" y="1632"/>
                          <a:pt x="1281" y="1658"/>
                        </a:cubicBezTo>
                        <a:cubicBezTo>
                          <a:pt x="1280" y="1670"/>
                          <a:pt x="1278" y="1681"/>
                          <a:pt x="1275" y="1692"/>
                        </a:cubicBezTo>
                        <a:cubicBezTo>
                          <a:pt x="1255" y="1662"/>
                          <a:pt x="1232" y="1635"/>
                          <a:pt x="1208" y="1608"/>
                        </a:cubicBezTo>
                        <a:cubicBezTo>
                          <a:pt x="1224" y="1542"/>
                          <a:pt x="1191" y="1458"/>
                          <a:pt x="1171" y="1395"/>
                        </a:cubicBezTo>
                        <a:cubicBezTo>
                          <a:pt x="1170" y="1393"/>
                          <a:pt x="1166" y="1394"/>
                          <a:pt x="1167" y="1396"/>
                        </a:cubicBezTo>
                        <a:cubicBezTo>
                          <a:pt x="1176" y="1435"/>
                          <a:pt x="1181" y="1475"/>
                          <a:pt x="1184" y="1514"/>
                        </a:cubicBezTo>
                        <a:cubicBezTo>
                          <a:pt x="1187" y="1538"/>
                          <a:pt x="1186" y="1563"/>
                          <a:pt x="1188" y="1587"/>
                        </a:cubicBezTo>
                        <a:cubicBezTo>
                          <a:pt x="1156" y="1552"/>
                          <a:pt x="1121" y="1518"/>
                          <a:pt x="1088" y="1482"/>
                        </a:cubicBezTo>
                        <a:cubicBezTo>
                          <a:pt x="991" y="1376"/>
                          <a:pt x="935" y="1211"/>
                          <a:pt x="783" y="1172"/>
                        </a:cubicBezTo>
                        <a:cubicBezTo>
                          <a:pt x="688" y="1148"/>
                          <a:pt x="595" y="1204"/>
                          <a:pt x="562" y="1293"/>
                        </a:cubicBezTo>
                        <a:cubicBezTo>
                          <a:pt x="552" y="1320"/>
                          <a:pt x="547" y="1361"/>
                          <a:pt x="556" y="1388"/>
                        </a:cubicBezTo>
                        <a:cubicBezTo>
                          <a:pt x="553" y="1388"/>
                          <a:pt x="549" y="1387"/>
                          <a:pt x="546" y="1387"/>
                        </a:cubicBezTo>
                        <a:cubicBezTo>
                          <a:pt x="539" y="1339"/>
                          <a:pt x="530" y="1288"/>
                          <a:pt x="553" y="1243"/>
                        </a:cubicBezTo>
                        <a:cubicBezTo>
                          <a:pt x="554" y="1241"/>
                          <a:pt x="551" y="1239"/>
                          <a:pt x="550" y="1241"/>
                        </a:cubicBezTo>
                        <a:cubicBezTo>
                          <a:pt x="525" y="1284"/>
                          <a:pt x="525" y="1338"/>
                          <a:pt x="530" y="1387"/>
                        </a:cubicBezTo>
                        <a:cubicBezTo>
                          <a:pt x="523" y="1387"/>
                          <a:pt x="516" y="1387"/>
                          <a:pt x="509" y="1388"/>
                        </a:cubicBezTo>
                        <a:cubicBezTo>
                          <a:pt x="516" y="1363"/>
                          <a:pt x="509" y="1329"/>
                          <a:pt x="509" y="1306"/>
                        </a:cubicBezTo>
                        <a:cubicBezTo>
                          <a:pt x="509" y="1304"/>
                          <a:pt x="506" y="1304"/>
                          <a:pt x="506" y="1306"/>
                        </a:cubicBezTo>
                        <a:cubicBezTo>
                          <a:pt x="504" y="1322"/>
                          <a:pt x="504" y="1337"/>
                          <a:pt x="503" y="1353"/>
                        </a:cubicBezTo>
                        <a:cubicBezTo>
                          <a:pt x="502" y="1365"/>
                          <a:pt x="499" y="1378"/>
                          <a:pt x="497" y="1390"/>
                        </a:cubicBezTo>
                        <a:cubicBezTo>
                          <a:pt x="470" y="1395"/>
                          <a:pt x="445" y="1406"/>
                          <a:pt x="424" y="1424"/>
                        </a:cubicBezTo>
                        <a:cubicBezTo>
                          <a:pt x="423" y="1425"/>
                          <a:pt x="423" y="1425"/>
                          <a:pt x="422" y="1425"/>
                        </a:cubicBezTo>
                        <a:cubicBezTo>
                          <a:pt x="442" y="1380"/>
                          <a:pt x="460" y="1334"/>
                          <a:pt x="481" y="1289"/>
                        </a:cubicBezTo>
                        <a:cubicBezTo>
                          <a:pt x="482" y="1286"/>
                          <a:pt x="479" y="1284"/>
                          <a:pt x="477" y="1286"/>
                        </a:cubicBezTo>
                        <a:cubicBezTo>
                          <a:pt x="450" y="1336"/>
                          <a:pt x="425" y="1387"/>
                          <a:pt x="398" y="1438"/>
                        </a:cubicBezTo>
                        <a:cubicBezTo>
                          <a:pt x="389" y="1454"/>
                          <a:pt x="383" y="1471"/>
                          <a:pt x="376" y="1488"/>
                        </a:cubicBezTo>
                        <a:cubicBezTo>
                          <a:pt x="367" y="1498"/>
                          <a:pt x="357" y="1506"/>
                          <a:pt x="346" y="1513"/>
                        </a:cubicBezTo>
                        <a:cubicBezTo>
                          <a:pt x="350" y="1504"/>
                          <a:pt x="354" y="1494"/>
                          <a:pt x="359" y="1485"/>
                        </a:cubicBezTo>
                        <a:cubicBezTo>
                          <a:pt x="384" y="1438"/>
                          <a:pt x="403" y="1389"/>
                          <a:pt x="429" y="1343"/>
                        </a:cubicBezTo>
                        <a:cubicBezTo>
                          <a:pt x="430" y="1341"/>
                          <a:pt x="427" y="1339"/>
                          <a:pt x="425" y="1341"/>
                        </a:cubicBezTo>
                        <a:cubicBezTo>
                          <a:pt x="390" y="1403"/>
                          <a:pt x="358" y="1468"/>
                          <a:pt x="319" y="1529"/>
                        </a:cubicBezTo>
                        <a:cubicBezTo>
                          <a:pt x="316" y="1531"/>
                          <a:pt x="312" y="1533"/>
                          <a:pt x="308" y="1535"/>
                        </a:cubicBezTo>
                        <a:cubicBezTo>
                          <a:pt x="310" y="1529"/>
                          <a:pt x="312" y="1523"/>
                          <a:pt x="314" y="1518"/>
                        </a:cubicBezTo>
                        <a:cubicBezTo>
                          <a:pt x="326" y="1480"/>
                          <a:pt x="344" y="1446"/>
                          <a:pt x="359" y="1410"/>
                        </a:cubicBezTo>
                        <a:cubicBezTo>
                          <a:pt x="360" y="1408"/>
                          <a:pt x="357" y="1406"/>
                          <a:pt x="356" y="1408"/>
                        </a:cubicBezTo>
                        <a:cubicBezTo>
                          <a:pt x="343" y="1434"/>
                          <a:pt x="328" y="1460"/>
                          <a:pt x="315" y="1486"/>
                        </a:cubicBezTo>
                        <a:cubicBezTo>
                          <a:pt x="305" y="1506"/>
                          <a:pt x="299" y="1526"/>
                          <a:pt x="288" y="1545"/>
                        </a:cubicBezTo>
                        <a:cubicBezTo>
                          <a:pt x="262" y="1559"/>
                          <a:pt x="236" y="1573"/>
                          <a:pt x="216" y="1597"/>
                        </a:cubicBezTo>
                        <a:cubicBezTo>
                          <a:pt x="197" y="1619"/>
                          <a:pt x="189" y="1648"/>
                          <a:pt x="184" y="1676"/>
                        </a:cubicBezTo>
                        <a:cubicBezTo>
                          <a:pt x="180" y="1697"/>
                          <a:pt x="178" y="1715"/>
                          <a:pt x="165" y="1732"/>
                        </a:cubicBezTo>
                        <a:cubicBezTo>
                          <a:pt x="161" y="1737"/>
                          <a:pt x="158" y="1742"/>
                          <a:pt x="156" y="1747"/>
                        </a:cubicBezTo>
                        <a:cubicBezTo>
                          <a:pt x="155" y="1747"/>
                          <a:pt x="155" y="1747"/>
                          <a:pt x="155" y="1747"/>
                        </a:cubicBezTo>
                        <a:cubicBezTo>
                          <a:pt x="156" y="1739"/>
                          <a:pt x="157" y="1731"/>
                          <a:pt x="158" y="1724"/>
                        </a:cubicBezTo>
                        <a:cubicBezTo>
                          <a:pt x="172" y="1644"/>
                          <a:pt x="197" y="1565"/>
                          <a:pt x="226" y="1489"/>
                        </a:cubicBezTo>
                        <a:cubicBezTo>
                          <a:pt x="227" y="1486"/>
                          <a:pt x="222" y="1483"/>
                          <a:pt x="220" y="1486"/>
                        </a:cubicBezTo>
                        <a:cubicBezTo>
                          <a:pt x="190" y="1555"/>
                          <a:pt x="162" y="1622"/>
                          <a:pt x="142" y="1694"/>
                        </a:cubicBezTo>
                        <a:cubicBezTo>
                          <a:pt x="133" y="1724"/>
                          <a:pt x="126" y="1754"/>
                          <a:pt x="119" y="1784"/>
                        </a:cubicBezTo>
                        <a:cubicBezTo>
                          <a:pt x="117" y="1787"/>
                          <a:pt x="115" y="1790"/>
                          <a:pt x="113" y="1792"/>
                        </a:cubicBezTo>
                        <a:cubicBezTo>
                          <a:pt x="101" y="1809"/>
                          <a:pt x="96" y="1829"/>
                          <a:pt x="87" y="1847"/>
                        </a:cubicBezTo>
                        <a:cubicBezTo>
                          <a:pt x="91" y="1817"/>
                          <a:pt x="98" y="1786"/>
                          <a:pt x="105" y="1756"/>
                        </a:cubicBezTo>
                        <a:cubicBezTo>
                          <a:pt x="121" y="1692"/>
                          <a:pt x="139" y="1629"/>
                          <a:pt x="160" y="1567"/>
                        </a:cubicBezTo>
                        <a:cubicBezTo>
                          <a:pt x="161" y="1565"/>
                          <a:pt x="158" y="1564"/>
                          <a:pt x="157" y="1566"/>
                        </a:cubicBezTo>
                        <a:cubicBezTo>
                          <a:pt x="134" y="1618"/>
                          <a:pt x="113" y="1671"/>
                          <a:pt x="94" y="1726"/>
                        </a:cubicBezTo>
                        <a:cubicBezTo>
                          <a:pt x="85" y="1755"/>
                          <a:pt x="76" y="1785"/>
                          <a:pt x="69" y="1815"/>
                        </a:cubicBezTo>
                        <a:cubicBezTo>
                          <a:pt x="65" y="1833"/>
                          <a:pt x="65" y="1852"/>
                          <a:pt x="61" y="1870"/>
                        </a:cubicBezTo>
                        <a:cubicBezTo>
                          <a:pt x="53" y="1858"/>
                          <a:pt x="46" y="1845"/>
                          <a:pt x="42" y="1830"/>
                        </a:cubicBezTo>
                        <a:cubicBezTo>
                          <a:pt x="37" y="1810"/>
                          <a:pt x="43" y="1791"/>
                          <a:pt x="45" y="1771"/>
                        </a:cubicBezTo>
                        <a:cubicBezTo>
                          <a:pt x="45" y="1770"/>
                          <a:pt x="43" y="1769"/>
                          <a:pt x="42" y="1770"/>
                        </a:cubicBezTo>
                        <a:cubicBezTo>
                          <a:pt x="29" y="1793"/>
                          <a:pt x="26" y="1825"/>
                          <a:pt x="35" y="1850"/>
                        </a:cubicBezTo>
                        <a:cubicBezTo>
                          <a:pt x="25" y="1837"/>
                          <a:pt x="16" y="1821"/>
                          <a:pt x="10" y="1807"/>
                        </a:cubicBezTo>
                        <a:cubicBezTo>
                          <a:pt x="7" y="1775"/>
                          <a:pt x="2" y="1743"/>
                          <a:pt x="0" y="1711"/>
                        </a:cubicBezTo>
                        <a:cubicBezTo>
                          <a:pt x="-2" y="1666"/>
                          <a:pt x="13" y="1619"/>
                          <a:pt x="32" y="1578"/>
                        </a:cubicBezTo>
                        <a:cubicBezTo>
                          <a:pt x="63" y="1512"/>
                          <a:pt x="125" y="1462"/>
                          <a:pt x="139" y="1389"/>
                        </a:cubicBezTo>
                        <a:cubicBezTo>
                          <a:pt x="140" y="1385"/>
                          <a:pt x="135" y="1382"/>
                          <a:pt x="133" y="1386"/>
                        </a:cubicBezTo>
                        <a:cubicBezTo>
                          <a:pt x="113" y="1420"/>
                          <a:pt x="88" y="1451"/>
                          <a:pt x="64" y="1484"/>
                        </a:cubicBezTo>
                        <a:cubicBezTo>
                          <a:pt x="86" y="1433"/>
                          <a:pt x="109" y="1382"/>
                          <a:pt x="124" y="1329"/>
                        </a:cubicBezTo>
                        <a:cubicBezTo>
                          <a:pt x="151" y="1228"/>
                          <a:pt x="164" y="1135"/>
                          <a:pt x="216" y="1043"/>
                        </a:cubicBezTo>
                        <a:cubicBezTo>
                          <a:pt x="238" y="1005"/>
                          <a:pt x="255" y="965"/>
                          <a:pt x="275" y="926"/>
                        </a:cubicBezTo>
                        <a:cubicBezTo>
                          <a:pt x="297" y="883"/>
                          <a:pt x="332" y="853"/>
                          <a:pt x="368" y="821"/>
                        </a:cubicBezTo>
                        <a:cubicBezTo>
                          <a:pt x="372" y="818"/>
                          <a:pt x="368" y="813"/>
                          <a:pt x="364" y="815"/>
                        </a:cubicBezTo>
                        <a:cubicBezTo>
                          <a:pt x="298" y="850"/>
                          <a:pt x="247" y="911"/>
                          <a:pt x="203" y="975"/>
                        </a:cubicBezTo>
                        <a:cubicBezTo>
                          <a:pt x="232" y="888"/>
                          <a:pt x="261" y="802"/>
                          <a:pt x="322" y="732"/>
                        </a:cubicBezTo>
                        <a:cubicBezTo>
                          <a:pt x="417" y="623"/>
                          <a:pt x="538" y="549"/>
                          <a:pt x="675" y="508"/>
                        </a:cubicBezTo>
                        <a:cubicBezTo>
                          <a:pt x="693" y="502"/>
                          <a:pt x="710" y="498"/>
                          <a:pt x="728" y="493"/>
                        </a:cubicBezTo>
                        <a:cubicBezTo>
                          <a:pt x="687" y="515"/>
                          <a:pt x="649" y="540"/>
                          <a:pt x="616" y="569"/>
                        </a:cubicBezTo>
                        <a:cubicBezTo>
                          <a:pt x="614" y="570"/>
                          <a:pt x="616" y="574"/>
                          <a:pt x="619" y="572"/>
                        </a:cubicBezTo>
                        <a:cubicBezTo>
                          <a:pt x="670" y="535"/>
                          <a:pt x="726" y="505"/>
                          <a:pt x="785" y="480"/>
                        </a:cubicBezTo>
                        <a:cubicBezTo>
                          <a:pt x="839" y="468"/>
                          <a:pt x="893" y="459"/>
                          <a:pt x="947" y="448"/>
                        </a:cubicBezTo>
                        <a:cubicBezTo>
                          <a:pt x="930" y="455"/>
                          <a:pt x="913" y="461"/>
                          <a:pt x="895" y="468"/>
                        </a:cubicBezTo>
                        <a:cubicBezTo>
                          <a:pt x="795" y="506"/>
                          <a:pt x="698" y="553"/>
                          <a:pt x="613" y="619"/>
                        </a:cubicBezTo>
                        <a:cubicBezTo>
                          <a:pt x="611" y="621"/>
                          <a:pt x="614" y="625"/>
                          <a:pt x="616" y="624"/>
                        </a:cubicBezTo>
                        <a:cubicBezTo>
                          <a:pt x="711" y="559"/>
                          <a:pt x="817" y="521"/>
                          <a:pt x="924" y="482"/>
                        </a:cubicBezTo>
                        <a:cubicBezTo>
                          <a:pt x="999" y="454"/>
                          <a:pt x="1079" y="428"/>
                          <a:pt x="1150" y="389"/>
                        </a:cubicBezTo>
                        <a:cubicBezTo>
                          <a:pt x="1181" y="376"/>
                          <a:pt x="1211" y="362"/>
                          <a:pt x="1242" y="348"/>
                        </a:cubicBezTo>
                        <a:cubicBezTo>
                          <a:pt x="1323" y="321"/>
                          <a:pt x="1402" y="291"/>
                          <a:pt x="1485" y="268"/>
                        </a:cubicBezTo>
                        <a:cubicBezTo>
                          <a:pt x="1571" y="244"/>
                          <a:pt x="1649" y="215"/>
                          <a:pt x="1724" y="174"/>
                        </a:cubicBezTo>
                        <a:cubicBezTo>
                          <a:pt x="1618" y="237"/>
                          <a:pt x="1508" y="296"/>
                          <a:pt x="1389" y="329"/>
                        </a:cubicBezTo>
                        <a:cubicBezTo>
                          <a:pt x="1384" y="330"/>
                          <a:pt x="1386" y="337"/>
                          <a:pt x="1391" y="336"/>
                        </a:cubicBezTo>
                        <a:cubicBezTo>
                          <a:pt x="1510" y="307"/>
                          <a:pt x="1619" y="252"/>
                          <a:pt x="1726" y="193"/>
                        </a:cubicBezTo>
                        <a:cubicBezTo>
                          <a:pt x="1776" y="166"/>
                          <a:pt x="1825" y="139"/>
                          <a:pt x="1872" y="107"/>
                        </a:cubicBezTo>
                        <a:cubicBezTo>
                          <a:pt x="1918" y="77"/>
                          <a:pt x="1949" y="31"/>
                          <a:pt x="1994" y="0"/>
                        </a:cubicBezTo>
                        <a:cubicBezTo>
                          <a:pt x="2001" y="5"/>
                          <a:pt x="2007" y="12"/>
                          <a:pt x="2013" y="19"/>
                        </a:cubicBezTo>
                        <a:cubicBezTo>
                          <a:pt x="1980" y="26"/>
                          <a:pt x="1952" y="59"/>
                          <a:pt x="1931" y="82"/>
                        </a:cubicBezTo>
                        <a:cubicBezTo>
                          <a:pt x="1902" y="113"/>
                          <a:pt x="1878" y="147"/>
                          <a:pt x="1847" y="175"/>
                        </a:cubicBezTo>
                        <a:cubicBezTo>
                          <a:pt x="1770" y="248"/>
                          <a:pt x="1674" y="308"/>
                          <a:pt x="1581" y="355"/>
                        </a:cubicBezTo>
                        <a:cubicBezTo>
                          <a:pt x="1578" y="356"/>
                          <a:pt x="1580" y="359"/>
                          <a:pt x="1582" y="358"/>
                        </a:cubicBezTo>
                        <a:cubicBezTo>
                          <a:pt x="1675" y="318"/>
                          <a:pt x="1762" y="268"/>
                          <a:pt x="1841" y="204"/>
                        </a:cubicBezTo>
                        <a:cubicBezTo>
                          <a:pt x="1874" y="177"/>
                          <a:pt x="1902" y="145"/>
                          <a:pt x="1931" y="113"/>
                        </a:cubicBezTo>
                        <a:cubicBezTo>
                          <a:pt x="1959" y="83"/>
                          <a:pt x="1992" y="60"/>
                          <a:pt x="2022" y="32"/>
                        </a:cubicBezTo>
                        <a:cubicBezTo>
                          <a:pt x="2025" y="37"/>
                          <a:pt x="2028" y="42"/>
                          <a:pt x="2031" y="46"/>
                        </a:cubicBezTo>
                        <a:cubicBezTo>
                          <a:pt x="2018" y="51"/>
                          <a:pt x="2008" y="58"/>
                          <a:pt x="1998" y="66"/>
                        </a:cubicBezTo>
                        <a:cubicBezTo>
                          <a:pt x="1996" y="68"/>
                          <a:pt x="1998" y="71"/>
                          <a:pt x="2000" y="69"/>
                        </a:cubicBezTo>
                        <a:cubicBezTo>
                          <a:pt x="2010" y="62"/>
                          <a:pt x="2022" y="56"/>
                          <a:pt x="2033" y="50"/>
                        </a:cubicBezTo>
                        <a:cubicBezTo>
                          <a:pt x="2035" y="52"/>
                          <a:pt x="2036" y="54"/>
                          <a:pt x="2037" y="55"/>
                        </a:cubicBezTo>
                        <a:cubicBezTo>
                          <a:pt x="2038" y="57"/>
                          <a:pt x="2039" y="59"/>
                          <a:pt x="2040" y="61"/>
                        </a:cubicBezTo>
                        <a:cubicBezTo>
                          <a:pt x="2031" y="67"/>
                          <a:pt x="2024" y="75"/>
                          <a:pt x="2017" y="82"/>
                        </a:cubicBezTo>
                        <a:cubicBezTo>
                          <a:pt x="2006" y="94"/>
                          <a:pt x="1995" y="106"/>
                          <a:pt x="1983" y="117"/>
                        </a:cubicBezTo>
                        <a:cubicBezTo>
                          <a:pt x="1981" y="119"/>
                          <a:pt x="1984" y="122"/>
                          <a:pt x="1986" y="120"/>
                        </a:cubicBezTo>
                        <a:cubicBezTo>
                          <a:pt x="1997" y="111"/>
                          <a:pt x="2008" y="101"/>
                          <a:pt x="2019" y="91"/>
                        </a:cubicBezTo>
                        <a:cubicBezTo>
                          <a:pt x="2027" y="84"/>
                          <a:pt x="2037" y="79"/>
                          <a:pt x="2045" y="72"/>
                        </a:cubicBezTo>
                        <a:cubicBezTo>
                          <a:pt x="2061" y="123"/>
                          <a:pt x="1984" y="161"/>
                          <a:pt x="1951" y="189"/>
                        </a:cubicBezTo>
                        <a:cubicBezTo>
                          <a:pt x="1900" y="231"/>
                          <a:pt x="1858" y="279"/>
                          <a:pt x="1804" y="318"/>
                        </a:cubicBezTo>
                        <a:cubicBezTo>
                          <a:pt x="1749" y="358"/>
                          <a:pt x="1690" y="393"/>
                          <a:pt x="1626" y="417"/>
                        </a:cubicBezTo>
                        <a:cubicBezTo>
                          <a:pt x="1564" y="440"/>
                          <a:pt x="1498" y="450"/>
                          <a:pt x="1436" y="472"/>
                        </a:cubicBezTo>
                        <a:cubicBezTo>
                          <a:pt x="1434" y="473"/>
                          <a:pt x="1434" y="477"/>
                          <a:pt x="1436" y="476"/>
                        </a:cubicBezTo>
                        <a:cubicBezTo>
                          <a:pt x="1577" y="461"/>
                          <a:pt x="1707" y="432"/>
                          <a:pt x="1828" y="358"/>
                        </a:cubicBezTo>
                        <a:cubicBezTo>
                          <a:pt x="1850" y="345"/>
                          <a:pt x="1870" y="329"/>
                          <a:pt x="1889" y="313"/>
                        </a:cubicBezTo>
                        <a:cubicBezTo>
                          <a:pt x="1923" y="293"/>
                          <a:pt x="1956" y="272"/>
                          <a:pt x="1999" y="269"/>
                        </a:cubicBezTo>
                        <a:cubicBezTo>
                          <a:pt x="2050" y="264"/>
                          <a:pt x="2116" y="272"/>
                          <a:pt x="2164" y="300"/>
                        </a:cubicBezTo>
                        <a:cubicBezTo>
                          <a:pt x="2085" y="294"/>
                          <a:pt x="2002" y="303"/>
                          <a:pt x="1926" y="320"/>
                        </a:cubicBezTo>
                        <a:cubicBezTo>
                          <a:pt x="1922" y="321"/>
                          <a:pt x="1924" y="326"/>
                          <a:pt x="1927" y="325"/>
                        </a:cubicBezTo>
                        <a:cubicBezTo>
                          <a:pt x="2008" y="311"/>
                          <a:pt x="2088" y="314"/>
                          <a:pt x="2169" y="306"/>
                        </a:cubicBezTo>
                        <a:cubicBezTo>
                          <a:pt x="2170" y="306"/>
                          <a:pt x="2171" y="306"/>
                          <a:pt x="2172" y="305"/>
                        </a:cubicBezTo>
                        <a:cubicBezTo>
                          <a:pt x="2177" y="308"/>
                          <a:pt x="2182" y="312"/>
                          <a:pt x="2187" y="316"/>
                        </a:cubicBezTo>
                        <a:cubicBezTo>
                          <a:pt x="2193" y="321"/>
                          <a:pt x="2198" y="329"/>
                          <a:pt x="2201" y="338"/>
                        </a:cubicBezTo>
                        <a:cubicBezTo>
                          <a:pt x="2138" y="329"/>
                          <a:pt x="2070" y="338"/>
                          <a:pt x="2007" y="342"/>
                        </a:cubicBezTo>
                        <a:cubicBezTo>
                          <a:pt x="1947" y="346"/>
                          <a:pt x="1888" y="356"/>
                          <a:pt x="1835" y="387"/>
                        </a:cubicBezTo>
                        <a:cubicBezTo>
                          <a:pt x="1833" y="388"/>
                          <a:pt x="1835" y="391"/>
                          <a:pt x="1837" y="390"/>
                        </a:cubicBezTo>
                        <a:cubicBezTo>
                          <a:pt x="1894" y="359"/>
                          <a:pt x="1956" y="353"/>
                          <a:pt x="2019" y="352"/>
                        </a:cubicBezTo>
                        <a:cubicBezTo>
                          <a:pt x="2077" y="350"/>
                          <a:pt x="2141" y="345"/>
                          <a:pt x="2198" y="355"/>
                        </a:cubicBezTo>
                        <a:cubicBezTo>
                          <a:pt x="2201" y="356"/>
                          <a:pt x="2202" y="355"/>
                          <a:pt x="2204" y="354"/>
                        </a:cubicBezTo>
                        <a:cubicBezTo>
                          <a:pt x="2205" y="358"/>
                          <a:pt x="2205" y="363"/>
                          <a:pt x="2206" y="368"/>
                        </a:cubicBezTo>
                        <a:cubicBezTo>
                          <a:pt x="2205" y="367"/>
                          <a:pt x="2204" y="366"/>
                          <a:pt x="2203" y="366"/>
                        </a:cubicBezTo>
                        <a:cubicBezTo>
                          <a:pt x="2161" y="370"/>
                          <a:pt x="2122" y="381"/>
                          <a:pt x="2080" y="369"/>
                        </a:cubicBezTo>
                        <a:cubicBezTo>
                          <a:pt x="2077" y="368"/>
                          <a:pt x="2076" y="372"/>
                          <a:pt x="2079" y="373"/>
                        </a:cubicBezTo>
                        <a:cubicBezTo>
                          <a:pt x="2114" y="386"/>
                          <a:pt x="2172" y="393"/>
                          <a:pt x="2204" y="371"/>
                        </a:cubicBezTo>
                        <a:cubicBezTo>
                          <a:pt x="2205" y="371"/>
                          <a:pt x="2206" y="370"/>
                          <a:pt x="2206" y="369"/>
                        </a:cubicBezTo>
                        <a:cubicBezTo>
                          <a:pt x="2206" y="377"/>
                          <a:pt x="2206" y="386"/>
                          <a:pt x="2206" y="395"/>
                        </a:cubicBezTo>
                        <a:lnTo>
                          <a:pt x="2205" y="395"/>
                        </a:ln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265" name="Google Shape;1265;p38"/>
                <p:cNvSpPr/>
                <p:nvPr/>
              </p:nvSpPr>
              <p:spPr>
                <a:xfrm>
                  <a:off x="8905680" y="3897720"/>
                  <a:ext cx="74160" cy="198720"/>
                </a:xfrm>
                <a:custGeom>
                  <a:avLst/>
                  <a:gdLst/>
                  <a:ahLst/>
                  <a:cxnLst/>
                  <a:rect l="l" t="t" r="r" b="b"/>
                  <a:pathLst>
                    <a:path w="206" h="552" extrusionOk="0">
                      <a:moveTo>
                        <a:pt x="205" y="25"/>
                      </a:moveTo>
                      <a:cubicBezTo>
                        <a:pt x="196" y="14"/>
                        <a:pt x="192" y="-5"/>
                        <a:pt x="170" y="1"/>
                      </a:cubicBezTo>
                      <a:cubicBezTo>
                        <a:pt x="142" y="10"/>
                        <a:pt x="114" y="34"/>
                        <a:pt x="97" y="58"/>
                      </a:cubicBezTo>
                      <a:cubicBezTo>
                        <a:pt x="73" y="91"/>
                        <a:pt x="54" y="128"/>
                        <a:pt x="38" y="166"/>
                      </a:cubicBezTo>
                      <a:cubicBezTo>
                        <a:pt x="31" y="185"/>
                        <a:pt x="22" y="205"/>
                        <a:pt x="15" y="226"/>
                      </a:cubicBezTo>
                      <a:cubicBezTo>
                        <a:pt x="-8" y="264"/>
                        <a:pt x="2" y="311"/>
                        <a:pt x="3" y="356"/>
                      </a:cubicBezTo>
                      <a:cubicBezTo>
                        <a:pt x="5" y="401"/>
                        <a:pt x="11" y="445"/>
                        <a:pt x="25" y="487"/>
                      </a:cubicBezTo>
                      <a:cubicBezTo>
                        <a:pt x="29" y="507"/>
                        <a:pt x="34" y="526"/>
                        <a:pt x="49" y="541"/>
                      </a:cubicBezTo>
                      <a:cubicBezTo>
                        <a:pt x="69" y="563"/>
                        <a:pt x="96" y="547"/>
                        <a:pt x="113" y="531"/>
                      </a:cubicBezTo>
                      <a:cubicBezTo>
                        <a:pt x="147" y="498"/>
                        <a:pt x="135" y="449"/>
                        <a:pt x="133" y="407"/>
                      </a:cubicBezTo>
                      <a:cubicBezTo>
                        <a:pt x="130" y="345"/>
                        <a:pt x="133" y="286"/>
                        <a:pt x="135" y="225"/>
                      </a:cubicBezTo>
                      <a:lnTo>
                        <a:pt x="135" y="224"/>
                      </a:lnTo>
                      <a:cubicBezTo>
                        <a:pt x="137" y="210"/>
                        <a:pt x="139" y="196"/>
                        <a:pt x="141" y="183"/>
                      </a:cubicBezTo>
                      <a:cubicBezTo>
                        <a:pt x="149" y="143"/>
                        <a:pt x="173" y="114"/>
                        <a:pt x="185" y="77"/>
                      </a:cubicBezTo>
                      <a:cubicBezTo>
                        <a:pt x="192" y="57"/>
                        <a:pt x="189" y="31"/>
                        <a:pt x="174" y="20"/>
                      </a:cubicBezTo>
                      <a:cubicBezTo>
                        <a:pt x="182" y="17"/>
                        <a:pt x="190" y="17"/>
                        <a:pt x="195" y="25"/>
                      </a:cubicBezTo>
                      <a:cubicBezTo>
                        <a:pt x="196" y="27"/>
                        <a:pt x="202" y="29"/>
                        <a:pt x="203" y="29"/>
                      </a:cubicBezTo>
                      <a:cubicBezTo>
                        <a:pt x="205" y="30"/>
                        <a:pt x="206" y="27"/>
                        <a:pt x="205" y="25"/>
                      </a:cubicBezTo>
                      <a:moveTo>
                        <a:pt x="37" y="491"/>
                      </a:moveTo>
                      <a:lnTo>
                        <a:pt x="37" y="490"/>
                      </a:lnTo>
                      <a:cubicBezTo>
                        <a:pt x="38" y="491"/>
                        <a:pt x="38" y="492"/>
                        <a:pt x="38" y="493"/>
                      </a:cubicBezTo>
                      <a:cubicBezTo>
                        <a:pt x="38" y="492"/>
                        <a:pt x="38" y="492"/>
                        <a:pt x="37" y="491"/>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3" name="Title 2">
            <a:extLst>
              <a:ext uri="{FF2B5EF4-FFF2-40B4-BE49-F238E27FC236}">
                <a16:creationId xmlns:a16="http://schemas.microsoft.com/office/drawing/2014/main" id="{FAC6B4DF-04DE-4CD6-845C-8CA4BDB4EE30}"/>
              </a:ext>
            </a:extLst>
          </p:cNvPr>
          <p:cNvSpPr>
            <a:spLocks noGrp="1"/>
          </p:cNvSpPr>
          <p:nvPr>
            <p:ph type="title"/>
          </p:nvPr>
        </p:nvSpPr>
        <p:spPr/>
        <p:txBody>
          <a:bodyPr/>
          <a:lstStyle/>
          <a:p>
            <a:endParaRPr lang="en-US"/>
          </a:p>
        </p:txBody>
      </p:sp>
      <p:sp>
        <p:nvSpPr>
          <p:cNvPr id="5" name="Subtitle 4">
            <a:extLst>
              <a:ext uri="{FF2B5EF4-FFF2-40B4-BE49-F238E27FC236}">
                <a16:creationId xmlns:a16="http://schemas.microsoft.com/office/drawing/2014/main" id="{D411E075-CBB9-B3F7-29A7-3A824EAAF759}"/>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A8A09492-B6C3-AECD-0360-F0D03B5762A5}"/>
              </a:ext>
            </a:extLst>
          </p:cNvPr>
          <p:cNvPicPr>
            <a:picLocks noChangeAspect="1"/>
          </p:cNvPicPr>
          <p:nvPr/>
        </p:nvPicPr>
        <p:blipFill rotWithShape="1">
          <a:blip r:embed="rId3"/>
          <a:srcRect r="14424"/>
          <a:stretch/>
        </p:blipFill>
        <p:spPr>
          <a:xfrm>
            <a:off x="3607360" y="-18785"/>
            <a:ext cx="5513283"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647;p30">
            <a:extLst>
              <a:ext uri="{FF2B5EF4-FFF2-40B4-BE49-F238E27FC236}">
                <a16:creationId xmlns:a16="http://schemas.microsoft.com/office/drawing/2014/main" id="{AE7D2094-C601-7E96-D3D0-8C96B9B050FE}"/>
              </a:ext>
            </a:extLst>
          </p:cNvPr>
          <p:cNvGrpSpPr/>
          <p:nvPr/>
        </p:nvGrpSpPr>
        <p:grpSpPr>
          <a:xfrm>
            <a:off x="5928166" y="1108493"/>
            <a:ext cx="2791679" cy="3203388"/>
            <a:chOff x="5637221" y="1129275"/>
            <a:chExt cx="2791679" cy="3203388"/>
          </a:xfrm>
        </p:grpSpPr>
        <p:sp>
          <p:nvSpPr>
            <p:cNvPr id="10" name="Google Shape;648;p30">
              <a:extLst>
                <a:ext uri="{FF2B5EF4-FFF2-40B4-BE49-F238E27FC236}">
                  <a16:creationId xmlns:a16="http://schemas.microsoft.com/office/drawing/2014/main" id="{0CAC8FD7-2823-484F-6DD9-A5849766A041}"/>
                </a:ext>
              </a:extLst>
            </p:cNvPr>
            <p:cNvSpPr/>
            <p:nvPr/>
          </p:nvSpPr>
          <p:spPr>
            <a:xfrm>
              <a:off x="7257298" y="1240250"/>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 name="Google Shape;649;p30">
              <a:extLst>
                <a:ext uri="{FF2B5EF4-FFF2-40B4-BE49-F238E27FC236}">
                  <a16:creationId xmlns:a16="http://schemas.microsoft.com/office/drawing/2014/main" id="{DA21B5B3-94A0-65D0-29C8-1F449ABAA31E}"/>
                </a:ext>
              </a:extLst>
            </p:cNvPr>
            <p:cNvSpPr/>
            <p:nvPr/>
          </p:nvSpPr>
          <p:spPr>
            <a:xfrm>
              <a:off x="5637221" y="1129275"/>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2" name="Google Shape;650;p30">
              <a:extLst>
                <a:ext uri="{FF2B5EF4-FFF2-40B4-BE49-F238E27FC236}">
                  <a16:creationId xmlns:a16="http://schemas.microsoft.com/office/drawing/2014/main" id="{5E6D0779-6665-891E-6056-DA71E2B7329D}"/>
                </a:ext>
              </a:extLst>
            </p:cNvPr>
            <p:cNvSpPr/>
            <p:nvPr/>
          </p:nvSpPr>
          <p:spPr>
            <a:xfrm>
              <a:off x="6276100" y="2179863"/>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3" name="Google Shape;651;p30">
              <a:extLst>
                <a:ext uri="{FF2B5EF4-FFF2-40B4-BE49-F238E27FC236}">
                  <a16:creationId xmlns:a16="http://schemas.microsoft.com/office/drawing/2014/main" id="{AC0BCBA1-4756-6231-DCBD-607C2C3D50DC}"/>
                </a:ext>
              </a:extLst>
            </p:cNvPr>
            <p:cNvGrpSpPr/>
            <p:nvPr/>
          </p:nvGrpSpPr>
          <p:grpSpPr>
            <a:xfrm>
              <a:off x="5697862" y="1437270"/>
              <a:ext cx="2487741" cy="2268967"/>
              <a:chOff x="5763755" y="1744855"/>
              <a:chExt cx="1510560" cy="1377720"/>
            </a:xfrm>
          </p:grpSpPr>
          <p:grpSp>
            <p:nvGrpSpPr>
              <p:cNvPr id="14" name="Google Shape;652;p30">
                <a:extLst>
                  <a:ext uri="{FF2B5EF4-FFF2-40B4-BE49-F238E27FC236}">
                    <a16:creationId xmlns:a16="http://schemas.microsoft.com/office/drawing/2014/main" id="{0303DA71-6D0B-A198-772B-5362D53D3BED}"/>
                  </a:ext>
                </a:extLst>
              </p:cNvPr>
              <p:cNvGrpSpPr/>
              <p:nvPr/>
            </p:nvGrpSpPr>
            <p:grpSpPr>
              <a:xfrm>
                <a:off x="5763755" y="1744855"/>
                <a:ext cx="1510560" cy="1377720"/>
                <a:chOff x="4566405" y="1744855"/>
                <a:chExt cx="1510560" cy="1377720"/>
              </a:xfrm>
            </p:grpSpPr>
            <p:sp>
              <p:nvSpPr>
                <p:cNvPr id="171" name="Google Shape;653;p30">
                  <a:extLst>
                    <a:ext uri="{FF2B5EF4-FFF2-40B4-BE49-F238E27FC236}">
                      <a16:creationId xmlns:a16="http://schemas.microsoft.com/office/drawing/2014/main" id="{6294F125-1CB4-3082-122E-7F4990D68EF6}"/>
                    </a:ext>
                  </a:extLst>
                </p:cNvPr>
                <p:cNvSpPr/>
                <p:nvPr/>
              </p:nvSpPr>
              <p:spPr>
                <a:xfrm>
                  <a:off x="4566405" y="1744855"/>
                  <a:ext cx="1510560" cy="775800"/>
                </a:xfrm>
                <a:custGeom>
                  <a:avLst/>
                  <a:gdLst/>
                  <a:ahLst/>
                  <a:cxnLst/>
                  <a:rect l="l" t="t" r="r" b="b"/>
                  <a:pathLst>
                    <a:path w="4196" h="2155" extrusionOk="0">
                      <a:moveTo>
                        <a:pt x="1062" y="1442"/>
                      </a:moveTo>
                      <a:cubicBezTo>
                        <a:pt x="1116" y="1410"/>
                        <a:pt x="1170" y="1379"/>
                        <a:pt x="1225" y="1349"/>
                      </a:cubicBezTo>
                      <a:cubicBezTo>
                        <a:pt x="1212" y="1329"/>
                        <a:pt x="1216" y="1310"/>
                        <a:pt x="1211" y="1287"/>
                      </a:cubicBezTo>
                      <a:cubicBezTo>
                        <a:pt x="1201" y="1250"/>
                        <a:pt x="1182" y="1219"/>
                        <a:pt x="1155" y="1191"/>
                      </a:cubicBezTo>
                      <a:cubicBezTo>
                        <a:pt x="1107" y="1143"/>
                        <a:pt x="1058" y="1095"/>
                        <a:pt x="1001" y="1057"/>
                      </a:cubicBezTo>
                      <a:cubicBezTo>
                        <a:pt x="938" y="1016"/>
                        <a:pt x="873" y="980"/>
                        <a:pt x="813" y="935"/>
                      </a:cubicBezTo>
                      <a:cubicBezTo>
                        <a:pt x="765" y="900"/>
                        <a:pt x="717" y="860"/>
                        <a:pt x="663" y="833"/>
                      </a:cubicBezTo>
                      <a:cubicBezTo>
                        <a:pt x="589" y="796"/>
                        <a:pt x="511" y="775"/>
                        <a:pt x="428" y="783"/>
                      </a:cubicBezTo>
                      <a:cubicBezTo>
                        <a:pt x="377" y="788"/>
                        <a:pt x="332" y="807"/>
                        <a:pt x="284" y="822"/>
                      </a:cubicBezTo>
                      <a:cubicBezTo>
                        <a:pt x="216" y="844"/>
                        <a:pt x="130" y="857"/>
                        <a:pt x="86" y="785"/>
                      </a:cubicBezTo>
                      <a:cubicBezTo>
                        <a:pt x="52" y="730"/>
                        <a:pt x="44" y="664"/>
                        <a:pt x="17" y="604"/>
                      </a:cubicBezTo>
                      <a:cubicBezTo>
                        <a:pt x="4" y="575"/>
                        <a:pt x="-7" y="535"/>
                        <a:pt x="7" y="503"/>
                      </a:cubicBezTo>
                      <a:cubicBezTo>
                        <a:pt x="26" y="462"/>
                        <a:pt x="62" y="440"/>
                        <a:pt x="102" y="422"/>
                      </a:cubicBezTo>
                      <a:cubicBezTo>
                        <a:pt x="155" y="398"/>
                        <a:pt x="201" y="392"/>
                        <a:pt x="206" y="327"/>
                      </a:cubicBezTo>
                      <a:cubicBezTo>
                        <a:pt x="211" y="245"/>
                        <a:pt x="271" y="240"/>
                        <a:pt x="342" y="246"/>
                      </a:cubicBezTo>
                      <a:cubicBezTo>
                        <a:pt x="372" y="248"/>
                        <a:pt x="389" y="261"/>
                        <a:pt x="399" y="288"/>
                      </a:cubicBezTo>
                      <a:cubicBezTo>
                        <a:pt x="404" y="301"/>
                        <a:pt x="401" y="318"/>
                        <a:pt x="399" y="332"/>
                      </a:cubicBezTo>
                      <a:cubicBezTo>
                        <a:pt x="398" y="338"/>
                        <a:pt x="397" y="345"/>
                        <a:pt x="396" y="351"/>
                      </a:cubicBezTo>
                      <a:cubicBezTo>
                        <a:pt x="386" y="382"/>
                        <a:pt x="399" y="390"/>
                        <a:pt x="434" y="375"/>
                      </a:cubicBezTo>
                      <a:cubicBezTo>
                        <a:pt x="459" y="329"/>
                        <a:pt x="482" y="282"/>
                        <a:pt x="542" y="280"/>
                      </a:cubicBezTo>
                      <a:cubicBezTo>
                        <a:pt x="577" y="280"/>
                        <a:pt x="599" y="319"/>
                        <a:pt x="608" y="347"/>
                      </a:cubicBezTo>
                      <a:cubicBezTo>
                        <a:pt x="619" y="381"/>
                        <a:pt x="616" y="396"/>
                        <a:pt x="659" y="401"/>
                      </a:cubicBezTo>
                      <a:cubicBezTo>
                        <a:pt x="680" y="403"/>
                        <a:pt x="699" y="407"/>
                        <a:pt x="719" y="412"/>
                      </a:cubicBezTo>
                      <a:cubicBezTo>
                        <a:pt x="785" y="429"/>
                        <a:pt x="856" y="444"/>
                        <a:pt x="915" y="478"/>
                      </a:cubicBezTo>
                      <a:cubicBezTo>
                        <a:pt x="966" y="509"/>
                        <a:pt x="1028" y="522"/>
                        <a:pt x="1076" y="557"/>
                      </a:cubicBezTo>
                      <a:cubicBezTo>
                        <a:pt x="1088" y="566"/>
                        <a:pt x="1100" y="576"/>
                        <a:pt x="1112" y="585"/>
                      </a:cubicBezTo>
                      <a:cubicBezTo>
                        <a:pt x="1082" y="534"/>
                        <a:pt x="1045" y="487"/>
                        <a:pt x="1014" y="437"/>
                      </a:cubicBezTo>
                      <a:cubicBezTo>
                        <a:pt x="974" y="373"/>
                        <a:pt x="938" y="308"/>
                        <a:pt x="901" y="242"/>
                      </a:cubicBezTo>
                      <a:cubicBezTo>
                        <a:pt x="856" y="161"/>
                        <a:pt x="878" y="108"/>
                        <a:pt x="964" y="71"/>
                      </a:cubicBezTo>
                      <a:cubicBezTo>
                        <a:pt x="1037" y="40"/>
                        <a:pt x="1148" y="-17"/>
                        <a:pt x="1228" y="5"/>
                      </a:cubicBezTo>
                      <a:cubicBezTo>
                        <a:pt x="1337" y="35"/>
                        <a:pt x="1406" y="175"/>
                        <a:pt x="1451" y="270"/>
                      </a:cubicBezTo>
                      <a:cubicBezTo>
                        <a:pt x="1520" y="418"/>
                        <a:pt x="1577" y="573"/>
                        <a:pt x="1638" y="726"/>
                      </a:cubicBezTo>
                      <a:cubicBezTo>
                        <a:pt x="1696" y="872"/>
                        <a:pt x="1766" y="1014"/>
                        <a:pt x="1821" y="1162"/>
                      </a:cubicBezTo>
                      <a:cubicBezTo>
                        <a:pt x="1859" y="1265"/>
                        <a:pt x="1886" y="1371"/>
                        <a:pt x="1918" y="1477"/>
                      </a:cubicBezTo>
                      <a:cubicBezTo>
                        <a:pt x="1933" y="1529"/>
                        <a:pt x="1949" y="1580"/>
                        <a:pt x="1964" y="1632"/>
                      </a:cubicBezTo>
                      <a:cubicBezTo>
                        <a:pt x="1968" y="1645"/>
                        <a:pt x="1974" y="1659"/>
                        <a:pt x="1978" y="1673"/>
                      </a:cubicBezTo>
                      <a:cubicBezTo>
                        <a:pt x="1987" y="1663"/>
                        <a:pt x="1994" y="1652"/>
                        <a:pt x="1997" y="1641"/>
                      </a:cubicBezTo>
                      <a:cubicBezTo>
                        <a:pt x="2005" y="1606"/>
                        <a:pt x="2008" y="1570"/>
                        <a:pt x="2014" y="1534"/>
                      </a:cubicBezTo>
                      <a:cubicBezTo>
                        <a:pt x="2032" y="1436"/>
                        <a:pt x="2038" y="1339"/>
                        <a:pt x="2048" y="1241"/>
                      </a:cubicBezTo>
                      <a:cubicBezTo>
                        <a:pt x="2065" y="1064"/>
                        <a:pt x="2092" y="885"/>
                        <a:pt x="2137" y="714"/>
                      </a:cubicBezTo>
                      <a:cubicBezTo>
                        <a:pt x="2162" y="619"/>
                        <a:pt x="2190" y="523"/>
                        <a:pt x="2196" y="425"/>
                      </a:cubicBezTo>
                      <a:cubicBezTo>
                        <a:pt x="2200" y="363"/>
                        <a:pt x="2196" y="301"/>
                        <a:pt x="2204" y="239"/>
                      </a:cubicBezTo>
                      <a:cubicBezTo>
                        <a:pt x="2213" y="165"/>
                        <a:pt x="2242" y="55"/>
                        <a:pt x="2325" y="29"/>
                      </a:cubicBezTo>
                      <a:cubicBezTo>
                        <a:pt x="2389" y="9"/>
                        <a:pt x="2465" y="21"/>
                        <a:pt x="2530" y="28"/>
                      </a:cubicBezTo>
                      <a:cubicBezTo>
                        <a:pt x="2577" y="32"/>
                        <a:pt x="2641" y="35"/>
                        <a:pt x="2682" y="61"/>
                      </a:cubicBezTo>
                      <a:cubicBezTo>
                        <a:pt x="2723" y="88"/>
                        <a:pt x="2695" y="159"/>
                        <a:pt x="2688" y="194"/>
                      </a:cubicBezTo>
                      <a:cubicBezTo>
                        <a:pt x="2669" y="284"/>
                        <a:pt x="2647" y="375"/>
                        <a:pt x="2622" y="464"/>
                      </a:cubicBezTo>
                      <a:cubicBezTo>
                        <a:pt x="2572" y="641"/>
                        <a:pt x="2543" y="814"/>
                        <a:pt x="2516" y="996"/>
                      </a:cubicBezTo>
                      <a:cubicBezTo>
                        <a:pt x="2503" y="1085"/>
                        <a:pt x="2485" y="1173"/>
                        <a:pt x="2467" y="1261"/>
                      </a:cubicBezTo>
                      <a:cubicBezTo>
                        <a:pt x="2460" y="1298"/>
                        <a:pt x="2451" y="1334"/>
                        <a:pt x="2448" y="1371"/>
                      </a:cubicBezTo>
                      <a:cubicBezTo>
                        <a:pt x="2446" y="1387"/>
                        <a:pt x="2445" y="1403"/>
                        <a:pt x="2446" y="1420"/>
                      </a:cubicBezTo>
                      <a:cubicBezTo>
                        <a:pt x="2443" y="1436"/>
                        <a:pt x="2448" y="1449"/>
                        <a:pt x="2460" y="1459"/>
                      </a:cubicBezTo>
                      <a:cubicBezTo>
                        <a:pt x="2460" y="1454"/>
                        <a:pt x="2463" y="1451"/>
                        <a:pt x="2467" y="1450"/>
                      </a:cubicBezTo>
                      <a:cubicBezTo>
                        <a:pt x="2481" y="1394"/>
                        <a:pt x="2488" y="1336"/>
                        <a:pt x="2502" y="1287"/>
                      </a:cubicBezTo>
                      <a:cubicBezTo>
                        <a:pt x="2531" y="1191"/>
                        <a:pt x="2560" y="1095"/>
                        <a:pt x="2598" y="1002"/>
                      </a:cubicBezTo>
                      <a:cubicBezTo>
                        <a:pt x="2664" y="841"/>
                        <a:pt x="2775" y="715"/>
                        <a:pt x="2912" y="609"/>
                      </a:cubicBezTo>
                      <a:cubicBezTo>
                        <a:pt x="2991" y="548"/>
                        <a:pt x="3081" y="498"/>
                        <a:pt x="3150" y="426"/>
                      </a:cubicBezTo>
                      <a:cubicBezTo>
                        <a:pt x="3186" y="388"/>
                        <a:pt x="3208" y="348"/>
                        <a:pt x="3230" y="301"/>
                      </a:cubicBezTo>
                      <a:cubicBezTo>
                        <a:pt x="3243" y="275"/>
                        <a:pt x="3255" y="245"/>
                        <a:pt x="3280" y="227"/>
                      </a:cubicBezTo>
                      <a:cubicBezTo>
                        <a:pt x="3313" y="204"/>
                        <a:pt x="3362" y="197"/>
                        <a:pt x="3389" y="234"/>
                      </a:cubicBezTo>
                      <a:cubicBezTo>
                        <a:pt x="3421" y="277"/>
                        <a:pt x="3410" y="323"/>
                        <a:pt x="3391" y="368"/>
                      </a:cubicBezTo>
                      <a:cubicBezTo>
                        <a:pt x="3439" y="355"/>
                        <a:pt x="3503" y="351"/>
                        <a:pt x="3512" y="301"/>
                      </a:cubicBezTo>
                      <a:cubicBezTo>
                        <a:pt x="3519" y="261"/>
                        <a:pt x="3515" y="219"/>
                        <a:pt x="3517" y="178"/>
                      </a:cubicBezTo>
                      <a:cubicBezTo>
                        <a:pt x="3520" y="115"/>
                        <a:pt x="3595" y="114"/>
                        <a:pt x="3641" y="115"/>
                      </a:cubicBezTo>
                      <a:cubicBezTo>
                        <a:pt x="3696" y="115"/>
                        <a:pt x="3730" y="117"/>
                        <a:pt x="3734" y="180"/>
                      </a:cubicBezTo>
                      <a:cubicBezTo>
                        <a:pt x="3739" y="243"/>
                        <a:pt x="3754" y="337"/>
                        <a:pt x="3714" y="392"/>
                      </a:cubicBezTo>
                      <a:cubicBezTo>
                        <a:pt x="3744" y="396"/>
                        <a:pt x="3773" y="404"/>
                        <a:pt x="3800" y="411"/>
                      </a:cubicBezTo>
                      <a:cubicBezTo>
                        <a:pt x="3867" y="428"/>
                        <a:pt x="3936" y="447"/>
                        <a:pt x="3999" y="475"/>
                      </a:cubicBezTo>
                      <a:cubicBezTo>
                        <a:pt x="4084" y="512"/>
                        <a:pt x="4203" y="533"/>
                        <a:pt x="4196" y="645"/>
                      </a:cubicBezTo>
                      <a:cubicBezTo>
                        <a:pt x="4190" y="720"/>
                        <a:pt x="4144" y="836"/>
                        <a:pt x="4074" y="874"/>
                      </a:cubicBezTo>
                      <a:cubicBezTo>
                        <a:pt x="4018" y="904"/>
                        <a:pt x="3975" y="883"/>
                        <a:pt x="3937" y="850"/>
                      </a:cubicBezTo>
                      <a:cubicBezTo>
                        <a:pt x="3949" y="878"/>
                        <a:pt x="3973" y="932"/>
                        <a:pt x="3931" y="944"/>
                      </a:cubicBezTo>
                      <a:cubicBezTo>
                        <a:pt x="3896" y="953"/>
                        <a:pt x="3833" y="970"/>
                        <a:pt x="3800" y="947"/>
                      </a:cubicBezTo>
                      <a:cubicBezTo>
                        <a:pt x="3786" y="937"/>
                        <a:pt x="3785" y="920"/>
                        <a:pt x="3779" y="904"/>
                      </a:cubicBezTo>
                      <a:cubicBezTo>
                        <a:pt x="3776" y="894"/>
                        <a:pt x="3771" y="883"/>
                        <a:pt x="3767" y="872"/>
                      </a:cubicBezTo>
                      <a:cubicBezTo>
                        <a:pt x="3764" y="871"/>
                        <a:pt x="3763" y="869"/>
                        <a:pt x="3764" y="867"/>
                      </a:cubicBezTo>
                      <a:cubicBezTo>
                        <a:pt x="3749" y="836"/>
                        <a:pt x="3729" y="807"/>
                        <a:pt x="3700" y="791"/>
                      </a:cubicBezTo>
                      <a:cubicBezTo>
                        <a:pt x="3543" y="700"/>
                        <a:pt x="3305" y="810"/>
                        <a:pt x="3183" y="917"/>
                      </a:cubicBezTo>
                      <a:cubicBezTo>
                        <a:pt x="3107" y="985"/>
                        <a:pt x="3047" y="1064"/>
                        <a:pt x="3002" y="1156"/>
                      </a:cubicBezTo>
                      <a:cubicBezTo>
                        <a:pt x="2983" y="1194"/>
                        <a:pt x="2963" y="1234"/>
                        <a:pt x="2949" y="1275"/>
                      </a:cubicBezTo>
                      <a:cubicBezTo>
                        <a:pt x="2943" y="1342"/>
                        <a:pt x="2919" y="1433"/>
                        <a:pt x="2973" y="1479"/>
                      </a:cubicBezTo>
                      <a:cubicBezTo>
                        <a:pt x="3018" y="1516"/>
                        <a:pt x="3072" y="1534"/>
                        <a:pt x="3128" y="1548"/>
                      </a:cubicBezTo>
                      <a:cubicBezTo>
                        <a:pt x="3240" y="1576"/>
                        <a:pt x="3349" y="1613"/>
                        <a:pt x="3451" y="1666"/>
                      </a:cubicBezTo>
                      <a:cubicBezTo>
                        <a:pt x="3663" y="1777"/>
                        <a:pt x="3828" y="1942"/>
                        <a:pt x="3936" y="2155"/>
                      </a:cubicBezTo>
                      <a:lnTo>
                        <a:pt x="1062" y="144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2" name="Google Shape;654;p30">
                  <a:extLst>
                    <a:ext uri="{FF2B5EF4-FFF2-40B4-BE49-F238E27FC236}">
                      <a16:creationId xmlns:a16="http://schemas.microsoft.com/office/drawing/2014/main" id="{86C4CA27-9C75-A7DF-79E1-31D4F61D3341}"/>
                    </a:ext>
                  </a:extLst>
                </p:cNvPr>
                <p:cNvSpPr/>
                <p:nvPr/>
              </p:nvSpPr>
              <p:spPr>
                <a:xfrm>
                  <a:off x="4566405" y="1744855"/>
                  <a:ext cx="1510560" cy="1377720"/>
                </a:xfrm>
                <a:custGeom>
                  <a:avLst/>
                  <a:gdLst/>
                  <a:ahLst/>
                  <a:cxnLst/>
                  <a:rect l="l" t="t" r="r" b="b"/>
                  <a:pathLst>
                    <a:path w="4196" h="3827" extrusionOk="0">
                      <a:moveTo>
                        <a:pt x="3808" y="2325"/>
                      </a:moveTo>
                      <a:cubicBezTo>
                        <a:pt x="3925" y="2252"/>
                        <a:pt x="3969" y="2223"/>
                        <a:pt x="3936" y="2155"/>
                      </a:cubicBezTo>
                      <a:cubicBezTo>
                        <a:pt x="3828" y="1942"/>
                        <a:pt x="3663" y="1777"/>
                        <a:pt x="3451" y="1666"/>
                      </a:cubicBezTo>
                      <a:cubicBezTo>
                        <a:pt x="3349" y="1613"/>
                        <a:pt x="3240" y="1576"/>
                        <a:pt x="3128" y="1548"/>
                      </a:cubicBezTo>
                      <a:cubicBezTo>
                        <a:pt x="3072" y="1534"/>
                        <a:pt x="3018" y="1516"/>
                        <a:pt x="2973" y="1479"/>
                      </a:cubicBezTo>
                      <a:cubicBezTo>
                        <a:pt x="2919" y="1433"/>
                        <a:pt x="2943" y="1342"/>
                        <a:pt x="2949" y="1275"/>
                      </a:cubicBezTo>
                      <a:cubicBezTo>
                        <a:pt x="2963" y="1234"/>
                        <a:pt x="2983" y="1194"/>
                        <a:pt x="3002" y="1156"/>
                      </a:cubicBezTo>
                      <a:cubicBezTo>
                        <a:pt x="3047" y="1064"/>
                        <a:pt x="3107" y="985"/>
                        <a:pt x="3183" y="917"/>
                      </a:cubicBezTo>
                      <a:cubicBezTo>
                        <a:pt x="3305" y="810"/>
                        <a:pt x="3543" y="700"/>
                        <a:pt x="3700" y="791"/>
                      </a:cubicBezTo>
                      <a:cubicBezTo>
                        <a:pt x="3729" y="807"/>
                        <a:pt x="3749" y="836"/>
                        <a:pt x="3764" y="867"/>
                      </a:cubicBezTo>
                      <a:cubicBezTo>
                        <a:pt x="3763" y="869"/>
                        <a:pt x="3764" y="871"/>
                        <a:pt x="3767" y="872"/>
                      </a:cubicBezTo>
                      <a:cubicBezTo>
                        <a:pt x="3771" y="883"/>
                        <a:pt x="3776" y="894"/>
                        <a:pt x="3779" y="904"/>
                      </a:cubicBezTo>
                      <a:cubicBezTo>
                        <a:pt x="3785" y="920"/>
                        <a:pt x="3786" y="937"/>
                        <a:pt x="3800" y="947"/>
                      </a:cubicBezTo>
                      <a:cubicBezTo>
                        <a:pt x="3833" y="970"/>
                        <a:pt x="3896" y="953"/>
                        <a:pt x="3931" y="944"/>
                      </a:cubicBezTo>
                      <a:cubicBezTo>
                        <a:pt x="3973" y="932"/>
                        <a:pt x="3949" y="878"/>
                        <a:pt x="3937" y="850"/>
                      </a:cubicBezTo>
                      <a:cubicBezTo>
                        <a:pt x="3975" y="883"/>
                        <a:pt x="4018" y="904"/>
                        <a:pt x="4074" y="874"/>
                      </a:cubicBezTo>
                      <a:cubicBezTo>
                        <a:pt x="4144" y="836"/>
                        <a:pt x="4190" y="720"/>
                        <a:pt x="4196" y="645"/>
                      </a:cubicBezTo>
                      <a:cubicBezTo>
                        <a:pt x="4203" y="533"/>
                        <a:pt x="4084" y="512"/>
                        <a:pt x="3999" y="475"/>
                      </a:cubicBezTo>
                      <a:cubicBezTo>
                        <a:pt x="3936" y="447"/>
                        <a:pt x="3867" y="428"/>
                        <a:pt x="3800" y="411"/>
                      </a:cubicBezTo>
                      <a:cubicBezTo>
                        <a:pt x="3773" y="404"/>
                        <a:pt x="3744" y="396"/>
                        <a:pt x="3714" y="392"/>
                      </a:cubicBezTo>
                      <a:cubicBezTo>
                        <a:pt x="3754" y="337"/>
                        <a:pt x="3739" y="243"/>
                        <a:pt x="3734" y="180"/>
                      </a:cubicBezTo>
                      <a:cubicBezTo>
                        <a:pt x="3730" y="117"/>
                        <a:pt x="3696" y="115"/>
                        <a:pt x="3641" y="115"/>
                      </a:cubicBezTo>
                      <a:cubicBezTo>
                        <a:pt x="3595" y="114"/>
                        <a:pt x="3520" y="115"/>
                        <a:pt x="3517" y="178"/>
                      </a:cubicBezTo>
                      <a:cubicBezTo>
                        <a:pt x="3515" y="219"/>
                        <a:pt x="3519" y="261"/>
                        <a:pt x="3512" y="301"/>
                      </a:cubicBezTo>
                      <a:cubicBezTo>
                        <a:pt x="3503" y="351"/>
                        <a:pt x="3439" y="355"/>
                        <a:pt x="3391" y="368"/>
                      </a:cubicBezTo>
                      <a:cubicBezTo>
                        <a:pt x="3410" y="323"/>
                        <a:pt x="3421" y="277"/>
                        <a:pt x="3389" y="234"/>
                      </a:cubicBezTo>
                      <a:cubicBezTo>
                        <a:pt x="3362" y="197"/>
                        <a:pt x="3313" y="204"/>
                        <a:pt x="3280" y="227"/>
                      </a:cubicBezTo>
                      <a:cubicBezTo>
                        <a:pt x="3255" y="245"/>
                        <a:pt x="3243" y="275"/>
                        <a:pt x="3230" y="301"/>
                      </a:cubicBezTo>
                      <a:cubicBezTo>
                        <a:pt x="3208" y="348"/>
                        <a:pt x="3186" y="388"/>
                        <a:pt x="3150" y="426"/>
                      </a:cubicBezTo>
                      <a:cubicBezTo>
                        <a:pt x="3081" y="498"/>
                        <a:pt x="2991" y="548"/>
                        <a:pt x="2912" y="609"/>
                      </a:cubicBezTo>
                      <a:cubicBezTo>
                        <a:pt x="2775" y="715"/>
                        <a:pt x="2664" y="841"/>
                        <a:pt x="2598" y="1002"/>
                      </a:cubicBezTo>
                      <a:cubicBezTo>
                        <a:pt x="2560" y="1095"/>
                        <a:pt x="2531" y="1191"/>
                        <a:pt x="2502" y="1287"/>
                      </a:cubicBezTo>
                      <a:cubicBezTo>
                        <a:pt x="2488" y="1336"/>
                        <a:pt x="2481" y="1394"/>
                        <a:pt x="2467" y="1450"/>
                      </a:cubicBezTo>
                      <a:cubicBezTo>
                        <a:pt x="2463" y="1451"/>
                        <a:pt x="2460" y="1454"/>
                        <a:pt x="2460" y="1459"/>
                      </a:cubicBezTo>
                      <a:cubicBezTo>
                        <a:pt x="2448" y="1449"/>
                        <a:pt x="2443" y="1436"/>
                        <a:pt x="2446" y="1420"/>
                      </a:cubicBezTo>
                      <a:cubicBezTo>
                        <a:pt x="2445" y="1403"/>
                        <a:pt x="2446" y="1387"/>
                        <a:pt x="2448" y="1371"/>
                      </a:cubicBezTo>
                      <a:cubicBezTo>
                        <a:pt x="2451" y="1334"/>
                        <a:pt x="2460" y="1298"/>
                        <a:pt x="2467" y="1261"/>
                      </a:cubicBezTo>
                      <a:cubicBezTo>
                        <a:pt x="2485" y="1173"/>
                        <a:pt x="2503" y="1085"/>
                        <a:pt x="2516" y="996"/>
                      </a:cubicBezTo>
                      <a:cubicBezTo>
                        <a:pt x="2543" y="814"/>
                        <a:pt x="2572" y="641"/>
                        <a:pt x="2622" y="464"/>
                      </a:cubicBezTo>
                      <a:cubicBezTo>
                        <a:pt x="2647" y="375"/>
                        <a:pt x="2669" y="284"/>
                        <a:pt x="2688" y="194"/>
                      </a:cubicBezTo>
                      <a:cubicBezTo>
                        <a:pt x="2695" y="159"/>
                        <a:pt x="2723" y="88"/>
                        <a:pt x="2682" y="61"/>
                      </a:cubicBezTo>
                      <a:cubicBezTo>
                        <a:pt x="2641" y="35"/>
                        <a:pt x="2577" y="32"/>
                        <a:pt x="2530" y="28"/>
                      </a:cubicBezTo>
                      <a:cubicBezTo>
                        <a:pt x="2465" y="21"/>
                        <a:pt x="2389" y="9"/>
                        <a:pt x="2325" y="29"/>
                      </a:cubicBezTo>
                      <a:cubicBezTo>
                        <a:pt x="2242" y="55"/>
                        <a:pt x="2213" y="165"/>
                        <a:pt x="2204" y="239"/>
                      </a:cubicBezTo>
                      <a:cubicBezTo>
                        <a:pt x="2196" y="301"/>
                        <a:pt x="2200" y="363"/>
                        <a:pt x="2196" y="425"/>
                      </a:cubicBezTo>
                      <a:cubicBezTo>
                        <a:pt x="2190" y="523"/>
                        <a:pt x="2162" y="619"/>
                        <a:pt x="2137" y="714"/>
                      </a:cubicBezTo>
                      <a:cubicBezTo>
                        <a:pt x="2092" y="885"/>
                        <a:pt x="2065" y="1064"/>
                        <a:pt x="2048" y="1241"/>
                      </a:cubicBezTo>
                      <a:cubicBezTo>
                        <a:pt x="2038" y="1339"/>
                        <a:pt x="2032" y="1436"/>
                        <a:pt x="2014" y="1534"/>
                      </a:cubicBezTo>
                      <a:cubicBezTo>
                        <a:pt x="2008" y="1570"/>
                        <a:pt x="2005" y="1606"/>
                        <a:pt x="1997" y="1641"/>
                      </a:cubicBezTo>
                      <a:cubicBezTo>
                        <a:pt x="1994" y="1652"/>
                        <a:pt x="1987" y="1663"/>
                        <a:pt x="1978" y="1673"/>
                      </a:cubicBezTo>
                      <a:cubicBezTo>
                        <a:pt x="1974" y="1659"/>
                        <a:pt x="1968" y="1645"/>
                        <a:pt x="1964" y="1632"/>
                      </a:cubicBezTo>
                      <a:cubicBezTo>
                        <a:pt x="1949" y="1580"/>
                        <a:pt x="1933" y="1529"/>
                        <a:pt x="1918" y="1477"/>
                      </a:cubicBezTo>
                      <a:cubicBezTo>
                        <a:pt x="1886" y="1371"/>
                        <a:pt x="1859" y="1265"/>
                        <a:pt x="1821" y="1162"/>
                      </a:cubicBezTo>
                      <a:cubicBezTo>
                        <a:pt x="1766" y="1014"/>
                        <a:pt x="1696" y="872"/>
                        <a:pt x="1638" y="726"/>
                      </a:cubicBezTo>
                      <a:cubicBezTo>
                        <a:pt x="1577" y="573"/>
                        <a:pt x="1520" y="418"/>
                        <a:pt x="1451" y="270"/>
                      </a:cubicBezTo>
                      <a:cubicBezTo>
                        <a:pt x="1406" y="175"/>
                        <a:pt x="1337" y="35"/>
                        <a:pt x="1228" y="5"/>
                      </a:cubicBezTo>
                      <a:cubicBezTo>
                        <a:pt x="1148" y="-17"/>
                        <a:pt x="1037" y="40"/>
                        <a:pt x="964" y="71"/>
                      </a:cubicBezTo>
                      <a:cubicBezTo>
                        <a:pt x="878" y="108"/>
                        <a:pt x="856" y="161"/>
                        <a:pt x="901" y="242"/>
                      </a:cubicBezTo>
                      <a:cubicBezTo>
                        <a:pt x="938" y="308"/>
                        <a:pt x="974" y="373"/>
                        <a:pt x="1014" y="437"/>
                      </a:cubicBezTo>
                      <a:cubicBezTo>
                        <a:pt x="1045" y="487"/>
                        <a:pt x="1082" y="534"/>
                        <a:pt x="1112" y="585"/>
                      </a:cubicBezTo>
                      <a:cubicBezTo>
                        <a:pt x="1100" y="576"/>
                        <a:pt x="1088" y="566"/>
                        <a:pt x="1076" y="557"/>
                      </a:cubicBezTo>
                      <a:cubicBezTo>
                        <a:pt x="1028" y="522"/>
                        <a:pt x="966" y="509"/>
                        <a:pt x="915" y="478"/>
                      </a:cubicBezTo>
                      <a:cubicBezTo>
                        <a:pt x="856" y="444"/>
                        <a:pt x="785" y="429"/>
                        <a:pt x="719" y="412"/>
                      </a:cubicBezTo>
                      <a:cubicBezTo>
                        <a:pt x="699" y="407"/>
                        <a:pt x="680" y="403"/>
                        <a:pt x="659" y="401"/>
                      </a:cubicBezTo>
                      <a:cubicBezTo>
                        <a:pt x="616" y="396"/>
                        <a:pt x="619" y="381"/>
                        <a:pt x="608" y="347"/>
                      </a:cubicBezTo>
                      <a:cubicBezTo>
                        <a:pt x="599" y="319"/>
                        <a:pt x="577" y="280"/>
                        <a:pt x="542" y="280"/>
                      </a:cubicBezTo>
                      <a:cubicBezTo>
                        <a:pt x="482" y="282"/>
                        <a:pt x="459" y="329"/>
                        <a:pt x="434" y="375"/>
                      </a:cubicBezTo>
                      <a:cubicBezTo>
                        <a:pt x="399" y="390"/>
                        <a:pt x="386" y="382"/>
                        <a:pt x="396" y="351"/>
                      </a:cubicBezTo>
                      <a:cubicBezTo>
                        <a:pt x="397" y="345"/>
                        <a:pt x="398" y="338"/>
                        <a:pt x="399" y="332"/>
                      </a:cubicBezTo>
                      <a:cubicBezTo>
                        <a:pt x="401" y="318"/>
                        <a:pt x="404" y="301"/>
                        <a:pt x="399" y="288"/>
                      </a:cubicBezTo>
                      <a:cubicBezTo>
                        <a:pt x="389" y="261"/>
                        <a:pt x="372" y="248"/>
                        <a:pt x="342" y="246"/>
                      </a:cubicBezTo>
                      <a:cubicBezTo>
                        <a:pt x="271" y="240"/>
                        <a:pt x="211" y="245"/>
                        <a:pt x="206" y="327"/>
                      </a:cubicBezTo>
                      <a:cubicBezTo>
                        <a:pt x="201" y="392"/>
                        <a:pt x="155" y="398"/>
                        <a:pt x="102" y="422"/>
                      </a:cubicBezTo>
                      <a:cubicBezTo>
                        <a:pt x="62" y="440"/>
                        <a:pt x="26" y="462"/>
                        <a:pt x="7" y="503"/>
                      </a:cubicBezTo>
                      <a:cubicBezTo>
                        <a:pt x="-7" y="535"/>
                        <a:pt x="4" y="575"/>
                        <a:pt x="17" y="604"/>
                      </a:cubicBezTo>
                      <a:cubicBezTo>
                        <a:pt x="44" y="664"/>
                        <a:pt x="52" y="730"/>
                        <a:pt x="86" y="785"/>
                      </a:cubicBezTo>
                      <a:cubicBezTo>
                        <a:pt x="130" y="857"/>
                        <a:pt x="216" y="844"/>
                        <a:pt x="284" y="822"/>
                      </a:cubicBezTo>
                      <a:cubicBezTo>
                        <a:pt x="332" y="807"/>
                        <a:pt x="377" y="788"/>
                        <a:pt x="428" y="783"/>
                      </a:cubicBezTo>
                      <a:cubicBezTo>
                        <a:pt x="511" y="775"/>
                        <a:pt x="589" y="796"/>
                        <a:pt x="663" y="833"/>
                      </a:cubicBezTo>
                      <a:cubicBezTo>
                        <a:pt x="717" y="860"/>
                        <a:pt x="765" y="900"/>
                        <a:pt x="813" y="935"/>
                      </a:cubicBezTo>
                      <a:cubicBezTo>
                        <a:pt x="873" y="980"/>
                        <a:pt x="938" y="1016"/>
                        <a:pt x="1001" y="1057"/>
                      </a:cubicBezTo>
                      <a:cubicBezTo>
                        <a:pt x="1058" y="1095"/>
                        <a:pt x="1107" y="1143"/>
                        <a:pt x="1155" y="1191"/>
                      </a:cubicBezTo>
                      <a:cubicBezTo>
                        <a:pt x="1182" y="1219"/>
                        <a:pt x="1201" y="1250"/>
                        <a:pt x="1211" y="1287"/>
                      </a:cubicBezTo>
                      <a:cubicBezTo>
                        <a:pt x="1216" y="1310"/>
                        <a:pt x="1212" y="1329"/>
                        <a:pt x="1225" y="1349"/>
                      </a:cubicBezTo>
                      <a:cubicBezTo>
                        <a:pt x="1170" y="1379"/>
                        <a:pt x="1116" y="1410"/>
                        <a:pt x="1062" y="1442"/>
                      </a:cubicBezTo>
                      <a:cubicBezTo>
                        <a:pt x="843" y="1572"/>
                        <a:pt x="683" y="1809"/>
                        <a:pt x="559" y="2033"/>
                      </a:cubicBezTo>
                      <a:cubicBezTo>
                        <a:pt x="449" y="2233"/>
                        <a:pt x="421" y="2305"/>
                        <a:pt x="434" y="2470"/>
                      </a:cubicBezTo>
                      <a:cubicBezTo>
                        <a:pt x="438" y="2524"/>
                        <a:pt x="484" y="2565"/>
                        <a:pt x="538" y="2563"/>
                      </a:cubicBezTo>
                      <a:cubicBezTo>
                        <a:pt x="596" y="2561"/>
                        <a:pt x="678" y="2549"/>
                        <a:pt x="778" y="2514"/>
                      </a:cubicBezTo>
                      <a:cubicBezTo>
                        <a:pt x="931" y="2459"/>
                        <a:pt x="937" y="2635"/>
                        <a:pt x="930" y="2726"/>
                      </a:cubicBezTo>
                      <a:cubicBezTo>
                        <a:pt x="927" y="2760"/>
                        <a:pt x="936" y="2794"/>
                        <a:pt x="955" y="2822"/>
                      </a:cubicBezTo>
                      <a:cubicBezTo>
                        <a:pt x="1018" y="2914"/>
                        <a:pt x="1171" y="2631"/>
                        <a:pt x="1171" y="3111"/>
                      </a:cubicBezTo>
                      <a:cubicBezTo>
                        <a:pt x="1171" y="3205"/>
                        <a:pt x="1273" y="3417"/>
                        <a:pt x="1259" y="3505"/>
                      </a:cubicBezTo>
                      <a:cubicBezTo>
                        <a:pt x="1244" y="3592"/>
                        <a:pt x="1217" y="3684"/>
                        <a:pt x="1230" y="3723"/>
                      </a:cubicBezTo>
                      <a:cubicBezTo>
                        <a:pt x="1244" y="3767"/>
                        <a:pt x="1244" y="3839"/>
                        <a:pt x="1390" y="3825"/>
                      </a:cubicBezTo>
                      <a:cubicBezTo>
                        <a:pt x="1536" y="3810"/>
                        <a:pt x="1608" y="3825"/>
                        <a:pt x="1740" y="3738"/>
                      </a:cubicBezTo>
                      <a:cubicBezTo>
                        <a:pt x="1871" y="3650"/>
                        <a:pt x="2001" y="3607"/>
                        <a:pt x="2118" y="3563"/>
                      </a:cubicBezTo>
                      <a:cubicBezTo>
                        <a:pt x="2234" y="3519"/>
                        <a:pt x="2089" y="3359"/>
                        <a:pt x="2118" y="3199"/>
                      </a:cubicBezTo>
                      <a:cubicBezTo>
                        <a:pt x="2147" y="3039"/>
                        <a:pt x="2089" y="2922"/>
                        <a:pt x="2220" y="2718"/>
                      </a:cubicBezTo>
                      <a:cubicBezTo>
                        <a:pt x="2351" y="2514"/>
                        <a:pt x="2483" y="2412"/>
                        <a:pt x="2614" y="2354"/>
                      </a:cubicBezTo>
                      <a:cubicBezTo>
                        <a:pt x="2745" y="2296"/>
                        <a:pt x="2803" y="2310"/>
                        <a:pt x="2949" y="2325"/>
                      </a:cubicBezTo>
                      <a:cubicBezTo>
                        <a:pt x="3016" y="2331"/>
                        <a:pt x="3077" y="2350"/>
                        <a:pt x="3123" y="2369"/>
                      </a:cubicBezTo>
                      <a:cubicBezTo>
                        <a:pt x="3169" y="2388"/>
                        <a:pt x="3204" y="2428"/>
                        <a:pt x="3222" y="2475"/>
                      </a:cubicBezTo>
                      <a:cubicBezTo>
                        <a:pt x="3228" y="2493"/>
                        <a:pt x="3238" y="2509"/>
                        <a:pt x="3255" y="2514"/>
                      </a:cubicBezTo>
                      <a:cubicBezTo>
                        <a:pt x="3298" y="2529"/>
                        <a:pt x="3517" y="2456"/>
                        <a:pt x="3517" y="2456"/>
                      </a:cubicBezTo>
                      <a:lnTo>
                        <a:pt x="3808" y="2325"/>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 name="Google Shape;655;p30">
                <a:extLst>
                  <a:ext uri="{FF2B5EF4-FFF2-40B4-BE49-F238E27FC236}">
                    <a16:creationId xmlns:a16="http://schemas.microsoft.com/office/drawing/2014/main" id="{58D92D13-EABF-269A-8FD8-EF5E469B9669}"/>
                  </a:ext>
                </a:extLst>
              </p:cNvPr>
              <p:cNvGrpSpPr/>
              <p:nvPr/>
            </p:nvGrpSpPr>
            <p:grpSpPr>
              <a:xfrm>
                <a:off x="5782490" y="1763935"/>
                <a:ext cx="1474200" cy="1336320"/>
                <a:chOff x="6094990" y="1763935"/>
                <a:chExt cx="1474200" cy="1336320"/>
              </a:xfrm>
            </p:grpSpPr>
            <p:sp>
              <p:nvSpPr>
                <p:cNvPr id="168" name="Google Shape;656;p30">
                  <a:extLst>
                    <a:ext uri="{FF2B5EF4-FFF2-40B4-BE49-F238E27FC236}">
                      <a16:creationId xmlns:a16="http://schemas.microsoft.com/office/drawing/2014/main" id="{6233CD96-5E00-FDCA-1628-BDB2382CEFF9}"/>
                    </a:ext>
                  </a:extLst>
                </p:cNvPr>
                <p:cNvSpPr/>
                <p:nvPr/>
              </p:nvSpPr>
              <p:spPr>
                <a:xfrm>
                  <a:off x="6517630" y="1768255"/>
                  <a:ext cx="1051560" cy="1332000"/>
                </a:xfrm>
                <a:custGeom>
                  <a:avLst/>
                  <a:gdLst/>
                  <a:ahLst/>
                  <a:cxnLst/>
                  <a:rect l="l" t="t" r="r" b="b"/>
                  <a:pathLst>
                    <a:path w="2921" h="3700" extrusionOk="0">
                      <a:moveTo>
                        <a:pt x="768" y="1682"/>
                      </a:moveTo>
                      <a:cubicBezTo>
                        <a:pt x="785" y="1663"/>
                        <a:pt x="800" y="1642"/>
                        <a:pt x="813" y="1620"/>
                      </a:cubicBezTo>
                      <a:cubicBezTo>
                        <a:pt x="840" y="1645"/>
                        <a:pt x="890" y="1674"/>
                        <a:pt x="901" y="1682"/>
                      </a:cubicBezTo>
                      <a:cubicBezTo>
                        <a:pt x="956" y="1723"/>
                        <a:pt x="998" y="1765"/>
                        <a:pt x="1039" y="1820"/>
                      </a:cubicBezTo>
                      <a:cubicBezTo>
                        <a:pt x="1073" y="1866"/>
                        <a:pt x="1093" y="1920"/>
                        <a:pt x="1126" y="1965"/>
                      </a:cubicBezTo>
                      <a:cubicBezTo>
                        <a:pt x="1128" y="1968"/>
                        <a:pt x="1133" y="1966"/>
                        <a:pt x="1131" y="1962"/>
                      </a:cubicBezTo>
                      <a:cubicBezTo>
                        <a:pt x="1102" y="1919"/>
                        <a:pt x="1086" y="1869"/>
                        <a:pt x="1058" y="1825"/>
                      </a:cubicBezTo>
                      <a:cubicBezTo>
                        <a:pt x="1030" y="1781"/>
                        <a:pt x="998" y="1738"/>
                        <a:pt x="960" y="1702"/>
                      </a:cubicBezTo>
                      <a:cubicBezTo>
                        <a:pt x="920" y="1666"/>
                        <a:pt x="873" y="1627"/>
                        <a:pt x="827" y="1597"/>
                      </a:cubicBezTo>
                      <a:cubicBezTo>
                        <a:pt x="829" y="1594"/>
                        <a:pt x="830" y="1592"/>
                        <a:pt x="832" y="1589"/>
                      </a:cubicBezTo>
                      <a:cubicBezTo>
                        <a:pt x="869" y="1525"/>
                        <a:pt x="904" y="1498"/>
                        <a:pt x="976" y="1477"/>
                      </a:cubicBezTo>
                      <a:cubicBezTo>
                        <a:pt x="982" y="1476"/>
                        <a:pt x="980" y="1468"/>
                        <a:pt x="975" y="1467"/>
                      </a:cubicBezTo>
                      <a:cubicBezTo>
                        <a:pt x="906" y="1467"/>
                        <a:pt x="858" y="1502"/>
                        <a:pt x="816" y="1548"/>
                      </a:cubicBezTo>
                      <a:cubicBezTo>
                        <a:pt x="816" y="1546"/>
                        <a:pt x="816" y="1545"/>
                        <a:pt x="816" y="1544"/>
                      </a:cubicBezTo>
                      <a:cubicBezTo>
                        <a:pt x="827" y="1457"/>
                        <a:pt x="853" y="1374"/>
                        <a:pt x="861" y="1287"/>
                      </a:cubicBezTo>
                      <a:cubicBezTo>
                        <a:pt x="879" y="1095"/>
                        <a:pt x="901" y="900"/>
                        <a:pt x="947" y="713"/>
                      </a:cubicBezTo>
                      <a:cubicBezTo>
                        <a:pt x="986" y="551"/>
                        <a:pt x="1018" y="403"/>
                        <a:pt x="1022" y="237"/>
                      </a:cubicBezTo>
                      <a:cubicBezTo>
                        <a:pt x="1024" y="178"/>
                        <a:pt x="1034" y="117"/>
                        <a:pt x="1061" y="64"/>
                      </a:cubicBezTo>
                      <a:cubicBezTo>
                        <a:pt x="1100" y="-14"/>
                        <a:pt x="1185" y="0"/>
                        <a:pt x="1259" y="4"/>
                      </a:cubicBezTo>
                      <a:cubicBezTo>
                        <a:pt x="1301" y="7"/>
                        <a:pt x="1343" y="15"/>
                        <a:pt x="1385" y="21"/>
                      </a:cubicBezTo>
                      <a:cubicBezTo>
                        <a:pt x="1442" y="29"/>
                        <a:pt x="1430" y="69"/>
                        <a:pt x="1421" y="116"/>
                      </a:cubicBezTo>
                      <a:cubicBezTo>
                        <a:pt x="1402" y="206"/>
                        <a:pt x="1377" y="296"/>
                        <a:pt x="1354" y="385"/>
                      </a:cubicBezTo>
                      <a:cubicBezTo>
                        <a:pt x="1312" y="555"/>
                        <a:pt x="1274" y="724"/>
                        <a:pt x="1253" y="898"/>
                      </a:cubicBezTo>
                      <a:cubicBezTo>
                        <a:pt x="1235" y="1048"/>
                        <a:pt x="1176" y="1203"/>
                        <a:pt x="1187" y="1355"/>
                      </a:cubicBezTo>
                      <a:cubicBezTo>
                        <a:pt x="1188" y="1379"/>
                        <a:pt x="1198" y="1422"/>
                        <a:pt x="1227" y="1430"/>
                      </a:cubicBezTo>
                      <a:cubicBezTo>
                        <a:pt x="1229" y="1431"/>
                        <a:pt x="1231" y="1431"/>
                        <a:pt x="1234" y="1431"/>
                      </a:cubicBezTo>
                      <a:cubicBezTo>
                        <a:pt x="1222" y="1465"/>
                        <a:pt x="1206" y="1496"/>
                        <a:pt x="1183" y="1520"/>
                      </a:cubicBezTo>
                      <a:cubicBezTo>
                        <a:pt x="1179" y="1524"/>
                        <a:pt x="1184" y="1530"/>
                        <a:pt x="1188" y="1527"/>
                      </a:cubicBezTo>
                      <a:cubicBezTo>
                        <a:pt x="1229" y="1500"/>
                        <a:pt x="1250" y="1460"/>
                        <a:pt x="1269" y="1416"/>
                      </a:cubicBezTo>
                      <a:cubicBezTo>
                        <a:pt x="1289" y="1368"/>
                        <a:pt x="1305" y="1318"/>
                        <a:pt x="1321" y="1268"/>
                      </a:cubicBezTo>
                      <a:cubicBezTo>
                        <a:pt x="1363" y="1283"/>
                        <a:pt x="1407" y="1295"/>
                        <a:pt x="1447" y="1315"/>
                      </a:cubicBezTo>
                      <a:cubicBezTo>
                        <a:pt x="1483" y="1334"/>
                        <a:pt x="1511" y="1365"/>
                        <a:pt x="1543" y="1389"/>
                      </a:cubicBezTo>
                      <a:cubicBezTo>
                        <a:pt x="1546" y="1392"/>
                        <a:pt x="1550" y="1386"/>
                        <a:pt x="1547" y="1384"/>
                      </a:cubicBezTo>
                      <a:cubicBezTo>
                        <a:pt x="1515" y="1357"/>
                        <a:pt x="1490" y="1324"/>
                        <a:pt x="1455" y="1301"/>
                      </a:cubicBezTo>
                      <a:cubicBezTo>
                        <a:pt x="1417" y="1277"/>
                        <a:pt x="1371" y="1261"/>
                        <a:pt x="1328" y="1248"/>
                      </a:cubicBezTo>
                      <a:cubicBezTo>
                        <a:pt x="1338" y="1216"/>
                        <a:pt x="1347" y="1185"/>
                        <a:pt x="1357" y="1154"/>
                      </a:cubicBezTo>
                      <a:cubicBezTo>
                        <a:pt x="1369" y="1117"/>
                        <a:pt x="1382" y="1081"/>
                        <a:pt x="1395" y="1046"/>
                      </a:cubicBezTo>
                      <a:cubicBezTo>
                        <a:pt x="1413" y="1062"/>
                        <a:pt x="1437" y="1075"/>
                        <a:pt x="1455" y="1088"/>
                      </a:cubicBezTo>
                      <a:cubicBezTo>
                        <a:pt x="1479" y="1105"/>
                        <a:pt x="1505" y="1122"/>
                        <a:pt x="1532" y="1131"/>
                      </a:cubicBezTo>
                      <a:cubicBezTo>
                        <a:pt x="1536" y="1132"/>
                        <a:pt x="1538" y="1127"/>
                        <a:pt x="1535" y="1125"/>
                      </a:cubicBezTo>
                      <a:cubicBezTo>
                        <a:pt x="1506" y="1111"/>
                        <a:pt x="1482" y="1091"/>
                        <a:pt x="1458" y="1070"/>
                      </a:cubicBezTo>
                      <a:cubicBezTo>
                        <a:pt x="1441" y="1056"/>
                        <a:pt x="1423" y="1037"/>
                        <a:pt x="1403" y="1026"/>
                      </a:cubicBezTo>
                      <a:cubicBezTo>
                        <a:pt x="1423" y="975"/>
                        <a:pt x="1445" y="925"/>
                        <a:pt x="1471" y="878"/>
                      </a:cubicBezTo>
                      <a:cubicBezTo>
                        <a:pt x="1480" y="894"/>
                        <a:pt x="1502" y="904"/>
                        <a:pt x="1517" y="913"/>
                      </a:cubicBezTo>
                      <a:cubicBezTo>
                        <a:pt x="1543" y="928"/>
                        <a:pt x="1571" y="941"/>
                        <a:pt x="1598" y="957"/>
                      </a:cubicBezTo>
                      <a:cubicBezTo>
                        <a:pt x="1601" y="958"/>
                        <a:pt x="1604" y="954"/>
                        <a:pt x="1602" y="952"/>
                      </a:cubicBezTo>
                      <a:cubicBezTo>
                        <a:pt x="1582" y="934"/>
                        <a:pt x="1560" y="920"/>
                        <a:pt x="1539" y="905"/>
                      </a:cubicBezTo>
                      <a:cubicBezTo>
                        <a:pt x="1522" y="893"/>
                        <a:pt x="1501" y="869"/>
                        <a:pt x="1480" y="862"/>
                      </a:cubicBezTo>
                      <a:cubicBezTo>
                        <a:pt x="1483" y="857"/>
                        <a:pt x="1485" y="852"/>
                        <a:pt x="1488" y="848"/>
                      </a:cubicBezTo>
                      <a:cubicBezTo>
                        <a:pt x="1495" y="854"/>
                        <a:pt x="1504" y="859"/>
                        <a:pt x="1511" y="864"/>
                      </a:cubicBezTo>
                      <a:cubicBezTo>
                        <a:pt x="1526" y="875"/>
                        <a:pt x="1543" y="883"/>
                        <a:pt x="1560" y="889"/>
                      </a:cubicBezTo>
                      <a:cubicBezTo>
                        <a:pt x="1564" y="890"/>
                        <a:pt x="1565" y="885"/>
                        <a:pt x="1562" y="883"/>
                      </a:cubicBezTo>
                      <a:cubicBezTo>
                        <a:pt x="1545" y="877"/>
                        <a:pt x="1532" y="865"/>
                        <a:pt x="1519" y="853"/>
                      </a:cubicBezTo>
                      <a:cubicBezTo>
                        <a:pt x="1513" y="847"/>
                        <a:pt x="1505" y="838"/>
                        <a:pt x="1498" y="833"/>
                      </a:cubicBezTo>
                      <a:cubicBezTo>
                        <a:pt x="1525" y="790"/>
                        <a:pt x="1555" y="748"/>
                        <a:pt x="1591" y="710"/>
                      </a:cubicBezTo>
                      <a:cubicBezTo>
                        <a:pt x="1689" y="606"/>
                        <a:pt x="1812" y="535"/>
                        <a:pt x="1921" y="445"/>
                      </a:cubicBezTo>
                      <a:cubicBezTo>
                        <a:pt x="1957" y="474"/>
                        <a:pt x="1997" y="499"/>
                        <a:pt x="2024" y="537"/>
                      </a:cubicBezTo>
                      <a:cubicBezTo>
                        <a:pt x="2043" y="562"/>
                        <a:pt x="2051" y="596"/>
                        <a:pt x="2078" y="614"/>
                      </a:cubicBezTo>
                      <a:cubicBezTo>
                        <a:pt x="2081" y="617"/>
                        <a:pt x="2085" y="612"/>
                        <a:pt x="2082" y="608"/>
                      </a:cubicBezTo>
                      <a:cubicBezTo>
                        <a:pt x="2058" y="578"/>
                        <a:pt x="2054" y="537"/>
                        <a:pt x="2029" y="506"/>
                      </a:cubicBezTo>
                      <a:cubicBezTo>
                        <a:pt x="2005" y="476"/>
                        <a:pt x="1974" y="450"/>
                        <a:pt x="1942" y="427"/>
                      </a:cubicBezTo>
                      <a:cubicBezTo>
                        <a:pt x="1945" y="424"/>
                        <a:pt x="1949" y="421"/>
                        <a:pt x="1953" y="418"/>
                      </a:cubicBezTo>
                      <a:cubicBezTo>
                        <a:pt x="1978" y="395"/>
                        <a:pt x="1997" y="371"/>
                        <a:pt x="2014" y="344"/>
                      </a:cubicBezTo>
                      <a:lnTo>
                        <a:pt x="2014" y="345"/>
                      </a:lnTo>
                      <a:cubicBezTo>
                        <a:pt x="2019" y="355"/>
                        <a:pt x="2027" y="361"/>
                        <a:pt x="2035" y="368"/>
                      </a:cubicBezTo>
                      <a:cubicBezTo>
                        <a:pt x="2044" y="374"/>
                        <a:pt x="2056" y="381"/>
                        <a:pt x="2060" y="392"/>
                      </a:cubicBezTo>
                      <a:cubicBezTo>
                        <a:pt x="2061" y="395"/>
                        <a:pt x="2066" y="394"/>
                        <a:pt x="2066" y="390"/>
                      </a:cubicBezTo>
                      <a:cubicBezTo>
                        <a:pt x="2062" y="368"/>
                        <a:pt x="2034" y="356"/>
                        <a:pt x="2019" y="341"/>
                      </a:cubicBezTo>
                      <a:cubicBezTo>
                        <a:pt x="2019" y="340"/>
                        <a:pt x="2018" y="340"/>
                        <a:pt x="2017" y="340"/>
                      </a:cubicBezTo>
                      <a:cubicBezTo>
                        <a:pt x="2025" y="327"/>
                        <a:pt x="2032" y="314"/>
                        <a:pt x="2039" y="301"/>
                      </a:cubicBezTo>
                      <a:cubicBezTo>
                        <a:pt x="2044" y="307"/>
                        <a:pt x="2050" y="311"/>
                        <a:pt x="2057" y="317"/>
                      </a:cubicBezTo>
                      <a:cubicBezTo>
                        <a:pt x="2075" y="329"/>
                        <a:pt x="2091" y="342"/>
                        <a:pt x="2106" y="358"/>
                      </a:cubicBezTo>
                      <a:cubicBezTo>
                        <a:pt x="2130" y="384"/>
                        <a:pt x="2169" y="424"/>
                        <a:pt x="2165" y="463"/>
                      </a:cubicBezTo>
                      <a:cubicBezTo>
                        <a:pt x="2165" y="465"/>
                        <a:pt x="2169" y="465"/>
                        <a:pt x="2169" y="463"/>
                      </a:cubicBezTo>
                      <a:cubicBezTo>
                        <a:pt x="2182" y="429"/>
                        <a:pt x="2156" y="393"/>
                        <a:pt x="2136" y="367"/>
                      </a:cubicBezTo>
                      <a:cubicBezTo>
                        <a:pt x="2112" y="336"/>
                        <a:pt x="2083" y="302"/>
                        <a:pt x="2048" y="284"/>
                      </a:cubicBezTo>
                      <a:cubicBezTo>
                        <a:pt x="2053" y="275"/>
                        <a:pt x="2057" y="265"/>
                        <a:pt x="2062" y="256"/>
                      </a:cubicBezTo>
                      <a:cubicBezTo>
                        <a:pt x="2072" y="259"/>
                        <a:pt x="2082" y="261"/>
                        <a:pt x="2090" y="268"/>
                      </a:cubicBezTo>
                      <a:cubicBezTo>
                        <a:pt x="2093" y="270"/>
                        <a:pt x="2096" y="268"/>
                        <a:pt x="2094" y="265"/>
                      </a:cubicBezTo>
                      <a:cubicBezTo>
                        <a:pt x="2089" y="258"/>
                        <a:pt x="2082" y="252"/>
                        <a:pt x="2073" y="248"/>
                      </a:cubicBezTo>
                      <a:cubicBezTo>
                        <a:pt x="2071" y="248"/>
                        <a:pt x="2069" y="247"/>
                        <a:pt x="2067" y="246"/>
                      </a:cubicBezTo>
                      <a:cubicBezTo>
                        <a:pt x="2067" y="245"/>
                        <a:pt x="2067" y="244"/>
                        <a:pt x="2068" y="243"/>
                      </a:cubicBezTo>
                      <a:cubicBezTo>
                        <a:pt x="2097" y="182"/>
                        <a:pt x="2152" y="194"/>
                        <a:pt x="2132" y="265"/>
                      </a:cubicBezTo>
                      <a:cubicBezTo>
                        <a:pt x="2124" y="293"/>
                        <a:pt x="2117" y="306"/>
                        <a:pt x="2129" y="332"/>
                      </a:cubicBezTo>
                      <a:cubicBezTo>
                        <a:pt x="2134" y="344"/>
                        <a:pt x="2153" y="344"/>
                        <a:pt x="2158" y="332"/>
                      </a:cubicBezTo>
                      <a:lnTo>
                        <a:pt x="2158" y="332"/>
                      </a:lnTo>
                      <a:cubicBezTo>
                        <a:pt x="2243" y="346"/>
                        <a:pt x="2308" y="318"/>
                        <a:pt x="2332" y="248"/>
                      </a:cubicBezTo>
                      <a:cubicBezTo>
                        <a:pt x="2341" y="248"/>
                        <a:pt x="2350" y="246"/>
                        <a:pt x="2359" y="246"/>
                      </a:cubicBezTo>
                      <a:cubicBezTo>
                        <a:pt x="2373" y="246"/>
                        <a:pt x="2388" y="245"/>
                        <a:pt x="2403" y="247"/>
                      </a:cubicBezTo>
                      <a:cubicBezTo>
                        <a:pt x="2407" y="248"/>
                        <a:pt x="2408" y="242"/>
                        <a:pt x="2404" y="242"/>
                      </a:cubicBezTo>
                      <a:cubicBezTo>
                        <a:pt x="2386" y="237"/>
                        <a:pt x="2358" y="225"/>
                        <a:pt x="2336" y="230"/>
                      </a:cubicBezTo>
                      <a:cubicBezTo>
                        <a:pt x="2339" y="218"/>
                        <a:pt x="2340" y="206"/>
                        <a:pt x="2341" y="193"/>
                      </a:cubicBezTo>
                      <a:cubicBezTo>
                        <a:pt x="2342" y="172"/>
                        <a:pt x="2331" y="110"/>
                        <a:pt x="2358" y="99"/>
                      </a:cubicBezTo>
                      <a:cubicBezTo>
                        <a:pt x="2385" y="88"/>
                        <a:pt x="2424" y="95"/>
                        <a:pt x="2453" y="94"/>
                      </a:cubicBezTo>
                      <a:cubicBezTo>
                        <a:pt x="2459" y="94"/>
                        <a:pt x="2463" y="99"/>
                        <a:pt x="2466" y="107"/>
                      </a:cubicBezTo>
                      <a:cubicBezTo>
                        <a:pt x="2453" y="110"/>
                        <a:pt x="2439" y="116"/>
                        <a:pt x="2426" y="119"/>
                      </a:cubicBezTo>
                      <a:cubicBezTo>
                        <a:pt x="2406" y="124"/>
                        <a:pt x="2385" y="128"/>
                        <a:pt x="2365" y="134"/>
                      </a:cubicBezTo>
                      <a:cubicBezTo>
                        <a:pt x="2361" y="135"/>
                        <a:pt x="2363" y="139"/>
                        <a:pt x="2366" y="139"/>
                      </a:cubicBezTo>
                      <a:cubicBezTo>
                        <a:pt x="2387" y="135"/>
                        <a:pt x="2408" y="132"/>
                        <a:pt x="2429" y="129"/>
                      </a:cubicBezTo>
                      <a:cubicBezTo>
                        <a:pt x="2442" y="127"/>
                        <a:pt x="2457" y="124"/>
                        <a:pt x="2469" y="117"/>
                      </a:cubicBezTo>
                      <a:cubicBezTo>
                        <a:pt x="2471" y="127"/>
                        <a:pt x="2472" y="140"/>
                        <a:pt x="2473" y="154"/>
                      </a:cubicBezTo>
                      <a:cubicBezTo>
                        <a:pt x="2434" y="151"/>
                        <a:pt x="2397" y="160"/>
                        <a:pt x="2359" y="171"/>
                      </a:cubicBezTo>
                      <a:cubicBezTo>
                        <a:pt x="2357" y="172"/>
                        <a:pt x="2358" y="175"/>
                        <a:pt x="2360" y="175"/>
                      </a:cubicBezTo>
                      <a:cubicBezTo>
                        <a:pt x="2398" y="175"/>
                        <a:pt x="2435" y="167"/>
                        <a:pt x="2473" y="175"/>
                      </a:cubicBezTo>
                      <a:cubicBezTo>
                        <a:pt x="2472" y="229"/>
                        <a:pt x="2465" y="295"/>
                        <a:pt x="2462" y="322"/>
                      </a:cubicBezTo>
                      <a:cubicBezTo>
                        <a:pt x="2461" y="322"/>
                        <a:pt x="2460" y="323"/>
                        <a:pt x="2459" y="324"/>
                      </a:cubicBezTo>
                      <a:cubicBezTo>
                        <a:pt x="2445" y="324"/>
                        <a:pt x="2432" y="325"/>
                        <a:pt x="2419" y="328"/>
                      </a:cubicBezTo>
                      <a:cubicBezTo>
                        <a:pt x="2416" y="329"/>
                        <a:pt x="2415" y="335"/>
                        <a:pt x="2419" y="335"/>
                      </a:cubicBezTo>
                      <a:cubicBezTo>
                        <a:pt x="2433" y="338"/>
                        <a:pt x="2447" y="342"/>
                        <a:pt x="2461" y="346"/>
                      </a:cubicBezTo>
                      <a:cubicBezTo>
                        <a:pt x="2467" y="370"/>
                        <a:pt x="2477" y="393"/>
                        <a:pt x="2480" y="418"/>
                      </a:cubicBezTo>
                      <a:cubicBezTo>
                        <a:pt x="2484" y="448"/>
                        <a:pt x="2483" y="480"/>
                        <a:pt x="2481" y="510"/>
                      </a:cubicBezTo>
                      <a:cubicBezTo>
                        <a:pt x="2481" y="514"/>
                        <a:pt x="2487" y="515"/>
                        <a:pt x="2488" y="511"/>
                      </a:cubicBezTo>
                      <a:cubicBezTo>
                        <a:pt x="2493" y="473"/>
                        <a:pt x="2507" y="403"/>
                        <a:pt x="2492" y="356"/>
                      </a:cubicBezTo>
                      <a:cubicBezTo>
                        <a:pt x="2543" y="374"/>
                        <a:pt x="2594" y="396"/>
                        <a:pt x="2643" y="412"/>
                      </a:cubicBezTo>
                      <a:cubicBezTo>
                        <a:pt x="2670" y="420"/>
                        <a:pt x="2696" y="430"/>
                        <a:pt x="2721" y="440"/>
                      </a:cubicBezTo>
                      <a:cubicBezTo>
                        <a:pt x="2723" y="445"/>
                        <a:pt x="2725" y="450"/>
                        <a:pt x="2726" y="454"/>
                      </a:cubicBezTo>
                      <a:cubicBezTo>
                        <a:pt x="2732" y="472"/>
                        <a:pt x="2733" y="490"/>
                        <a:pt x="2735" y="509"/>
                      </a:cubicBezTo>
                      <a:cubicBezTo>
                        <a:pt x="2738" y="542"/>
                        <a:pt x="2737" y="576"/>
                        <a:pt x="2735" y="609"/>
                      </a:cubicBezTo>
                      <a:cubicBezTo>
                        <a:pt x="2735" y="613"/>
                        <a:pt x="2742" y="614"/>
                        <a:pt x="2743" y="610"/>
                      </a:cubicBezTo>
                      <a:cubicBezTo>
                        <a:pt x="2748" y="573"/>
                        <a:pt x="2753" y="536"/>
                        <a:pt x="2752" y="499"/>
                      </a:cubicBezTo>
                      <a:cubicBezTo>
                        <a:pt x="2751" y="486"/>
                        <a:pt x="2751" y="468"/>
                        <a:pt x="2747" y="451"/>
                      </a:cubicBezTo>
                      <a:cubicBezTo>
                        <a:pt x="2781" y="466"/>
                        <a:pt x="2814" y="481"/>
                        <a:pt x="2848" y="495"/>
                      </a:cubicBezTo>
                      <a:cubicBezTo>
                        <a:pt x="2853" y="534"/>
                        <a:pt x="2846" y="576"/>
                        <a:pt x="2837" y="614"/>
                      </a:cubicBezTo>
                      <a:cubicBezTo>
                        <a:pt x="2832" y="636"/>
                        <a:pt x="2825" y="657"/>
                        <a:pt x="2816" y="678"/>
                      </a:cubicBezTo>
                      <a:cubicBezTo>
                        <a:pt x="2812" y="687"/>
                        <a:pt x="2808" y="695"/>
                        <a:pt x="2803" y="704"/>
                      </a:cubicBezTo>
                      <a:cubicBezTo>
                        <a:pt x="2801" y="707"/>
                        <a:pt x="2789" y="728"/>
                        <a:pt x="2786" y="731"/>
                      </a:cubicBezTo>
                      <a:cubicBezTo>
                        <a:pt x="2787" y="730"/>
                        <a:pt x="2788" y="728"/>
                        <a:pt x="2790" y="724"/>
                      </a:cubicBezTo>
                      <a:cubicBezTo>
                        <a:pt x="2792" y="722"/>
                        <a:pt x="2788" y="720"/>
                        <a:pt x="2787" y="722"/>
                      </a:cubicBezTo>
                      <a:cubicBezTo>
                        <a:pt x="2783" y="727"/>
                        <a:pt x="2780" y="732"/>
                        <a:pt x="2778" y="738"/>
                      </a:cubicBezTo>
                      <a:cubicBezTo>
                        <a:pt x="2777" y="741"/>
                        <a:pt x="2780" y="745"/>
                        <a:pt x="2783" y="743"/>
                      </a:cubicBezTo>
                      <a:cubicBezTo>
                        <a:pt x="2824" y="716"/>
                        <a:pt x="2845" y="665"/>
                        <a:pt x="2859" y="620"/>
                      </a:cubicBezTo>
                      <a:cubicBezTo>
                        <a:pt x="2868" y="592"/>
                        <a:pt x="2882" y="541"/>
                        <a:pt x="2874" y="506"/>
                      </a:cubicBezTo>
                      <a:cubicBezTo>
                        <a:pt x="2958" y="545"/>
                        <a:pt x="2912" y="647"/>
                        <a:pt x="2875" y="710"/>
                      </a:cubicBezTo>
                      <a:cubicBezTo>
                        <a:pt x="2849" y="755"/>
                        <a:pt x="2814" y="789"/>
                        <a:pt x="2760" y="763"/>
                      </a:cubicBezTo>
                      <a:cubicBezTo>
                        <a:pt x="2730" y="749"/>
                        <a:pt x="2703" y="731"/>
                        <a:pt x="2675" y="714"/>
                      </a:cubicBezTo>
                      <a:cubicBezTo>
                        <a:pt x="2652" y="690"/>
                        <a:pt x="2624" y="673"/>
                        <a:pt x="2590" y="653"/>
                      </a:cubicBezTo>
                      <a:cubicBezTo>
                        <a:pt x="2578" y="646"/>
                        <a:pt x="2564" y="660"/>
                        <a:pt x="2571" y="671"/>
                      </a:cubicBezTo>
                      <a:cubicBezTo>
                        <a:pt x="2581" y="688"/>
                        <a:pt x="2594" y="701"/>
                        <a:pt x="2608" y="714"/>
                      </a:cubicBezTo>
                      <a:cubicBezTo>
                        <a:pt x="2602" y="718"/>
                        <a:pt x="2596" y="722"/>
                        <a:pt x="2590" y="725"/>
                      </a:cubicBezTo>
                      <a:cubicBezTo>
                        <a:pt x="2585" y="726"/>
                        <a:pt x="2587" y="734"/>
                        <a:pt x="2592" y="732"/>
                      </a:cubicBezTo>
                      <a:cubicBezTo>
                        <a:pt x="2600" y="730"/>
                        <a:pt x="2608" y="726"/>
                        <a:pt x="2615" y="720"/>
                      </a:cubicBezTo>
                      <a:cubicBezTo>
                        <a:pt x="2617" y="722"/>
                        <a:pt x="2619" y="724"/>
                        <a:pt x="2620" y="725"/>
                      </a:cubicBezTo>
                      <a:cubicBezTo>
                        <a:pt x="2621" y="725"/>
                        <a:pt x="2621" y="726"/>
                        <a:pt x="2621" y="726"/>
                      </a:cubicBezTo>
                      <a:cubicBezTo>
                        <a:pt x="2621" y="727"/>
                        <a:pt x="2620" y="727"/>
                        <a:pt x="2620" y="728"/>
                      </a:cubicBezTo>
                      <a:cubicBezTo>
                        <a:pt x="2611" y="737"/>
                        <a:pt x="2604" y="744"/>
                        <a:pt x="2592" y="748"/>
                      </a:cubicBezTo>
                      <a:cubicBezTo>
                        <a:pt x="2589" y="748"/>
                        <a:pt x="2589" y="753"/>
                        <a:pt x="2592" y="753"/>
                      </a:cubicBezTo>
                      <a:cubicBezTo>
                        <a:pt x="2602" y="755"/>
                        <a:pt x="2612" y="750"/>
                        <a:pt x="2620" y="744"/>
                      </a:cubicBezTo>
                      <a:cubicBezTo>
                        <a:pt x="2624" y="741"/>
                        <a:pt x="2627" y="738"/>
                        <a:pt x="2631" y="734"/>
                      </a:cubicBezTo>
                      <a:cubicBezTo>
                        <a:pt x="2656" y="759"/>
                        <a:pt x="2668" y="789"/>
                        <a:pt x="2680" y="823"/>
                      </a:cubicBezTo>
                      <a:cubicBezTo>
                        <a:pt x="2690" y="851"/>
                        <a:pt x="2653" y="843"/>
                        <a:pt x="2624" y="844"/>
                      </a:cubicBezTo>
                      <a:cubicBezTo>
                        <a:pt x="2616" y="844"/>
                        <a:pt x="2610" y="836"/>
                        <a:pt x="2605" y="825"/>
                      </a:cubicBezTo>
                      <a:cubicBezTo>
                        <a:pt x="2624" y="825"/>
                        <a:pt x="2645" y="820"/>
                        <a:pt x="2661" y="811"/>
                      </a:cubicBezTo>
                      <a:cubicBezTo>
                        <a:pt x="2664" y="809"/>
                        <a:pt x="2663" y="803"/>
                        <a:pt x="2658" y="803"/>
                      </a:cubicBezTo>
                      <a:cubicBezTo>
                        <a:pt x="2647" y="803"/>
                        <a:pt x="2637" y="807"/>
                        <a:pt x="2626" y="811"/>
                      </a:cubicBezTo>
                      <a:cubicBezTo>
                        <a:pt x="2617" y="813"/>
                        <a:pt x="2609" y="814"/>
                        <a:pt x="2600" y="815"/>
                      </a:cubicBezTo>
                      <a:cubicBezTo>
                        <a:pt x="2599" y="812"/>
                        <a:pt x="2598" y="809"/>
                        <a:pt x="2597" y="806"/>
                      </a:cubicBezTo>
                      <a:cubicBezTo>
                        <a:pt x="2607" y="805"/>
                        <a:pt x="2620" y="804"/>
                        <a:pt x="2628" y="797"/>
                      </a:cubicBezTo>
                      <a:cubicBezTo>
                        <a:pt x="2630" y="795"/>
                        <a:pt x="2628" y="791"/>
                        <a:pt x="2625" y="791"/>
                      </a:cubicBezTo>
                      <a:cubicBezTo>
                        <a:pt x="2615" y="791"/>
                        <a:pt x="2604" y="795"/>
                        <a:pt x="2593" y="796"/>
                      </a:cubicBezTo>
                      <a:cubicBezTo>
                        <a:pt x="2590" y="784"/>
                        <a:pt x="2586" y="772"/>
                        <a:pt x="2583" y="766"/>
                      </a:cubicBezTo>
                      <a:cubicBezTo>
                        <a:pt x="2551" y="697"/>
                        <a:pt x="2493" y="664"/>
                        <a:pt x="2427" y="651"/>
                      </a:cubicBezTo>
                      <a:cubicBezTo>
                        <a:pt x="2438" y="625"/>
                        <a:pt x="2438" y="593"/>
                        <a:pt x="2436" y="566"/>
                      </a:cubicBezTo>
                      <a:cubicBezTo>
                        <a:pt x="2431" y="514"/>
                        <a:pt x="2409" y="465"/>
                        <a:pt x="2384" y="420"/>
                      </a:cubicBezTo>
                      <a:cubicBezTo>
                        <a:pt x="2381" y="415"/>
                        <a:pt x="2374" y="420"/>
                        <a:pt x="2376" y="425"/>
                      </a:cubicBezTo>
                      <a:cubicBezTo>
                        <a:pt x="2395" y="466"/>
                        <a:pt x="2407" y="510"/>
                        <a:pt x="2412" y="556"/>
                      </a:cubicBezTo>
                      <a:cubicBezTo>
                        <a:pt x="2415" y="590"/>
                        <a:pt x="2408" y="617"/>
                        <a:pt x="2399" y="647"/>
                      </a:cubicBezTo>
                      <a:cubicBezTo>
                        <a:pt x="2388" y="645"/>
                        <a:pt x="2377" y="645"/>
                        <a:pt x="2366" y="644"/>
                      </a:cubicBezTo>
                      <a:cubicBezTo>
                        <a:pt x="2386" y="602"/>
                        <a:pt x="2362" y="547"/>
                        <a:pt x="2360" y="503"/>
                      </a:cubicBezTo>
                      <a:cubicBezTo>
                        <a:pt x="2360" y="498"/>
                        <a:pt x="2352" y="498"/>
                        <a:pt x="2352" y="503"/>
                      </a:cubicBezTo>
                      <a:cubicBezTo>
                        <a:pt x="2350" y="552"/>
                        <a:pt x="2366" y="597"/>
                        <a:pt x="2351" y="644"/>
                      </a:cubicBezTo>
                      <a:cubicBezTo>
                        <a:pt x="2318" y="644"/>
                        <a:pt x="2286" y="648"/>
                        <a:pt x="2255" y="653"/>
                      </a:cubicBezTo>
                      <a:cubicBezTo>
                        <a:pt x="2248" y="654"/>
                        <a:pt x="2241" y="655"/>
                        <a:pt x="2234" y="657"/>
                      </a:cubicBezTo>
                      <a:cubicBezTo>
                        <a:pt x="2211" y="606"/>
                        <a:pt x="2176" y="560"/>
                        <a:pt x="2144" y="515"/>
                      </a:cubicBezTo>
                      <a:cubicBezTo>
                        <a:pt x="2130" y="495"/>
                        <a:pt x="2088" y="423"/>
                        <a:pt x="2056" y="434"/>
                      </a:cubicBezTo>
                      <a:cubicBezTo>
                        <a:pt x="2053" y="435"/>
                        <a:pt x="2053" y="440"/>
                        <a:pt x="2056" y="440"/>
                      </a:cubicBezTo>
                      <a:cubicBezTo>
                        <a:pt x="2095" y="449"/>
                        <a:pt x="2123" y="513"/>
                        <a:pt x="2142" y="544"/>
                      </a:cubicBezTo>
                      <a:cubicBezTo>
                        <a:pt x="2165" y="582"/>
                        <a:pt x="2185" y="623"/>
                        <a:pt x="2208" y="663"/>
                      </a:cubicBezTo>
                      <a:cubicBezTo>
                        <a:pt x="2170" y="673"/>
                        <a:pt x="2134" y="686"/>
                        <a:pt x="2100" y="702"/>
                      </a:cubicBezTo>
                      <a:cubicBezTo>
                        <a:pt x="2093" y="689"/>
                        <a:pt x="2085" y="678"/>
                        <a:pt x="2075" y="667"/>
                      </a:cubicBezTo>
                      <a:cubicBezTo>
                        <a:pt x="2064" y="655"/>
                        <a:pt x="2051" y="644"/>
                        <a:pt x="2037" y="635"/>
                      </a:cubicBezTo>
                      <a:cubicBezTo>
                        <a:pt x="2025" y="625"/>
                        <a:pt x="2012" y="613"/>
                        <a:pt x="1998" y="607"/>
                      </a:cubicBezTo>
                      <a:cubicBezTo>
                        <a:pt x="1995" y="605"/>
                        <a:pt x="1993" y="608"/>
                        <a:pt x="1994" y="611"/>
                      </a:cubicBezTo>
                      <a:cubicBezTo>
                        <a:pt x="2004" y="633"/>
                        <a:pt x="2029" y="652"/>
                        <a:pt x="2044" y="669"/>
                      </a:cubicBezTo>
                      <a:cubicBezTo>
                        <a:pt x="2057" y="683"/>
                        <a:pt x="2066" y="699"/>
                        <a:pt x="2075" y="714"/>
                      </a:cubicBezTo>
                      <a:cubicBezTo>
                        <a:pt x="1995" y="756"/>
                        <a:pt x="1922" y="815"/>
                        <a:pt x="1861" y="882"/>
                      </a:cubicBezTo>
                      <a:cubicBezTo>
                        <a:pt x="1840" y="854"/>
                        <a:pt x="1816" y="826"/>
                        <a:pt x="1793" y="799"/>
                      </a:cubicBezTo>
                      <a:cubicBezTo>
                        <a:pt x="1765" y="768"/>
                        <a:pt x="1732" y="745"/>
                        <a:pt x="1689" y="748"/>
                      </a:cubicBezTo>
                      <a:cubicBezTo>
                        <a:pt x="1685" y="749"/>
                        <a:pt x="1683" y="755"/>
                        <a:pt x="1688" y="756"/>
                      </a:cubicBezTo>
                      <a:cubicBezTo>
                        <a:pt x="1734" y="764"/>
                        <a:pt x="1764" y="798"/>
                        <a:pt x="1791" y="833"/>
                      </a:cubicBezTo>
                      <a:cubicBezTo>
                        <a:pt x="1808" y="856"/>
                        <a:pt x="1823" y="883"/>
                        <a:pt x="1843" y="903"/>
                      </a:cubicBezTo>
                      <a:cubicBezTo>
                        <a:pt x="1840" y="907"/>
                        <a:pt x="1837" y="910"/>
                        <a:pt x="1834" y="914"/>
                      </a:cubicBezTo>
                      <a:cubicBezTo>
                        <a:pt x="1788" y="970"/>
                        <a:pt x="1748" y="1036"/>
                        <a:pt x="1719" y="1105"/>
                      </a:cubicBezTo>
                      <a:cubicBezTo>
                        <a:pt x="1674" y="1056"/>
                        <a:pt x="1616" y="1014"/>
                        <a:pt x="1558" y="983"/>
                      </a:cubicBezTo>
                      <a:cubicBezTo>
                        <a:pt x="1555" y="981"/>
                        <a:pt x="1553" y="986"/>
                        <a:pt x="1556" y="987"/>
                      </a:cubicBezTo>
                      <a:cubicBezTo>
                        <a:pt x="1596" y="1013"/>
                        <a:pt x="1631" y="1045"/>
                        <a:pt x="1667" y="1077"/>
                      </a:cubicBezTo>
                      <a:cubicBezTo>
                        <a:pt x="1683" y="1091"/>
                        <a:pt x="1695" y="1112"/>
                        <a:pt x="1711" y="1129"/>
                      </a:cubicBezTo>
                      <a:cubicBezTo>
                        <a:pt x="1699" y="1160"/>
                        <a:pt x="1691" y="1192"/>
                        <a:pt x="1685" y="1224"/>
                      </a:cubicBezTo>
                      <a:cubicBezTo>
                        <a:pt x="1667" y="1183"/>
                        <a:pt x="1629" y="1146"/>
                        <a:pt x="1592" y="1123"/>
                      </a:cubicBezTo>
                      <a:cubicBezTo>
                        <a:pt x="1587" y="1120"/>
                        <a:pt x="1584" y="1127"/>
                        <a:pt x="1588" y="1130"/>
                      </a:cubicBezTo>
                      <a:cubicBezTo>
                        <a:pt x="1626" y="1155"/>
                        <a:pt x="1661" y="1195"/>
                        <a:pt x="1683" y="1236"/>
                      </a:cubicBezTo>
                      <a:cubicBezTo>
                        <a:pt x="1678" y="1274"/>
                        <a:pt x="1677" y="1313"/>
                        <a:pt x="1681" y="1352"/>
                      </a:cubicBezTo>
                      <a:cubicBezTo>
                        <a:pt x="1678" y="1347"/>
                        <a:pt x="1674" y="1342"/>
                        <a:pt x="1671" y="1336"/>
                      </a:cubicBezTo>
                      <a:cubicBezTo>
                        <a:pt x="1621" y="1269"/>
                        <a:pt x="1546" y="1240"/>
                        <a:pt x="1471" y="1208"/>
                      </a:cubicBezTo>
                      <a:cubicBezTo>
                        <a:pt x="1468" y="1207"/>
                        <a:pt x="1465" y="1211"/>
                        <a:pt x="1468" y="1213"/>
                      </a:cubicBezTo>
                      <a:cubicBezTo>
                        <a:pt x="1529" y="1250"/>
                        <a:pt x="1576" y="1299"/>
                        <a:pt x="1625" y="1348"/>
                      </a:cubicBezTo>
                      <a:cubicBezTo>
                        <a:pt x="1687" y="1409"/>
                        <a:pt x="1714" y="1476"/>
                        <a:pt x="1736" y="1557"/>
                      </a:cubicBezTo>
                      <a:cubicBezTo>
                        <a:pt x="1737" y="1562"/>
                        <a:pt x="1743" y="1561"/>
                        <a:pt x="1743" y="1556"/>
                      </a:cubicBezTo>
                      <a:cubicBezTo>
                        <a:pt x="1744" y="1521"/>
                        <a:pt x="1739" y="1486"/>
                        <a:pt x="1729" y="1453"/>
                      </a:cubicBezTo>
                      <a:cubicBezTo>
                        <a:pt x="1735" y="1459"/>
                        <a:pt x="1741" y="1464"/>
                        <a:pt x="1749" y="1469"/>
                      </a:cubicBezTo>
                      <a:cubicBezTo>
                        <a:pt x="1837" y="1530"/>
                        <a:pt x="1952" y="1541"/>
                        <a:pt x="2051" y="1578"/>
                      </a:cubicBezTo>
                      <a:cubicBezTo>
                        <a:pt x="2068" y="1584"/>
                        <a:pt x="2085" y="1590"/>
                        <a:pt x="2102" y="1597"/>
                      </a:cubicBezTo>
                      <a:cubicBezTo>
                        <a:pt x="2104" y="1620"/>
                        <a:pt x="2106" y="1642"/>
                        <a:pt x="2106" y="1665"/>
                      </a:cubicBezTo>
                      <a:cubicBezTo>
                        <a:pt x="2106" y="1702"/>
                        <a:pt x="2101" y="1738"/>
                        <a:pt x="2100" y="1775"/>
                      </a:cubicBezTo>
                      <a:cubicBezTo>
                        <a:pt x="2100" y="1779"/>
                        <a:pt x="2106" y="1778"/>
                        <a:pt x="2106" y="1775"/>
                      </a:cubicBezTo>
                      <a:cubicBezTo>
                        <a:pt x="2108" y="1738"/>
                        <a:pt x="2117" y="1702"/>
                        <a:pt x="2121" y="1665"/>
                      </a:cubicBezTo>
                      <a:cubicBezTo>
                        <a:pt x="2123" y="1646"/>
                        <a:pt x="2123" y="1626"/>
                        <a:pt x="2122" y="1607"/>
                      </a:cubicBezTo>
                      <a:cubicBezTo>
                        <a:pt x="2203" y="1642"/>
                        <a:pt x="2279" y="1687"/>
                        <a:pt x="2349" y="1739"/>
                      </a:cubicBezTo>
                      <a:cubicBezTo>
                        <a:pt x="2331" y="1793"/>
                        <a:pt x="2309" y="1846"/>
                        <a:pt x="2291" y="1900"/>
                      </a:cubicBezTo>
                      <a:cubicBezTo>
                        <a:pt x="2268" y="1965"/>
                        <a:pt x="2243" y="2030"/>
                        <a:pt x="2193" y="2079"/>
                      </a:cubicBezTo>
                      <a:cubicBezTo>
                        <a:pt x="2190" y="2082"/>
                        <a:pt x="2194" y="2086"/>
                        <a:pt x="2197" y="2083"/>
                      </a:cubicBezTo>
                      <a:cubicBezTo>
                        <a:pt x="2241" y="2043"/>
                        <a:pt x="2273" y="1991"/>
                        <a:pt x="2295" y="1936"/>
                      </a:cubicBezTo>
                      <a:cubicBezTo>
                        <a:pt x="2320" y="1876"/>
                        <a:pt x="2347" y="1815"/>
                        <a:pt x="2367" y="1753"/>
                      </a:cubicBezTo>
                      <a:cubicBezTo>
                        <a:pt x="2434" y="1805"/>
                        <a:pt x="2494" y="1864"/>
                        <a:pt x="2547" y="1929"/>
                      </a:cubicBezTo>
                      <a:cubicBezTo>
                        <a:pt x="2510" y="1999"/>
                        <a:pt x="2450" y="2052"/>
                        <a:pt x="2391" y="2104"/>
                      </a:cubicBezTo>
                      <a:cubicBezTo>
                        <a:pt x="2357" y="2134"/>
                        <a:pt x="2322" y="2163"/>
                        <a:pt x="2285" y="2189"/>
                      </a:cubicBezTo>
                      <a:cubicBezTo>
                        <a:pt x="2256" y="2209"/>
                        <a:pt x="2220" y="2216"/>
                        <a:pt x="2193" y="2239"/>
                      </a:cubicBezTo>
                      <a:cubicBezTo>
                        <a:pt x="2190" y="2241"/>
                        <a:pt x="2194" y="2245"/>
                        <a:pt x="2196" y="2243"/>
                      </a:cubicBezTo>
                      <a:cubicBezTo>
                        <a:pt x="2227" y="2220"/>
                        <a:pt x="2268" y="2213"/>
                        <a:pt x="2301" y="2193"/>
                      </a:cubicBezTo>
                      <a:cubicBezTo>
                        <a:pt x="2338" y="2171"/>
                        <a:pt x="2374" y="2146"/>
                        <a:pt x="2407" y="2119"/>
                      </a:cubicBezTo>
                      <a:cubicBezTo>
                        <a:pt x="2466" y="2072"/>
                        <a:pt x="2526" y="2017"/>
                        <a:pt x="2564" y="1949"/>
                      </a:cubicBezTo>
                      <a:cubicBezTo>
                        <a:pt x="2604" y="2002"/>
                        <a:pt x="2640" y="2058"/>
                        <a:pt x="2671" y="2117"/>
                      </a:cubicBezTo>
                      <a:cubicBezTo>
                        <a:pt x="2633" y="2141"/>
                        <a:pt x="2597" y="2166"/>
                        <a:pt x="2560" y="2189"/>
                      </a:cubicBezTo>
                      <a:cubicBezTo>
                        <a:pt x="2404" y="2288"/>
                        <a:pt x="2241" y="2342"/>
                        <a:pt x="2066" y="2371"/>
                      </a:cubicBezTo>
                      <a:cubicBezTo>
                        <a:pt x="2032" y="2246"/>
                        <a:pt x="1852" y="2199"/>
                        <a:pt x="1740" y="2185"/>
                      </a:cubicBezTo>
                      <a:cubicBezTo>
                        <a:pt x="1714" y="2182"/>
                        <a:pt x="1689" y="2180"/>
                        <a:pt x="1664" y="2179"/>
                      </a:cubicBezTo>
                      <a:cubicBezTo>
                        <a:pt x="1670" y="2159"/>
                        <a:pt x="1672" y="2135"/>
                        <a:pt x="1674" y="2120"/>
                      </a:cubicBezTo>
                      <a:cubicBezTo>
                        <a:pt x="1686" y="2053"/>
                        <a:pt x="1697" y="1990"/>
                        <a:pt x="1695" y="1921"/>
                      </a:cubicBezTo>
                      <a:cubicBezTo>
                        <a:pt x="1693" y="1847"/>
                        <a:pt x="1689" y="1771"/>
                        <a:pt x="1677" y="1698"/>
                      </a:cubicBezTo>
                      <a:cubicBezTo>
                        <a:pt x="1666" y="1632"/>
                        <a:pt x="1643" y="1568"/>
                        <a:pt x="1617" y="1506"/>
                      </a:cubicBezTo>
                      <a:cubicBezTo>
                        <a:pt x="1616" y="1504"/>
                        <a:pt x="1613" y="1506"/>
                        <a:pt x="1614" y="1508"/>
                      </a:cubicBezTo>
                      <a:cubicBezTo>
                        <a:pt x="1634" y="1563"/>
                        <a:pt x="1651" y="1619"/>
                        <a:pt x="1661" y="1677"/>
                      </a:cubicBezTo>
                      <a:cubicBezTo>
                        <a:pt x="1673" y="1743"/>
                        <a:pt x="1672" y="1811"/>
                        <a:pt x="1673" y="1878"/>
                      </a:cubicBezTo>
                      <a:cubicBezTo>
                        <a:pt x="1675" y="1947"/>
                        <a:pt x="1672" y="2011"/>
                        <a:pt x="1659" y="2078"/>
                      </a:cubicBezTo>
                      <a:cubicBezTo>
                        <a:pt x="1655" y="2098"/>
                        <a:pt x="1651" y="2117"/>
                        <a:pt x="1648" y="2136"/>
                      </a:cubicBezTo>
                      <a:cubicBezTo>
                        <a:pt x="1646" y="2148"/>
                        <a:pt x="1644" y="2165"/>
                        <a:pt x="1640" y="2179"/>
                      </a:cubicBezTo>
                      <a:lnTo>
                        <a:pt x="1630" y="2179"/>
                      </a:lnTo>
                      <a:cubicBezTo>
                        <a:pt x="1639" y="2111"/>
                        <a:pt x="1628" y="2036"/>
                        <a:pt x="1626" y="1973"/>
                      </a:cubicBezTo>
                      <a:cubicBezTo>
                        <a:pt x="1626" y="1969"/>
                        <a:pt x="1620" y="1969"/>
                        <a:pt x="1620" y="1973"/>
                      </a:cubicBezTo>
                      <a:cubicBezTo>
                        <a:pt x="1618" y="2019"/>
                        <a:pt x="1620" y="2066"/>
                        <a:pt x="1618" y="2112"/>
                      </a:cubicBezTo>
                      <a:cubicBezTo>
                        <a:pt x="1617" y="2136"/>
                        <a:pt x="1613" y="2158"/>
                        <a:pt x="1609" y="2180"/>
                      </a:cubicBezTo>
                      <a:cubicBezTo>
                        <a:pt x="1549" y="2183"/>
                        <a:pt x="1490" y="2193"/>
                        <a:pt x="1433" y="2209"/>
                      </a:cubicBezTo>
                      <a:cubicBezTo>
                        <a:pt x="1424" y="2182"/>
                        <a:pt x="1413" y="2156"/>
                        <a:pt x="1401" y="2131"/>
                      </a:cubicBezTo>
                      <a:cubicBezTo>
                        <a:pt x="1391" y="2107"/>
                        <a:pt x="1379" y="2084"/>
                        <a:pt x="1366" y="2062"/>
                      </a:cubicBezTo>
                      <a:cubicBezTo>
                        <a:pt x="1353" y="2040"/>
                        <a:pt x="1335" y="2024"/>
                        <a:pt x="1330" y="1998"/>
                      </a:cubicBezTo>
                      <a:cubicBezTo>
                        <a:pt x="1330" y="1995"/>
                        <a:pt x="1325" y="1996"/>
                        <a:pt x="1325" y="1999"/>
                      </a:cubicBezTo>
                      <a:cubicBezTo>
                        <a:pt x="1326" y="2015"/>
                        <a:pt x="1331" y="2026"/>
                        <a:pt x="1339" y="2040"/>
                      </a:cubicBezTo>
                      <a:cubicBezTo>
                        <a:pt x="1355" y="2068"/>
                        <a:pt x="1369" y="2096"/>
                        <a:pt x="1380" y="2126"/>
                      </a:cubicBezTo>
                      <a:cubicBezTo>
                        <a:pt x="1391" y="2153"/>
                        <a:pt x="1398" y="2186"/>
                        <a:pt x="1407" y="2217"/>
                      </a:cubicBezTo>
                      <a:cubicBezTo>
                        <a:pt x="1325" y="2243"/>
                        <a:pt x="1246" y="2284"/>
                        <a:pt x="1174" y="2335"/>
                      </a:cubicBezTo>
                      <a:cubicBezTo>
                        <a:pt x="1157" y="2294"/>
                        <a:pt x="1130" y="2255"/>
                        <a:pt x="1107" y="2217"/>
                      </a:cubicBezTo>
                      <a:cubicBezTo>
                        <a:pt x="1074" y="2165"/>
                        <a:pt x="1042" y="2114"/>
                        <a:pt x="1008" y="2062"/>
                      </a:cubicBezTo>
                      <a:cubicBezTo>
                        <a:pt x="941" y="1957"/>
                        <a:pt x="869" y="1856"/>
                        <a:pt x="802" y="1752"/>
                      </a:cubicBezTo>
                      <a:cubicBezTo>
                        <a:pt x="800" y="1749"/>
                        <a:pt x="796" y="1752"/>
                        <a:pt x="798" y="1754"/>
                      </a:cubicBezTo>
                      <a:cubicBezTo>
                        <a:pt x="860" y="1856"/>
                        <a:pt x="926" y="1955"/>
                        <a:pt x="986" y="2059"/>
                      </a:cubicBezTo>
                      <a:cubicBezTo>
                        <a:pt x="1042" y="2155"/>
                        <a:pt x="1097" y="2251"/>
                        <a:pt x="1155" y="2345"/>
                      </a:cubicBezTo>
                      <a:cubicBezTo>
                        <a:pt x="1156" y="2346"/>
                        <a:pt x="1157" y="2347"/>
                        <a:pt x="1158" y="2348"/>
                      </a:cubicBezTo>
                      <a:cubicBezTo>
                        <a:pt x="1107" y="2386"/>
                        <a:pt x="1062" y="2430"/>
                        <a:pt x="1022" y="2479"/>
                      </a:cubicBezTo>
                      <a:cubicBezTo>
                        <a:pt x="1011" y="2460"/>
                        <a:pt x="1000" y="2441"/>
                        <a:pt x="989" y="2423"/>
                      </a:cubicBezTo>
                      <a:cubicBezTo>
                        <a:pt x="956" y="2367"/>
                        <a:pt x="916" y="2315"/>
                        <a:pt x="882" y="2258"/>
                      </a:cubicBezTo>
                      <a:cubicBezTo>
                        <a:pt x="831" y="2172"/>
                        <a:pt x="778" y="2054"/>
                        <a:pt x="682" y="2008"/>
                      </a:cubicBezTo>
                      <a:cubicBezTo>
                        <a:pt x="680" y="2007"/>
                        <a:pt x="677" y="2011"/>
                        <a:pt x="680" y="2012"/>
                      </a:cubicBezTo>
                      <a:cubicBezTo>
                        <a:pt x="773" y="2068"/>
                        <a:pt x="821" y="2184"/>
                        <a:pt x="871" y="2276"/>
                      </a:cubicBezTo>
                      <a:cubicBezTo>
                        <a:pt x="901" y="2331"/>
                        <a:pt x="937" y="2381"/>
                        <a:pt x="969" y="2436"/>
                      </a:cubicBezTo>
                      <a:cubicBezTo>
                        <a:pt x="981" y="2457"/>
                        <a:pt x="993" y="2479"/>
                        <a:pt x="1004" y="2502"/>
                      </a:cubicBezTo>
                      <a:cubicBezTo>
                        <a:pt x="972" y="2544"/>
                        <a:pt x="945" y="2589"/>
                        <a:pt x="921" y="2637"/>
                      </a:cubicBezTo>
                      <a:cubicBezTo>
                        <a:pt x="866" y="2587"/>
                        <a:pt x="838" y="2503"/>
                        <a:pt x="764" y="2473"/>
                      </a:cubicBezTo>
                      <a:cubicBezTo>
                        <a:pt x="761" y="2472"/>
                        <a:pt x="759" y="2478"/>
                        <a:pt x="762" y="2479"/>
                      </a:cubicBezTo>
                      <a:cubicBezTo>
                        <a:pt x="829" y="2511"/>
                        <a:pt x="859" y="2603"/>
                        <a:pt x="913" y="2652"/>
                      </a:cubicBezTo>
                      <a:cubicBezTo>
                        <a:pt x="892" y="2697"/>
                        <a:pt x="875" y="2744"/>
                        <a:pt x="861" y="2792"/>
                      </a:cubicBezTo>
                      <a:cubicBezTo>
                        <a:pt x="835" y="2780"/>
                        <a:pt x="805" y="2778"/>
                        <a:pt x="777" y="2784"/>
                      </a:cubicBezTo>
                      <a:cubicBezTo>
                        <a:pt x="774" y="2785"/>
                        <a:pt x="775" y="2791"/>
                        <a:pt x="778" y="2790"/>
                      </a:cubicBezTo>
                      <a:cubicBezTo>
                        <a:pt x="806" y="2788"/>
                        <a:pt x="832" y="2793"/>
                        <a:pt x="858" y="2802"/>
                      </a:cubicBezTo>
                      <a:cubicBezTo>
                        <a:pt x="856" y="2812"/>
                        <a:pt x="853" y="2821"/>
                        <a:pt x="851" y="2832"/>
                      </a:cubicBezTo>
                      <a:cubicBezTo>
                        <a:pt x="850" y="2834"/>
                        <a:pt x="849" y="2837"/>
                        <a:pt x="849" y="2839"/>
                      </a:cubicBezTo>
                      <a:cubicBezTo>
                        <a:pt x="832" y="2837"/>
                        <a:pt x="815" y="2833"/>
                        <a:pt x="798" y="2828"/>
                      </a:cubicBezTo>
                      <a:cubicBezTo>
                        <a:pt x="733" y="2812"/>
                        <a:pt x="670" y="2790"/>
                        <a:pt x="604" y="2780"/>
                      </a:cubicBezTo>
                      <a:cubicBezTo>
                        <a:pt x="601" y="2779"/>
                        <a:pt x="599" y="2784"/>
                        <a:pt x="603" y="2785"/>
                      </a:cubicBezTo>
                      <a:cubicBezTo>
                        <a:pt x="682" y="2801"/>
                        <a:pt x="763" y="2840"/>
                        <a:pt x="844" y="2859"/>
                      </a:cubicBezTo>
                      <a:cubicBezTo>
                        <a:pt x="843" y="2865"/>
                        <a:pt x="842" y="2872"/>
                        <a:pt x="840" y="2878"/>
                      </a:cubicBezTo>
                      <a:cubicBezTo>
                        <a:pt x="754" y="2882"/>
                        <a:pt x="667" y="2872"/>
                        <a:pt x="582" y="2848"/>
                      </a:cubicBezTo>
                      <a:cubicBezTo>
                        <a:pt x="466" y="2816"/>
                        <a:pt x="368" y="2738"/>
                        <a:pt x="250" y="2711"/>
                      </a:cubicBezTo>
                      <a:cubicBezTo>
                        <a:pt x="245" y="2710"/>
                        <a:pt x="243" y="2716"/>
                        <a:pt x="248" y="2718"/>
                      </a:cubicBezTo>
                      <a:cubicBezTo>
                        <a:pt x="371" y="2759"/>
                        <a:pt x="473" y="2844"/>
                        <a:pt x="598" y="2879"/>
                      </a:cubicBezTo>
                      <a:cubicBezTo>
                        <a:pt x="668" y="2899"/>
                        <a:pt x="754" y="2915"/>
                        <a:pt x="835" y="2911"/>
                      </a:cubicBezTo>
                      <a:cubicBezTo>
                        <a:pt x="823" y="2981"/>
                        <a:pt x="818" y="3053"/>
                        <a:pt x="821" y="3125"/>
                      </a:cubicBezTo>
                      <a:cubicBezTo>
                        <a:pt x="763" y="3155"/>
                        <a:pt x="700" y="3174"/>
                        <a:pt x="636" y="3189"/>
                      </a:cubicBezTo>
                      <a:cubicBezTo>
                        <a:pt x="537" y="3213"/>
                        <a:pt x="437" y="3215"/>
                        <a:pt x="336" y="3226"/>
                      </a:cubicBezTo>
                      <a:cubicBezTo>
                        <a:pt x="333" y="3226"/>
                        <a:pt x="332" y="3231"/>
                        <a:pt x="336" y="3232"/>
                      </a:cubicBezTo>
                      <a:cubicBezTo>
                        <a:pt x="434" y="3247"/>
                        <a:pt x="545" y="3229"/>
                        <a:pt x="642" y="3209"/>
                      </a:cubicBezTo>
                      <a:cubicBezTo>
                        <a:pt x="701" y="3197"/>
                        <a:pt x="765" y="3179"/>
                        <a:pt x="822" y="3151"/>
                      </a:cubicBezTo>
                      <a:cubicBezTo>
                        <a:pt x="825" y="3194"/>
                        <a:pt x="831" y="3236"/>
                        <a:pt x="840" y="3277"/>
                      </a:cubicBezTo>
                      <a:cubicBezTo>
                        <a:pt x="814" y="3297"/>
                        <a:pt x="787" y="3317"/>
                        <a:pt x="758" y="3335"/>
                      </a:cubicBezTo>
                      <a:cubicBezTo>
                        <a:pt x="705" y="3367"/>
                        <a:pt x="648" y="3394"/>
                        <a:pt x="591" y="3418"/>
                      </a:cubicBezTo>
                      <a:cubicBezTo>
                        <a:pt x="462" y="3474"/>
                        <a:pt x="323" y="3540"/>
                        <a:pt x="181" y="3552"/>
                      </a:cubicBezTo>
                      <a:cubicBezTo>
                        <a:pt x="178" y="3552"/>
                        <a:pt x="178" y="3557"/>
                        <a:pt x="181" y="3557"/>
                      </a:cubicBezTo>
                      <a:cubicBezTo>
                        <a:pt x="326" y="3553"/>
                        <a:pt x="467" y="3492"/>
                        <a:pt x="600" y="3439"/>
                      </a:cubicBezTo>
                      <a:cubicBezTo>
                        <a:pt x="658" y="3415"/>
                        <a:pt x="716" y="3388"/>
                        <a:pt x="770" y="3356"/>
                      </a:cubicBezTo>
                      <a:cubicBezTo>
                        <a:pt x="796" y="3341"/>
                        <a:pt x="823" y="3325"/>
                        <a:pt x="847" y="3306"/>
                      </a:cubicBezTo>
                      <a:cubicBezTo>
                        <a:pt x="852" y="3322"/>
                        <a:pt x="856" y="3338"/>
                        <a:pt x="862" y="3353"/>
                      </a:cubicBezTo>
                      <a:cubicBezTo>
                        <a:pt x="801" y="3394"/>
                        <a:pt x="736" y="3428"/>
                        <a:pt x="661" y="3440"/>
                      </a:cubicBezTo>
                      <a:cubicBezTo>
                        <a:pt x="658" y="3441"/>
                        <a:pt x="659" y="3446"/>
                        <a:pt x="662" y="3445"/>
                      </a:cubicBezTo>
                      <a:cubicBezTo>
                        <a:pt x="737" y="3435"/>
                        <a:pt x="804" y="3406"/>
                        <a:pt x="867" y="3368"/>
                      </a:cubicBezTo>
                      <a:cubicBezTo>
                        <a:pt x="870" y="3376"/>
                        <a:pt x="872" y="3383"/>
                        <a:pt x="875" y="3390"/>
                      </a:cubicBezTo>
                      <a:cubicBezTo>
                        <a:pt x="844" y="3410"/>
                        <a:pt x="811" y="3429"/>
                        <a:pt x="778" y="3447"/>
                      </a:cubicBezTo>
                      <a:cubicBezTo>
                        <a:pt x="663" y="3507"/>
                        <a:pt x="534" y="3528"/>
                        <a:pt x="409" y="3558"/>
                      </a:cubicBezTo>
                      <a:cubicBezTo>
                        <a:pt x="407" y="3558"/>
                        <a:pt x="408" y="3561"/>
                        <a:pt x="409" y="3561"/>
                      </a:cubicBezTo>
                      <a:cubicBezTo>
                        <a:pt x="533" y="3534"/>
                        <a:pt x="657" y="3515"/>
                        <a:pt x="772" y="3463"/>
                      </a:cubicBezTo>
                      <a:cubicBezTo>
                        <a:pt x="806" y="3448"/>
                        <a:pt x="838" y="3430"/>
                        <a:pt x="870" y="3411"/>
                      </a:cubicBezTo>
                      <a:cubicBezTo>
                        <a:pt x="868" y="3414"/>
                        <a:pt x="867" y="3417"/>
                        <a:pt x="865" y="3420"/>
                      </a:cubicBezTo>
                      <a:cubicBezTo>
                        <a:pt x="831" y="3462"/>
                        <a:pt x="750" y="3488"/>
                        <a:pt x="700" y="3512"/>
                      </a:cubicBezTo>
                      <a:cubicBezTo>
                        <a:pt x="694" y="3510"/>
                        <a:pt x="688" y="3511"/>
                        <a:pt x="681" y="3515"/>
                      </a:cubicBezTo>
                      <a:cubicBezTo>
                        <a:pt x="671" y="3521"/>
                        <a:pt x="660" y="3527"/>
                        <a:pt x="650" y="3533"/>
                      </a:cubicBezTo>
                      <a:cubicBezTo>
                        <a:pt x="545" y="3564"/>
                        <a:pt x="455" y="3617"/>
                        <a:pt x="355" y="3663"/>
                      </a:cubicBezTo>
                      <a:cubicBezTo>
                        <a:pt x="275" y="3701"/>
                        <a:pt x="184" y="3723"/>
                        <a:pt x="110" y="3662"/>
                      </a:cubicBezTo>
                      <a:cubicBezTo>
                        <a:pt x="93" y="3648"/>
                        <a:pt x="90" y="3625"/>
                        <a:pt x="94" y="3599"/>
                      </a:cubicBezTo>
                      <a:cubicBezTo>
                        <a:pt x="126" y="3612"/>
                        <a:pt x="158" y="3623"/>
                        <a:pt x="193" y="3628"/>
                      </a:cubicBezTo>
                      <a:cubicBezTo>
                        <a:pt x="269" y="3637"/>
                        <a:pt x="342" y="3610"/>
                        <a:pt x="415" y="3596"/>
                      </a:cubicBezTo>
                      <a:cubicBezTo>
                        <a:pt x="418" y="3595"/>
                        <a:pt x="417" y="3590"/>
                        <a:pt x="413" y="3591"/>
                      </a:cubicBezTo>
                      <a:cubicBezTo>
                        <a:pt x="345" y="3601"/>
                        <a:pt x="276" y="3615"/>
                        <a:pt x="207" y="3609"/>
                      </a:cubicBezTo>
                      <a:cubicBezTo>
                        <a:pt x="168" y="3606"/>
                        <a:pt x="134" y="3588"/>
                        <a:pt x="99" y="3572"/>
                      </a:cubicBezTo>
                      <a:cubicBezTo>
                        <a:pt x="106" y="3543"/>
                        <a:pt x="116" y="3514"/>
                        <a:pt x="117" y="3495"/>
                      </a:cubicBezTo>
                      <a:cubicBezTo>
                        <a:pt x="117" y="3485"/>
                        <a:pt x="117" y="3476"/>
                        <a:pt x="117" y="3467"/>
                      </a:cubicBezTo>
                      <a:cubicBezTo>
                        <a:pt x="121" y="3465"/>
                        <a:pt x="124" y="3462"/>
                        <a:pt x="128" y="3460"/>
                      </a:cubicBezTo>
                      <a:cubicBezTo>
                        <a:pt x="153" y="3448"/>
                        <a:pt x="182" y="3443"/>
                        <a:pt x="209" y="3437"/>
                      </a:cubicBezTo>
                      <a:cubicBezTo>
                        <a:pt x="259" y="3427"/>
                        <a:pt x="312" y="3420"/>
                        <a:pt x="363" y="3413"/>
                      </a:cubicBezTo>
                      <a:cubicBezTo>
                        <a:pt x="481" y="3399"/>
                        <a:pt x="591" y="3359"/>
                        <a:pt x="691" y="3298"/>
                      </a:cubicBezTo>
                      <a:cubicBezTo>
                        <a:pt x="693" y="3297"/>
                        <a:pt x="692" y="3295"/>
                        <a:pt x="690" y="3296"/>
                      </a:cubicBezTo>
                      <a:cubicBezTo>
                        <a:pt x="633" y="3325"/>
                        <a:pt x="575" y="3349"/>
                        <a:pt x="513" y="3364"/>
                      </a:cubicBezTo>
                      <a:cubicBezTo>
                        <a:pt x="453" y="3380"/>
                        <a:pt x="392" y="3386"/>
                        <a:pt x="331" y="3396"/>
                      </a:cubicBezTo>
                      <a:cubicBezTo>
                        <a:pt x="281" y="3404"/>
                        <a:pt x="232" y="3408"/>
                        <a:pt x="182" y="3419"/>
                      </a:cubicBezTo>
                      <a:cubicBezTo>
                        <a:pt x="167" y="3422"/>
                        <a:pt x="137" y="3428"/>
                        <a:pt x="114" y="3439"/>
                      </a:cubicBezTo>
                      <a:cubicBezTo>
                        <a:pt x="110" y="3416"/>
                        <a:pt x="104" y="3393"/>
                        <a:pt x="95" y="3371"/>
                      </a:cubicBezTo>
                      <a:cubicBezTo>
                        <a:pt x="223" y="3382"/>
                        <a:pt x="352" y="3363"/>
                        <a:pt x="474" y="3324"/>
                      </a:cubicBezTo>
                      <a:cubicBezTo>
                        <a:pt x="484" y="3321"/>
                        <a:pt x="480" y="3307"/>
                        <a:pt x="470" y="3309"/>
                      </a:cubicBezTo>
                      <a:cubicBezTo>
                        <a:pt x="344" y="3339"/>
                        <a:pt x="220" y="3352"/>
                        <a:pt x="92" y="3352"/>
                      </a:cubicBezTo>
                      <a:cubicBezTo>
                        <a:pt x="91" y="3324"/>
                        <a:pt x="89" y="3296"/>
                        <a:pt x="87" y="3266"/>
                      </a:cubicBezTo>
                      <a:cubicBezTo>
                        <a:pt x="81" y="3196"/>
                        <a:pt x="78" y="3137"/>
                        <a:pt x="48" y="3072"/>
                      </a:cubicBezTo>
                      <a:cubicBezTo>
                        <a:pt x="37" y="3048"/>
                        <a:pt x="28" y="3025"/>
                        <a:pt x="21" y="3003"/>
                      </a:cubicBezTo>
                      <a:cubicBezTo>
                        <a:pt x="57" y="3021"/>
                        <a:pt x="96" y="3033"/>
                        <a:pt x="133" y="3042"/>
                      </a:cubicBezTo>
                      <a:cubicBezTo>
                        <a:pt x="224" y="3065"/>
                        <a:pt x="321" y="3074"/>
                        <a:pt x="414" y="3067"/>
                      </a:cubicBezTo>
                      <a:cubicBezTo>
                        <a:pt x="418" y="3067"/>
                        <a:pt x="418" y="3061"/>
                        <a:pt x="414" y="3061"/>
                      </a:cubicBezTo>
                      <a:cubicBezTo>
                        <a:pt x="327" y="3061"/>
                        <a:pt x="240" y="3049"/>
                        <a:pt x="156" y="3028"/>
                      </a:cubicBezTo>
                      <a:cubicBezTo>
                        <a:pt x="110" y="3016"/>
                        <a:pt x="64" y="3000"/>
                        <a:pt x="22" y="2977"/>
                      </a:cubicBezTo>
                      <a:cubicBezTo>
                        <a:pt x="19" y="2975"/>
                        <a:pt x="15" y="2973"/>
                        <a:pt x="12" y="2971"/>
                      </a:cubicBezTo>
                      <a:cubicBezTo>
                        <a:pt x="-2" y="2913"/>
                        <a:pt x="-4" y="2855"/>
                        <a:pt x="7" y="2788"/>
                      </a:cubicBezTo>
                      <a:cubicBezTo>
                        <a:pt x="13" y="2750"/>
                        <a:pt x="26" y="2713"/>
                        <a:pt x="41" y="2678"/>
                      </a:cubicBezTo>
                      <a:cubicBezTo>
                        <a:pt x="77" y="2709"/>
                        <a:pt x="96" y="2750"/>
                        <a:pt x="139" y="2774"/>
                      </a:cubicBezTo>
                      <a:cubicBezTo>
                        <a:pt x="195" y="2807"/>
                        <a:pt x="262" y="2813"/>
                        <a:pt x="320" y="2843"/>
                      </a:cubicBezTo>
                      <a:cubicBezTo>
                        <a:pt x="323" y="2845"/>
                        <a:pt x="326" y="2840"/>
                        <a:pt x="323" y="2838"/>
                      </a:cubicBezTo>
                      <a:cubicBezTo>
                        <a:pt x="267" y="2806"/>
                        <a:pt x="202" y="2794"/>
                        <a:pt x="146" y="2762"/>
                      </a:cubicBezTo>
                      <a:cubicBezTo>
                        <a:pt x="114" y="2744"/>
                        <a:pt x="100" y="2717"/>
                        <a:pt x="81" y="2688"/>
                      </a:cubicBezTo>
                      <a:cubicBezTo>
                        <a:pt x="73" y="2676"/>
                        <a:pt x="62" y="2666"/>
                        <a:pt x="50" y="2660"/>
                      </a:cubicBezTo>
                      <a:cubicBezTo>
                        <a:pt x="56" y="2648"/>
                        <a:pt x="62" y="2637"/>
                        <a:pt x="68" y="2625"/>
                      </a:cubicBezTo>
                      <a:cubicBezTo>
                        <a:pt x="75" y="2635"/>
                        <a:pt x="89" y="2643"/>
                        <a:pt x="99" y="2650"/>
                      </a:cubicBezTo>
                      <a:cubicBezTo>
                        <a:pt x="115" y="2661"/>
                        <a:pt x="130" y="2673"/>
                        <a:pt x="140" y="2691"/>
                      </a:cubicBezTo>
                      <a:cubicBezTo>
                        <a:pt x="141" y="2695"/>
                        <a:pt x="146" y="2692"/>
                        <a:pt x="144" y="2689"/>
                      </a:cubicBezTo>
                      <a:cubicBezTo>
                        <a:pt x="138" y="2673"/>
                        <a:pt x="127" y="2661"/>
                        <a:pt x="114" y="2650"/>
                      </a:cubicBezTo>
                      <a:cubicBezTo>
                        <a:pt x="107" y="2644"/>
                        <a:pt x="99" y="2638"/>
                        <a:pt x="92" y="2631"/>
                      </a:cubicBezTo>
                      <a:cubicBezTo>
                        <a:pt x="86" y="2626"/>
                        <a:pt x="81" y="2619"/>
                        <a:pt x="74" y="2614"/>
                      </a:cubicBezTo>
                      <a:cubicBezTo>
                        <a:pt x="85" y="2596"/>
                        <a:pt x="96" y="2577"/>
                        <a:pt x="107" y="2559"/>
                      </a:cubicBezTo>
                      <a:cubicBezTo>
                        <a:pt x="151" y="2488"/>
                        <a:pt x="196" y="2418"/>
                        <a:pt x="234" y="2345"/>
                      </a:cubicBezTo>
                      <a:cubicBezTo>
                        <a:pt x="268" y="2387"/>
                        <a:pt x="316" y="2421"/>
                        <a:pt x="363" y="2442"/>
                      </a:cubicBezTo>
                      <a:cubicBezTo>
                        <a:pt x="368" y="2444"/>
                        <a:pt x="373" y="2437"/>
                        <a:pt x="368" y="2433"/>
                      </a:cubicBezTo>
                      <a:cubicBezTo>
                        <a:pt x="322" y="2406"/>
                        <a:pt x="274" y="2375"/>
                        <a:pt x="240" y="2334"/>
                      </a:cubicBezTo>
                      <a:cubicBezTo>
                        <a:pt x="245" y="2323"/>
                        <a:pt x="250" y="2313"/>
                        <a:pt x="255" y="2303"/>
                      </a:cubicBezTo>
                      <a:cubicBezTo>
                        <a:pt x="297" y="2358"/>
                        <a:pt x="374" y="2388"/>
                        <a:pt x="426" y="2430"/>
                      </a:cubicBezTo>
                      <a:cubicBezTo>
                        <a:pt x="430" y="2433"/>
                        <a:pt x="434" y="2428"/>
                        <a:pt x="431" y="2425"/>
                      </a:cubicBezTo>
                      <a:cubicBezTo>
                        <a:pt x="380" y="2378"/>
                        <a:pt x="301" y="2351"/>
                        <a:pt x="259" y="2294"/>
                      </a:cubicBezTo>
                      <a:cubicBezTo>
                        <a:pt x="280" y="2249"/>
                        <a:pt x="298" y="2202"/>
                        <a:pt x="311" y="2153"/>
                      </a:cubicBezTo>
                      <a:cubicBezTo>
                        <a:pt x="316" y="2135"/>
                        <a:pt x="319" y="2118"/>
                        <a:pt x="321" y="2099"/>
                      </a:cubicBezTo>
                      <a:cubicBezTo>
                        <a:pt x="433" y="2174"/>
                        <a:pt x="525" y="2273"/>
                        <a:pt x="615" y="2372"/>
                      </a:cubicBezTo>
                      <a:cubicBezTo>
                        <a:pt x="619" y="2375"/>
                        <a:pt x="623" y="2370"/>
                        <a:pt x="620" y="2367"/>
                      </a:cubicBezTo>
                      <a:cubicBezTo>
                        <a:pt x="534" y="2261"/>
                        <a:pt x="442" y="2147"/>
                        <a:pt x="326" y="2072"/>
                      </a:cubicBezTo>
                      <a:cubicBezTo>
                        <a:pt x="327" y="2060"/>
                        <a:pt x="328" y="2048"/>
                        <a:pt x="328" y="2036"/>
                      </a:cubicBezTo>
                      <a:cubicBezTo>
                        <a:pt x="328" y="2034"/>
                        <a:pt x="328" y="2031"/>
                        <a:pt x="329" y="2029"/>
                      </a:cubicBezTo>
                      <a:cubicBezTo>
                        <a:pt x="343" y="2002"/>
                        <a:pt x="360" y="1979"/>
                        <a:pt x="379" y="1960"/>
                      </a:cubicBezTo>
                      <a:cubicBezTo>
                        <a:pt x="404" y="1997"/>
                        <a:pt x="431" y="2033"/>
                        <a:pt x="461" y="2065"/>
                      </a:cubicBezTo>
                      <a:cubicBezTo>
                        <a:pt x="463" y="2068"/>
                        <a:pt x="466" y="2064"/>
                        <a:pt x="464" y="2062"/>
                      </a:cubicBezTo>
                      <a:cubicBezTo>
                        <a:pt x="436" y="2027"/>
                        <a:pt x="413" y="1989"/>
                        <a:pt x="388" y="1951"/>
                      </a:cubicBezTo>
                      <a:cubicBezTo>
                        <a:pt x="391" y="1949"/>
                        <a:pt x="393" y="1947"/>
                        <a:pt x="396" y="1945"/>
                      </a:cubicBezTo>
                      <a:cubicBezTo>
                        <a:pt x="456" y="1989"/>
                        <a:pt x="507" y="2044"/>
                        <a:pt x="566" y="2091"/>
                      </a:cubicBezTo>
                      <a:cubicBezTo>
                        <a:pt x="634" y="2146"/>
                        <a:pt x="716" y="2201"/>
                        <a:pt x="751" y="2284"/>
                      </a:cubicBezTo>
                      <a:cubicBezTo>
                        <a:pt x="753" y="2287"/>
                        <a:pt x="758" y="2285"/>
                        <a:pt x="757" y="2281"/>
                      </a:cubicBezTo>
                      <a:cubicBezTo>
                        <a:pt x="726" y="2199"/>
                        <a:pt x="652" y="2140"/>
                        <a:pt x="588" y="2084"/>
                      </a:cubicBezTo>
                      <a:cubicBezTo>
                        <a:pt x="530" y="2034"/>
                        <a:pt x="478" y="1975"/>
                        <a:pt x="417" y="1928"/>
                      </a:cubicBezTo>
                      <a:cubicBezTo>
                        <a:pt x="440" y="1912"/>
                        <a:pt x="465" y="1897"/>
                        <a:pt x="494" y="1884"/>
                      </a:cubicBezTo>
                      <a:cubicBezTo>
                        <a:pt x="499" y="1890"/>
                        <a:pt x="505" y="1896"/>
                        <a:pt x="510" y="1901"/>
                      </a:cubicBezTo>
                      <a:cubicBezTo>
                        <a:pt x="543" y="1937"/>
                        <a:pt x="574" y="1973"/>
                        <a:pt x="595" y="2017"/>
                      </a:cubicBezTo>
                      <a:cubicBezTo>
                        <a:pt x="597" y="2021"/>
                        <a:pt x="604" y="2017"/>
                        <a:pt x="602" y="2013"/>
                      </a:cubicBezTo>
                      <a:cubicBezTo>
                        <a:pt x="586" y="1978"/>
                        <a:pt x="565" y="1948"/>
                        <a:pt x="541" y="1918"/>
                      </a:cubicBezTo>
                      <a:cubicBezTo>
                        <a:pt x="530" y="1905"/>
                        <a:pt x="520" y="1891"/>
                        <a:pt x="509" y="1877"/>
                      </a:cubicBezTo>
                      <a:cubicBezTo>
                        <a:pt x="526" y="1869"/>
                        <a:pt x="544" y="1862"/>
                        <a:pt x="563" y="1854"/>
                      </a:cubicBezTo>
                      <a:cubicBezTo>
                        <a:pt x="613" y="1833"/>
                        <a:pt x="677" y="1800"/>
                        <a:pt x="703" y="1748"/>
                      </a:cubicBezTo>
                      <a:cubicBezTo>
                        <a:pt x="727" y="1727"/>
                        <a:pt x="749" y="1703"/>
                        <a:pt x="768" y="1682"/>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657;p30">
                  <a:extLst>
                    <a:ext uri="{FF2B5EF4-FFF2-40B4-BE49-F238E27FC236}">
                      <a16:creationId xmlns:a16="http://schemas.microsoft.com/office/drawing/2014/main" id="{36D0062D-6564-C10A-87E9-3ED17810B935}"/>
                    </a:ext>
                  </a:extLst>
                </p:cNvPr>
                <p:cNvSpPr/>
                <p:nvPr/>
              </p:nvSpPr>
              <p:spPr>
                <a:xfrm>
                  <a:off x="6094990" y="1763935"/>
                  <a:ext cx="685080" cy="634680"/>
                </a:xfrm>
                <a:custGeom>
                  <a:avLst/>
                  <a:gdLst/>
                  <a:ahLst/>
                  <a:cxnLst/>
                  <a:rect l="l" t="t" r="r" b="b"/>
                  <a:pathLst>
                    <a:path w="1903" h="1763" extrusionOk="0">
                      <a:moveTo>
                        <a:pt x="1050" y="1014"/>
                      </a:moveTo>
                      <a:cubicBezTo>
                        <a:pt x="1041" y="1007"/>
                        <a:pt x="1033" y="999"/>
                        <a:pt x="1024" y="992"/>
                      </a:cubicBezTo>
                      <a:cubicBezTo>
                        <a:pt x="1032" y="970"/>
                        <a:pt x="1038" y="947"/>
                        <a:pt x="1047" y="926"/>
                      </a:cubicBezTo>
                      <a:cubicBezTo>
                        <a:pt x="1061" y="892"/>
                        <a:pt x="1074" y="858"/>
                        <a:pt x="1086" y="823"/>
                      </a:cubicBezTo>
                      <a:cubicBezTo>
                        <a:pt x="1087" y="820"/>
                        <a:pt x="1082" y="818"/>
                        <a:pt x="1080" y="822"/>
                      </a:cubicBezTo>
                      <a:cubicBezTo>
                        <a:pt x="1062" y="869"/>
                        <a:pt x="1017" y="922"/>
                        <a:pt x="1003" y="976"/>
                      </a:cubicBezTo>
                      <a:cubicBezTo>
                        <a:pt x="952" y="938"/>
                        <a:pt x="896" y="905"/>
                        <a:pt x="842" y="870"/>
                      </a:cubicBezTo>
                      <a:cubicBezTo>
                        <a:pt x="864" y="838"/>
                        <a:pt x="886" y="805"/>
                        <a:pt x="909" y="773"/>
                      </a:cubicBezTo>
                      <a:cubicBezTo>
                        <a:pt x="940" y="729"/>
                        <a:pt x="977" y="695"/>
                        <a:pt x="1014" y="656"/>
                      </a:cubicBezTo>
                      <a:cubicBezTo>
                        <a:pt x="1018" y="653"/>
                        <a:pt x="1014" y="646"/>
                        <a:pt x="1009" y="647"/>
                      </a:cubicBezTo>
                      <a:cubicBezTo>
                        <a:pt x="921" y="676"/>
                        <a:pt x="873" y="785"/>
                        <a:pt x="832" y="864"/>
                      </a:cubicBezTo>
                      <a:cubicBezTo>
                        <a:pt x="806" y="847"/>
                        <a:pt x="781" y="830"/>
                        <a:pt x="756" y="812"/>
                      </a:cubicBezTo>
                      <a:cubicBezTo>
                        <a:pt x="664" y="742"/>
                        <a:pt x="570" y="692"/>
                        <a:pt x="453" y="680"/>
                      </a:cubicBezTo>
                      <a:cubicBezTo>
                        <a:pt x="392" y="674"/>
                        <a:pt x="340" y="688"/>
                        <a:pt x="287" y="705"/>
                      </a:cubicBezTo>
                      <a:cubicBezTo>
                        <a:pt x="244" y="628"/>
                        <a:pt x="221" y="543"/>
                        <a:pt x="167" y="472"/>
                      </a:cubicBezTo>
                      <a:cubicBezTo>
                        <a:pt x="166" y="469"/>
                        <a:pt x="161" y="471"/>
                        <a:pt x="163" y="474"/>
                      </a:cubicBezTo>
                      <a:cubicBezTo>
                        <a:pt x="209" y="547"/>
                        <a:pt x="227" y="635"/>
                        <a:pt x="268" y="710"/>
                      </a:cubicBezTo>
                      <a:cubicBezTo>
                        <a:pt x="242" y="719"/>
                        <a:pt x="216" y="727"/>
                        <a:pt x="189" y="732"/>
                      </a:cubicBezTo>
                      <a:cubicBezTo>
                        <a:pt x="143" y="658"/>
                        <a:pt x="121" y="571"/>
                        <a:pt x="100" y="487"/>
                      </a:cubicBezTo>
                      <a:cubicBezTo>
                        <a:pt x="99" y="484"/>
                        <a:pt x="94" y="485"/>
                        <a:pt x="95" y="488"/>
                      </a:cubicBezTo>
                      <a:cubicBezTo>
                        <a:pt x="112" y="573"/>
                        <a:pt x="124" y="660"/>
                        <a:pt x="167" y="736"/>
                      </a:cubicBezTo>
                      <a:cubicBezTo>
                        <a:pt x="162" y="736"/>
                        <a:pt x="158" y="737"/>
                        <a:pt x="153" y="738"/>
                      </a:cubicBezTo>
                      <a:cubicBezTo>
                        <a:pt x="70" y="746"/>
                        <a:pt x="60" y="652"/>
                        <a:pt x="43" y="594"/>
                      </a:cubicBezTo>
                      <a:cubicBezTo>
                        <a:pt x="34" y="566"/>
                        <a:pt x="16" y="539"/>
                        <a:pt x="6" y="512"/>
                      </a:cubicBezTo>
                      <a:cubicBezTo>
                        <a:pt x="-15" y="459"/>
                        <a:pt x="25" y="435"/>
                        <a:pt x="63" y="415"/>
                      </a:cubicBezTo>
                      <a:cubicBezTo>
                        <a:pt x="90" y="400"/>
                        <a:pt x="119" y="390"/>
                        <a:pt x="143" y="377"/>
                      </a:cubicBezTo>
                      <a:cubicBezTo>
                        <a:pt x="167" y="384"/>
                        <a:pt x="194" y="384"/>
                        <a:pt x="216" y="374"/>
                      </a:cubicBezTo>
                      <a:cubicBezTo>
                        <a:pt x="221" y="371"/>
                        <a:pt x="219" y="363"/>
                        <a:pt x="214" y="362"/>
                      </a:cubicBezTo>
                      <a:cubicBezTo>
                        <a:pt x="201" y="359"/>
                        <a:pt x="187" y="358"/>
                        <a:pt x="172" y="359"/>
                      </a:cubicBezTo>
                      <a:cubicBezTo>
                        <a:pt x="175" y="356"/>
                        <a:pt x="179" y="352"/>
                        <a:pt x="182" y="349"/>
                      </a:cubicBezTo>
                      <a:cubicBezTo>
                        <a:pt x="208" y="350"/>
                        <a:pt x="233" y="339"/>
                        <a:pt x="257" y="329"/>
                      </a:cubicBezTo>
                      <a:cubicBezTo>
                        <a:pt x="261" y="328"/>
                        <a:pt x="258" y="322"/>
                        <a:pt x="254" y="322"/>
                      </a:cubicBezTo>
                      <a:cubicBezTo>
                        <a:pt x="232" y="326"/>
                        <a:pt x="211" y="334"/>
                        <a:pt x="190" y="339"/>
                      </a:cubicBezTo>
                      <a:cubicBezTo>
                        <a:pt x="195" y="330"/>
                        <a:pt x="199" y="320"/>
                        <a:pt x="201" y="308"/>
                      </a:cubicBezTo>
                      <a:cubicBezTo>
                        <a:pt x="220" y="305"/>
                        <a:pt x="239" y="299"/>
                        <a:pt x="257" y="291"/>
                      </a:cubicBezTo>
                      <a:cubicBezTo>
                        <a:pt x="261" y="289"/>
                        <a:pt x="257" y="284"/>
                        <a:pt x="254" y="284"/>
                      </a:cubicBezTo>
                      <a:cubicBezTo>
                        <a:pt x="236" y="287"/>
                        <a:pt x="219" y="292"/>
                        <a:pt x="202" y="297"/>
                      </a:cubicBezTo>
                      <a:cubicBezTo>
                        <a:pt x="203" y="290"/>
                        <a:pt x="203" y="282"/>
                        <a:pt x="202" y="274"/>
                      </a:cubicBezTo>
                      <a:lnTo>
                        <a:pt x="202" y="273"/>
                      </a:lnTo>
                      <a:cubicBezTo>
                        <a:pt x="213" y="272"/>
                        <a:pt x="224" y="269"/>
                        <a:pt x="235" y="266"/>
                      </a:cubicBezTo>
                      <a:cubicBezTo>
                        <a:pt x="238" y="265"/>
                        <a:pt x="237" y="261"/>
                        <a:pt x="234" y="262"/>
                      </a:cubicBezTo>
                      <a:cubicBezTo>
                        <a:pt x="223" y="264"/>
                        <a:pt x="213" y="267"/>
                        <a:pt x="202" y="268"/>
                      </a:cubicBezTo>
                      <a:cubicBezTo>
                        <a:pt x="202" y="228"/>
                        <a:pt x="256" y="232"/>
                        <a:pt x="279" y="233"/>
                      </a:cubicBezTo>
                      <a:cubicBezTo>
                        <a:pt x="325" y="233"/>
                        <a:pt x="312" y="268"/>
                        <a:pt x="309" y="293"/>
                      </a:cubicBezTo>
                      <a:cubicBezTo>
                        <a:pt x="306" y="317"/>
                        <a:pt x="303" y="347"/>
                        <a:pt x="322" y="365"/>
                      </a:cubicBezTo>
                      <a:cubicBezTo>
                        <a:pt x="330" y="374"/>
                        <a:pt x="341" y="379"/>
                        <a:pt x="351" y="380"/>
                      </a:cubicBezTo>
                      <a:cubicBezTo>
                        <a:pt x="335" y="398"/>
                        <a:pt x="314" y="411"/>
                        <a:pt x="283" y="413"/>
                      </a:cubicBezTo>
                      <a:cubicBezTo>
                        <a:pt x="277" y="413"/>
                        <a:pt x="278" y="421"/>
                        <a:pt x="283" y="422"/>
                      </a:cubicBezTo>
                      <a:cubicBezTo>
                        <a:pt x="338" y="427"/>
                        <a:pt x="373" y="399"/>
                        <a:pt x="404" y="363"/>
                      </a:cubicBezTo>
                      <a:cubicBezTo>
                        <a:pt x="411" y="367"/>
                        <a:pt x="421" y="366"/>
                        <a:pt x="429" y="368"/>
                      </a:cubicBezTo>
                      <a:cubicBezTo>
                        <a:pt x="442" y="370"/>
                        <a:pt x="457" y="375"/>
                        <a:pt x="468" y="383"/>
                      </a:cubicBezTo>
                      <a:cubicBezTo>
                        <a:pt x="470" y="385"/>
                        <a:pt x="473" y="382"/>
                        <a:pt x="472" y="380"/>
                      </a:cubicBezTo>
                      <a:cubicBezTo>
                        <a:pt x="465" y="367"/>
                        <a:pt x="452" y="359"/>
                        <a:pt x="439" y="353"/>
                      </a:cubicBezTo>
                      <a:cubicBezTo>
                        <a:pt x="434" y="350"/>
                        <a:pt x="426" y="347"/>
                        <a:pt x="419" y="345"/>
                      </a:cubicBezTo>
                      <a:cubicBezTo>
                        <a:pt x="428" y="333"/>
                        <a:pt x="437" y="321"/>
                        <a:pt x="446" y="309"/>
                      </a:cubicBezTo>
                      <a:cubicBezTo>
                        <a:pt x="451" y="311"/>
                        <a:pt x="456" y="311"/>
                        <a:pt x="462" y="313"/>
                      </a:cubicBezTo>
                      <a:cubicBezTo>
                        <a:pt x="470" y="315"/>
                        <a:pt x="478" y="316"/>
                        <a:pt x="487" y="318"/>
                      </a:cubicBezTo>
                      <a:cubicBezTo>
                        <a:pt x="489" y="318"/>
                        <a:pt x="492" y="315"/>
                        <a:pt x="490" y="313"/>
                      </a:cubicBezTo>
                      <a:cubicBezTo>
                        <a:pt x="484" y="308"/>
                        <a:pt x="478" y="304"/>
                        <a:pt x="470" y="300"/>
                      </a:cubicBezTo>
                      <a:cubicBezTo>
                        <a:pt x="467" y="298"/>
                        <a:pt x="463" y="296"/>
                        <a:pt x="459" y="294"/>
                      </a:cubicBezTo>
                      <a:cubicBezTo>
                        <a:pt x="500" y="258"/>
                        <a:pt x="516" y="354"/>
                        <a:pt x="531" y="374"/>
                      </a:cubicBezTo>
                      <a:cubicBezTo>
                        <a:pt x="548" y="397"/>
                        <a:pt x="588" y="395"/>
                        <a:pt x="613" y="397"/>
                      </a:cubicBezTo>
                      <a:cubicBezTo>
                        <a:pt x="616" y="398"/>
                        <a:pt x="620" y="398"/>
                        <a:pt x="623" y="399"/>
                      </a:cubicBezTo>
                      <a:cubicBezTo>
                        <a:pt x="598" y="463"/>
                        <a:pt x="572" y="525"/>
                        <a:pt x="583" y="595"/>
                      </a:cubicBezTo>
                      <a:cubicBezTo>
                        <a:pt x="584" y="601"/>
                        <a:pt x="592" y="599"/>
                        <a:pt x="593" y="594"/>
                      </a:cubicBezTo>
                      <a:cubicBezTo>
                        <a:pt x="598" y="528"/>
                        <a:pt x="617" y="464"/>
                        <a:pt x="632" y="400"/>
                      </a:cubicBezTo>
                      <a:cubicBezTo>
                        <a:pt x="712" y="411"/>
                        <a:pt x="791" y="443"/>
                        <a:pt x="866" y="478"/>
                      </a:cubicBezTo>
                      <a:cubicBezTo>
                        <a:pt x="857" y="490"/>
                        <a:pt x="849" y="502"/>
                        <a:pt x="839" y="514"/>
                      </a:cubicBezTo>
                      <a:cubicBezTo>
                        <a:pt x="818" y="539"/>
                        <a:pt x="796" y="562"/>
                        <a:pt x="775" y="587"/>
                      </a:cubicBezTo>
                      <a:cubicBezTo>
                        <a:pt x="739" y="628"/>
                        <a:pt x="707" y="673"/>
                        <a:pt x="686" y="724"/>
                      </a:cubicBezTo>
                      <a:cubicBezTo>
                        <a:pt x="685" y="728"/>
                        <a:pt x="691" y="731"/>
                        <a:pt x="693" y="727"/>
                      </a:cubicBezTo>
                      <a:cubicBezTo>
                        <a:pt x="721" y="673"/>
                        <a:pt x="764" y="630"/>
                        <a:pt x="806" y="587"/>
                      </a:cubicBezTo>
                      <a:cubicBezTo>
                        <a:pt x="832" y="559"/>
                        <a:pt x="870" y="526"/>
                        <a:pt x="890" y="489"/>
                      </a:cubicBezTo>
                      <a:cubicBezTo>
                        <a:pt x="916" y="501"/>
                        <a:pt x="942" y="514"/>
                        <a:pt x="967" y="526"/>
                      </a:cubicBezTo>
                      <a:cubicBezTo>
                        <a:pt x="1085" y="582"/>
                        <a:pt x="1154" y="702"/>
                        <a:pt x="1258" y="776"/>
                      </a:cubicBezTo>
                      <a:cubicBezTo>
                        <a:pt x="1268" y="784"/>
                        <a:pt x="1283" y="769"/>
                        <a:pt x="1275" y="759"/>
                      </a:cubicBezTo>
                      <a:cubicBezTo>
                        <a:pt x="1233" y="704"/>
                        <a:pt x="1190" y="652"/>
                        <a:pt x="1143" y="604"/>
                      </a:cubicBezTo>
                      <a:cubicBezTo>
                        <a:pt x="1178" y="604"/>
                        <a:pt x="1211" y="581"/>
                        <a:pt x="1242" y="566"/>
                      </a:cubicBezTo>
                      <a:cubicBezTo>
                        <a:pt x="1293" y="540"/>
                        <a:pt x="1348" y="521"/>
                        <a:pt x="1400" y="495"/>
                      </a:cubicBezTo>
                      <a:cubicBezTo>
                        <a:pt x="1406" y="492"/>
                        <a:pt x="1401" y="481"/>
                        <a:pt x="1395" y="484"/>
                      </a:cubicBezTo>
                      <a:cubicBezTo>
                        <a:pt x="1351" y="500"/>
                        <a:pt x="1308" y="517"/>
                        <a:pt x="1266" y="537"/>
                      </a:cubicBezTo>
                      <a:cubicBezTo>
                        <a:pt x="1226" y="555"/>
                        <a:pt x="1184" y="591"/>
                        <a:pt x="1139" y="595"/>
                      </a:cubicBezTo>
                      <a:cubicBezTo>
                        <a:pt x="1138" y="595"/>
                        <a:pt x="1137" y="595"/>
                        <a:pt x="1136" y="596"/>
                      </a:cubicBezTo>
                      <a:cubicBezTo>
                        <a:pt x="1123" y="584"/>
                        <a:pt x="1111" y="571"/>
                        <a:pt x="1098" y="560"/>
                      </a:cubicBezTo>
                      <a:cubicBezTo>
                        <a:pt x="1062" y="457"/>
                        <a:pt x="1000" y="363"/>
                        <a:pt x="951" y="266"/>
                      </a:cubicBezTo>
                      <a:cubicBezTo>
                        <a:pt x="936" y="237"/>
                        <a:pt x="856" y="129"/>
                        <a:pt x="883" y="97"/>
                      </a:cubicBezTo>
                      <a:cubicBezTo>
                        <a:pt x="907" y="69"/>
                        <a:pt x="951" y="56"/>
                        <a:pt x="988" y="45"/>
                      </a:cubicBezTo>
                      <a:cubicBezTo>
                        <a:pt x="953" y="67"/>
                        <a:pt x="921" y="89"/>
                        <a:pt x="899" y="127"/>
                      </a:cubicBezTo>
                      <a:cubicBezTo>
                        <a:pt x="898" y="129"/>
                        <a:pt x="901" y="132"/>
                        <a:pt x="903" y="130"/>
                      </a:cubicBezTo>
                      <a:cubicBezTo>
                        <a:pt x="934" y="92"/>
                        <a:pt x="980" y="76"/>
                        <a:pt x="1023" y="55"/>
                      </a:cubicBezTo>
                      <a:cubicBezTo>
                        <a:pt x="1053" y="41"/>
                        <a:pt x="1079" y="21"/>
                        <a:pt x="1108" y="7"/>
                      </a:cubicBezTo>
                      <a:cubicBezTo>
                        <a:pt x="1119" y="4"/>
                        <a:pt x="1130" y="3"/>
                        <a:pt x="1141" y="1"/>
                      </a:cubicBezTo>
                      <a:cubicBezTo>
                        <a:pt x="1219" y="-7"/>
                        <a:pt x="1265" y="83"/>
                        <a:pt x="1299" y="139"/>
                      </a:cubicBezTo>
                      <a:cubicBezTo>
                        <a:pt x="1370" y="253"/>
                        <a:pt x="1415" y="383"/>
                        <a:pt x="1465" y="507"/>
                      </a:cubicBezTo>
                      <a:cubicBezTo>
                        <a:pt x="1473" y="526"/>
                        <a:pt x="1480" y="545"/>
                        <a:pt x="1488" y="565"/>
                      </a:cubicBezTo>
                      <a:cubicBezTo>
                        <a:pt x="1457" y="574"/>
                        <a:pt x="1428" y="593"/>
                        <a:pt x="1401" y="608"/>
                      </a:cubicBezTo>
                      <a:cubicBezTo>
                        <a:pt x="1360" y="632"/>
                        <a:pt x="1322" y="660"/>
                        <a:pt x="1281" y="684"/>
                      </a:cubicBezTo>
                      <a:cubicBezTo>
                        <a:pt x="1277" y="686"/>
                        <a:pt x="1280" y="691"/>
                        <a:pt x="1284" y="689"/>
                      </a:cubicBezTo>
                      <a:cubicBezTo>
                        <a:pt x="1324" y="672"/>
                        <a:pt x="1362" y="651"/>
                        <a:pt x="1400" y="630"/>
                      </a:cubicBezTo>
                      <a:cubicBezTo>
                        <a:pt x="1430" y="612"/>
                        <a:pt x="1464" y="600"/>
                        <a:pt x="1496" y="584"/>
                      </a:cubicBezTo>
                      <a:cubicBezTo>
                        <a:pt x="1533" y="679"/>
                        <a:pt x="1570" y="774"/>
                        <a:pt x="1611" y="868"/>
                      </a:cubicBezTo>
                      <a:cubicBezTo>
                        <a:pt x="1617" y="882"/>
                        <a:pt x="1623" y="896"/>
                        <a:pt x="1629" y="910"/>
                      </a:cubicBezTo>
                      <a:cubicBezTo>
                        <a:pt x="1523" y="967"/>
                        <a:pt x="1410" y="1014"/>
                        <a:pt x="1310" y="1082"/>
                      </a:cubicBezTo>
                      <a:cubicBezTo>
                        <a:pt x="1307" y="1084"/>
                        <a:pt x="1310" y="1089"/>
                        <a:pt x="1313" y="1087"/>
                      </a:cubicBezTo>
                      <a:cubicBezTo>
                        <a:pt x="1418" y="1028"/>
                        <a:pt x="1532" y="986"/>
                        <a:pt x="1637" y="929"/>
                      </a:cubicBezTo>
                      <a:cubicBezTo>
                        <a:pt x="1649" y="955"/>
                        <a:pt x="1660" y="980"/>
                        <a:pt x="1671" y="1006"/>
                      </a:cubicBezTo>
                      <a:cubicBezTo>
                        <a:pt x="1653" y="1011"/>
                        <a:pt x="1637" y="1019"/>
                        <a:pt x="1620" y="1028"/>
                      </a:cubicBezTo>
                      <a:cubicBezTo>
                        <a:pt x="1616" y="1030"/>
                        <a:pt x="1620" y="1036"/>
                        <a:pt x="1624" y="1035"/>
                      </a:cubicBezTo>
                      <a:cubicBezTo>
                        <a:pt x="1641" y="1027"/>
                        <a:pt x="1657" y="1018"/>
                        <a:pt x="1673" y="1011"/>
                      </a:cubicBezTo>
                      <a:cubicBezTo>
                        <a:pt x="1705" y="1084"/>
                        <a:pt x="1735" y="1158"/>
                        <a:pt x="1760" y="1234"/>
                      </a:cubicBezTo>
                      <a:cubicBezTo>
                        <a:pt x="1754" y="1239"/>
                        <a:pt x="1748" y="1244"/>
                        <a:pt x="1742" y="1248"/>
                      </a:cubicBezTo>
                      <a:cubicBezTo>
                        <a:pt x="1740" y="1249"/>
                        <a:pt x="1741" y="1253"/>
                        <a:pt x="1744" y="1252"/>
                      </a:cubicBezTo>
                      <a:cubicBezTo>
                        <a:pt x="1751" y="1249"/>
                        <a:pt x="1757" y="1245"/>
                        <a:pt x="1762" y="1240"/>
                      </a:cubicBezTo>
                      <a:cubicBezTo>
                        <a:pt x="1762" y="1243"/>
                        <a:pt x="1763" y="1245"/>
                        <a:pt x="1764" y="1248"/>
                      </a:cubicBezTo>
                      <a:cubicBezTo>
                        <a:pt x="1770" y="1267"/>
                        <a:pt x="1776" y="1286"/>
                        <a:pt x="1782" y="1306"/>
                      </a:cubicBezTo>
                      <a:cubicBezTo>
                        <a:pt x="1776" y="1314"/>
                        <a:pt x="1771" y="1322"/>
                        <a:pt x="1765" y="1330"/>
                      </a:cubicBezTo>
                      <a:cubicBezTo>
                        <a:pt x="1752" y="1347"/>
                        <a:pt x="1737" y="1363"/>
                        <a:pt x="1723" y="1379"/>
                      </a:cubicBezTo>
                      <a:cubicBezTo>
                        <a:pt x="1721" y="1381"/>
                        <a:pt x="1724" y="1384"/>
                        <a:pt x="1726" y="1382"/>
                      </a:cubicBezTo>
                      <a:cubicBezTo>
                        <a:pt x="1742" y="1368"/>
                        <a:pt x="1758" y="1354"/>
                        <a:pt x="1774" y="1339"/>
                      </a:cubicBezTo>
                      <a:cubicBezTo>
                        <a:pt x="1779" y="1334"/>
                        <a:pt x="1784" y="1330"/>
                        <a:pt x="1789" y="1325"/>
                      </a:cubicBezTo>
                      <a:cubicBezTo>
                        <a:pt x="1804" y="1374"/>
                        <a:pt x="1819" y="1423"/>
                        <a:pt x="1835" y="1473"/>
                      </a:cubicBezTo>
                      <a:cubicBezTo>
                        <a:pt x="1838" y="1482"/>
                        <a:pt x="1841" y="1491"/>
                        <a:pt x="1844" y="1501"/>
                      </a:cubicBezTo>
                      <a:cubicBezTo>
                        <a:pt x="1824" y="1519"/>
                        <a:pt x="1806" y="1539"/>
                        <a:pt x="1785" y="1557"/>
                      </a:cubicBezTo>
                      <a:cubicBezTo>
                        <a:pt x="1760" y="1579"/>
                        <a:pt x="1734" y="1601"/>
                        <a:pt x="1708" y="1622"/>
                      </a:cubicBezTo>
                      <a:cubicBezTo>
                        <a:pt x="1707" y="1624"/>
                        <a:pt x="1709" y="1627"/>
                        <a:pt x="1711" y="1625"/>
                      </a:cubicBezTo>
                      <a:cubicBezTo>
                        <a:pt x="1753" y="1593"/>
                        <a:pt x="1816" y="1564"/>
                        <a:pt x="1850" y="1519"/>
                      </a:cubicBezTo>
                      <a:cubicBezTo>
                        <a:pt x="1854" y="1533"/>
                        <a:pt x="1859" y="1547"/>
                        <a:pt x="1864" y="1561"/>
                      </a:cubicBezTo>
                      <a:cubicBezTo>
                        <a:pt x="1816" y="1616"/>
                        <a:pt x="1761" y="1657"/>
                        <a:pt x="1694" y="1690"/>
                      </a:cubicBezTo>
                      <a:cubicBezTo>
                        <a:pt x="1691" y="1691"/>
                        <a:pt x="1693" y="1695"/>
                        <a:pt x="1696" y="1694"/>
                      </a:cubicBezTo>
                      <a:cubicBezTo>
                        <a:pt x="1754" y="1668"/>
                        <a:pt x="1833" y="1639"/>
                        <a:pt x="1871" y="1582"/>
                      </a:cubicBezTo>
                      <a:cubicBezTo>
                        <a:pt x="1872" y="1585"/>
                        <a:pt x="1873" y="1588"/>
                        <a:pt x="1874" y="1591"/>
                      </a:cubicBezTo>
                      <a:cubicBezTo>
                        <a:pt x="1879" y="1607"/>
                        <a:pt x="1895" y="1635"/>
                        <a:pt x="1903" y="1657"/>
                      </a:cubicBezTo>
                      <a:cubicBezTo>
                        <a:pt x="1901" y="1661"/>
                        <a:pt x="1899" y="1664"/>
                        <a:pt x="1898" y="1669"/>
                      </a:cubicBezTo>
                      <a:cubicBezTo>
                        <a:pt x="1897" y="1670"/>
                        <a:pt x="1897" y="1672"/>
                        <a:pt x="1897" y="1673"/>
                      </a:cubicBezTo>
                      <a:cubicBezTo>
                        <a:pt x="1884" y="1688"/>
                        <a:pt x="1870" y="1703"/>
                        <a:pt x="1856" y="1715"/>
                      </a:cubicBezTo>
                      <a:cubicBezTo>
                        <a:pt x="1840" y="1729"/>
                        <a:pt x="1819" y="1744"/>
                        <a:pt x="1796" y="1757"/>
                      </a:cubicBezTo>
                      <a:cubicBezTo>
                        <a:pt x="1817" y="1736"/>
                        <a:pt x="1834" y="1712"/>
                        <a:pt x="1844" y="1687"/>
                      </a:cubicBezTo>
                      <a:cubicBezTo>
                        <a:pt x="1847" y="1682"/>
                        <a:pt x="1840" y="1677"/>
                        <a:pt x="1837" y="1682"/>
                      </a:cubicBezTo>
                      <a:cubicBezTo>
                        <a:pt x="1826" y="1702"/>
                        <a:pt x="1719" y="1793"/>
                        <a:pt x="1692" y="1753"/>
                      </a:cubicBezTo>
                      <a:cubicBezTo>
                        <a:pt x="1651" y="1694"/>
                        <a:pt x="1659" y="1613"/>
                        <a:pt x="1670" y="1547"/>
                      </a:cubicBezTo>
                      <a:cubicBezTo>
                        <a:pt x="1683" y="1468"/>
                        <a:pt x="1707" y="1393"/>
                        <a:pt x="1705" y="1314"/>
                      </a:cubicBezTo>
                      <a:cubicBezTo>
                        <a:pt x="1710" y="1251"/>
                        <a:pt x="1700" y="1181"/>
                        <a:pt x="1643" y="1150"/>
                      </a:cubicBezTo>
                      <a:cubicBezTo>
                        <a:pt x="1593" y="1123"/>
                        <a:pt x="1543" y="1127"/>
                        <a:pt x="1494" y="1143"/>
                      </a:cubicBezTo>
                      <a:cubicBezTo>
                        <a:pt x="1512" y="1132"/>
                        <a:pt x="1529" y="1123"/>
                        <a:pt x="1545" y="1119"/>
                      </a:cubicBezTo>
                      <a:cubicBezTo>
                        <a:pt x="1549" y="1118"/>
                        <a:pt x="1548" y="1113"/>
                        <a:pt x="1545" y="1113"/>
                      </a:cubicBezTo>
                      <a:cubicBezTo>
                        <a:pt x="1499" y="1118"/>
                        <a:pt x="1456" y="1135"/>
                        <a:pt x="1412" y="1145"/>
                      </a:cubicBezTo>
                      <a:cubicBezTo>
                        <a:pt x="1349" y="1159"/>
                        <a:pt x="1270" y="1253"/>
                        <a:pt x="1210" y="1173"/>
                      </a:cubicBezTo>
                      <a:cubicBezTo>
                        <a:pt x="1164" y="1112"/>
                        <a:pt x="1111" y="1058"/>
                        <a:pt x="1050" y="101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658;p30">
                  <a:extLst>
                    <a:ext uri="{FF2B5EF4-FFF2-40B4-BE49-F238E27FC236}">
                      <a16:creationId xmlns:a16="http://schemas.microsoft.com/office/drawing/2014/main" id="{8CE41F1E-B39E-8DFF-B2C6-0C4CA2E40EE6}"/>
                    </a:ext>
                  </a:extLst>
                </p:cNvPr>
                <p:cNvSpPr/>
                <p:nvPr/>
              </p:nvSpPr>
              <p:spPr>
                <a:xfrm>
                  <a:off x="6266710" y="2193055"/>
                  <a:ext cx="422640" cy="527760"/>
                </a:xfrm>
                <a:custGeom>
                  <a:avLst/>
                  <a:gdLst/>
                  <a:ahLst/>
                  <a:cxnLst/>
                  <a:rect l="l" t="t" r="r" b="b"/>
                  <a:pathLst>
                    <a:path w="1174" h="1466" extrusionOk="0">
                      <a:moveTo>
                        <a:pt x="60" y="996"/>
                      </a:moveTo>
                      <a:cubicBezTo>
                        <a:pt x="118" y="903"/>
                        <a:pt x="180" y="814"/>
                        <a:pt x="219" y="710"/>
                      </a:cubicBezTo>
                      <a:cubicBezTo>
                        <a:pt x="221" y="705"/>
                        <a:pt x="214" y="703"/>
                        <a:pt x="212" y="707"/>
                      </a:cubicBezTo>
                      <a:cubicBezTo>
                        <a:pt x="164" y="791"/>
                        <a:pt x="111" y="870"/>
                        <a:pt x="49" y="945"/>
                      </a:cubicBezTo>
                      <a:cubicBezTo>
                        <a:pt x="130" y="774"/>
                        <a:pt x="264" y="625"/>
                        <a:pt x="372" y="475"/>
                      </a:cubicBezTo>
                      <a:cubicBezTo>
                        <a:pt x="451" y="365"/>
                        <a:pt x="559" y="292"/>
                        <a:pt x="674" y="227"/>
                      </a:cubicBezTo>
                      <a:cubicBezTo>
                        <a:pt x="769" y="174"/>
                        <a:pt x="848" y="101"/>
                        <a:pt x="939" y="44"/>
                      </a:cubicBezTo>
                      <a:cubicBezTo>
                        <a:pt x="940" y="44"/>
                        <a:pt x="940" y="43"/>
                        <a:pt x="940" y="43"/>
                      </a:cubicBezTo>
                      <a:cubicBezTo>
                        <a:pt x="944" y="42"/>
                        <a:pt x="947" y="40"/>
                        <a:pt x="950" y="39"/>
                      </a:cubicBezTo>
                      <a:cubicBezTo>
                        <a:pt x="900" y="79"/>
                        <a:pt x="857" y="129"/>
                        <a:pt x="826" y="184"/>
                      </a:cubicBezTo>
                      <a:cubicBezTo>
                        <a:pt x="824" y="187"/>
                        <a:pt x="828" y="190"/>
                        <a:pt x="830" y="187"/>
                      </a:cubicBezTo>
                      <a:cubicBezTo>
                        <a:pt x="883" y="118"/>
                        <a:pt x="947" y="60"/>
                        <a:pt x="1029" y="28"/>
                      </a:cubicBezTo>
                      <a:cubicBezTo>
                        <a:pt x="1062" y="15"/>
                        <a:pt x="1100" y="0"/>
                        <a:pt x="1137" y="0"/>
                      </a:cubicBezTo>
                      <a:cubicBezTo>
                        <a:pt x="1187" y="29"/>
                        <a:pt x="1176" y="122"/>
                        <a:pt x="1167" y="170"/>
                      </a:cubicBezTo>
                      <a:cubicBezTo>
                        <a:pt x="1152" y="248"/>
                        <a:pt x="1132" y="316"/>
                        <a:pt x="1102" y="387"/>
                      </a:cubicBezTo>
                      <a:cubicBezTo>
                        <a:pt x="1049" y="458"/>
                        <a:pt x="986" y="515"/>
                        <a:pt x="967" y="612"/>
                      </a:cubicBezTo>
                      <a:cubicBezTo>
                        <a:pt x="942" y="734"/>
                        <a:pt x="1009" y="868"/>
                        <a:pt x="923" y="972"/>
                      </a:cubicBezTo>
                      <a:cubicBezTo>
                        <a:pt x="855" y="1054"/>
                        <a:pt x="750" y="1096"/>
                        <a:pt x="688" y="1186"/>
                      </a:cubicBezTo>
                      <a:cubicBezTo>
                        <a:pt x="656" y="1233"/>
                        <a:pt x="638" y="1282"/>
                        <a:pt x="620" y="1336"/>
                      </a:cubicBezTo>
                      <a:cubicBezTo>
                        <a:pt x="628" y="1302"/>
                        <a:pt x="635" y="1268"/>
                        <a:pt x="643" y="1235"/>
                      </a:cubicBezTo>
                      <a:cubicBezTo>
                        <a:pt x="659" y="1169"/>
                        <a:pt x="700" y="1119"/>
                        <a:pt x="739" y="1066"/>
                      </a:cubicBezTo>
                      <a:cubicBezTo>
                        <a:pt x="740" y="1063"/>
                        <a:pt x="737" y="1060"/>
                        <a:pt x="735" y="1062"/>
                      </a:cubicBezTo>
                      <a:cubicBezTo>
                        <a:pt x="708" y="1094"/>
                        <a:pt x="680" y="1123"/>
                        <a:pt x="658" y="1158"/>
                      </a:cubicBezTo>
                      <a:cubicBezTo>
                        <a:pt x="634" y="1194"/>
                        <a:pt x="623" y="1237"/>
                        <a:pt x="613" y="1279"/>
                      </a:cubicBezTo>
                      <a:cubicBezTo>
                        <a:pt x="602" y="1321"/>
                        <a:pt x="589" y="1363"/>
                        <a:pt x="578" y="1405"/>
                      </a:cubicBezTo>
                      <a:cubicBezTo>
                        <a:pt x="574" y="1420"/>
                        <a:pt x="570" y="1436"/>
                        <a:pt x="562" y="1450"/>
                      </a:cubicBezTo>
                      <a:cubicBezTo>
                        <a:pt x="536" y="1477"/>
                        <a:pt x="504" y="1471"/>
                        <a:pt x="464" y="1432"/>
                      </a:cubicBezTo>
                      <a:lnTo>
                        <a:pt x="464" y="1431"/>
                      </a:lnTo>
                      <a:cubicBezTo>
                        <a:pt x="479" y="1376"/>
                        <a:pt x="483" y="1314"/>
                        <a:pt x="480" y="1260"/>
                      </a:cubicBezTo>
                      <a:cubicBezTo>
                        <a:pt x="477" y="1199"/>
                        <a:pt x="458" y="1117"/>
                        <a:pt x="394" y="1092"/>
                      </a:cubicBezTo>
                      <a:cubicBezTo>
                        <a:pt x="296" y="1055"/>
                        <a:pt x="203" y="1142"/>
                        <a:pt x="133" y="1198"/>
                      </a:cubicBezTo>
                      <a:cubicBezTo>
                        <a:pt x="115" y="1212"/>
                        <a:pt x="97" y="1226"/>
                        <a:pt x="79" y="1240"/>
                      </a:cubicBezTo>
                      <a:cubicBezTo>
                        <a:pt x="79" y="1229"/>
                        <a:pt x="79" y="1217"/>
                        <a:pt x="80" y="1207"/>
                      </a:cubicBezTo>
                      <a:cubicBezTo>
                        <a:pt x="80" y="1188"/>
                        <a:pt x="85" y="1165"/>
                        <a:pt x="80" y="1146"/>
                      </a:cubicBezTo>
                      <a:cubicBezTo>
                        <a:pt x="79" y="1143"/>
                        <a:pt x="74" y="1143"/>
                        <a:pt x="74" y="1146"/>
                      </a:cubicBezTo>
                      <a:cubicBezTo>
                        <a:pt x="72" y="1155"/>
                        <a:pt x="63" y="1205"/>
                        <a:pt x="63" y="1241"/>
                      </a:cubicBezTo>
                      <a:cubicBezTo>
                        <a:pt x="63" y="1240"/>
                        <a:pt x="62" y="1240"/>
                        <a:pt x="61" y="1240"/>
                      </a:cubicBezTo>
                      <a:cubicBezTo>
                        <a:pt x="59" y="1236"/>
                        <a:pt x="57" y="1231"/>
                        <a:pt x="55" y="1224"/>
                      </a:cubicBezTo>
                      <a:cubicBezTo>
                        <a:pt x="50" y="1206"/>
                        <a:pt x="54" y="1180"/>
                        <a:pt x="55" y="1160"/>
                      </a:cubicBezTo>
                      <a:cubicBezTo>
                        <a:pt x="57" y="1112"/>
                        <a:pt x="62" y="1065"/>
                        <a:pt x="83" y="1021"/>
                      </a:cubicBezTo>
                      <a:cubicBezTo>
                        <a:pt x="84" y="1019"/>
                        <a:pt x="80" y="1016"/>
                        <a:pt x="78" y="1019"/>
                      </a:cubicBezTo>
                      <a:cubicBezTo>
                        <a:pt x="54" y="1062"/>
                        <a:pt x="41" y="1109"/>
                        <a:pt x="34" y="1158"/>
                      </a:cubicBezTo>
                      <a:cubicBezTo>
                        <a:pt x="32" y="1177"/>
                        <a:pt x="26" y="1203"/>
                        <a:pt x="29" y="1225"/>
                      </a:cubicBezTo>
                      <a:cubicBezTo>
                        <a:pt x="19" y="1216"/>
                        <a:pt x="11" y="1204"/>
                        <a:pt x="5" y="1185"/>
                      </a:cubicBezTo>
                      <a:cubicBezTo>
                        <a:pt x="-15" y="1120"/>
                        <a:pt x="28" y="1049"/>
                        <a:pt x="60" y="99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 name="Google Shape;659;p30">
                <a:extLst>
                  <a:ext uri="{FF2B5EF4-FFF2-40B4-BE49-F238E27FC236}">
                    <a16:creationId xmlns:a16="http://schemas.microsoft.com/office/drawing/2014/main" id="{E53C3E48-333F-5616-A5BE-F097DC400D83}"/>
                  </a:ext>
                </a:extLst>
              </p:cNvPr>
              <p:cNvGrpSpPr/>
              <p:nvPr/>
            </p:nvGrpSpPr>
            <p:grpSpPr>
              <a:xfrm>
                <a:off x="5848285" y="1780135"/>
                <a:ext cx="1375560" cy="1258560"/>
                <a:chOff x="6160510" y="1780135"/>
                <a:chExt cx="1375560" cy="1258560"/>
              </a:xfrm>
            </p:grpSpPr>
            <p:sp>
              <p:nvSpPr>
                <p:cNvPr id="17" name="Google Shape;660;p30">
                  <a:extLst>
                    <a:ext uri="{FF2B5EF4-FFF2-40B4-BE49-F238E27FC236}">
                      <a16:creationId xmlns:a16="http://schemas.microsoft.com/office/drawing/2014/main" id="{44DBB0E8-40D6-97F9-10F3-9B5AADD10CEA}"/>
                    </a:ext>
                  </a:extLst>
                </p:cNvPr>
                <p:cNvSpPr/>
                <p:nvPr/>
              </p:nvSpPr>
              <p:spPr>
                <a:xfrm>
                  <a:off x="6503590" y="2485375"/>
                  <a:ext cx="18360" cy="65520"/>
                </a:xfrm>
                <a:custGeom>
                  <a:avLst/>
                  <a:gdLst/>
                  <a:ahLst/>
                  <a:cxnLst/>
                  <a:rect l="l" t="t" r="r" b="b"/>
                  <a:pathLst>
                    <a:path w="51" h="182" extrusionOk="0">
                      <a:moveTo>
                        <a:pt x="15" y="85"/>
                      </a:moveTo>
                      <a:cubicBezTo>
                        <a:pt x="15" y="57"/>
                        <a:pt x="18" y="29"/>
                        <a:pt x="19" y="1"/>
                      </a:cubicBezTo>
                      <a:cubicBezTo>
                        <a:pt x="19" y="0"/>
                        <a:pt x="16" y="-1"/>
                        <a:pt x="16" y="1"/>
                      </a:cubicBezTo>
                      <a:cubicBezTo>
                        <a:pt x="7" y="51"/>
                        <a:pt x="-26" y="159"/>
                        <a:pt x="44" y="182"/>
                      </a:cubicBezTo>
                      <a:cubicBezTo>
                        <a:pt x="50" y="185"/>
                        <a:pt x="54" y="177"/>
                        <a:pt x="50" y="173"/>
                      </a:cubicBezTo>
                      <a:cubicBezTo>
                        <a:pt x="24" y="145"/>
                        <a:pt x="15" y="123"/>
                        <a:pt x="15" y="85"/>
                      </a:cubicBez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661;p30">
                  <a:extLst>
                    <a:ext uri="{FF2B5EF4-FFF2-40B4-BE49-F238E27FC236}">
                      <a16:creationId xmlns:a16="http://schemas.microsoft.com/office/drawing/2014/main" id="{7D4980C6-9FE4-13A2-978D-82596B279C99}"/>
                    </a:ext>
                  </a:extLst>
                </p:cNvPr>
                <p:cNvSpPr/>
                <p:nvPr/>
              </p:nvSpPr>
              <p:spPr>
                <a:xfrm>
                  <a:off x="6560830" y="2602735"/>
                  <a:ext cx="0" cy="360"/>
                </a:xfrm>
                <a:custGeom>
                  <a:avLst/>
                  <a:gdLst/>
                  <a:ahLst/>
                  <a:cxnLst/>
                  <a:rect l="l" t="t" r="r" b="b"/>
                  <a:pathLst>
                    <a:path w="120000" h="1" extrusionOk="0">
                      <a:moveTo>
                        <a:pt x="0" y="1"/>
                      </a:moveTo>
                      <a:lnTo>
                        <a:pt x="0" y="1"/>
                      </a:lnTo>
                      <a:lnTo>
                        <a:pt x="0" y="0"/>
                      </a:lnTo>
                      <a:lnTo>
                        <a:pt x="0"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662;p30">
                  <a:extLst>
                    <a:ext uri="{FF2B5EF4-FFF2-40B4-BE49-F238E27FC236}">
                      <a16:creationId xmlns:a16="http://schemas.microsoft.com/office/drawing/2014/main" id="{3D52C114-AF19-0242-B314-B1509F37B501}"/>
                    </a:ext>
                  </a:extLst>
                </p:cNvPr>
                <p:cNvSpPr/>
                <p:nvPr/>
              </p:nvSpPr>
              <p:spPr>
                <a:xfrm>
                  <a:off x="6669190" y="2379535"/>
                  <a:ext cx="0" cy="360"/>
                </a:xfrm>
                <a:custGeom>
                  <a:avLst/>
                  <a:gdLst/>
                  <a:ahLst/>
                  <a:cxnLst/>
                  <a:rect l="l" t="t" r="r" b="b"/>
                  <a:pathLst>
                    <a:path w="120000" h="1" extrusionOk="0">
                      <a:moveTo>
                        <a:pt x="0" y="0"/>
                      </a:moveTo>
                      <a:lnTo>
                        <a:pt x="0" y="0"/>
                      </a:lnTo>
                      <a:lnTo>
                        <a:pt x="0" y="1"/>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663;p30">
                  <a:extLst>
                    <a:ext uri="{FF2B5EF4-FFF2-40B4-BE49-F238E27FC236}">
                      <a16:creationId xmlns:a16="http://schemas.microsoft.com/office/drawing/2014/main" id="{D8DFE9C3-2432-FF4B-8A6E-26D0F6B6BC3E}"/>
                    </a:ext>
                  </a:extLst>
                </p:cNvPr>
                <p:cNvSpPr/>
                <p:nvPr/>
              </p:nvSpPr>
              <p:spPr>
                <a:xfrm>
                  <a:off x="6699430" y="2424895"/>
                  <a:ext cx="720" cy="360"/>
                </a:xfrm>
                <a:custGeom>
                  <a:avLst/>
                  <a:gdLst/>
                  <a:ahLst/>
                  <a:cxnLst/>
                  <a:rect l="l" t="t" r="r" b="b"/>
                  <a:pathLst>
                    <a:path w="2" h="1" extrusionOk="0">
                      <a:moveTo>
                        <a:pt x="0" y="1"/>
                      </a:moveTo>
                      <a:lnTo>
                        <a:pt x="0" y="0"/>
                      </a:lnTo>
                      <a:cubicBezTo>
                        <a:pt x="1" y="0"/>
                        <a:pt x="1" y="0"/>
                        <a:pt x="2" y="0"/>
                      </a:cubicBezTo>
                      <a:cubicBezTo>
                        <a:pt x="1" y="0"/>
                        <a:pt x="1" y="1"/>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664;p30">
                  <a:extLst>
                    <a:ext uri="{FF2B5EF4-FFF2-40B4-BE49-F238E27FC236}">
                      <a16:creationId xmlns:a16="http://schemas.microsoft.com/office/drawing/2014/main" id="{8BE30F73-CA6D-94A0-5423-9F15B2B90877}"/>
                    </a:ext>
                  </a:extLst>
                </p:cNvPr>
                <p:cNvSpPr/>
                <p:nvPr/>
              </p:nvSpPr>
              <p:spPr>
                <a:xfrm>
                  <a:off x="6271030" y="2536495"/>
                  <a:ext cx="1800" cy="5760"/>
                </a:xfrm>
                <a:custGeom>
                  <a:avLst/>
                  <a:gdLst/>
                  <a:ahLst/>
                  <a:cxnLst/>
                  <a:rect l="l" t="t" r="r" b="b"/>
                  <a:pathLst>
                    <a:path w="5" h="16" extrusionOk="0">
                      <a:moveTo>
                        <a:pt x="1" y="6"/>
                      </a:moveTo>
                      <a:cubicBezTo>
                        <a:pt x="2" y="4"/>
                        <a:pt x="3" y="2"/>
                        <a:pt x="5" y="0"/>
                      </a:cubicBezTo>
                      <a:cubicBezTo>
                        <a:pt x="3" y="5"/>
                        <a:pt x="1" y="10"/>
                        <a:pt x="0" y="16"/>
                      </a:cubicBezTo>
                      <a:cubicBezTo>
                        <a:pt x="0" y="13"/>
                        <a:pt x="1" y="9"/>
                        <a:pt x="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665;p30">
                  <a:extLst>
                    <a:ext uri="{FF2B5EF4-FFF2-40B4-BE49-F238E27FC236}">
                      <a16:creationId xmlns:a16="http://schemas.microsoft.com/office/drawing/2014/main" id="{142517C8-0190-E24E-BF18-D550750A5197}"/>
                    </a:ext>
                  </a:extLst>
                </p:cNvPr>
                <p:cNvSpPr/>
                <p:nvPr/>
              </p:nvSpPr>
              <p:spPr>
                <a:xfrm>
                  <a:off x="6466150" y="2838895"/>
                  <a:ext cx="360" cy="720"/>
                </a:xfrm>
                <a:custGeom>
                  <a:avLst/>
                  <a:gdLst/>
                  <a:ahLst/>
                  <a:cxnLst/>
                  <a:rect l="l" t="t" r="r" b="b"/>
                  <a:pathLst>
                    <a:path w="1" h="2" extrusionOk="0">
                      <a:moveTo>
                        <a:pt x="1" y="2"/>
                      </a:moveTo>
                      <a:cubicBezTo>
                        <a:pt x="1" y="2"/>
                        <a:pt x="0" y="1"/>
                        <a:pt x="0" y="0"/>
                      </a:cubicBezTo>
                      <a:cubicBezTo>
                        <a:pt x="0" y="0"/>
                        <a:pt x="1" y="0"/>
                        <a:pt x="1" y="1"/>
                      </a:cubicBezTo>
                      <a:lnTo>
                        <a:pt x="1" y="2"/>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 name="Google Shape;666;p30">
                  <a:extLst>
                    <a:ext uri="{FF2B5EF4-FFF2-40B4-BE49-F238E27FC236}">
                      <a16:creationId xmlns:a16="http://schemas.microsoft.com/office/drawing/2014/main" id="{26C86FC6-AF4C-F2B8-1413-4322D211373C}"/>
                    </a:ext>
                  </a:extLst>
                </p:cNvPr>
                <p:cNvSpPr/>
                <p:nvPr/>
              </p:nvSpPr>
              <p:spPr>
                <a:xfrm>
                  <a:off x="6277870" y="2652415"/>
                  <a:ext cx="360" cy="360"/>
                </a:xfrm>
                <a:custGeom>
                  <a:avLst/>
                  <a:gdLst/>
                  <a:ahLst/>
                  <a:cxnLst/>
                  <a:rect l="l" t="t" r="r" b="b"/>
                  <a:pathLst>
                    <a:path w="1" h="1" extrusionOk="0">
                      <a:moveTo>
                        <a:pt x="1" y="0"/>
                      </a:moveTo>
                      <a:lnTo>
                        <a:pt x="0" y="1"/>
                      </a:lnTo>
                      <a:lnTo>
                        <a:pt x="0" y="0"/>
                      </a:lnTo>
                      <a:cubicBezTo>
                        <a:pt x="1" y="0"/>
                        <a:pt x="1" y="0"/>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 name="Google Shape;667;p30">
                  <a:extLst>
                    <a:ext uri="{FF2B5EF4-FFF2-40B4-BE49-F238E27FC236}">
                      <a16:creationId xmlns:a16="http://schemas.microsoft.com/office/drawing/2014/main" id="{359B886E-B41E-D9B0-4428-21159419DFB6}"/>
                    </a:ext>
                  </a:extLst>
                </p:cNvPr>
                <p:cNvSpPr/>
                <p:nvPr/>
              </p:nvSpPr>
              <p:spPr>
                <a:xfrm>
                  <a:off x="6262390" y="2663215"/>
                  <a:ext cx="1440" cy="1080"/>
                </a:xfrm>
                <a:custGeom>
                  <a:avLst/>
                  <a:gdLst/>
                  <a:ahLst/>
                  <a:cxnLst/>
                  <a:rect l="l" t="t" r="r" b="b"/>
                  <a:pathLst>
                    <a:path w="4" h="3" extrusionOk="0">
                      <a:moveTo>
                        <a:pt x="3" y="0"/>
                      </a:moveTo>
                      <a:lnTo>
                        <a:pt x="4" y="0"/>
                      </a:lnTo>
                      <a:cubicBezTo>
                        <a:pt x="2" y="1"/>
                        <a:pt x="1" y="2"/>
                        <a:pt x="0" y="3"/>
                      </a:cubicBezTo>
                      <a:cubicBezTo>
                        <a:pt x="1" y="2"/>
                        <a:pt x="2"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668;p30">
                  <a:extLst>
                    <a:ext uri="{FF2B5EF4-FFF2-40B4-BE49-F238E27FC236}">
                      <a16:creationId xmlns:a16="http://schemas.microsoft.com/office/drawing/2014/main" id="{10620889-1165-058F-8D68-C51FF9BDCCA5}"/>
                    </a:ext>
                  </a:extLst>
                </p:cNvPr>
                <p:cNvSpPr/>
                <p:nvPr/>
              </p:nvSpPr>
              <p:spPr>
                <a:xfrm>
                  <a:off x="6433030" y="1780135"/>
                  <a:ext cx="73080" cy="37080"/>
                </a:xfrm>
                <a:custGeom>
                  <a:avLst/>
                  <a:gdLst/>
                  <a:ahLst/>
                  <a:cxnLst/>
                  <a:rect l="l" t="t" r="r" b="b"/>
                  <a:pathLst>
                    <a:path w="203" h="103" extrusionOk="0">
                      <a:moveTo>
                        <a:pt x="201" y="6"/>
                      </a:moveTo>
                      <a:cubicBezTo>
                        <a:pt x="205" y="5"/>
                        <a:pt x="203" y="-1"/>
                        <a:pt x="199" y="0"/>
                      </a:cubicBezTo>
                      <a:cubicBezTo>
                        <a:pt x="131" y="15"/>
                        <a:pt x="44" y="39"/>
                        <a:pt x="1" y="99"/>
                      </a:cubicBezTo>
                      <a:cubicBezTo>
                        <a:pt x="0" y="101"/>
                        <a:pt x="3" y="104"/>
                        <a:pt x="5" y="102"/>
                      </a:cubicBezTo>
                      <a:cubicBezTo>
                        <a:pt x="51" y="42"/>
                        <a:pt x="134" y="30"/>
                        <a:pt x="20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669;p30">
                  <a:extLst>
                    <a:ext uri="{FF2B5EF4-FFF2-40B4-BE49-F238E27FC236}">
                      <a16:creationId xmlns:a16="http://schemas.microsoft.com/office/drawing/2014/main" id="{062E5FFC-946D-4596-2685-1A1DC6F3A96F}"/>
                    </a:ext>
                  </a:extLst>
                </p:cNvPr>
                <p:cNvSpPr/>
                <p:nvPr/>
              </p:nvSpPr>
              <p:spPr>
                <a:xfrm>
                  <a:off x="6476590" y="1791295"/>
                  <a:ext cx="20880" cy="11880"/>
                </a:xfrm>
                <a:custGeom>
                  <a:avLst/>
                  <a:gdLst/>
                  <a:ahLst/>
                  <a:cxnLst/>
                  <a:rect l="l" t="t" r="r" b="b"/>
                  <a:pathLst>
                    <a:path w="58" h="33" extrusionOk="0">
                      <a:moveTo>
                        <a:pt x="56" y="0"/>
                      </a:moveTo>
                      <a:cubicBezTo>
                        <a:pt x="37" y="9"/>
                        <a:pt x="19" y="20"/>
                        <a:pt x="1" y="32"/>
                      </a:cubicBezTo>
                      <a:cubicBezTo>
                        <a:pt x="0" y="32"/>
                        <a:pt x="1" y="34"/>
                        <a:pt x="2" y="33"/>
                      </a:cubicBezTo>
                      <a:cubicBezTo>
                        <a:pt x="20" y="22"/>
                        <a:pt x="39" y="12"/>
                        <a:pt x="58" y="2"/>
                      </a:cubicBezTo>
                      <a:cubicBezTo>
                        <a:pt x="60" y="1"/>
                        <a:pt x="58" y="-1"/>
                        <a:pt x="5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670;p30">
                  <a:extLst>
                    <a:ext uri="{FF2B5EF4-FFF2-40B4-BE49-F238E27FC236}">
                      <a16:creationId xmlns:a16="http://schemas.microsoft.com/office/drawing/2014/main" id="{6E95484C-1419-B189-3CAB-364ACE6FD0F1}"/>
                    </a:ext>
                  </a:extLst>
                </p:cNvPr>
                <p:cNvSpPr/>
                <p:nvPr/>
              </p:nvSpPr>
              <p:spPr>
                <a:xfrm>
                  <a:off x="6436630" y="1808935"/>
                  <a:ext cx="78120" cy="35280"/>
                </a:xfrm>
                <a:custGeom>
                  <a:avLst/>
                  <a:gdLst/>
                  <a:ahLst/>
                  <a:cxnLst/>
                  <a:rect l="l" t="t" r="r" b="b"/>
                  <a:pathLst>
                    <a:path w="217" h="98" extrusionOk="0">
                      <a:moveTo>
                        <a:pt x="214" y="0"/>
                      </a:moveTo>
                      <a:cubicBezTo>
                        <a:pt x="138" y="19"/>
                        <a:pt x="66" y="47"/>
                        <a:pt x="2" y="93"/>
                      </a:cubicBezTo>
                      <a:cubicBezTo>
                        <a:pt x="-1" y="95"/>
                        <a:pt x="1" y="100"/>
                        <a:pt x="5" y="98"/>
                      </a:cubicBezTo>
                      <a:cubicBezTo>
                        <a:pt x="70" y="56"/>
                        <a:pt x="142" y="31"/>
                        <a:pt x="215" y="6"/>
                      </a:cubicBezTo>
                      <a:cubicBezTo>
                        <a:pt x="219" y="5"/>
                        <a:pt x="218" y="-1"/>
                        <a:pt x="21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671;p30">
                  <a:extLst>
                    <a:ext uri="{FF2B5EF4-FFF2-40B4-BE49-F238E27FC236}">
                      <a16:creationId xmlns:a16="http://schemas.microsoft.com/office/drawing/2014/main" id="{5AB0BC02-01C8-50AA-3EBC-6FD683F6A368}"/>
                    </a:ext>
                  </a:extLst>
                </p:cNvPr>
                <p:cNvSpPr/>
                <p:nvPr/>
              </p:nvSpPr>
              <p:spPr>
                <a:xfrm>
                  <a:off x="6443830" y="1814335"/>
                  <a:ext cx="82800" cy="36000"/>
                </a:xfrm>
                <a:custGeom>
                  <a:avLst/>
                  <a:gdLst/>
                  <a:ahLst/>
                  <a:cxnLst/>
                  <a:rect l="l" t="t" r="r" b="b"/>
                  <a:pathLst>
                    <a:path w="230" h="100" extrusionOk="0">
                      <a:moveTo>
                        <a:pt x="93" y="65"/>
                      </a:moveTo>
                      <a:cubicBezTo>
                        <a:pt x="139" y="47"/>
                        <a:pt x="185" y="32"/>
                        <a:pt x="228" y="9"/>
                      </a:cubicBezTo>
                      <a:cubicBezTo>
                        <a:pt x="233" y="7"/>
                        <a:pt x="230" y="-2"/>
                        <a:pt x="225" y="0"/>
                      </a:cubicBezTo>
                      <a:cubicBezTo>
                        <a:pt x="188" y="16"/>
                        <a:pt x="150" y="29"/>
                        <a:pt x="113" y="44"/>
                      </a:cubicBezTo>
                      <a:cubicBezTo>
                        <a:pt x="94" y="52"/>
                        <a:pt x="75" y="60"/>
                        <a:pt x="58" y="70"/>
                      </a:cubicBezTo>
                      <a:cubicBezTo>
                        <a:pt x="40" y="81"/>
                        <a:pt x="26" y="97"/>
                        <a:pt x="3" y="95"/>
                      </a:cubicBezTo>
                      <a:cubicBezTo>
                        <a:pt x="0" y="95"/>
                        <a:pt x="-1" y="99"/>
                        <a:pt x="2" y="99"/>
                      </a:cubicBezTo>
                      <a:cubicBezTo>
                        <a:pt x="34" y="106"/>
                        <a:pt x="65" y="77"/>
                        <a:pt x="94" y="65"/>
                      </a:cubicBezTo>
                      <a:lnTo>
                        <a:pt x="93" y="6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672;p30">
                  <a:extLst>
                    <a:ext uri="{FF2B5EF4-FFF2-40B4-BE49-F238E27FC236}">
                      <a16:creationId xmlns:a16="http://schemas.microsoft.com/office/drawing/2014/main" id="{CB0D177B-BD7F-701C-0066-953E030E3644}"/>
                    </a:ext>
                  </a:extLst>
                </p:cNvPr>
                <p:cNvSpPr/>
                <p:nvPr/>
              </p:nvSpPr>
              <p:spPr>
                <a:xfrm>
                  <a:off x="6447430" y="1828015"/>
                  <a:ext cx="73800" cy="35280"/>
                </a:xfrm>
                <a:custGeom>
                  <a:avLst/>
                  <a:gdLst/>
                  <a:ahLst/>
                  <a:cxnLst/>
                  <a:rect l="l" t="t" r="r" b="b"/>
                  <a:pathLst>
                    <a:path w="205" h="98" extrusionOk="0">
                      <a:moveTo>
                        <a:pt x="199" y="0"/>
                      </a:moveTo>
                      <a:cubicBezTo>
                        <a:pt x="133" y="29"/>
                        <a:pt x="70" y="67"/>
                        <a:pt x="2" y="93"/>
                      </a:cubicBezTo>
                      <a:cubicBezTo>
                        <a:pt x="-1" y="94"/>
                        <a:pt x="0" y="99"/>
                        <a:pt x="3" y="98"/>
                      </a:cubicBezTo>
                      <a:cubicBezTo>
                        <a:pt x="74" y="81"/>
                        <a:pt x="138" y="39"/>
                        <a:pt x="203" y="7"/>
                      </a:cubicBezTo>
                      <a:cubicBezTo>
                        <a:pt x="208" y="5"/>
                        <a:pt x="204" y="-2"/>
                        <a:pt x="19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673;p30">
                  <a:extLst>
                    <a:ext uri="{FF2B5EF4-FFF2-40B4-BE49-F238E27FC236}">
                      <a16:creationId xmlns:a16="http://schemas.microsoft.com/office/drawing/2014/main" id="{08F7399D-81EC-E0CD-873F-2988DB7865BE}"/>
                    </a:ext>
                  </a:extLst>
                </p:cNvPr>
                <p:cNvSpPr/>
                <p:nvPr/>
              </p:nvSpPr>
              <p:spPr>
                <a:xfrm>
                  <a:off x="6461110" y="1840615"/>
                  <a:ext cx="111240" cy="46440"/>
                </a:xfrm>
                <a:custGeom>
                  <a:avLst/>
                  <a:gdLst/>
                  <a:ahLst/>
                  <a:cxnLst/>
                  <a:rect l="l" t="t" r="r" b="b"/>
                  <a:pathLst>
                    <a:path w="309" h="129" extrusionOk="0">
                      <a:moveTo>
                        <a:pt x="307" y="9"/>
                      </a:moveTo>
                      <a:cubicBezTo>
                        <a:pt x="311" y="7"/>
                        <a:pt x="309" y="-1"/>
                        <a:pt x="304" y="0"/>
                      </a:cubicBezTo>
                      <a:cubicBezTo>
                        <a:pt x="250" y="4"/>
                        <a:pt x="196" y="28"/>
                        <a:pt x="146" y="48"/>
                      </a:cubicBezTo>
                      <a:cubicBezTo>
                        <a:pt x="96" y="68"/>
                        <a:pt x="47" y="93"/>
                        <a:pt x="2" y="124"/>
                      </a:cubicBezTo>
                      <a:cubicBezTo>
                        <a:pt x="-1" y="126"/>
                        <a:pt x="1" y="130"/>
                        <a:pt x="4" y="128"/>
                      </a:cubicBezTo>
                      <a:cubicBezTo>
                        <a:pt x="54" y="98"/>
                        <a:pt x="107" y="76"/>
                        <a:pt x="162" y="57"/>
                      </a:cubicBezTo>
                      <a:cubicBezTo>
                        <a:pt x="209" y="41"/>
                        <a:pt x="262" y="32"/>
                        <a:pt x="307" y="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674;p30">
                  <a:extLst>
                    <a:ext uri="{FF2B5EF4-FFF2-40B4-BE49-F238E27FC236}">
                      <a16:creationId xmlns:a16="http://schemas.microsoft.com/office/drawing/2014/main" id="{592C971D-8657-28FF-E663-119A45ACA9E1}"/>
                    </a:ext>
                  </a:extLst>
                </p:cNvPr>
                <p:cNvSpPr/>
                <p:nvPr/>
              </p:nvSpPr>
              <p:spPr>
                <a:xfrm>
                  <a:off x="6465430" y="1870495"/>
                  <a:ext cx="81360" cy="39600"/>
                </a:xfrm>
                <a:custGeom>
                  <a:avLst/>
                  <a:gdLst/>
                  <a:ahLst/>
                  <a:cxnLst/>
                  <a:rect l="l" t="t" r="r" b="b"/>
                  <a:pathLst>
                    <a:path w="226" h="110" extrusionOk="0">
                      <a:moveTo>
                        <a:pt x="220" y="1"/>
                      </a:moveTo>
                      <a:cubicBezTo>
                        <a:pt x="146" y="32"/>
                        <a:pt x="69" y="60"/>
                        <a:pt x="2" y="103"/>
                      </a:cubicBezTo>
                      <a:cubicBezTo>
                        <a:pt x="-2" y="106"/>
                        <a:pt x="1" y="112"/>
                        <a:pt x="5" y="109"/>
                      </a:cubicBezTo>
                      <a:cubicBezTo>
                        <a:pt x="76" y="71"/>
                        <a:pt x="152" y="44"/>
                        <a:pt x="224" y="8"/>
                      </a:cubicBezTo>
                      <a:cubicBezTo>
                        <a:pt x="229" y="6"/>
                        <a:pt x="225" y="-2"/>
                        <a:pt x="22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675;p30">
                  <a:extLst>
                    <a:ext uri="{FF2B5EF4-FFF2-40B4-BE49-F238E27FC236}">
                      <a16:creationId xmlns:a16="http://schemas.microsoft.com/office/drawing/2014/main" id="{CAFF4ED7-668C-6536-7AD6-55A239F2CFEA}"/>
                    </a:ext>
                  </a:extLst>
                </p:cNvPr>
                <p:cNvSpPr/>
                <p:nvPr/>
              </p:nvSpPr>
              <p:spPr>
                <a:xfrm>
                  <a:off x="6489190" y="1882375"/>
                  <a:ext cx="66600" cy="40320"/>
                </a:xfrm>
                <a:custGeom>
                  <a:avLst/>
                  <a:gdLst/>
                  <a:ahLst/>
                  <a:cxnLst/>
                  <a:rect l="l" t="t" r="r" b="b"/>
                  <a:pathLst>
                    <a:path w="185" h="112" extrusionOk="0">
                      <a:moveTo>
                        <a:pt x="181" y="1"/>
                      </a:moveTo>
                      <a:cubicBezTo>
                        <a:pt x="119" y="34"/>
                        <a:pt x="56" y="63"/>
                        <a:pt x="1" y="108"/>
                      </a:cubicBezTo>
                      <a:cubicBezTo>
                        <a:pt x="-2" y="110"/>
                        <a:pt x="2" y="114"/>
                        <a:pt x="4" y="112"/>
                      </a:cubicBezTo>
                      <a:cubicBezTo>
                        <a:pt x="61" y="71"/>
                        <a:pt x="123" y="40"/>
                        <a:pt x="184" y="5"/>
                      </a:cubicBezTo>
                      <a:cubicBezTo>
                        <a:pt x="187" y="4"/>
                        <a:pt x="184" y="-1"/>
                        <a:pt x="18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676;p30">
                  <a:extLst>
                    <a:ext uri="{FF2B5EF4-FFF2-40B4-BE49-F238E27FC236}">
                      <a16:creationId xmlns:a16="http://schemas.microsoft.com/office/drawing/2014/main" id="{06E9A9D3-6596-6D60-EAB1-60E4FAAC6422}"/>
                    </a:ext>
                  </a:extLst>
                </p:cNvPr>
                <p:cNvSpPr/>
                <p:nvPr/>
              </p:nvSpPr>
              <p:spPr>
                <a:xfrm>
                  <a:off x="6483790" y="1896055"/>
                  <a:ext cx="81000" cy="41400"/>
                </a:xfrm>
                <a:custGeom>
                  <a:avLst/>
                  <a:gdLst/>
                  <a:ahLst/>
                  <a:cxnLst/>
                  <a:rect l="l" t="t" r="r" b="b"/>
                  <a:pathLst>
                    <a:path w="225" h="115" extrusionOk="0">
                      <a:moveTo>
                        <a:pt x="223" y="8"/>
                      </a:moveTo>
                      <a:cubicBezTo>
                        <a:pt x="227" y="6"/>
                        <a:pt x="226" y="-2"/>
                        <a:pt x="221" y="0"/>
                      </a:cubicBezTo>
                      <a:cubicBezTo>
                        <a:pt x="181" y="13"/>
                        <a:pt x="144" y="30"/>
                        <a:pt x="107" y="50"/>
                      </a:cubicBezTo>
                      <a:cubicBezTo>
                        <a:pt x="75" y="68"/>
                        <a:pt x="39" y="105"/>
                        <a:pt x="3" y="111"/>
                      </a:cubicBezTo>
                      <a:cubicBezTo>
                        <a:pt x="0" y="111"/>
                        <a:pt x="0" y="116"/>
                        <a:pt x="3" y="115"/>
                      </a:cubicBezTo>
                      <a:cubicBezTo>
                        <a:pt x="31" y="112"/>
                        <a:pt x="52" y="91"/>
                        <a:pt x="76" y="77"/>
                      </a:cubicBezTo>
                      <a:cubicBezTo>
                        <a:pt x="122" y="50"/>
                        <a:pt x="172" y="26"/>
                        <a:pt x="223" y="7"/>
                      </a:cubicBezTo>
                      <a:lnTo>
                        <a:pt x="223" y="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677;p30">
                  <a:extLst>
                    <a:ext uri="{FF2B5EF4-FFF2-40B4-BE49-F238E27FC236}">
                      <a16:creationId xmlns:a16="http://schemas.microsoft.com/office/drawing/2014/main" id="{D9ACE3EB-BB42-C5E0-80BF-1B7FCB326119}"/>
                    </a:ext>
                  </a:extLst>
                </p:cNvPr>
                <p:cNvSpPr/>
                <p:nvPr/>
              </p:nvSpPr>
              <p:spPr>
                <a:xfrm>
                  <a:off x="6488110" y="1905775"/>
                  <a:ext cx="87120" cy="40680"/>
                </a:xfrm>
                <a:custGeom>
                  <a:avLst/>
                  <a:gdLst/>
                  <a:ahLst/>
                  <a:cxnLst/>
                  <a:rect l="l" t="t" r="r" b="b"/>
                  <a:pathLst>
                    <a:path w="242" h="113" extrusionOk="0">
                      <a:moveTo>
                        <a:pt x="238" y="0"/>
                      </a:moveTo>
                      <a:cubicBezTo>
                        <a:pt x="158" y="31"/>
                        <a:pt x="74" y="59"/>
                        <a:pt x="2" y="108"/>
                      </a:cubicBezTo>
                      <a:cubicBezTo>
                        <a:pt x="-1" y="110"/>
                        <a:pt x="2" y="115"/>
                        <a:pt x="5" y="113"/>
                      </a:cubicBezTo>
                      <a:cubicBezTo>
                        <a:pt x="80" y="71"/>
                        <a:pt x="162" y="44"/>
                        <a:pt x="241" y="7"/>
                      </a:cubicBezTo>
                      <a:cubicBezTo>
                        <a:pt x="244" y="5"/>
                        <a:pt x="242" y="-1"/>
                        <a:pt x="2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678;p30">
                  <a:extLst>
                    <a:ext uri="{FF2B5EF4-FFF2-40B4-BE49-F238E27FC236}">
                      <a16:creationId xmlns:a16="http://schemas.microsoft.com/office/drawing/2014/main" id="{0F196308-E2C8-7E89-8B3F-71005CC1539F}"/>
                    </a:ext>
                  </a:extLst>
                </p:cNvPr>
                <p:cNvSpPr/>
                <p:nvPr/>
              </p:nvSpPr>
              <p:spPr>
                <a:xfrm>
                  <a:off x="6496750" y="1924495"/>
                  <a:ext cx="100080" cy="37080"/>
                </a:xfrm>
                <a:custGeom>
                  <a:avLst/>
                  <a:gdLst/>
                  <a:ahLst/>
                  <a:cxnLst/>
                  <a:rect l="l" t="t" r="r" b="b"/>
                  <a:pathLst>
                    <a:path w="278" h="103" extrusionOk="0">
                      <a:moveTo>
                        <a:pt x="272" y="0"/>
                      </a:moveTo>
                      <a:cubicBezTo>
                        <a:pt x="181" y="24"/>
                        <a:pt x="84" y="49"/>
                        <a:pt x="2" y="96"/>
                      </a:cubicBezTo>
                      <a:cubicBezTo>
                        <a:pt x="-2" y="99"/>
                        <a:pt x="1" y="105"/>
                        <a:pt x="6" y="103"/>
                      </a:cubicBezTo>
                      <a:cubicBezTo>
                        <a:pt x="93" y="63"/>
                        <a:pt x="188" y="47"/>
                        <a:pt x="276" y="9"/>
                      </a:cubicBezTo>
                      <a:cubicBezTo>
                        <a:pt x="281" y="7"/>
                        <a:pt x="277" y="-1"/>
                        <a:pt x="27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679;p30">
                  <a:extLst>
                    <a:ext uri="{FF2B5EF4-FFF2-40B4-BE49-F238E27FC236}">
                      <a16:creationId xmlns:a16="http://schemas.microsoft.com/office/drawing/2014/main" id="{C8A633B5-A757-015A-EE99-73E2766C6161}"/>
                    </a:ext>
                  </a:extLst>
                </p:cNvPr>
                <p:cNvSpPr/>
                <p:nvPr/>
              </p:nvSpPr>
              <p:spPr>
                <a:xfrm>
                  <a:off x="6472990" y="2602015"/>
                  <a:ext cx="29520" cy="69840"/>
                </a:xfrm>
                <a:custGeom>
                  <a:avLst/>
                  <a:gdLst/>
                  <a:ahLst/>
                  <a:cxnLst/>
                  <a:rect l="l" t="t" r="r" b="b"/>
                  <a:pathLst>
                    <a:path w="82" h="194" extrusionOk="0">
                      <a:moveTo>
                        <a:pt x="77" y="1"/>
                      </a:moveTo>
                      <a:cubicBezTo>
                        <a:pt x="34" y="56"/>
                        <a:pt x="13" y="122"/>
                        <a:pt x="0" y="189"/>
                      </a:cubicBezTo>
                      <a:cubicBezTo>
                        <a:pt x="-1" y="194"/>
                        <a:pt x="7" y="196"/>
                        <a:pt x="8" y="192"/>
                      </a:cubicBezTo>
                      <a:cubicBezTo>
                        <a:pt x="25" y="126"/>
                        <a:pt x="41" y="61"/>
                        <a:pt x="82" y="5"/>
                      </a:cubicBezTo>
                      <a:cubicBezTo>
                        <a:pt x="84" y="2"/>
                        <a:pt x="79" y="-1"/>
                        <a:pt x="77" y="1"/>
                      </a:cubicBezTo>
                      <a:close/>
                    </a:path>
                  </a:pathLst>
                </a:custGeom>
                <a:solidFill>
                  <a:schemeClr val="dk1"/>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680;p30">
                  <a:extLst>
                    <a:ext uri="{FF2B5EF4-FFF2-40B4-BE49-F238E27FC236}">
                      <a16:creationId xmlns:a16="http://schemas.microsoft.com/office/drawing/2014/main" id="{315628B8-2D4A-879E-FF53-D13C36BF2EC4}"/>
                    </a:ext>
                  </a:extLst>
                </p:cNvPr>
                <p:cNvSpPr/>
                <p:nvPr/>
              </p:nvSpPr>
              <p:spPr>
                <a:xfrm>
                  <a:off x="6466870" y="2635495"/>
                  <a:ext cx="10800" cy="29880"/>
                </a:xfrm>
                <a:custGeom>
                  <a:avLst/>
                  <a:gdLst/>
                  <a:ahLst/>
                  <a:cxnLst/>
                  <a:rect l="l" t="t" r="r" b="b"/>
                  <a:pathLst>
                    <a:path w="30" h="83" extrusionOk="0">
                      <a:moveTo>
                        <a:pt x="26" y="1"/>
                      </a:moveTo>
                      <a:cubicBezTo>
                        <a:pt x="16" y="27"/>
                        <a:pt x="9" y="54"/>
                        <a:pt x="1" y="80"/>
                      </a:cubicBezTo>
                      <a:cubicBezTo>
                        <a:pt x="0" y="83"/>
                        <a:pt x="4" y="84"/>
                        <a:pt x="5" y="81"/>
                      </a:cubicBezTo>
                      <a:cubicBezTo>
                        <a:pt x="15" y="55"/>
                        <a:pt x="20" y="28"/>
                        <a:pt x="30" y="3"/>
                      </a:cubicBezTo>
                      <a:cubicBezTo>
                        <a:pt x="31" y="0"/>
                        <a:pt x="28" y="-1"/>
                        <a:pt x="27" y="1"/>
                      </a:cubicBezTo>
                      <a:lnTo>
                        <a:pt x="26"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681;p30">
                  <a:extLst>
                    <a:ext uri="{FF2B5EF4-FFF2-40B4-BE49-F238E27FC236}">
                      <a16:creationId xmlns:a16="http://schemas.microsoft.com/office/drawing/2014/main" id="{37EA0ED7-DAC8-EE16-2714-921203ECCD0F}"/>
                    </a:ext>
                  </a:extLst>
                </p:cNvPr>
                <p:cNvSpPr/>
                <p:nvPr/>
              </p:nvSpPr>
              <p:spPr>
                <a:xfrm>
                  <a:off x="6306310" y="2299615"/>
                  <a:ext cx="201600" cy="294120"/>
                </a:xfrm>
                <a:custGeom>
                  <a:avLst/>
                  <a:gdLst/>
                  <a:ahLst/>
                  <a:cxnLst/>
                  <a:rect l="l" t="t" r="r" b="b"/>
                  <a:pathLst>
                    <a:path w="560" h="817" extrusionOk="0">
                      <a:moveTo>
                        <a:pt x="372" y="172"/>
                      </a:moveTo>
                      <a:cubicBezTo>
                        <a:pt x="430" y="114"/>
                        <a:pt x="495" y="63"/>
                        <a:pt x="559" y="10"/>
                      </a:cubicBezTo>
                      <a:cubicBezTo>
                        <a:pt x="564" y="5"/>
                        <a:pt x="558" y="-3"/>
                        <a:pt x="552" y="1"/>
                      </a:cubicBezTo>
                      <a:cubicBezTo>
                        <a:pt x="407" y="87"/>
                        <a:pt x="289" y="216"/>
                        <a:pt x="187" y="348"/>
                      </a:cubicBezTo>
                      <a:cubicBezTo>
                        <a:pt x="131" y="420"/>
                        <a:pt x="96" y="500"/>
                        <a:pt x="65" y="585"/>
                      </a:cubicBezTo>
                      <a:cubicBezTo>
                        <a:pt x="51" y="625"/>
                        <a:pt x="39" y="666"/>
                        <a:pt x="25" y="706"/>
                      </a:cubicBezTo>
                      <a:cubicBezTo>
                        <a:pt x="12" y="742"/>
                        <a:pt x="0" y="777"/>
                        <a:pt x="0" y="816"/>
                      </a:cubicBezTo>
                      <a:cubicBezTo>
                        <a:pt x="0" y="818"/>
                        <a:pt x="3" y="818"/>
                        <a:pt x="3" y="816"/>
                      </a:cubicBezTo>
                      <a:cubicBezTo>
                        <a:pt x="6" y="775"/>
                        <a:pt x="24" y="737"/>
                        <a:pt x="40" y="701"/>
                      </a:cubicBezTo>
                      <a:cubicBezTo>
                        <a:pt x="56" y="665"/>
                        <a:pt x="68" y="626"/>
                        <a:pt x="83" y="590"/>
                      </a:cubicBezTo>
                      <a:cubicBezTo>
                        <a:pt x="117" y="504"/>
                        <a:pt x="155" y="425"/>
                        <a:pt x="213" y="353"/>
                      </a:cubicBezTo>
                      <a:cubicBezTo>
                        <a:pt x="263" y="290"/>
                        <a:pt x="315" y="229"/>
                        <a:pt x="372" y="1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 name="Google Shape;682;p30">
                  <a:extLst>
                    <a:ext uri="{FF2B5EF4-FFF2-40B4-BE49-F238E27FC236}">
                      <a16:creationId xmlns:a16="http://schemas.microsoft.com/office/drawing/2014/main" id="{2D652D42-13FD-D4FD-50C8-AB9DF6C31292}"/>
                    </a:ext>
                  </a:extLst>
                </p:cNvPr>
                <p:cNvSpPr/>
                <p:nvPr/>
              </p:nvSpPr>
              <p:spPr>
                <a:xfrm>
                  <a:off x="6439150" y="2303935"/>
                  <a:ext cx="84600" cy="74520"/>
                </a:xfrm>
                <a:custGeom>
                  <a:avLst/>
                  <a:gdLst/>
                  <a:ahLst/>
                  <a:cxnLst/>
                  <a:rect l="l" t="t" r="r" b="b"/>
                  <a:pathLst>
                    <a:path w="235" h="207" extrusionOk="0">
                      <a:moveTo>
                        <a:pt x="230" y="1"/>
                      </a:moveTo>
                      <a:cubicBezTo>
                        <a:pt x="146" y="59"/>
                        <a:pt x="68" y="126"/>
                        <a:pt x="1" y="203"/>
                      </a:cubicBezTo>
                      <a:cubicBezTo>
                        <a:pt x="-1" y="205"/>
                        <a:pt x="2" y="208"/>
                        <a:pt x="4" y="206"/>
                      </a:cubicBezTo>
                      <a:cubicBezTo>
                        <a:pt x="77" y="135"/>
                        <a:pt x="158" y="74"/>
                        <a:pt x="234" y="7"/>
                      </a:cubicBezTo>
                      <a:cubicBezTo>
                        <a:pt x="238" y="4"/>
                        <a:pt x="233" y="-2"/>
                        <a:pt x="230" y="1"/>
                      </a:cubicBezTo>
                      <a:close/>
                    </a:path>
                  </a:pathLst>
                </a:custGeom>
                <a:solidFill>
                  <a:schemeClr val="dk1"/>
                </a:solidFill>
                <a:ln>
                  <a:noFill/>
                </a:ln>
              </p:spPr>
              <p:txBody>
                <a:bodyPr spcFirstLastPara="1" wrap="square" lIns="90000" tIns="29500" rIns="90000" bIns="29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683;p30">
                  <a:extLst>
                    <a:ext uri="{FF2B5EF4-FFF2-40B4-BE49-F238E27FC236}">
                      <a16:creationId xmlns:a16="http://schemas.microsoft.com/office/drawing/2014/main" id="{3CE4ADC7-05C0-B843-2876-F2CCE5C16634}"/>
                    </a:ext>
                  </a:extLst>
                </p:cNvPr>
                <p:cNvSpPr/>
                <p:nvPr/>
              </p:nvSpPr>
              <p:spPr>
                <a:xfrm>
                  <a:off x="6409270" y="2370175"/>
                  <a:ext cx="54720" cy="50400"/>
                </a:xfrm>
                <a:custGeom>
                  <a:avLst/>
                  <a:gdLst/>
                  <a:ahLst/>
                  <a:cxnLst/>
                  <a:rect l="l" t="t" r="r" b="b"/>
                  <a:pathLst>
                    <a:path w="152" h="140" extrusionOk="0">
                      <a:moveTo>
                        <a:pt x="145" y="1"/>
                      </a:moveTo>
                      <a:cubicBezTo>
                        <a:pt x="95" y="45"/>
                        <a:pt x="39" y="81"/>
                        <a:pt x="1" y="137"/>
                      </a:cubicBezTo>
                      <a:cubicBezTo>
                        <a:pt x="-1" y="139"/>
                        <a:pt x="3" y="141"/>
                        <a:pt x="5" y="139"/>
                      </a:cubicBezTo>
                      <a:cubicBezTo>
                        <a:pt x="46" y="87"/>
                        <a:pt x="103" y="52"/>
                        <a:pt x="151" y="7"/>
                      </a:cubicBezTo>
                      <a:cubicBezTo>
                        <a:pt x="154" y="3"/>
                        <a:pt x="149" y="-1"/>
                        <a:pt x="145" y="1"/>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684;p30">
                  <a:extLst>
                    <a:ext uri="{FF2B5EF4-FFF2-40B4-BE49-F238E27FC236}">
                      <a16:creationId xmlns:a16="http://schemas.microsoft.com/office/drawing/2014/main" id="{486BAF40-49C8-1DC8-B503-A4820FA781F5}"/>
                    </a:ext>
                  </a:extLst>
                </p:cNvPr>
                <p:cNvSpPr/>
                <p:nvPr/>
              </p:nvSpPr>
              <p:spPr>
                <a:xfrm>
                  <a:off x="6424030" y="2374855"/>
                  <a:ext cx="47520" cy="39960"/>
                </a:xfrm>
                <a:custGeom>
                  <a:avLst/>
                  <a:gdLst/>
                  <a:ahLst/>
                  <a:cxnLst/>
                  <a:rect l="l" t="t" r="r" b="b"/>
                  <a:pathLst>
                    <a:path w="132" h="111" extrusionOk="0">
                      <a:moveTo>
                        <a:pt x="127" y="1"/>
                      </a:moveTo>
                      <a:cubicBezTo>
                        <a:pt x="82" y="33"/>
                        <a:pt x="39" y="66"/>
                        <a:pt x="1" y="107"/>
                      </a:cubicBezTo>
                      <a:cubicBezTo>
                        <a:pt x="-1" y="109"/>
                        <a:pt x="2" y="112"/>
                        <a:pt x="4" y="110"/>
                      </a:cubicBezTo>
                      <a:cubicBezTo>
                        <a:pt x="43" y="71"/>
                        <a:pt x="88" y="40"/>
                        <a:pt x="131" y="6"/>
                      </a:cubicBezTo>
                      <a:cubicBezTo>
                        <a:pt x="134" y="4"/>
                        <a:pt x="130" y="-1"/>
                        <a:pt x="12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685;p30">
                  <a:extLst>
                    <a:ext uri="{FF2B5EF4-FFF2-40B4-BE49-F238E27FC236}">
                      <a16:creationId xmlns:a16="http://schemas.microsoft.com/office/drawing/2014/main" id="{0C036A00-ED93-19B6-11EA-18AC78E347B5}"/>
                    </a:ext>
                  </a:extLst>
                </p:cNvPr>
                <p:cNvSpPr/>
                <p:nvPr/>
              </p:nvSpPr>
              <p:spPr>
                <a:xfrm>
                  <a:off x="6354190" y="2451535"/>
                  <a:ext cx="75960" cy="131400"/>
                </a:xfrm>
                <a:custGeom>
                  <a:avLst/>
                  <a:gdLst/>
                  <a:ahLst/>
                  <a:cxnLst/>
                  <a:rect l="l" t="t" r="r" b="b"/>
                  <a:pathLst>
                    <a:path w="211" h="365" extrusionOk="0">
                      <a:moveTo>
                        <a:pt x="202" y="1"/>
                      </a:moveTo>
                      <a:cubicBezTo>
                        <a:pt x="109" y="101"/>
                        <a:pt x="12" y="222"/>
                        <a:pt x="0" y="363"/>
                      </a:cubicBezTo>
                      <a:cubicBezTo>
                        <a:pt x="-1" y="366"/>
                        <a:pt x="4" y="366"/>
                        <a:pt x="5" y="363"/>
                      </a:cubicBezTo>
                      <a:cubicBezTo>
                        <a:pt x="28" y="222"/>
                        <a:pt x="132" y="121"/>
                        <a:pt x="211" y="8"/>
                      </a:cubicBezTo>
                      <a:cubicBezTo>
                        <a:pt x="214" y="3"/>
                        <a:pt x="206" y="-3"/>
                        <a:pt x="20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 name="Google Shape;686;p30">
                  <a:extLst>
                    <a:ext uri="{FF2B5EF4-FFF2-40B4-BE49-F238E27FC236}">
                      <a16:creationId xmlns:a16="http://schemas.microsoft.com/office/drawing/2014/main" id="{CA1AA32B-9F65-56C4-7ADD-2FD28B2CE376}"/>
                    </a:ext>
                  </a:extLst>
                </p:cNvPr>
                <p:cNvSpPr/>
                <p:nvPr/>
              </p:nvSpPr>
              <p:spPr>
                <a:xfrm>
                  <a:off x="6394510" y="2466655"/>
                  <a:ext cx="36360" cy="59040"/>
                </a:xfrm>
                <a:custGeom>
                  <a:avLst/>
                  <a:gdLst/>
                  <a:ahLst/>
                  <a:cxnLst/>
                  <a:rect l="l" t="t" r="r" b="b"/>
                  <a:pathLst>
                    <a:path w="101" h="164" extrusionOk="0">
                      <a:moveTo>
                        <a:pt x="97" y="2"/>
                      </a:moveTo>
                      <a:cubicBezTo>
                        <a:pt x="55" y="48"/>
                        <a:pt x="28" y="104"/>
                        <a:pt x="1" y="160"/>
                      </a:cubicBezTo>
                      <a:cubicBezTo>
                        <a:pt x="0" y="163"/>
                        <a:pt x="4" y="166"/>
                        <a:pt x="6" y="162"/>
                      </a:cubicBezTo>
                      <a:cubicBezTo>
                        <a:pt x="35" y="108"/>
                        <a:pt x="61" y="52"/>
                        <a:pt x="101" y="5"/>
                      </a:cubicBezTo>
                      <a:cubicBezTo>
                        <a:pt x="103" y="3"/>
                        <a:pt x="99" y="-1"/>
                        <a:pt x="97" y="1"/>
                      </a:cubicBezTo>
                      <a:lnTo>
                        <a:pt x="97" y="2"/>
                      </a:ln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687;p30">
                  <a:extLst>
                    <a:ext uri="{FF2B5EF4-FFF2-40B4-BE49-F238E27FC236}">
                      <a16:creationId xmlns:a16="http://schemas.microsoft.com/office/drawing/2014/main" id="{56670169-CC35-E49A-75CE-C767724F5008}"/>
                    </a:ext>
                  </a:extLst>
                </p:cNvPr>
                <p:cNvSpPr/>
                <p:nvPr/>
              </p:nvSpPr>
              <p:spPr>
                <a:xfrm>
                  <a:off x="6355990" y="2454775"/>
                  <a:ext cx="45000" cy="76680"/>
                </a:xfrm>
                <a:custGeom>
                  <a:avLst/>
                  <a:gdLst/>
                  <a:ahLst/>
                  <a:cxnLst/>
                  <a:rect l="l" t="t" r="r" b="b"/>
                  <a:pathLst>
                    <a:path w="125" h="213" extrusionOk="0">
                      <a:moveTo>
                        <a:pt x="119" y="1"/>
                      </a:moveTo>
                      <a:cubicBezTo>
                        <a:pt x="69" y="64"/>
                        <a:pt x="30" y="135"/>
                        <a:pt x="0" y="210"/>
                      </a:cubicBezTo>
                      <a:cubicBezTo>
                        <a:pt x="-1" y="213"/>
                        <a:pt x="4" y="215"/>
                        <a:pt x="5" y="212"/>
                      </a:cubicBezTo>
                      <a:cubicBezTo>
                        <a:pt x="37" y="138"/>
                        <a:pt x="78" y="70"/>
                        <a:pt x="125" y="5"/>
                      </a:cubicBezTo>
                      <a:cubicBezTo>
                        <a:pt x="127" y="2"/>
                        <a:pt x="122" y="-2"/>
                        <a:pt x="119" y="1"/>
                      </a:cubicBezTo>
                      <a:close/>
                    </a:path>
                  </a:pathLst>
                </a:custGeom>
                <a:solidFill>
                  <a:schemeClr val="dk1"/>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688;p30">
                  <a:extLst>
                    <a:ext uri="{FF2B5EF4-FFF2-40B4-BE49-F238E27FC236}">
                      <a16:creationId xmlns:a16="http://schemas.microsoft.com/office/drawing/2014/main" id="{50780AD5-C703-22D9-587E-B90777C1300B}"/>
                    </a:ext>
                  </a:extLst>
                </p:cNvPr>
                <p:cNvSpPr/>
                <p:nvPr/>
              </p:nvSpPr>
              <p:spPr>
                <a:xfrm>
                  <a:off x="6360670" y="2435335"/>
                  <a:ext cx="43920" cy="59040"/>
                </a:xfrm>
                <a:custGeom>
                  <a:avLst/>
                  <a:gdLst/>
                  <a:ahLst/>
                  <a:cxnLst/>
                  <a:rect l="l" t="t" r="r" b="b"/>
                  <a:pathLst>
                    <a:path w="122" h="164" extrusionOk="0">
                      <a:moveTo>
                        <a:pt x="118" y="1"/>
                      </a:moveTo>
                      <a:cubicBezTo>
                        <a:pt x="73" y="50"/>
                        <a:pt x="31" y="101"/>
                        <a:pt x="1" y="161"/>
                      </a:cubicBezTo>
                      <a:cubicBezTo>
                        <a:pt x="0" y="163"/>
                        <a:pt x="3" y="165"/>
                        <a:pt x="4" y="163"/>
                      </a:cubicBezTo>
                      <a:cubicBezTo>
                        <a:pt x="36" y="105"/>
                        <a:pt x="79" y="55"/>
                        <a:pt x="122" y="5"/>
                      </a:cubicBezTo>
                      <a:cubicBezTo>
                        <a:pt x="124" y="2"/>
                        <a:pt x="120" y="-2"/>
                        <a:pt x="118" y="1"/>
                      </a:cubicBez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689;p30">
                  <a:extLst>
                    <a:ext uri="{FF2B5EF4-FFF2-40B4-BE49-F238E27FC236}">
                      <a16:creationId xmlns:a16="http://schemas.microsoft.com/office/drawing/2014/main" id="{A28C5460-DCE7-CA89-2F17-652F06D77E6C}"/>
                    </a:ext>
                  </a:extLst>
                </p:cNvPr>
                <p:cNvSpPr/>
                <p:nvPr/>
              </p:nvSpPr>
              <p:spPr>
                <a:xfrm>
                  <a:off x="6379750" y="2419495"/>
                  <a:ext cx="26640" cy="29520"/>
                </a:xfrm>
                <a:custGeom>
                  <a:avLst/>
                  <a:gdLst/>
                  <a:ahLst/>
                  <a:cxnLst/>
                  <a:rect l="l" t="t" r="r" b="b"/>
                  <a:pathLst>
                    <a:path w="74" h="82" extrusionOk="0">
                      <a:moveTo>
                        <a:pt x="71" y="1"/>
                      </a:moveTo>
                      <a:cubicBezTo>
                        <a:pt x="46" y="26"/>
                        <a:pt x="21" y="50"/>
                        <a:pt x="1" y="79"/>
                      </a:cubicBezTo>
                      <a:cubicBezTo>
                        <a:pt x="-1" y="81"/>
                        <a:pt x="3" y="83"/>
                        <a:pt x="5" y="81"/>
                      </a:cubicBezTo>
                      <a:cubicBezTo>
                        <a:pt x="25" y="53"/>
                        <a:pt x="50" y="29"/>
                        <a:pt x="74" y="4"/>
                      </a:cubicBezTo>
                      <a:cubicBezTo>
                        <a:pt x="76" y="2"/>
                        <a:pt x="73" y="-1"/>
                        <a:pt x="7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 name="Google Shape;690;p30">
                  <a:extLst>
                    <a:ext uri="{FF2B5EF4-FFF2-40B4-BE49-F238E27FC236}">
                      <a16:creationId xmlns:a16="http://schemas.microsoft.com/office/drawing/2014/main" id="{37881D5E-573E-7FAD-9ACF-3470EA07D1BD}"/>
                    </a:ext>
                  </a:extLst>
                </p:cNvPr>
                <p:cNvSpPr/>
                <p:nvPr/>
              </p:nvSpPr>
              <p:spPr>
                <a:xfrm>
                  <a:off x="6413950" y="2269735"/>
                  <a:ext cx="117360" cy="91800"/>
                </a:xfrm>
                <a:custGeom>
                  <a:avLst/>
                  <a:gdLst/>
                  <a:ahLst/>
                  <a:cxnLst/>
                  <a:rect l="l" t="t" r="r" b="b"/>
                  <a:pathLst>
                    <a:path w="326" h="255" extrusionOk="0">
                      <a:moveTo>
                        <a:pt x="5" y="254"/>
                      </a:moveTo>
                      <a:cubicBezTo>
                        <a:pt x="104" y="160"/>
                        <a:pt x="210" y="78"/>
                        <a:pt x="325" y="5"/>
                      </a:cubicBezTo>
                      <a:cubicBezTo>
                        <a:pt x="328" y="3"/>
                        <a:pt x="325" y="-1"/>
                        <a:pt x="323" y="0"/>
                      </a:cubicBezTo>
                      <a:cubicBezTo>
                        <a:pt x="203" y="63"/>
                        <a:pt x="97" y="155"/>
                        <a:pt x="1" y="250"/>
                      </a:cubicBezTo>
                      <a:cubicBezTo>
                        <a:pt x="-2" y="252"/>
                        <a:pt x="2" y="257"/>
                        <a:pt x="5" y="2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691;p30">
                  <a:extLst>
                    <a:ext uri="{FF2B5EF4-FFF2-40B4-BE49-F238E27FC236}">
                      <a16:creationId xmlns:a16="http://schemas.microsoft.com/office/drawing/2014/main" id="{FCA742EB-699E-AB75-4DEF-46B90FB11A91}"/>
                    </a:ext>
                  </a:extLst>
                </p:cNvPr>
                <p:cNvSpPr/>
                <p:nvPr/>
              </p:nvSpPr>
              <p:spPr>
                <a:xfrm>
                  <a:off x="6523750" y="2267215"/>
                  <a:ext cx="33120" cy="17280"/>
                </a:xfrm>
                <a:custGeom>
                  <a:avLst/>
                  <a:gdLst/>
                  <a:ahLst/>
                  <a:cxnLst/>
                  <a:rect l="l" t="t" r="r" b="b"/>
                  <a:pathLst>
                    <a:path w="92" h="48" extrusionOk="0">
                      <a:moveTo>
                        <a:pt x="3" y="48"/>
                      </a:moveTo>
                      <a:cubicBezTo>
                        <a:pt x="33" y="34"/>
                        <a:pt x="63" y="21"/>
                        <a:pt x="91" y="4"/>
                      </a:cubicBezTo>
                      <a:cubicBezTo>
                        <a:pt x="94" y="3"/>
                        <a:pt x="92" y="-1"/>
                        <a:pt x="89" y="0"/>
                      </a:cubicBezTo>
                      <a:cubicBezTo>
                        <a:pt x="60" y="15"/>
                        <a:pt x="30" y="29"/>
                        <a:pt x="1" y="44"/>
                      </a:cubicBezTo>
                      <a:cubicBezTo>
                        <a:pt x="-1" y="46"/>
                        <a:pt x="1" y="49"/>
                        <a:pt x="3"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 name="Google Shape;692;p30">
                  <a:extLst>
                    <a:ext uri="{FF2B5EF4-FFF2-40B4-BE49-F238E27FC236}">
                      <a16:creationId xmlns:a16="http://schemas.microsoft.com/office/drawing/2014/main" id="{B2A7961A-22E2-95E0-D4CC-528651BCDBB3}"/>
                    </a:ext>
                  </a:extLst>
                </p:cNvPr>
                <p:cNvSpPr/>
                <p:nvPr/>
              </p:nvSpPr>
              <p:spPr>
                <a:xfrm>
                  <a:off x="6566950" y="2230135"/>
                  <a:ext cx="49320" cy="60480"/>
                </a:xfrm>
                <a:custGeom>
                  <a:avLst/>
                  <a:gdLst/>
                  <a:ahLst/>
                  <a:cxnLst/>
                  <a:rect l="l" t="t" r="r" b="b"/>
                  <a:pathLst>
                    <a:path w="137" h="168" extrusionOk="0">
                      <a:moveTo>
                        <a:pt x="2" y="168"/>
                      </a:moveTo>
                      <a:cubicBezTo>
                        <a:pt x="37" y="105"/>
                        <a:pt x="88" y="59"/>
                        <a:pt x="136" y="7"/>
                      </a:cubicBezTo>
                      <a:cubicBezTo>
                        <a:pt x="139" y="4"/>
                        <a:pt x="135" y="-1"/>
                        <a:pt x="131" y="1"/>
                      </a:cubicBezTo>
                      <a:cubicBezTo>
                        <a:pt x="70" y="34"/>
                        <a:pt x="27" y="105"/>
                        <a:pt x="0" y="167"/>
                      </a:cubicBezTo>
                      <a:cubicBezTo>
                        <a:pt x="0" y="168"/>
                        <a:pt x="2" y="169"/>
                        <a:pt x="2" y="168"/>
                      </a:cubicBezTo>
                      <a:close/>
                    </a:path>
                  </a:pathLst>
                </a:custGeom>
                <a:solidFill>
                  <a:schemeClr val="dk1"/>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693;p30">
                  <a:extLst>
                    <a:ext uri="{FF2B5EF4-FFF2-40B4-BE49-F238E27FC236}">
                      <a16:creationId xmlns:a16="http://schemas.microsoft.com/office/drawing/2014/main" id="{54F137A4-2C1F-2FB0-9B4C-E0E6B6AC02C2}"/>
                    </a:ext>
                  </a:extLst>
                </p:cNvPr>
                <p:cNvSpPr/>
                <p:nvPr/>
              </p:nvSpPr>
              <p:spPr>
                <a:xfrm>
                  <a:off x="6905350" y="1786615"/>
                  <a:ext cx="100800" cy="12240"/>
                </a:xfrm>
                <a:custGeom>
                  <a:avLst/>
                  <a:gdLst/>
                  <a:ahLst/>
                  <a:cxnLst/>
                  <a:rect l="l" t="t" r="r" b="b"/>
                  <a:pathLst>
                    <a:path w="280" h="34" extrusionOk="0">
                      <a:moveTo>
                        <a:pt x="4" y="25"/>
                      </a:moveTo>
                      <a:cubicBezTo>
                        <a:pt x="95" y="34"/>
                        <a:pt x="182" y="9"/>
                        <a:pt x="273" y="34"/>
                      </a:cubicBezTo>
                      <a:cubicBezTo>
                        <a:pt x="279" y="35"/>
                        <a:pt x="283" y="27"/>
                        <a:pt x="278" y="24"/>
                      </a:cubicBezTo>
                      <a:cubicBezTo>
                        <a:pt x="192" y="-23"/>
                        <a:pt x="95" y="12"/>
                        <a:pt x="4" y="18"/>
                      </a:cubicBezTo>
                      <a:cubicBezTo>
                        <a:pt x="-1" y="18"/>
                        <a:pt x="-1" y="24"/>
                        <a:pt x="4"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 name="Google Shape;694;p30">
                  <a:extLst>
                    <a:ext uri="{FF2B5EF4-FFF2-40B4-BE49-F238E27FC236}">
                      <a16:creationId xmlns:a16="http://schemas.microsoft.com/office/drawing/2014/main" id="{2140B176-79F9-2F95-CEF5-7CF009206CB0}"/>
                    </a:ext>
                  </a:extLst>
                </p:cNvPr>
                <p:cNvSpPr/>
                <p:nvPr/>
              </p:nvSpPr>
              <p:spPr>
                <a:xfrm>
                  <a:off x="6908950" y="1802815"/>
                  <a:ext cx="75960" cy="6120"/>
                </a:xfrm>
                <a:custGeom>
                  <a:avLst/>
                  <a:gdLst/>
                  <a:ahLst/>
                  <a:cxnLst/>
                  <a:rect l="l" t="t" r="r" b="b"/>
                  <a:pathLst>
                    <a:path w="211" h="17" extrusionOk="0">
                      <a:moveTo>
                        <a:pt x="4" y="9"/>
                      </a:moveTo>
                      <a:cubicBezTo>
                        <a:pt x="-2" y="10"/>
                        <a:pt x="1" y="17"/>
                        <a:pt x="6" y="17"/>
                      </a:cubicBezTo>
                      <a:cubicBezTo>
                        <a:pt x="73" y="7"/>
                        <a:pt x="140" y="11"/>
                        <a:pt x="208" y="14"/>
                      </a:cubicBezTo>
                      <a:cubicBezTo>
                        <a:pt x="212" y="14"/>
                        <a:pt x="212" y="8"/>
                        <a:pt x="208" y="8"/>
                      </a:cubicBezTo>
                      <a:cubicBezTo>
                        <a:pt x="140" y="3"/>
                        <a:pt x="7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 name="Google Shape;695;p30">
                  <a:extLst>
                    <a:ext uri="{FF2B5EF4-FFF2-40B4-BE49-F238E27FC236}">
                      <a16:creationId xmlns:a16="http://schemas.microsoft.com/office/drawing/2014/main" id="{003969FA-785A-8A32-4857-DA962BD07368}"/>
                    </a:ext>
                  </a:extLst>
                </p:cNvPr>
                <p:cNvSpPr/>
                <p:nvPr/>
              </p:nvSpPr>
              <p:spPr>
                <a:xfrm>
                  <a:off x="6899950" y="1819375"/>
                  <a:ext cx="87840" cy="6120"/>
                </a:xfrm>
                <a:custGeom>
                  <a:avLst/>
                  <a:gdLst/>
                  <a:ahLst/>
                  <a:cxnLst/>
                  <a:rect l="l" t="t" r="r" b="b"/>
                  <a:pathLst>
                    <a:path w="244" h="17" extrusionOk="0">
                      <a:moveTo>
                        <a:pt x="4" y="13"/>
                      </a:moveTo>
                      <a:cubicBezTo>
                        <a:pt x="82" y="16"/>
                        <a:pt x="160" y="15"/>
                        <a:pt x="238" y="17"/>
                      </a:cubicBezTo>
                      <a:cubicBezTo>
                        <a:pt x="245" y="17"/>
                        <a:pt x="247" y="6"/>
                        <a:pt x="240" y="5"/>
                      </a:cubicBezTo>
                      <a:cubicBezTo>
                        <a:pt x="162" y="-6"/>
                        <a:pt x="82" y="4"/>
                        <a:pt x="4" y="5"/>
                      </a:cubicBezTo>
                      <a:cubicBezTo>
                        <a:pt x="-1" y="5"/>
                        <a:pt x="-1" y="12"/>
                        <a:pt x="4"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696;p30">
                  <a:extLst>
                    <a:ext uri="{FF2B5EF4-FFF2-40B4-BE49-F238E27FC236}">
                      <a16:creationId xmlns:a16="http://schemas.microsoft.com/office/drawing/2014/main" id="{9BAC27ED-F0C1-83CE-69E9-FB928DD3E9B6}"/>
                    </a:ext>
                  </a:extLst>
                </p:cNvPr>
                <p:cNvSpPr/>
                <p:nvPr/>
              </p:nvSpPr>
              <p:spPr>
                <a:xfrm>
                  <a:off x="6903190" y="1842055"/>
                  <a:ext cx="79560" cy="7560"/>
                </a:xfrm>
                <a:custGeom>
                  <a:avLst/>
                  <a:gdLst/>
                  <a:ahLst/>
                  <a:cxnLst/>
                  <a:rect l="l" t="t" r="r" b="b"/>
                  <a:pathLst>
                    <a:path w="221" h="21" extrusionOk="0">
                      <a:moveTo>
                        <a:pt x="218" y="11"/>
                      </a:moveTo>
                      <a:cubicBezTo>
                        <a:pt x="148" y="-9"/>
                        <a:pt x="75" y="6"/>
                        <a:pt x="4" y="2"/>
                      </a:cubicBezTo>
                      <a:cubicBezTo>
                        <a:pt x="0" y="2"/>
                        <a:pt x="-2" y="10"/>
                        <a:pt x="3" y="10"/>
                      </a:cubicBezTo>
                      <a:cubicBezTo>
                        <a:pt x="74" y="22"/>
                        <a:pt x="146" y="12"/>
                        <a:pt x="217" y="21"/>
                      </a:cubicBezTo>
                      <a:cubicBezTo>
                        <a:pt x="223" y="21"/>
                        <a:pt x="223" y="12"/>
                        <a:pt x="218"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697;p30">
                  <a:extLst>
                    <a:ext uri="{FF2B5EF4-FFF2-40B4-BE49-F238E27FC236}">
                      <a16:creationId xmlns:a16="http://schemas.microsoft.com/office/drawing/2014/main" id="{68BBADC7-C8F5-8C25-D709-72FE3C0ABC40}"/>
                    </a:ext>
                  </a:extLst>
                </p:cNvPr>
                <p:cNvSpPr/>
                <p:nvPr/>
              </p:nvSpPr>
              <p:spPr>
                <a:xfrm>
                  <a:off x="6892030" y="1859695"/>
                  <a:ext cx="86400" cy="10440"/>
                </a:xfrm>
                <a:custGeom>
                  <a:avLst/>
                  <a:gdLst/>
                  <a:ahLst/>
                  <a:cxnLst/>
                  <a:rect l="l" t="t" r="r" b="b"/>
                  <a:pathLst>
                    <a:path w="240" h="29" extrusionOk="0">
                      <a:moveTo>
                        <a:pt x="6" y="18"/>
                      </a:moveTo>
                      <a:cubicBezTo>
                        <a:pt x="83" y="9"/>
                        <a:pt x="160" y="10"/>
                        <a:pt x="236" y="29"/>
                      </a:cubicBezTo>
                      <a:cubicBezTo>
                        <a:pt x="241" y="31"/>
                        <a:pt x="243" y="23"/>
                        <a:pt x="238" y="21"/>
                      </a:cubicBezTo>
                      <a:cubicBezTo>
                        <a:pt x="162" y="1"/>
                        <a:pt x="82" y="-8"/>
                        <a:pt x="4" y="8"/>
                      </a:cubicBezTo>
                      <a:cubicBezTo>
                        <a:pt x="-1" y="9"/>
                        <a:pt x="0" y="18"/>
                        <a:pt x="6"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698;p30">
                  <a:extLst>
                    <a:ext uri="{FF2B5EF4-FFF2-40B4-BE49-F238E27FC236}">
                      <a16:creationId xmlns:a16="http://schemas.microsoft.com/office/drawing/2014/main" id="{518FDA60-22C1-8D2B-09C8-BB87DAF77191}"/>
                    </a:ext>
                  </a:extLst>
                </p:cNvPr>
                <p:cNvSpPr/>
                <p:nvPr/>
              </p:nvSpPr>
              <p:spPr>
                <a:xfrm>
                  <a:off x="6889510" y="1891375"/>
                  <a:ext cx="78840" cy="10800"/>
                </a:xfrm>
                <a:custGeom>
                  <a:avLst/>
                  <a:gdLst/>
                  <a:ahLst/>
                  <a:cxnLst/>
                  <a:rect l="l" t="t" r="r" b="b"/>
                  <a:pathLst>
                    <a:path w="219" h="30" extrusionOk="0">
                      <a:moveTo>
                        <a:pt x="4" y="9"/>
                      </a:moveTo>
                      <a:cubicBezTo>
                        <a:pt x="74" y="15"/>
                        <a:pt x="144" y="23"/>
                        <a:pt x="214" y="30"/>
                      </a:cubicBezTo>
                      <a:cubicBezTo>
                        <a:pt x="220" y="31"/>
                        <a:pt x="221" y="22"/>
                        <a:pt x="216" y="20"/>
                      </a:cubicBezTo>
                      <a:cubicBezTo>
                        <a:pt x="147" y="3"/>
                        <a:pt x="75" y="-3"/>
                        <a:pt x="4" y="1"/>
                      </a:cubicBezTo>
                      <a:cubicBezTo>
                        <a:pt x="-1" y="2"/>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 name="Google Shape;699;p30">
                  <a:extLst>
                    <a:ext uri="{FF2B5EF4-FFF2-40B4-BE49-F238E27FC236}">
                      <a16:creationId xmlns:a16="http://schemas.microsoft.com/office/drawing/2014/main" id="{9B147D9E-0065-3BBF-A5F6-DBD0DBBA0422}"/>
                    </a:ext>
                  </a:extLst>
                </p:cNvPr>
                <p:cNvSpPr/>
                <p:nvPr/>
              </p:nvSpPr>
              <p:spPr>
                <a:xfrm>
                  <a:off x="6919390" y="1884175"/>
                  <a:ext cx="34200" cy="7560"/>
                </a:xfrm>
                <a:custGeom>
                  <a:avLst/>
                  <a:gdLst/>
                  <a:ahLst/>
                  <a:cxnLst/>
                  <a:rect l="l" t="t" r="r" b="b"/>
                  <a:pathLst>
                    <a:path w="95" h="21" extrusionOk="0">
                      <a:moveTo>
                        <a:pt x="3" y="0"/>
                      </a:moveTo>
                      <a:cubicBezTo>
                        <a:pt x="-1" y="0"/>
                        <a:pt x="-1" y="6"/>
                        <a:pt x="3" y="6"/>
                      </a:cubicBezTo>
                      <a:cubicBezTo>
                        <a:pt x="34" y="7"/>
                        <a:pt x="63" y="12"/>
                        <a:pt x="92" y="21"/>
                      </a:cubicBezTo>
                      <a:cubicBezTo>
                        <a:pt x="96" y="22"/>
                        <a:pt x="97" y="16"/>
                        <a:pt x="94" y="15"/>
                      </a:cubicBezTo>
                      <a:cubicBezTo>
                        <a:pt x="65" y="3"/>
                        <a:pt x="34" y="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 name="Google Shape;700;p30">
                  <a:extLst>
                    <a:ext uri="{FF2B5EF4-FFF2-40B4-BE49-F238E27FC236}">
                      <a16:creationId xmlns:a16="http://schemas.microsoft.com/office/drawing/2014/main" id="{82B147BB-0188-541F-A09E-2219205B6EEA}"/>
                    </a:ext>
                  </a:extLst>
                </p:cNvPr>
                <p:cNvSpPr/>
                <p:nvPr/>
              </p:nvSpPr>
              <p:spPr>
                <a:xfrm>
                  <a:off x="6948550" y="1882375"/>
                  <a:ext cx="16200" cy="3600"/>
                </a:xfrm>
                <a:custGeom>
                  <a:avLst/>
                  <a:gdLst/>
                  <a:ahLst/>
                  <a:cxnLst/>
                  <a:rect l="l" t="t" r="r" b="b"/>
                  <a:pathLst>
                    <a:path w="45" h="10" extrusionOk="0">
                      <a:moveTo>
                        <a:pt x="44" y="6"/>
                      </a:moveTo>
                      <a:cubicBezTo>
                        <a:pt x="30" y="2"/>
                        <a:pt x="16" y="2"/>
                        <a:pt x="3" y="0"/>
                      </a:cubicBezTo>
                      <a:cubicBezTo>
                        <a:pt x="0" y="0"/>
                        <a:pt x="0" y="4"/>
                        <a:pt x="3" y="5"/>
                      </a:cubicBezTo>
                      <a:cubicBezTo>
                        <a:pt x="16" y="6"/>
                        <a:pt x="29" y="7"/>
                        <a:pt x="42" y="10"/>
                      </a:cubicBezTo>
                      <a:cubicBezTo>
                        <a:pt x="45" y="11"/>
                        <a:pt x="46" y="7"/>
                        <a:pt x="4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701;p30">
                  <a:extLst>
                    <a:ext uri="{FF2B5EF4-FFF2-40B4-BE49-F238E27FC236}">
                      <a16:creationId xmlns:a16="http://schemas.microsoft.com/office/drawing/2014/main" id="{CC64160E-736A-A495-6507-1A813095C022}"/>
                    </a:ext>
                  </a:extLst>
                </p:cNvPr>
                <p:cNvSpPr/>
                <p:nvPr/>
              </p:nvSpPr>
              <p:spPr>
                <a:xfrm>
                  <a:off x="6889510" y="1919815"/>
                  <a:ext cx="82440" cy="21240"/>
                </a:xfrm>
                <a:custGeom>
                  <a:avLst/>
                  <a:gdLst/>
                  <a:ahLst/>
                  <a:cxnLst/>
                  <a:rect l="l" t="t" r="r" b="b"/>
                  <a:pathLst>
                    <a:path w="229" h="59" extrusionOk="0">
                      <a:moveTo>
                        <a:pt x="227" y="47"/>
                      </a:moveTo>
                      <a:cubicBezTo>
                        <a:pt x="192" y="27"/>
                        <a:pt x="154" y="19"/>
                        <a:pt x="114" y="12"/>
                      </a:cubicBezTo>
                      <a:cubicBezTo>
                        <a:pt x="79" y="6"/>
                        <a:pt x="42" y="9"/>
                        <a:pt x="7" y="0"/>
                      </a:cubicBezTo>
                      <a:cubicBezTo>
                        <a:pt x="2" y="-1"/>
                        <a:pt x="-2" y="6"/>
                        <a:pt x="3" y="9"/>
                      </a:cubicBezTo>
                      <a:cubicBezTo>
                        <a:pt x="27" y="23"/>
                        <a:pt x="58" y="20"/>
                        <a:pt x="84" y="24"/>
                      </a:cubicBezTo>
                      <a:cubicBezTo>
                        <a:pt x="130" y="31"/>
                        <a:pt x="178" y="41"/>
                        <a:pt x="222" y="59"/>
                      </a:cubicBezTo>
                      <a:cubicBezTo>
                        <a:pt x="228" y="61"/>
                        <a:pt x="232" y="51"/>
                        <a:pt x="227"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702;p30">
                  <a:extLst>
                    <a:ext uri="{FF2B5EF4-FFF2-40B4-BE49-F238E27FC236}">
                      <a16:creationId xmlns:a16="http://schemas.microsoft.com/office/drawing/2014/main" id="{3916B1B2-A894-84B3-0A8A-7EC17E77F933}"/>
                    </a:ext>
                  </a:extLst>
                </p:cNvPr>
                <p:cNvSpPr/>
                <p:nvPr/>
              </p:nvSpPr>
              <p:spPr>
                <a:xfrm>
                  <a:off x="6941710" y="1921615"/>
                  <a:ext cx="29520" cy="7920"/>
                </a:xfrm>
                <a:custGeom>
                  <a:avLst/>
                  <a:gdLst/>
                  <a:ahLst/>
                  <a:cxnLst/>
                  <a:rect l="l" t="t" r="r" b="b"/>
                  <a:pathLst>
                    <a:path w="82" h="22" extrusionOk="0">
                      <a:moveTo>
                        <a:pt x="79" y="22"/>
                      </a:moveTo>
                      <a:cubicBezTo>
                        <a:pt x="82" y="23"/>
                        <a:pt x="83" y="20"/>
                        <a:pt x="81" y="18"/>
                      </a:cubicBezTo>
                      <a:cubicBezTo>
                        <a:pt x="59" y="2"/>
                        <a:pt x="31" y="-1"/>
                        <a:pt x="3" y="0"/>
                      </a:cubicBezTo>
                      <a:cubicBezTo>
                        <a:pt x="-1" y="0"/>
                        <a:pt x="-1" y="7"/>
                        <a:pt x="3" y="7"/>
                      </a:cubicBezTo>
                      <a:cubicBezTo>
                        <a:pt x="29" y="9"/>
                        <a:pt x="56" y="10"/>
                        <a:pt x="79"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703;p30">
                  <a:extLst>
                    <a:ext uri="{FF2B5EF4-FFF2-40B4-BE49-F238E27FC236}">
                      <a16:creationId xmlns:a16="http://schemas.microsoft.com/office/drawing/2014/main" id="{E2E0E91E-D561-BB5A-6602-9F62B37389B1}"/>
                    </a:ext>
                  </a:extLst>
                </p:cNvPr>
                <p:cNvSpPr/>
                <p:nvPr/>
              </p:nvSpPr>
              <p:spPr>
                <a:xfrm>
                  <a:off x="6872230" y="1967335"/>
                  <a:ext cx="83880" cy="16200"/>
                </a:xfrm>
                <a:custGeom>
                  <a:avLst/>
                  <a:gdLst/>
                  <a:ahLst/>
                  <a:cxnLst/>
                  <a:rect l="l" t="t" r="r" b="b"/>
                  <a:pathLst>
                    <a:path w="233" h="45" extrusionOk="0">
                      <a:moveTo>
                        <a:pt x="3" y="6"/>
                      </a:moveTo>
                      <a:cubicBezTo>
                        <a:pt x="78" y="16"/>
                        <a:pt x="152" y="30"/>
                        <a:pt x="226" y="45"/>
                      </a:cubicBezTo>
                      <a:cubicBezTo>
                        <a:pt x="233" y="46"/>
                        <a:pt x="236" y="37"/>
                        <a:pt x="229" y="34"/>
                      </a:cubicBezTo>
                      <a:cubicBezTo>
                        <a:pt x="157" y="10"/>
                        <a:pt x="80" y="4"/>
                        <a:pt x="4" y="0"/>
                      </a:cubicBezTo>
                      <a:cubicBezTo>
                        <a:pt x="0" y="0"/>
                        <a:pt x="0" y="5"/>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704;p30">
                  <a:extLst>
                    <a:ext uri="{FF2B5EF4-FFF2-40B4-BE49-F238E27FC236}">
                      <a16:creationId xmlns:a16="http://schemas.microsoft.com/office/drawing/2014/main" id="{DCC920FA-1355-DBD6-B3F2-F8D80B91408E}"/>
                    </a:ext>
                  </a:extLst>
                </p:cNvPr>
                <p:cNvSpPr/>
                <p:nvPr/>
              </p:nvSpPr>
              <p:spPr>
                <a:xfrm>
                  <a:off x="6892030" y="1958695"/>
                  <a:ext cx="38160" cy="9720"/>
                </a:xfrm>
                <a:custGeom>
                  <a:avLst/>
                  <a:gdLst/>
                  <a:ahLst/>
                  <a:cxnLst/>
                  <a:rect l="l" t="t" r="r" b="b"/>
                  <a:pathLst>
                    <a:path w="106" h="27" extrusionOk="0">
                      <a:moveTo>
                        <a:pt x="104" y="20"/>
                      </a:moveTo>
                      <a:cubicBezTo>
                        <a:pt x="72" y="8"/>
                        <a:pt x="38" y="1"/>
                        <a:pt x="4" y="0"/>
                      </a:cubicBezTo>
                      <a:cubicBezTo>
                        <a:pt x="-1" y="-1"/>
                        <a:pt x="0" y="6"/>
                        <a:pt x="4" y="7"/>
                      </a:cubicBezTo>
                      <a:cubicBezTo>
                        <a:pt x="38" y="9"/>
                        <a:pt x="70" y="18"/>
                        <a:pt x="102" y="27"/>
                      </a:cubicBezTo>
                      <a:cubicBezTo>
                        <a:pt x="106" y="28"/>
                        <a:pt x="108" y="22"/>
                        <a:pt x="104" y="2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2" name="Google Shape;705;p30">
                  <a:extLst>
                    <a:ext uri="{FF2B5EF4-FFF2-40B4-BE49-F238E27FC236}">
                      <a16:creationId xmlns:a16="http://schemas.microsoft.com/office/drawing/2014/main" id="{F8783DAC-0193-1340-BEBA-5C29D7C9E849}"/>
                    </a:ext>
                  </a:extLst>
                </p:cNvPr>
                <p:cNvSpPr/>
                <p:nvPr/>
              </p:nvSpPr>
              <p:spPr>
                <a:xfrm>
                  <a:off x="6909670" y="1953655"/>
                  <a:ext cx="21600" cy="5760"/>
                </a:xfrm>
                <a:custGeom>
                  <a:avLst/>
                  <a:gdLst/>
                  <a:ahLst/>
                  <a:cxnLst/>
                  <a:rect l="l" t="t" r="r" b="b"/>
                  <a:pathLst>
                    <a:path w="60" h="16" extrusionOk="0">
                      <a:moveTo>
                        <a:pt x="59" y="11"/>
                      </a:moveTo>
                      <a:cubicBezTo>
                        <a:pt x="41" y="3"/>
                        <a:pt x="22" y="1"/>
                        <a:pt x="3" y="0"/>
                      </a:cubicBezTo>
                      <a:cubicBezTo>
                        <a:pt x="-1" y="-1"/>
                        <a:pt x="-1" y="5"/>
                        <a:pt x="3" y="5"/>
                      </a:cubicBezTo>
                      <a:cubicBezTo>
                        <a:pt x="21" y="7"/>
                        <a:pt x="39" y="10"/>
                        <a:pt x="57" y="16"/>
                      </a:cubicBezTo>
                      <a:cubicBezTo>
                        <a:pt x="60" y="17"/>
                        <a:pt x="62" y="12"/>
                        <a:pt x="59"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 name="Google Shape;706;p30">
                  <a:extLst>
                    <a:ext uri="{FF2B5EF4-FFF2-40B4-BE49-F238E27FC236}">
                      <a16:creationId xmlns:a16="http://schemas.microsoft.com/office/drawing/2014/main" id="{D9B525DB-B6F6-5448-BC25-F03337AD7837}"/>
                    </a:ext>
                  </a:extLst>
                </p:cNvPr>
                <p:cNvSpPr/>
                <p:nvPr/>
              </p:nvSpPr>
              <p:spPr>
                <a:xfrm>
                  <a:off x="6868270" y="2026375"/>
                  <a:ext cx="95760" cy="25920"/>
                </a:xfrm>
                <a:custGeom>
                  <a:avLst/>
                  <a:gdLst/>
                  <a:ahLst/>
                  <a:cxnLst/>
                  <a:rect l="l" t="t" r="r" b="b"/>
                  <a:pathLst>
                    <a:path w="266" h="72" extrusionOk="0">
                      <a:moveTo>
                        <a:pt x="3" y="8"/>
                      </a:moveTo>
                      <a:cubicBezTo>
                        <a:pt x="91" y="22"/>
                        <a:pt x="172" y="56"/>
                        <a:pt x="259" y="72"/>
                      </a:cubicBezTo>
                      <a:cubicBezTo>
                        <a:pt x="265" y="73"/>
                        <a:pt x="270" y="65"/>
                        <a:pt x="264" y="61"/>
                      </a:cubicBezTo>
                      <a:cubicBezTo>
                        <a:pt x="187" y="20"/>
                        <a:pt x="90" y="3"/>
                        <a:pt x="4" y="0"/>
                      </a:cubicBezTo>
                      <a:cubicBezTo>
                        <a:pt x="0" y="0"/>
                        <a:pt x="-2"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707;p30">
                  <a:extLst>
                    <a:ext uri="{FF2B5EF4-FFF2-40B4-BE49-F238E27FC236}">
                      <a16:creationId xmlns:a16="http://schemas.microsoft.com/office/drawing/2014/main" id="{E5042B92-CF3D-A8FF-A046-BA95209C94DF}"/>
                    </a:ext>
                  </a:extLst>
                </p:cNvPr>
                <p:cNvSpPr/>
                <p:nvPr/>
              </p:nvSpPr>
              <p:spPr>
                <a:xfrm>
                  <a:off x="6885190" y="2018815"/>
                  <a:ext cx="45000" cy="11520"/>
                </a:xfrm>
                <a:custGeom>
                  <a:avLst/>
                  <a:gdLst/>
                  <a:ahLst/>
                  <a:cxnLst/>
                  <a:rect l="l" t="t" r="r" b="b"/>
                  <a:pathLst>
                    <a:path w="125" h="32" extrusionOk="0">
                      <a:moveTo>
                        <a:pt x="3" y="6"/>
                      </a:moveTo>
                      <a:cubicBezTo>
                        <a:pt x="43" y="9"/>
                        <a:pt x="82" y="21"/>
                        <a:pt x="121" y="32"/>
                      </a:cubicBezTo>
                      <a:cubicBezTo>
                        <a:pt x="125" y="33"/>
                        <a:pt x="127" y="27"/>
                        <a:pt x="123" y="25"/>
                      </a:cubicBezTo>
                      <a:cubicBezTo>
                        <a:pt x="84" y="10"/>
                        <a:pt x="44" y="1"/>
                        <a:pt x="3" y="0"/>
                      </a:cubicBezTo>
                      <a:cubicBezTo>
                        <a:pt x="-1" y="0"/>
                        <a:pt x="-1" y="6"/>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708;p30">
                  <a:extLst>
                    <a:ext uri="{FF2B5EF4-FFF2-40B4-BE49-F238E27FC236}">
                      <a16:creationId xmlns:a16="http://schemas.microsoft.com/office/drawing/2014/main" id="{A8870198-4AC9-91E3-8E91-D27AA4C21D01}"/>
                    </a:ext>
                  </a:extLst>
                </p:cNvPr>
                <p:cNvSpPr/>
                <p:nvPr/>
              </p:nvSpPr>
              <p:spPr>
                <a:xfrm>
                  <a:off x="6892390" y="2008375"/>
                  <a:ext cx="29520" cy="6480"/>
                </a:xfrm>
                <a:custGeom>
                  <a:avLst/>
                  <a:gdLst/>
                  <a:ahLst/>
                  <a:cxnLst/>
                  <a:rect l="l" t="t" r="r" b="b"/>
                  <a:pathLst>
                    <a:path w="82" h="18" extrusionOk="0">
                      <a:moveTo>
                        <a:pt x="79" y="18"/>
                      </a:moveTo>
                      <a:cubicBezTo>
                        <a:pt x="82" y="18"/>
                        <a:pt x="83" y="14"/>
                        <a:pt x="81" y="13"/>
                      </a:cubicBezTo>
                      <a:cubicBezTo>
                        <a:pt x="55" y="7"/>
                        <a:pt x="29" y="5"/>
                        <a:pt x="4" y="0"/>
                      </a:cubicBezTo>
                      <a:cubicBezTo>
                        <a:pt x="0" y="-1"/>
                        <a:pt x="-1" y="4"/>
                        <a:pt x="2" y="5"/>
                      </a:cubicBezTo>
                      <a:cubicBezTo>
                        <a:pt x="28" y="11"/>
                        <a:pt x="54" y="14"/>
                        <a:pt x="79"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709;p30">
                  <a:extLst>
                    <a:ext uri="{FF2B5EF4-FFF2-40B4-BE49-F238E27FC236}">
                      <a16:creationId xmlns:a16="http://schemas.microsoft.com/office/drawing/2014/main" id="{0E54F9CE-CF0D-D747-D4B9-4B5A90EC0FB5}"/>
                    </a:ext>
                  </a:extLst>
                </p:cNvPr>
                <p:cNvSpPr/>
                <p:nvPr/>
              </p:nvSpPr>
              <p:spPr>
                <a:xfrm>
                  <a:off x="6894190" y="1997575"/>
                  <a:ext cx="76320" cy="20160"/>
                </a:xfrm>
                <a:custGeom>
                  <a:avLst/>
                  <a:gdLst/>
                  <a:ahLst/>
                  <a:cxnLst/>
                  <a:rect l="l" t="t" r="r" b="b"/>
                  <a:pathLst>
                    <a:path w="212" h="56" extrusionOk="0">
                      <a:moveTo>
                        <a:pt x="3" y="1"/>
                      </a:moveTo>
                      <a:cubicBezTo>
                        <a:pt x="0" y="1"/>
                        <a:pt x="0" y="6"/>
                        <a:pt x="3" y="6"/>
                      </a:cubicBezTo>
                      <a:cubicBezTo>
                        <a:pt x="75" y="2"/>
                        <a:pt x="141" y="36"/>
                        <a:pt x="208" y="56"/>
                      </a:cubicBezTo>
                      <a:cubicBezTo>
                        <a:pt x="211" y="57"/>
                        <a:pt x="214" y="52"/>
                        <a:pt x="210" y="50"/>
                      </a:cubicBezTo>
                      <a:cubicBezTo>
                        <a:pt x="144" y="22"/>
                        <a:pt x="76" y="-7"/>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710;p30">
                  <a:extLst>
                    <a:ext uri="{FF2B5EF4-FFF2-40B4-BE49-F238E27FC236}">
                      <a16:creationId xmlns:a16="http://schemas.microsoft.com/office/drawing/2014/main" id="{74EF6910-19B7-C817-62A6-E080417DB6A0}"/>
                    </a:ext>
                  </a:extLst>
                </p:cNvPr>
                <p:cNvSpPr/>
                <p:nvPr/>
              </p:nvSpPr>
              <p:spPr>
                <a:xfrm>
                  <a:off x="6853510" y="2074975"/>
                  <a:ext cx="79200" cy="11520"/>
                </a:xfrm>
                <a:custGeom>
                  <a:avLst/>
                  <a:gdLst/>
                  <a:ahLst/>
                  <a:cxnLst/>
                  <a:rect l="l" t="t" r="r" b="b"/>
                  <a:pathLst>
                    <a:path w="220" h="32" extrusionOk="0">
                      <a:moveTo>
                        <a:pt x="5" y="9"/>
                      </a:moveTo>
                      <a:cubicBezTo>
                        <a:pt x="75" y="15"/>
                        <a:pt x="145" y="25"/>
                        <a:pt x="215" y="32"/>
                      </a:cubicBezTo>
                      <a:cubicBezTo>
                        <a:pt x="221" y="32"/>
                        <a:pt x="223" y="23"/>
                        <a:pt x="217" y="21"/>
                      </a:cubicBezTo>
                      <a:cubicBezTo>
                        <a:pt x="147" y="7"/>
                        <a:pt x="76" y="2"/>
                        <a:pt x="5" y="0"/>
                      </a:cubicBezTo>
                      <a:cubicBezTo>
                        <a:pt x="-1" y="0"/>
                        <a:pt x="-1" y="9"/>
                        <a:pt x="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711;p30">
                  <a:extLst>
                    <a:ext uri="{FF2B5EF4-FFF2-40B4-BE49-F238E27FC236}">
                      <a16:creationId xmlns:a16="http://schemas.microsoft.com/office/drawing/2014/main" id="{FF5FC7A5-D085-0FB7-E8D3-FC0FC791264C}"/>
                    </a:ext>
                  </a:extLst>
                </p:cNvPr>
                <p:cNvSpPr/>
                <p:nvPr/>
              </p:nvSpPr>
              <p:spPr>
                <a:xfrm>
                  <a:off x="6884110" y="2063815"/>
                  <a:ext cx="42480" cy="7920"/>
                </a:xfrm>
                <a:custGeom>
                  <a:avLst/>
                  <a:gdLst/>
                  <a:ahLst/>
                  <a:cxnLst/>
                  <a:rect l="l" t="t" r="r" b="b"/>
                  <a:pathLst>
                    <a:path w="118" h="22" extrusionOk="0">
                      <a:moveTo>
                        <a:pt x="4" y="9"/>
                      </a:moveTo>
                      <a:cubicBezTo>
                        <a:pt x="41" y="10"/>
                        <a:pt x="77" y="17"/>
                        <a:pt x="114" y="22"/>
                      </a:cubicBezTo>
                      <a:cubicBezTo>
                        <a:pt x="119" y="22"/>
                        <a:pt x="120" y="14"/>
                        <a:pt x="115" y="13"/>
                      </a:cubicBezTo>
                      <a:cubicBezTo>
                        <a:pt x="78" y="4"/>
                        <a:pt x="42" y="0"/>
                        <a:pt x="4" y="0"/>
                      </a:cubicBezTo>
                      <a:cubicBezTo>
                        <a:pt x="-1" y="0"/>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712;p30">
                  <a:extLst>
                    <a:ext uri="{FF2B5EF4-FFF2-40B4-BE49-F238E27FC236}">
                      <a16:creationId xmlns:a16="http://schemas.microsoft.com/office/drawing/2014/main" id="{1A3FA787-C9F5-DF6E-5129-75426A9F9476}"/>
                    </a:ext>
                  </a:extLst>
                </p:cNvPr>
                <p:cNvSpPr/>
                <p:nvPr/>
              </p:nvSpPr>
              <p:spPr>
                <a:xfrm>
                  <a:off x="6909310" y="2055895"/>
                  <a:ext cx="13680" cy="3600"/>
                </a:xfrm>
                <a:custGeom>
                  <a:avLst/>
                  <a:gdLst/>
                  <a:ahLst/>
                  <a:cxnLst/>
                  <a:rect l="l" t="t" r="r" b="b"/>
                  <a:pathLst>
                    <a:path w="38" h="10" extrusionOk="0">
                      <a:moveTo>
                        <a:pt x="37" y="10"/>
                      </a:moveTo>
                      <a:cubicBezTo>
                        <a:pt x="39" y="11"/>
                        <a:pt x="40" y="6"/>
                        <a:pt x="37" y="6"/>
                      </a:cubicBezTo>
                      <a:cubicBezTo>
                        <a:pt x="26" y="4"/>
                        <a:pt x="15" y="1"/>
                        <a:pt x="4" y="0"/>
                      </a:cubicBezTo>
                      <a:cubicBezTo>
                        <a:pt x="0" y="-1"/>
                        <a:pt x="-1" y="5"/>
                        <a:pt x="3" y="6"/>
                      </a:cubicBezTo>
                      <a:cubicBezTo>
                        <a:pt x="14" y="7"/>
                        <a:pt x="25" y="9"/>
                        <a:pt x="37"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 name="Google Shape;713;p30">
                  <a:extLst>
                    <a:ext uri="{FF2B5EF4-FFF2-40B4-BE49-F238E27FC236}">
                      <a16:creationId xmlns:a16="http://schemas.microsoft.com/office/drawing/2014/main" id="{5CB631D1-BF46-F0F3-7238-B8F6DF38FB00}"/>
                    </a:ext>
                  </a:extLst>
                </p:cNvPr>
                <p:cNvSpPr/>
                <p:nvPr/>
              </p:nvSpPr>
              <p:spPr>
                <a:xfrm>
                  <a:off x="6844870" y="2112775"/>
                  <a:ext cx="91080" cy="26280"/>
                </a:xfrm>
                <a:custGeom>
                  <a:avLst/>
                  <a:gdLst/>
                  <a:ahLst/>
                  <a:cxnLst/>
                  <a:rect l="l" t="t" r="r" b="b"/>
                  <a:pathLst>
                    <a:path w="253" h="73" extrusionOk="0">
                      <a:moveTo>
                        <a:pt x="6" y="23"/>
                      </a:moveTo>
                      <a:cubicBezTo>
                        <a:pt x="91" y="8"/>
                        <a:pt x="165" y="48"/>
                        <a:pt x="245" y="73"/>
                      </a:cubicBezTo>
                      <a:cubicBezTo>
                        <a:pt x="252" y="75"/>
                        <a:pt x="256" y="65"/>
                        <a:pt x="250" y="61"/>
                      </a:cubicBezTo>
                      <a:cubicBezTo>
                        <a:pt x="210" y="36"/>
                        <a:pt x="164" y="21"/>
                        <a:pt x="118" y="10"/>
                      </a:cubicBezTo>
                      <a:cubicBezTo>
                        <a:pt x="86" y="2"/>
                        <a:pt x="29" y="-10"/>
                        <a:pt x="2" y="16"/>
                      </a:cubicBezTo>
                      <a:cubicBezTo>
                        <a:pt x="-2" y="19"/>
                        <a:pt x="2" y="24"/>
                        <a:pt x="6"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714;p30">
                  <a:extLst>
                    <a:ext uri="{FF2B5EF4-FFF2-40B4-BE49-F238E27FC236}">
                      <a16:creationId xmlns:a16="http://schemas.microsoft.com/office/drawing/2014/main" id="{7F339A61-147C-6AF9-299E-93CB4D61E12D}"/>
                    </a:ext>
                  </a:extLst>
                </p:cNvPr>
                <p:cNvSpPr/>
                <p:nvPr/>
              </p:nvSpPr>
              <p:spPr>
                <a:xfrm>
                  <a:off x="6877990" y="2106655"/>
                  <a:ext cx="34560" cy="12600"/>
                </a:xfrm>
                <a:custGeom>
                  <a:avLst/>
                  <a:gdLst/>
                  <a:ahLst/>
                  <a:cxnLst/>
                  <a:rect l="l" t="t" r="r" b="b"/>
                  <a:pathLst>
                    <a:path w="96" h="35" extrusionOk="0">
                      <a:moveTo>
                        <a:pt x="3" y="0"/>
                      </a:moveTo>
                      <a:cubicBezTo>
                        <a:pt x="0" y="0"/>
                        <a:pt x="-1" y="4"/>
                        <a:pt x="2" y="5"/>
                      </a:cubicBezTo>
                      <a:cubicBezTo>
                        <a:pt x="32" y="15"/>
                        <a:pt x="62" y="25"/>
                        <a:pt x="92" y="35"/>
                      </a:cubicBezTo>
                      <a:cubicBezTo>
                        <a:pt x="96" y="37"/>
                        <a:pt x="98" y="30"/>
                        <a:pt x="93" y="29"/>
                      </a:cubicBezTo>
                      <a:cubicBezTo>
                        <a:pt x="64" y="18"/>
                        <a:pt x="35" y="6"/>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715;p30">
                  <a:extLst>
                    <a:ext uri="{FF2B5EF4-FFF2-40B4-BE49-F238E27FC236}">
                      <a16:creationId xmlns:a16="http://schemas.microsoft.com/office/drawing/2014/main" id="{D6115676-3637-EBF4-BE27-EF59FD99994F}"/>
                    </a:ext>
                  </a:extLst>
                </p:cNvPr>
                <p:cNvSpPr/>
                <p:nvPr/>
              </p:nvSpPr>
              <p:spPr>
                <a:xfrm>
                  <a:off x="6903550" y="2104135"/>
                  <a:ext cx="26640" cy="7560"/>
                </a:xfrm>
                <a:custGeom>
                  <a:avLst/>
                  <a:gdLst/>
                  <a:ahLst/>
                  <a:cxnLst/>
                  <a:rect l="l" t="t" r="r" b="b"/>
                  <a:pathLst>
                    <a:path w="74" h="21" extrusionOk="0">
                      <a:moveTo>
                        <a:pt x="73" y="14"/>
                      </a:moveTo>
                      <a:cubicBezTo>
                        <a:pt x="51" y="4"/>
                        <a:pt x="28" y="2"/>
                        <a:pt x="5" y="0"/>
                      </a:cubicBezTo>
                      <a:cubicBezTo>
                        <a:pt x="-1" y="-1"/>
                        <a:pt x="-1" y="8"/>
                        <a:pt x="5" y="9"/>
                      </a:cubicBezTo>
                      <a:cubicBezTo>
                        <a:pt x="27" y="10"/>
                        <a:pt x="49" y="13"/>
                        <a:pt x="70" y="21"/>
                      </a:cubicBezTo>
                      <a:cubicBezTo>
                        <a:pt x="74" y="22"/>
                        <a:pt x="77" y="16"/>
                        <a:pt x="73"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716;p30">
                  <a:extLst>
                    <a:ext uri="{FF2B5EF4-FFF2-40B4-BE49-F238E27FC236}">
                      <a16:creationId xmlns:a16="http://schemas.microsoft.com/office/drawing/2014/main" id="{840E3050-7713-3DC7-154C-D57812C216EC}"/>
                    </a:ext>
                  </a:extLst>
                </p:cNvPr>
                <p:cNvSpPr/>
                <p:nvPr/>
              </p:nvSpPr>
              <p:spPr>
                <a:xfrm>
                  <a:off x="6852430" y="2150575"/>
                  <a:ext cx="72720" cy="17640"/>
                </a:xfrm>
                <a:custGeom>
                  <a:avLst/>
                  <a:gdLst/>
                  <a:ahLst/>
                  <a:cxnLst/>
                  <a:rect l="l" t="t" r="r" b="b"/>
                  <a:pathLst>
                    <a:path w="202" h="49" extrusionOk="0">
                      <a:moveTo>
                        <a:pt x="6" y="15"/>
                      </a:moveTo>
                      <a:cubicBezTo>
                        <a:pt x="69" y="21"/>
                        <a:pt x="131" y="37"/>
                        <a:pt x="193" y="49"/>
                      </a:cubicBezTo>
                      <a:cubicBezTo>
                        <a:pt x="202" y="51"/>
                        <a:pt x="206" y="38"/>
                        <a:pt x="197" y="35"/>
                      </a:cubicBezTo>
                      <a:cubicBezTo>
                        <a:pt x="142" y="13"/>
                        <a:pt x="66" y="-5"/>
                        <a:pt x="6" y="2"/>
                      </a:cubicBezTo>
                      <a:cubicBezTo>
                        <a:pt x="-1" y="3"/>
                        <a:pt x="-2" y="14"/>
                        <a:pt x="6"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717;p30">
                  <a:extLst>
                    <a:ext uri="{FF2B5EF4-FFF2-40B4-BE49-F238E27FC236}">
                      <a16:creationId xmlns:a16="http://schemas.microsoft.com/office/drawing/2014/main" id="{7F9CDC67-98FC-B5D4-2A0F-DF37DFB111A6}"/>
                    </a:ext>
                  </a:extLst>
                </p:cNvPr>
                <p:cNvSpPr/>
                <p:nvPr/>
              </p:nvSpPr>
              <p:spPr>
                <a:xfrm>
                  <a:off x="6859990" y="2144455"/>
                  <a:ext cx="55800" cy="9360"/>
                </a:xfrm>
                <a:custGeom>
                  <a:avLst/>
                  <a:gdLst/>
                  <a:ahLst/>
                  <a:cxnLst/>
                  <a:rect l="l" t="t" r="r" b="b"/>
                  <a:pathLst>
                    <a:path w="155" h="26" extrusionOk="0">
                      <a:moveTo>
                        <a:pt x="151" y="26"/>
                      </a:moveTo>
                      <a:cubicBezTo>
                        <a:pt x="155" y="27"/>
                        <a:pt x="157" y="20"/>
                        <a:pt x="152" y="19"/>
                      </a:cubicBezTo>
                      <a:cubicBezTo>
                        <a:pt x="103" y="10"/>
                        <a:pt x="53" y="2"/>
                        <a:pt x="3" y="0"/>
                      </a:cubicBezTo>
                      <a:cubicBezTo>
                        <a:pt x="0" y="0"/>
                        <a:pt x="0" y="4"/>
                        <a:pt x="3" y="5"/>
                      </a:cubicBezTo>
                      <a:cubicBezTo>
                        <a:pt x="52" y="11"/>
                        <a:pt x="102" y="17"/>
                        <a:pt x="151" y="2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718;p30">
                  <a:extLst>
                    <a:ext uri="{FF2B5EF4-FFF2-40B4-BE49-F238E27FC236}">
                      <a16:creationId xmlns:a16="http://schemas.microsoft.com/office/drawing/2014/main" id="{E5315D0E-F207-F6F7-6959-BD447916ABCB}"/>
                    </a:ext>
                  </a:extLst>
                </p:cNvPr>
                <p:cNvSpPr/>
                <p:nvPr/>
              </p:nvSpPr>
              <p:spPr>
                <a:xfrm>
                  <a:off x="6842350" y="2176855"/>
                  <a:ext cx="75600" cy="7560"/>
                </a:xfrm>
                <a:custGeom>
                  <a:avLst/>
                  <a:gdLst/>
                  <a:ahLst/>
                  <a:cxnLst/>
                  <a:rect l="l" t="t" r="r" b="b"/>
                  <a:pathLst>
                    <a:path w="210" h="21" extrusionOk="0">
                      <a:moveTo>
                        <a:pt x="73" y="11"/>
                      </a:moveTo>
                      <a:cubicBezTo>
                        <a:pt x="117" y="14"/>
                        <a:pt x="162" y="19"/>
                        <a:pt x="206" y="21"/>
                      </a:cubicBezTo>
                      <a:cubicBezTo>
                        <a:pt x="211" y="21"/>
                        <a:pt x="212" y="13"/>
                        <a:pt x="207" y="13"/>
                      </a:cubicBezTo>
                      <a:cubicBezTo>
                        <a:pt x="172" y="7"/>
                        <a:pt x="136" y="4"/>
                        <a:pt x="100" y="2"/>
                      </a:cubicBezTo>
                      <a:cubicBezTo>
                        <a:pt x="69" y="1"/>
                        <a:pt x="33" y="8"/>
                        <a:pt x="3" y="0"/>
                      </a:cubicBezTo>
                      <a:cubicBezTo>
                        <a:pt x="1" y="-1"/>
                        <a:pt x="-1" y="3"/>
                        <a:pt x="1" y="4"/>
                      </a:cubicBezTo>
                      <a:cubicBezTo>
                        <a:pt x="22" y="15"/>
                        <a:pt x="50" y="10"/>
                        <a:pt x="73"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719;p30">
                  <a:extLst>
                    <a:ext uri="{FF2B5EF4-FFF2-40B4-BE49-F238E27FC236}">
                      <a16:creationId xmlns:a16="http://schemas.microsoft.com/office/drawing/2014/main" id="{87EE74AB-DBFD-1808-E9C3-77F9060B9B64}"/>
                    </a:ext>
                  </a:extLst>
                </p:cNvPr>
                <p:cNvSpPr/>
                <p:nvPr/>
              </p:nvSpPr>
              <p:spPr>
                <a:xfrm>
                  <a:off x="6862870" y="2183695"/>
                  <a:ext cx="9720" cy="2160"/>
                </a:xfrm>
                <a:custGeom>
                  <a:avLst/>
                  <a:gdLst/>
                  <a:ahLst/>
                  <a:cxnLst/>
                  <a:rect l="l" t="t" r="r" b="b"/>
                  <a:pathLst>
                    <a:path w="27" h="6" extrusionOk="0">
                      <a:moveTo>
                        <a:pt x="27" y="5"/>
                      </a:moveTo>
                      <a:cubicBezTo>
                        <a:pt x="28" y="4"/>
                        <a:pt x="28" y="2"/>
                        <a:pt x="27" y="2"/>
                      </a:cubicBezTo>
                      <a:cubicBezTo>
                        <a:pt x="19" y="0"/>
                        <a:pt x="11" y="1"/>
                        <a:pt x="3" y="0"/>
                      </a:cubicBezTo>
                      <a:cubicBezTo>
                        <a:pt x="1" y="-1"/>
                        <a:pt x="0" y="2"/>
                        <a:pt x="2" y="3"/>
                      </a:cubicBezTo>
                      <a:cubicBezTo>
                        <a:pt x="10" y="5"/>
                        <a:pt x="19" y="7"/>
                        <a:pt x="27"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720;p30">
                  <a:extLst>
                    <a:ext uri="{FF2B5EF4-FFF2-40B4-BE49-F238E27FC236}">
                      <a16:creationId xmlns:a16="http://schemas.microsoft.com/office/drawing/2014/main" id="{1E4D382A-5614-7D78-3230-DBD7C500B2BB}"/>
                    </a:ext>
                  </a:extLst>
                </p:cNvPr>
                <p:cNvSpPr/>
                <p:nvPr/>
              </p:nvSpPr>
              <p:spPr>
                <a:xfrm>
                  <a:off x="6868990" y="2188015"/>
                  <a:ext cx="63720" cy="7920"/>
                </a:xfrm>
                <a:custGeom>
                  <a:avLst/>
                  <a:gdLst/>
                  <a:ahLst/>
                  <a:cxnLst/>
                  <a:rect l="l" t="t" r="r" b="b"/>
                  <a:pathLst>
                    <a:path w="177" h="22" extrusionOk="0">
                      <a:moveTo>
                        <a:pt x="3" y="8"/>
                      </a:moveTo>
                      <a:cubicBezTo>
                        <a:pt x="58" y="20"/>
                        <a:pt x="116" y="19"/>
                        <a:pt x="172" y="22"/>
                      </a:cubicBezTo>
                      <a:cubicBezTo>
                        <a:pt x="179" y="22"/>
                        <a:pt x="179" y="13"/>
                        <a:pt x="172" y="12"/>
                      </a:cubicBezTo>
                      <a:cubicBezTo>
                        <a:pt x="116" y="4"/>
                        <a:pt x="60" y="5"/>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721;p30">
                  <a:extLst>
                    <a:ext uri="{FF2B5EF4-FFF2-40B4-BE49-F238E27FC236}">
                      <a16:creationId xmlns:a16="http://schemas.microsoft.com/office/drawing/2014/main" id="{0FB0A983-FF40-36FD-8555-FA8A5964B63E}"/>
                    </a:ext>
                  </a:extLst>
                </p:cNvPr>
                <p:cNvSpPr/>
                <p:nvPr/>
              </p:nvSpPr>
              <p:spPr>
                <a:xfrm>
                  <a:off x="6830470" y="2224015"/>
                  <a:ext cx="69840" cy="11880"/>
                </a:xfrm>
                <a:custGeom>
                  <a:avLst/>
                  <a:gdLst/>
                  <a:ahLst/>
                  <a:cxnLst/>
                  <a:rect l="l" t="t" r="r" b="b"/>
                  <a:pathLst>
                    <a:path w="194" h="33" extrusionOk="0">
                      <a:moveTo>
                        <a:pt x="66" y="18"/>
                      </a:moveTo>
                      <a:cubicBezTo>
                        <a:pt x="107" y="19"/>
                        <a:pt x="147" y="21"/>
                        <a:pt x="186" y="33"/>
                      </a:cubicBezTo>
                      <a:cubicBezTo>
                        <a:pt x="193" y="34"/>
                        <a:pt x="197" y="25"/>
                        <a:pt x="191" y="22"/>
                      </a:cubicBezTo>
                      <a:cubicBezTo>
                        <a:pt x="158" y="8"/>
                        <a:pt x="126" y="3"/>
                        <a:pt x="90" y="2"/>
                      </a:cubicBezTo>
                      <a:cubicBezTo>
                        <a:pt x="70" y="1"/>
                        <a:pt x="49" y="2"/>
                        <a:pt x="29" y="1"/>
                      </a:cubicBezTo>
                      <a:cubicBezTo>
                        <a:pt x="20" y="1"/>
                        <a:pt x="10" y="-2"/>
                        <a:pt x="2" y="1"/>
                      </a:cubicBezTo>
                      <a:cubicBezTo>
                        <a:pt x="0" y="3"/>
                        <a:pt x="0" y="6"/>
                        <a:pt x="1" y="8"/>
                      </a:cubicBezTo>
                      <a:cubicBezTo>
                        <a:pt x="13" y="20"/>
                        <a:pt x="51" y="17"/>
                        <a:pt x="66"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722;p30">
                  <a:extLst>
                    <a:ext uri="{FF2B5EF4-FFF2-40B4-BE49-F238E27FC236}">
                      <a16:creationId xmlns:a16="http://schemas.microsoft.com/office/drawing/2014/main" id="{8E7B24A8-2C9D-6102-897E-EF24D51B6F1B}"/>
                    </a:ext>
                  </a:extLst>
                </p:cNvPr>
                <p:cNvSpPr/>
                <p:nvPr/>
              </p:nvSpPr>
              <p:spPr>
                <a:xfrm>
                  <a:off x="6851710" y="2241295"/>
                  <a:ext cx="52920" cy="11880"/>
                </a:xfrm>
                <a:custGeom>
                  <a:avLst/>
                  <a:gdLst/>
                  <a:ahLst/>
                  <a:cxnLst/>
                  <a:rect l="l" t="t" r="r" b="b"/>
                  <a:pathLst>
                    <a:path w="147" h="33" extrusionOk="0">
                      <a:moveTo>
                        <a:pt x="145" y="25"/>
                      </a:moveTo>
                      <a:cubicBezTo>
                        <a:pt x="99" y="10"/>
                        <a:pt x="52" y="-2"/>
                        <a:pt x="4" y="1"/>
                      </a:cubicBezTo>
                      <a:cubicBezTo>
                        <a:pt x="-1" y="1"/>
                        <a:pt x="-1" y="8"/>
                        <a:pt x="4" y="9"/>
                      </a:cubicBezTo>
                      <a:cubicBezTo>
                        <a:pt x="51" y="13"/>
                        <a:pt x="97" y="19"/>
                        <a:pt x="142" y="33"/>
                      </a:cubicBezTo>
                      <a:cubicBezTo>
                        <a:pt x="148" y="34"/>
                        <a:pt x="150" y="26"/>
                        <a:pt x="145"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723;p30">
                  <a:extLst>
                    <a:ext uri="{FF2B5EF4-FFF2-40B4-BE49-F238E27FC236}">
                      <a16:creationId xmlns:a16="http://schemas.microsoft.com/office/drawing/2014/main" id="{86770EF5-58B1-4C3B-E846-44D25E477469}"/>
                    </a:ext>
                  </a:extLst>
                </p:cNvPr>
                <p:cNvSpPr/>
                <p:nvPr/>
              </p:nvSpPr>
              <p:spPr>
                <a:xfrm>
                  <a:off x="6854590" y="2263255"/>
                  <a:ext cx="24480" cy="3240"/>
                </a:xfrm>
                <a:custGeom>
                  <a:avLst/>
                  <a:gdLst/>
                  <a:ahLst/>
                  <a:cxnLst/>
                  <a:rect l="l" t="t" r="r" b="b"/>
                  <a:pathLst>
                    <a:path w="68" h="9" extrusionOk="0">
                      <a:moveTo>
                        <a:pt x="66" y="0"/>
                      </a:moveTo>
                      <a:cubicBezTo>
                        <a:pt x="45" y="-1"/>
                        <a:pt x="24" y="1"/>
                        <a:pt x="3" y="3"/>
                      </a:cubicBezTo>
                      <a:cubicBezTo>
                        <a:pt x="-1" y="3"/>
                        <a:pt x="-1" y="10"/>
                        <a:pt x="3" y="9"/>
                      </a:cubicBezTo>
                      <a:cubicBezTo>
                        <a:pt x="24" y="7"/>
                        <a:pt x="45" y="6"/>
                        <a:pt x="66" y="5"/>
                      </a:cubicBezTo>
                      <a:cubicBezTo>
                        <a:pt x="69" y="5"/>
                        <a:pt x="69" y="0"/>
                        <a:pt x="6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724;p30">
                  <a:extLst>
                    <a:ext uri="{FF2B5EF4-FFF2-40B4-BE49-F238E27FC236}">
                      <a16:creationId xmlns:a16="http://schemas.microsoft.com/office/drawing/2014/main" id="{D3764CE7-D05F-2D0E-673B-39A81E8A6BEC}"/>
                    </a:ext>
                  </a:extLst>
                </p:cNvPr>
                <p:cNvSpPr/>
                <p:nvPr/>
              </p:nvSpPr>
              <p:spPr>
                <a:xfrm>
                  <a:off x="7524550" y="1943935"/>
                  <a:ext cx="11520" cy="60840"/>
                </a:xfrm>
                <a:custGeom>
                  <a:avLst/>
                  <a:gdLst/>
                  <a:ahLst/>
                  <a:cxnLst/>
                  <a:rect l="l" t="t" r="r" b="b"/>
                  <a:pathLst>
                    <a:path w="32" h="169" extrusionOk="0">
                      <a:moveTo>
                        <a:pt x="12" y="165"/>
                      </a:moveTo>
                      <a:cubicBezTo>
                        <a:pt x="34" y="113"/>
                        <a:pt x="35" y="59"/>
                        <a:pt x="31" y="4"/>
                      </a:cubicBezTo>
                      <a:cubicBezTo>
                        <a:pt x="30" y="0"/>
                        <a:pt x="23" y="-2"/>
                        <a:pt x="23" y="3"/>
                      </a:cubicBezTo>
                      <a:cubicBezTo>
                        <a:pt x="16" y="56"/>
                        <a:pt x="10" y="109"/>
                        <a:pt x="1" y="162"/>
                      </a:cubicBezTo>
                      <a:cubicBezTo>
                        <a:pt x="-1" y="170"/>
                        <a:pt x="9" y="172"/>
                        <a:pt x="12" y="165"/>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725;p30">
                  <a:extLst>
                    <a:ext uri="{FF2B5EF4-FFF2-40B4-BE49-F238E27FC236}">
                      <a16:creationId xmlns:a16="http://schemas.microsoft.com/office/drawing/2014/main" id="{49022E53-C526-B771-7678-25882675FB71}"/>
                    </a:ext>
                  </a:extLst>
                </p:cNvPr>
                <p:cNvSpPr/>
                <p:nvPr/>
              </p:nvSpPr>
              <p:spPr>
                <a:xfrm>
                  <a:off x="7506910" y="1954375"/>
                  <a:ext cx="15120" cy="50760"/>
                </a:xfrm>
                <a:custGeom>
                  <a:avLst/>
                  <a:gdLst/>
                  <a:ahLst/>
                  <a:cxnLst/>
                  <a:rect l="l" t="t" r="r" b="b"/>
                  <a:pathLst>
                    <a:path w="42" h="141" extrusionOk="0">
                      <a:moveTo>
                        <a:pt x="7" y="140"/>
                      </a:moveTo>
                      <a:cubicBezTo>
                        <a:pt x="30" y="97"/>
                        <a:pt x="36" y="50"/>
                        <a:pt x="42" y="2"/>
                      </a:cubicBezTo>
                      <a:cubicBezTo>
                        <a:pt x="42" y="0"/>
                        <a:pt x="37" y="-1"/>
                        <a:pt x="36" y="2"/>
                      </a:cubicBezTo>
                      <a:cubicBezTo>
                        <a:pt x="25" y="47"/>
                        <a:pt x="18" y="93"/>
                        <a:pt x="1" y="137"/>
                      </a:cubicBezTo>
                      <a:cubicBezTo>
                        <a:pt x="-1" y="141"/>
                        <a:pt x="5" y="143"/>
                        <a:pt x="7" y="140"/>
                      </a:cubicBez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726;p30">
                  <a:extLst>
                    <a:ext uri="{FF2B5EF4-FFF2-40B4-BE49-F238E27FC236}">
                      <a16:creationId xmlns:a16="http://schemas.microsoft.com/office/drawing/2014/main" id="{4C32E420-5574-2C58-EFF8-2DAE34B4C19F}"/>
                    </a:ext>
                  </a:extLst>
                </p:cNvPr>
                <p:cNvSpPr/>
                <p:nvPr/>
              </p:nvSpPr>
              <p:spPr>
                <a:xfrm>
                  <a:off x="7466950" y="1953295"/>
                  <a:ext cx="15120" cy="53640"/>
                </a:xfrm>
                <a:custGeom>
                  <a:avLst/>
                  <a:gdLst/>
                  <a:ahLst/>
                  <a:cxnLst/>
                  <a:rect l="l" t="t" r="r" b="b"/>
                  <a:pathLst>
                    <a:path w="42" h="149" extrusionOk="0">
                      <a:moveTo>
                        <a:pt x="9" y="147"/>
                      </a:moveTo>
                      <a:cubicBezTo>
                        <a:pt x="29" y="103"/>
                        <a:pt x="47" y="52"/>
                        <a:pt x="42" y="4"/>
                      </a:cubicBezTo>
                      <a:cubicBezTo>
                        <a:pt x="41" y="-1"/>
                        <a:pt x="35" y="-1"/>
                        <a:pt x="35" y="4"/>
                      </a:cubicBezTo>
                      <a:cubicBezTo>
                        <a:pt x="38" y="53"/>
                        <a:pt x="15" y="97"/>
                        <a:pt x="1" y="144"/>
                      </a:cubicBezTo>
                      <a:cubicBezTo>
                        <a:pt x="0" y="148"/>
                        <a:pt x="7" y="151"/>
                        <a:pt x="9" y="147"/>
                      </a:cubicBezTo>
                      <a:close/>
                    </a:path>
                  </a:pathLst>
                </a:custGeom>
                <a:solidFill>
                  <a:schemeClr val="dk1"/>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727;p30">
                  <a:extLst>
                    <a:ext uri="{FF2B5EF4-FFF2-40B4-BE49-F238E27FC236}">
                      <a16:creationId xmlns:a16="http://schemas.microsoft.com/office/drawing/2014/main" id="{0EAA4662-A8EF-31E8-E508-949A6CEE5812}"/>
                    </a:ext>
                  </a:extLst>
                </p:cNvPr>
                <p:cNvSpPr/>
                <p:nvPr/>
              </p:nvSpPr>
              <p:spPr>
                <a:xfrm>
                  <a:off x="7457590" y="1933495"/>
                  <a:ext cx="6480" cy="29520"/>
                </a:xfrm>
                <a:custGeom>
                  <a:avLst/>
                  <a:gdLst/>
                  <a:ahLst/>
                  <a:cxnLst/>
                  <a:rect l="l" t="t" r="r" b="b"/>
                  <a:pathLst>
                    <a:path w="18" h="82" extrusionOk="0">
                      <a:moveTo>
                        <a:pt x="7" y="80"/>
                      </a:moveTo>
                      <a:cubicBezTo>
                        <a:pt x="15" y="55"/>
                        <a:pt x="15" y="29"/>
                        <a:pt x="18" y="4"/>
                      </a:cubicBezTo>
                      <a:cubicBezTo>
                        <a:pt x="18" y="0"/>
                        <a:pt x="12" y="-1"/>
                        <a:pt x="12" y="3"/>
                      </a:cubicBezTo>
                      <a:cubicBezTo>
                        <a:pt x="8" y="28"/>
                        <a:pt x="7" y="53"/>
                        <a:pt x="1" y="78"/>
                      </a:cubicBezTo>
                      <a:cubicBezTo>
                        <a:pt x="0" y="82"/>
                        <a:pt x="5" y="83"/>
                        <a:pt x="7"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728;p30">
                  <a:extLst>
                    <a:ext uri="{FF2B5EF4-FFF2-40B4-BE49-F238E27FC236}">
                      <a16:creationId xmlns:a16="http://schemas.microsoft.com/office/drawing/2014/main" id="{387EE68F-1755-349A-2A56-74B27C75F75B}"/>
                    </a:ext>
                  </a:extLst>
                </p:cNvPr>
                <p:cNvSpPr/>
                <p:nvPr/>
              </p:nvSpPr>
              <p:spPr>
                <a:xfrm>
                  <a:off x="7422670" y="1919095"/>
                  <a:ext cx="7200" cy="34920"/>
                </a:xfrm>
                <a:custGeom>
                  <a:avLst/>
                  <a:gdLst/>
                  <a:ahLst/>
                  <a:cxnLst/>
                  <a:rect l="l" t="t" r="r" b="b"/>
                  <a:pathLst>
                    <a:path w="20" h="97" extrusionOk="0">
                      <a:moveTo>
                        <a:pt x="6" y="96"/>
                      </a:moveTo>
                      <a:cubicBezTo>
                        <a:pt x="22" y="68"/>
                        <a:pt x="22" y="36"/>
                        <a:pt x="18" y="5"/>
                      </a:cubicBezTo>
                      <a:cubicBezTo>
                        <a:pt x="17" y="-1"/>
                        <a:pt x="9" y="-1"/>
                        <a:pt x="8" y="5"/>
                      </a:cubicBezTo>
                      <a:cubicBezTo>
                        <a:pt x="5" y="35"/>
                        <a:pt x="13" y="65"/>
                        <a:pt x="1" y="94"/>
                      </a:cubicBezTo>
                      <a:cubicBezTo>
                        <a:pt x="0" y="97"/>
                        <a:pt x="5" y="99"/>
                        <a:pt x="6" y="9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729;p30">
                  <a:extLst>
                    <a:ext uri="{FF2B5EF4-FFF2-40B4-BE49-F238E27FC236}">
                      <a16:creationId xmlns:a16="http://schemas.microsoft.com/office/drawing/2014/main" id="{E9D626F6-9A18-C63B-4895-326CC84686E4}"/>
                    </a:ext>
                  </a:extLst>
                </p:cNvPr>
                <p:cNvSpPr/>
                <p:nvPr/>
              </p:nvSpPr>
              <p:spPr>
                <a:xfrm>
                  <a:off x="7423390" y="1946815"/>
                  <a:ext cx="13680" cy="45000"/>
                </a:xfrm>
                <a:custGeom>
                  <a:avLst/>
                  <a:gdLst/>
                  <a:ahLst/>
                  <a:cxnLst/>
                  <a:rect l="l" t="t" r="r" b="b"/>
                  <a:pathLst>
                    <a:path w="38" h="125" extrusionOk="0">
                      <a:moveTo>
                        <a:pt x="9" y="124"/>
                      </a:moveTo>
                      <a:cubicBezTo>
                        <a:pt x="41" y="92"/>
                        <a:pt x="33" y="45"/>
                        <a:pt x="38" y="3"/>
                      </a:cubicBezTo>
                      <a:cubicBezTo>
                        <a:pt x="38" y="0"/>
                        <a:pt x="33" y="-1"/>
                        <a:pt x="32" y="2"/>
                      </a:cubicBezTo>
                      <a:cubicBezTo>
                        <a:pt x="20" y="42"/>
                        <a:pt x="27" y="83"/>
                        <a:pt x="1" y="118"/>
                      </a:cubicBezTo>
                      <a:cubicBezTo>
                        <a:pt x="-2" y="122"/>
                        <a:pt x="5" y="127"/>
                        <a:pt x="8" y="124"/>
                      </a:cubicBezTo>
                      <a:lnTo>
                        <a:pt x="9" y="1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730;p30">
                  <a:extLst>
                    <a:ext uri="{FF2B5EF4-FFF2-40B4-BE49-F238E27FC236}">
                      <a16:creationId xmlns:a16="http://schemas.microsoft.com/office/drawing/2014/main" id="{0351D3E4-17EA-DA8D-14C8-5471F398B9D8}"/>
                    </a:ext>
                  </a:extLst>
                </p:cNvPr>
                <p:cNvSpPr/>
                <p:nvPr/>
              </p:nvSpPr>
              <p:spPr>
                <a:xfrm>
                  <a:off x="7355350" y="1952215"/>
                  <a:ext cx="5400" cy="16920"/>
                </a:xfrm>
                <a:custGeom>
                  <a:avLst/>
                  <a:gdLst/>
                  <a:ahLst/>
                  <a:cxnLst/>
                  <a:rect l="l" t="t" r="r" b="b"/>
                  <a:pathLst>
                    <a:path w="15" h="47" extrusionOk="0">
                      <a:moveTo>
                        <a:pt x="7" y="2"/>
                      </a:moveTo>
                      <a:cubicBezTo>
                        <a:pt x="6" y="-1"/>
                        <a:pt x="0" y="0"/>
                        <a:pt x="1" y="3"/>
                      </a:cubicBezTo>
                      <a:cubicBezTo>
                        <a:pt x="2" y="18"/>
                        <a:pt x="3" y="33"/>
                        <a:pt x="10" y="46"/>
                      </a:cubicBezTo>
                      <a:cubicBezTo>
                        <a:pt x="12" y="49"/>
                        <a:pt x="17" y="47"/>
                        <a:pt x="15" y="44"/>
                      </a:cubicBezTo>
                      <a:cubicBezTo>
                        <a:pt x="9" y="31"/>
                        <a:pt x="9" y="16"/>
                        <a:pt x="7"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731;p30">
                  <a:extLst>
                    <a:ext uri="{FF2B5EF4-FFF2-40B4-BE49-F238E27FC236}">
                      <a16:creationId xmlns:a16="http://schemas.microsoft.com/office/drawing/2014/main" id="{7CB7B507-D891-D215-7D1E-E4B563E4D358}"/>
                    </a:ext>
                  </a:extLst>
                </p:cNvPr>
                <p:cNvSpPr/>
                <p:nvPr/>
              </p:nvSpPr>
              <p:spPr>
                <a:xfrm>
                  <a:off x="7336270" y="1944655"/>
                  <a:ext cx="11880" cy="48960"/>
                </a:xfrm>
                <a:custGeom>
                  <a:avLst/>
                  <a:gdLst/>
                  <a:ahLst/>
                  <a:cxnLst/>
                  <a:rect l="l" t="t" r="r" b="b"/>
                  <a:pathLst>
                    <a:path w="33" h="136" extrusionOk="0">
                      <a:moveTo>
                        <a:pt x="0" y="4"/>
                      </a:moveTo>
                      <a:cubicBezTo>
                        <a:pt x="-1" y="48"/>
                        <a:pt x="24" y="88"/>
                        <a:pt x="26" y="132"/>
                      </a:cubicBezTo>
                      <a:cubicBezTo>
                        <a:pt x="26" y="137"/>
                        <a:pt x="33" y="137"/>
                        <a:pt x="33" y="132"/>
                      </a:cubicBezTo>
                      <a:cubicBezTo>
                        <a:pt x="35" y="87"/>
                        <a:pt x="8" y="48"/>
                        <a:pt x="7" y="4"/>
                      </a:cubicBezTo>
                      <a:cubicBezTo>
                        <a:pt x="7" y="-1"/>
                        <a:pt x="0" y="-1"/>
                        <a:pt x="0" y="4"/>
                      </a:cubicBezTo>
                      <a:close/>
                    </a:path>
                  </a:pathLst>
                </a:custGeom>
                <a:solidFill>
                  <a:schemeClr val="dk1"/>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9" name="Google Shape;732;p30">
                  <a:extLst>
                    <a:ext uri="{FF2B5EF4-FFF2-40B4-BE49-F238E27FC236}">
                      <a16:creationId xmlns:a16="http://schemas.microsoft.com/office/drawing/2014/main" id="{CDA98667-DDC5-CA49-CBAE-E8D8D056A168}"/>
                    </a:ext>
                  </a:extLst>
                </p:cNvPr>
                <p:cNvSpPr/>
                <p:nvPr/>
              </p:nvSpPr>
              <p:spPr>
                <a:xfrm>
                  <a:off x="7201630" y="1940335"/>
                  <a:ext cx="26640" cy="26280"/>
                </a:xfrm>
                <a:custGeom>
                  <a:avLst/>
                  <a:gdLst/>
                  <a:ahLst/>
                  <a:cxnLst/>
                  <a:rect l="l" t="t" r="r" b="b"/>
                  <a:pathLst>
                    <a:path w="74" h="73" extrusionOk="0">
                      <a:moveTo>
                        <a:pt x="32" y="38"/>
                      </a:moveTo>
                      <a:cubicBezTo>
                        <a:pt x="44" y="50"/>
                        <a:pt x="57" y="61"/>
                        <a:pt x="69" y="73"/>
                      </a:cubicBezTo>
                      <a:cubicBezTo>
                        <a:pt x="72" y="75"/>
                        <a:pt x="76" y="71"/>
                        <a:pt x="74" y="69"/>
                      </a:cubicBezTo>
                      <a:cubicBezTo>
                        <a:pt x="62" y="56"/>
                        <a:pt x="51" y="42"/>
                        <a:pt x="40" y="29"/>
                      </a:cubicBezTo>
                      <a:cubicBezTo>
                        <a:pt x="32" y="19"/>
                        <a:pt x="20" y="3"/>
                        <a:pt x="7" y="0"/>
                      </a:cubicBezTo>
                      <a:cubicBezTo>
                        <a:pt x="3" y="-1"/>
                        <a:pt x="0" y="2"/>
                        <a:pt x="1" y="6"/>
                      </a:cubicBezTo>
                      <a:cubicBezTo>
                        <a:pt x="6" y="19"/>
                        <a:pt x="22" y="28"/>
                        <a:pt x="32" y="3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733;p30">
                  <a:extLst>
                    <a:ext uri="{FF2B5EF4-FFF2-40B4-BE49-F238E27FC236}">
                      <a16:creationId xmlns:a16="http://schemas.microsoft.com/office/drawing/2014/main" id="{21FA59C7-6151-6F15-71BF-3BA2028B90CC}"/>
                    </a:ext>
                  </a:extLst>
                </p:cNvPr>
                <p:cNvSpPr/>
                <p:nvPr/>
              </p:nvSpPr>
              <p:spPr>
                <a:xfrm>
                  <a:off x="7231510" y="2002255"/>
                  <a:ext cx="16560" cy="23040"/>
                </a:xfrm>
                <a:custGeom>
                  <a:avLst/>
                  <a:gdLst/>
                  <a:ahLst/>
                  <a:cxnLst/>
                  <a:rect l="l" t="t" r="r" b="b"/>
                  <a:pathLst>
                    <a:path w="46" h="64" extrusionOk="0">
                      <a:moveTo>
                        <a:pt x="39" y="63"/>
                      </a:moveTo>
                      <a:cubicBezTo>
                        <a:pt x="41" y="66"/>
                        <a:pt x="47" y="63"/>
                        <a:pt x="46" y="59"/>
                      </a:cubicBezTo>
                      <a:cubicBezTo>
                        <a:pt x="41" y="48"/>
                        <a:pt x="34" y="40"/>
                        <a:pt x="27" y="32"/>
                      </a:cubicBezTo>
                      <a:cubicBezTo>
                        <a:pt x="18" y="22"/>
                        <a:pt x="12" y="13"/>
                        <a:pt x="6" y="2"/>
                      </a:cubicBezTo>
                      <a:cubicBezTo>
                        <a:pt x="4" y="-1"/>
                        <a:pt x="0" y="0"/>
                        <a:pt x="0" y="3"/>
                      </a:cubicBezTo>
                      <a:cubicBezTo>
                        <a:pt x="0" y="14"/>
                        <a:pt x="8" y="24"/>
                        <a:pt x="14" y="33"/>
                      </a:cubicBezTo>
                      <a:cubicBezTo>
                        <a:pt x="22" y="43"/>
                        <a:pt x="30" y="53"/>
                        <a:pt x="39"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734;p30">
                  <a:extLst>
                    <a:ext uri="{FF2B5EF4-FFF2-40B4-BE49-F238E27FC236}">
                      <a16:creationId xmlns:a16="http://schemas.microsoft.com/office/drawing/2014/main" id="{C2E1F8F7-A67E-A060-0C33-5F1505D7DAB1}"/>
                    </a:ext>
                  </a:extLst>
                </p:cNvPr>
                <p:cNvSpPr/>
                <p:nvPr/>
              </p:nvSpPr>
              <p:spPr>
                <a:xfrm>
                  <a:off x="7169950" y="1969135"/>
                  <a:ext cx="38160" cy="39600"/>
                </a:xfrm>
                <a:custGeom>
                  <a:avLst/>
                  <a:gdLst/>
                  <a:ahLst/>
                  <a:cxnLst/>
                  <a:rect l="l" t="t" r="r" b="b"/>
                  <a:pathLst>
                    <a:path w="106" h="110" extrusionOk="0">
                      <a:moveTo>
                        <a:pt x="38" y="52"/>
                      </a:moveTo>
                      <a:cubicBezTo>
                        <a:pt x="61" y="69"/>
                        <a:pt x="85" y="82"/>
                        <a:pt x="99" y="108"/>
                      </a:cubicBezTo>
                      <a:cubicBezTo>
                        <a:pt x="101" y="112"/>
                        <a:pt x="108" y="109"/>
                        <a:pt x="106" y="105"/>
                      </a:cubicBezTo>
                      <a:cubicBezTo>
                        <a:pt x="98" y="83"/>
                        <a:pt x="83" y="65"/>
                        <a:pt x="65" y="50"/>
                      </a:cubicBezTo>
                      <a:cubicBezTo>
                        <a:pt x="47" y="34"/>
                        <a:pt x="28" y="15"/>
                        <a:pt x="8" y="1"/>
                      </a:cubicBezTo>
                      <a:cubicBezTo>
                        <a:pt x="5" y="-1"/>
                        <a:pt x="0" y="2"/>
                        <a:pt x="0" y="5"/>
                      </a:cubicBezTo>
                      <a:cubicBezTo>
                        <a:pt x="3" y="27"/>
                        <a:pt x="22" y="40"/>
                        <a:pt x="38"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735;p30">
                  <a:extLst>
                    <a:ext uri="{FF2B5EF4-FFF2-40B4-BE49-F238E27FC236}">
                      <a16:creationId xmlns:a16="http://schemas.microsoft.com/office/drawing/2014/main" id="{87CD8EDB-4BE3-32D8-B7D0-EFF5DA39B9CB}"/>
                    </a:ext>
                  </a:extLst>
                </p:cNvPr>
                <p:cNvSpPr/>
                <p:nvPr/>
              </p:nvSpPr>
              <p:spPr>
                <a:xfrm>
                  <a:off x="7186150" y="2004055"/>
                  <a:ext cx="21960" cy="19800"/>
                </a:xfrm>
                <a:custGeom>
                  <a:avLst/>
                  <a:gdLst/>
                  <a:ahLst/>
                  <a:cxnLst/>
                  <a:rect l="l" t="t" r="r" b="b"/>
                  <a:pathLst>
                    <a:path w="61" h="55" extrusionOk="0">
                      <a:moveTo>
                        <a:pt x="6" y="0"/>
                      </a:moveTo>
                      <a:cubicBezTo>
                        <a:pt x="1" y="-2"/>
                        <a:pt x="-2" y="5"/>
                        <a:pt x="2" y="7"/>
                      </a:cubicBezTo>
                      <a:cubicBezTo>
                        <a:pt x="24" y="19"/>
                        <a:pt x="39" y="36"/>
                        <a:pt x="55" y="54"/>
                      </a:cubicBezTo>
                      <a:cubicBezTo>
                        <a:pt x="58" y="57"/>
                        <a:pt x="63" y="53"/>
                        <a:pt x="61" y="49"/>
                      </a:cubicBezTo>
                      <a:cubicBezTo>
                        <a:pt x="48" y="28"/>
                        <a:pt x="30" y="8"/>
                        <a:pt x="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736;p30">
                  <a:extLst>
                    <a:ext uri="{FF2B5EF4-FFF2-40B4-BE49-F238E27FC236}">
                      <a16:creationId xmlns:a16="http://schemas.microsoft.com/office/drawing/2014/main" id="{71E36686-2484-540A-5F62-DA96D2314B71}"/>
                    </a:ext>
                  </a:extLst>
                </p:cNvPr>
                <p:cNvSpPr/>
                <p:nvPr/>
              </p:nvSpPr>
              <p:spPr>
                <a:xfrm>
                  <a:off x="7168150" y="2010535"/>
                  <a:ext cx="27720" cy="29520"/>
                </a:xfrm>
                <a:custGeom>
                  <a:avLst/>
                  <a:gdLst/>
                  <a:ahLst/>
                  <a:cxnLst/>
                  <a:rect l="l" t="t" r="r" b="b"/>
                  <a:pathLst>
                    <a:path w="77" h="82" extrusionOk="0">
                      <a:moveTo>
                        <a:pt x="3" y="8"/>
                      </a:moveTo>
                      <a:cubicBezTo>
                        <a:pt x="31" y="27"/>
                        <a:pt x="47" y="57"/>
                        <a:pt x="70" y="81"/>
                      </a:cubicBezTo>
                      <a:cubicBezTo>
                        <a:pt x="73" y="84"/>
                        <a:pt x="80" y="79"/>
                        <a:pt x="77" y="75"/>
                      </a:cubicBezTo>
                      <a:cubicBezTo>
                        <a:pt x="57" y="49"/>
                        <a:pt x="38" y="15"/>
                        <a:pt x="7" y="0"/>
                      </a:cubicBezTo>
                      <a:cubicBezTo>
                        <a:pt x="2" y="-2"/>
                        <a:pt x="-2" y="5"/>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4" name="Google Shape;737;p30">
                  <a:extLst>
                    <a:ext uri="{FF2B5EF4-FFF2-40B4-BE49-F238E27FC236}">
                      <a16:creationId xmlns:a16="http://schemas.microsoft.com/office/drawing/2014/main" id="{A45DE634-75C4-03B1-EBAD-1174AE194AF3}"/>
                    </a:ext>
                  </a:extLst>
                </p:cNvPr>
                <p:cNvSpPr/>
                <p:nvPr/>
              </p:nvSpPr>
              <p:spPr>
                <a:xfrm>
                  <a:off x="7138990" y="2000095"/>
                  <a:ext cx="47520" cy="49680"/>
                </a:xfrm>
                <a:custGeom>
                  <a:avLst/>
                  <a:gdLst/>
                  <a:ahLst/>
                  <a:cxnLst/>
                  <a:rect l="l" t="t" r="r" b="b"/>
                  <a:pathLst>
                    <a:path w="132" h="138" extrusionOk="0">
                      <a:moveTo>
                        <a:pt x="4" y="7"/>
                      </a:moveTo>
                      <a:cubicBezTo>
                        <a:pt x="35" y="6"/>
                        <a:pt x="60" y="42"/>
                        <a:pt x="76" y="64"/>
                      </a:cubicBezTo>
                      <a:cubicBezTo>
                        <a:pt x="94" y="87"/>
                        <a:pt x="108" y="112"/>
                        <a:pt x="124" y="136"/>
                      </a:cubicBezTo>
                      <a:cubicBezTo>
                        <a:pt x="127" y="141"/>
                        <a:pt x="135" y="137"/>
                        <a:pt x="132" y="132"/>
                      </a:cubicBezTo>
                      <a:cubicBezTo>
                        <a:pt x="116" y="102"/>
                        <a:pt x="98" y="74"/>
                        <a:pt x="77" y="47"/>
                      </a:cubicBezTo>
                      <a:cubicBezTo>
                        <a:pt x="60" y="26"/>
                        <a:pt x="34" y="-4"/>
                        <a:pt x="3" y="0"/>
                      </a:cubicBezTo>
                      <a:cubicBezTo>
                        <a:pt x="-1" y="1"/>
                        <a:pt x="-1" y="8"/>
                        <a:pt x="3" y="7"/>
                      </a:cubicBezTo>
                      <a:lnTo>
                        <a:pt x="4" y="7"/>
                      </a:lnTo>
                      <a:close/>
                    </a:path>
                  </a:pathLst>
                </a:custGeom>
                <a:solidFill>
                  <a:schemeClr val="dk1"/>
                </a:solidFill>
                <a:ln>
                  <a:noFill/>
                </a:ln>
              </p:spPr>
              <p:txBody>
                <a:bodyPr spcFirstLastPara="1" wrap="square" lIns="90000" tIns="4675" rIns="90000" bIns="4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 name="Google Shape;738;p30">
                  <a:extLst>
                    <a:ext uri="{FF2B5EF4-FFF2-40B4-BE49-F238E27FC236}">
                      <a16:creationId xmlns:a16="http://schemas.microsoft.com/office/drawing/2014/main" id="{B7755156-A3AA-9B3C-938F-FA81B275E528}"/>
                    </a:ext>
                  </a:extLst>
                </p:cNvPr>
                <p:cNvSpPr/>
                <p:nvPr/>
              </p:nvSpPr>
              <p:spPr>
                <a:xfrm>
                  <a:off x="7342030" y="1900015"/>
                  <a:ext cx="19080" cy="41760"/>
                </a:xfrm>
                <a:custGeom>
                  <a:avLst/>
                  <a:gdLst/>
                  <a:ahLst/>
                  <a:cxnLst/>
                  <a:rect l="l" t="t" r="r" b="b"/>
                  <a:pathLst>
                    <a:path w="53" h="116" extrusionOk="0">
                      <a:moveTo>
                        <a:pt x="47" y="115"/>
                      </a:moveTo>
                      <a:cubicBezTo>
                        <a:pt x="49" y="118"/>
                        <a:pt x="55" y="116"/>
                        <a:pt x="53" y="112"/>
                      </a:cubicBezTo>
                      <a:cubicBezTo>
                        <a:pt x="40" y="75"/>
                        <a:pt x="24" y="40"/>
                        <a:pt x="10" y="4"/>
                      </a:cubicBezTo>
                      <a:cubicBezTo>
                        <a:pt x="8" y="-2"/>
                        <a:pt x="0" y="0"/>
                        <a:pt x="1" y="6"/>
                      </a:cubicBezTo>
                      <a:cubicBezTo>
                        <a:pt x="11" y="44"/>
                        <a:pt x="27" y="82"/>
                        <a:pt x="47"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 name="Google Shape;739;p30">
                  <a:extLst>
                    <a:ext uri="{FF2B5EF4-FFF2-40B4-BE49-F238E27FC236}">
                      <a16:creationId xmlns:a16="http://schemas.microsoft.com/office/drawing/2014/main" id="{C002E2BF-1A28-610D-B8BD-364DAF49A69A}"/>
                    </a:ext>
                  </a:extLst>
                </p:cNvPr>
                <p:cNvSpPr/>
                <p:nvPr/>
              </p:nvSpPr>
              <p:spPr>
                <a:xfrm>
                  <a:off x="7333030" y="1911175"/>
                  <a:ext cx="10800" cy="24120"/>
                </a:xfrm>
                <a:custGeom>
                  <a:avLst/>
                  <a:gdLst/>
                  <a:ahLst/>
                  <a:cxnLst/>
                  <a:rect l="l" t="t" r="r" b="b"/>
                  <a:pathLst>
                    <a:path w="30" h="67" extrusionOk="0">
                      <a:moveTo>
                        <a:pt x="24" y="64"/>
                      </a:moveTo>
                      <a:cubicBezTo>
                        <a:pt x="25" y="68"/>
                        <a:pt x="31" y="67"/>
                        <a:pt x="30" y="64"/>
                      </a:cubicBezTo>
                      <a:cubicBezTo>
                        <a:pt x="27" y="43"/>
                        <a:pt x="27" y="11"/>
                        <a:pt x="5" y="1"/>
                      </a:cubicBezTo>
                      <a:cubicBezTo>
                        <a:pt x="1" y="-1"/>
                        <a:pt x="-1" y="4"/>
                        <a:pt x="2" y="6"/>
                      </a:cubicBezTo>
                      <a:cubicBezTo>
                        <a:pt x="20" y="18"/>
                        <a:pt x="20" y="45"/>
                        <a:pt x="24"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 name="Google Shape;740;p30">
                  <a:extLst>
                    <a:ext uri="{FF2B5EF4-FFF2-40B4-BE49-F238E27FC236}">
                      <a16:creationId xmlns:a16="http://schemas.microsoft.com/office/drawing/2014/main" id="{2A6D6055-1FE4-8A24-0A16-AA6D6FEAF269}"/>
                    </a:ext>
                  </a:extLst>
                </p:cNvPr>
                <p:cNvSpPr/>
                <p:nvPr/>
              </p:nvSpPr>
              <p:spPr>
                <a:xfrm>
                  <a:off x="7083190" y="2051575"/>
                  <a:ext cx="48960" cy="23760"/>
                </a:xfrm>
                <a:custGeom>
                  <a:avLst/>
                  <a:gdLst/>
                  <a:ahLst/>
                  <a:cxnLst/>
                  <a:rect l="l" t="t" r="r" b="b"/>
                  <a:pathLst>
                    <a:path w="136" h="66" extrusionOk="0">
                      <a:moveTo>
                        <a:pt x="135" y="59"/>
                      </a:moveTo>
                      <a:cubicBezTo>
                        <a:pt x="94" y="35"/>
                        <a:pt x="52" y="11"/>
                        <a:pt x="6" y="0"/>
                      </a:cubicBezTo>
                      <a:cubicBezTo>
                        <a:pt x="0" y="-2"/>
                        <a:pt x="-1" y="6"/>
                        <a:pt x="3" y="8"/>
                      </a:cubicBezTo>
                      <a:cubicBezTo>
                        <a:pt x="47" y="25"/>
                        <a:pt x="90" y="42"/>
                        <a:pt x="131" y="65"/>
                      </a:cubicBezTo>
                      <a:cubicBezTo>
                        <a:pt x="135" y="68"/>
                        <a:pt x="138" y="62"/>
                        <a:pt x="135" y="5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741;p30">
                  <a:extLst>
                    <a:ext uri="{FF2B5EF4-FFF2-40B4-BE49-F238E27FC236}">
                      <a16:creationId xmlns:a16="http://schemas.microsoft.com/office/drawing/2014/main" id="{D33EBA49-675C-A44F-3598-521BD3DEA6FC}"/>
                    </a:ext>
                  </a:extLst>
                </p:cNvPr>
                <p:cNvSpPr/>
                <p:nvPr/>
              </p:nvSpPr>
              <p:spPr>
                <a:xfrm>
                  <a:off x="7095430" y="2084335"/>
                  <a:ext cx="58680" cy="46800"/>
                </a:xfrm>
                <a:custGeom>
                  <a:avLst/>
                  <a:gdLst/>
                  <a:ahLst/>
                  <a:cxnLst/>
                  <a:rect l="l" t="t" r="r" b="b"/>
                  <a:pathLst>
                    <a:path w="163" h="130" extrusionOk="0">
                      <a:moveTo>
                        <a:pt x="3" y="2"/>
                      </a:moveTo>
                      <a:cubicBezTo>
                        <a:pt x="0" y="3"/>
                        <a:pt x="0" y="7"/>
                        <a:pt x="4" y="7"/>
                      </a:cubicBezTo>
                      <a:cubicBezTo>
                        <a:pt x="23" y="6"/>
                        <a:pt x="33" y="23"/>
                        <a:pt x="44" y="36"/>
                      </a:cubicBezTo>
                      <a:cubicBezTo>
                        <a:pt x="54" y="48"/>
                        <a:pt x="67" y="59"/>
                        <a:pt x="79" y="69"/>
                      </a:cubicBezTo>
                      <a:cubicBezTo>
                        <a:pt x="103" y="90"/>
                        <a:pt x="129" y="110"/>
                        <a:pt x="155" y="129"/>
                      </a:cubicBezTo>
                      <a:cubicBezTo>
                        <a:pt x="160" y="133"/>
                        <a:pt x="166" y="124"/>
                        <a:pt x="162" y="120"/>
                      </a:cubicBezTo>
                      <a:cubicBezTo>
                        <a:pt x="131" y="86"/>
                        <a:pt x="91" y="62"/>
                        <a:pt x="58" y="31"/>
                      </a:cubicBezTo>
                      <a:cubicBezTo>
                        <a:pt x="41" y="15"/>
                        <a:pt x="28" y="-6"/>
                        <a:pt x="3" y="2"/>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742;p30">
                  <a:extLst>
                    <a:ext uri="{FF2B5EF4-FFF2-40B4-BE49-F238E27FC236}">
                      <a16:creationId xmlns:a16="http://schemas.microsoft.com/office/drawing/2014/main" id="{EA2BFBC3-3FD1-D021-F2D0-8CC10452F671}"/>
                    </a:ext>
                  </a:extLst>
                </p:cNvPr>
                <p:cNvSpPr/>
                <p:nvPr/>
              </p:nvSpPr>
              <p:spPr>
                <a:xfrm>
                  <a:off x="7118110" y="2089375"/>
                  <a:ext cx="29880" cy="24480"/>
                </a:xfrm>
                <a:custGeom>
                  <a:avLst/>
                  <a:gdLst/>
                  <a:ahLst/>
                  <a:cxnLst/>
                  <a:rect l="l" t="t" r="r" b="b"/>
                  <a:pathLst>
                    <a:path w="83" h="68" extrusionOk="0">
                      <a:moveTo>
                        <a:pt x="3" y="0"/>
                      </a:moveTo>
                      <a:cubicBezTo>
                        <a:pt x="0" y="1"/>
                        <a:pt x="-1" y="5"/>
                        <a:pt x="2" y="6"/>
                      </a:cubicBezTo>
                      <a:cubicBezTo>
                        <a:pt x="34" y="13"/>
                        <a:pt x="54" y="45"/>
                        <a:pt x="77" y="67"/>
                      </a:cubicBezTo>
                      <a:cubicBezTo>
                        <a:pt x="80" y="70"/>
                        <a:pt x="86" y="65"/>
                        <a:pt x="83" y="61"/>
                      </a:cubicBezTo>
                      <a:cubicBezTo>
                        <a:pt x="72" y="47"/>
                        <a:pt x="60" y="34"/>
                        <a:pt x="46" y="22"/>
                      </a:cubicBezTo>
                      <a:cubicBezTo>
                        <a:pt x="35" y="12"/>
                        <a:pt x="19"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743;p30">
                  <a:extLst>
                    <a:ext uri="{FF2B5EF4-FFF2-40B4-BE49-F238E27FC236}">
                      <a16:creationId xmlns:a16="http://schemas.microsoft.com/office/drawing/2014/main" id="{88F96F1E-13A2-05A3-4552-8EAEE39EFFE5}"/>
                    </a:ext>
                  </a:extLst>
                </p:cNvPr>
                <p:cNvSpPr/>
                <p:nvPr/>
              </p:nvSpPr>
              <p:spPr>
                <a:xfrm>
                  <a:off x="7075270" y="2139055"/>
                  <a:ext cx="40320" cy="37440"/>
                </a:xfrm>
                <a:custGeom>
                  <a:avLst/>
                  <a:gdLst/>
                  <a:ahLst/>
                  <a:cxnLst/>
                  <a:rect l="l" t="t" r="r" b="b"/>
                  <a:pathLst>
                    <a:path w="112" h="104" extrusionOk="0">
                      <a:moveTo>
                        <a:pt x="106" y="103"/>
                      </a:moveTo>
                      <a:cubicBezTo>
                        <a:pt x="110" y="106"/>
                        <a:pt x="115" y="100"/>
                        <a:pt x="112" y="97"/>
                      </a:cubicBezTo>
                      <a:cubicBezTo>
                        <a:pt x="76" y="65"/>
                        <a:pt x="40" y="33"/>
                        <a:pt x="5" y="1"/>
                      </a:cubicBezTo>
                      <a:cubicBezTo>
                        <a:pt x="2" y="-2"/>
                        <a:pt x="-2" y="2"/>
                        <a:pt x="1" y="4"/>
                      </a:cubicBezTo>
                      <a:cubicBezTo>
                        <a:pt x="35" y="38"/>
                        <a:pt x="69" y="72"/>
                        <a:pt x="106" y="102"/>
                      </a:cubicBezTo>
                      <a:lnTo>
                        <a:pt x="106" y="10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744;p30">
                  <a:extLst>
                    <a:ext uri="{FF2B5EF4-FFF2-40B4-BE49-F238E27FC236}">
                      <a16:creationId xmlns:a16="http://schemas.microsoft.com/office/drawing/2014/main" id="{0684425B-76F8-23DA-9472-4AAD8C146FCB}"/>
                    </a:ext>
                  </a:extLst>
                </p:cNvPr>
                <p:cNvSpPr/>
                <p:nvPr/>
              </p:nvSpPr>
              <p:spPr>
                <a:xfrm>
                  <a:off x="7041430" y="2168215"/>
                  <a:ext cx="15840" cy="12600"/>
                </a:xfrm>
                <a:custGeom>
                  <a:avLst/>
                  <a:gdLst/>
                  <a:ahLst/>
                  <a:cxnLst/>
                  <a:rect l="l" t="t" r="r" b="b"/>
                  <a:pathLst>
                    <a:path w="44" h="35" extrusionOk="0">
                      <a:moveTo>
                        <a:pt x="42" y="35"/>
                      </a:moveTo>
                      <a:cubicBezTo>
                        <a:pt x="45" y="35"/>
                        <a:pt x="46" y="29"/>
                        <a:pt x="43" y="28"/>
                      </a:cubicBezTo>
                      <a:cubicBezTo>
                        <a:pt x="35" y="27"/>
                        <a:pt x="29" y="20"/>
                        <a:pt x="23" y="16"/>
                      </a:cubicBezTo>
                      <a:cubicBezTo>
                        <a:pt x="18" y="11"/>
                        <a:pt x="12" y="5"/>
                        <a:pt x="5" y="1"/>
                      </a:cubicBezTo>
                      <a:cubicBezTo>
                        <a:pt x="2" y="-1"/>
                        <a:pt x="-1" y="4"/>
                        <a:pt x="1" y="6"/>
                      </a:cubicBezTo>
                      <a:cubicBezTo>
                        <a:pt x="11" y="18"/>
                        <a:pt x="25" y="35"/>
                        <a:pt x="42" y="3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 name="Google Shape;745;p30">
                  <a:extLst>
                    <a:ext uri="{FF2B5EF4-FFF2-40B4-BE49-F238E27FC236}">
                      <a16:creationId xmlns:a16="http://schemas.microsoft.com/office/drawing/2014/main" id="{9B78338E-8245-1E41-17D4-6ED8F11C6C6C}"/>
                    </a:ext>
                  </a:extLst>
                </p:cNvPr>
                <p:cNvSpPr/>
                <p:nvPr/>
              </p:nvSpPr>
              <p:spPr>
                <a:xfrm>
                  <a:off x="7025950" y="2175055"/>
                  <a:ext cx="27000" cy="19440"/>
                </a:xfrm>
                <a:custGeom>
                  <a:avLst/>
                  <a:gdLst/>
                  <a:ahLst/>
                  <a:cxnLst/>
                  <a:rect l="l" t="t" r="r" b="b"/>
                  <a:pathLst>
                    <a:path w="75" h="54" extrusionOk="0">
                      <a:moveTo>
                        <a:pt x="74" y="49"/>
                      </a:moveTo>
                      <a:cubicBezTo>
                        <a:pt x="54" y="29"/>
                        <a:pt x="28" y="19"/>
                        <a:pt x="6" y="1"/>
                      </a:cubicBezTo>
                      <a:cubicBezTo>
                        <a:pt x="3" y="-2"/>
                        <a:pt x="-2" y="3"/>
                        <a:pt x="2" y="6"/>
                      </a:cubicBezTo>
                      <a:cubicBezTo>
                        <a:pt x="21" y="27"/>
                        <a:pt x="48" y="35"/>
                        <a:pt x="70" y="53"/>
                      </a:cubicBezTo>
                      <a:cubicBezTo>
                        <a:pt x="73" y="56"/>
                        <a:pt x="77" y="52"/>
                        <a:pt x="7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 name="Google Shape;746;p30">
                  <a:extLst>
                    <a:ext uri="{FF2B5EF4-FFF2-40B4-BE49-F238E27FC236}">
                      <a16:creationId xmlns:a16="http://schemas.microsoft.com/office/drawing/2014/main" id="{A4990839-E80B-2675-0042-D4874E966B9A}"/>
                    </a:ext>
                  </a:extLst>
                </p:cNvPr>
                <p:cNvSpPr/>
                <p:nvPr/>
              </p:nvSpPr>
              <p:spPr>
                <a:xfrm>
                  <a:off x="6998590" y="2246695"/>
                  <a:ext cx="22320" cy="12960"/>
                </a:xfrm>
                <a:custGeom>
                  <a:avLst/>
                  <a:gdLst/>
                  <a:ahLst/>
                  <a:cxnLst/>
                  <a:rect l="l" t="t" r="r" b="b"/>
                  <a:pathLst>
                    <a:path w="62" h="36" extrusionOk="0">
                      <a:moveTo>
                        <a:pt x="58" y="36"/>
                      </a:moveTo>
                      <a:cubicBezTo>
                        <a:pt x="62" y="38"/>
                        <a:pt x="64" y="33"/>
                        <a:pt x="61" y="31"/>
                      </a:cubicBezTo>
                      <a:cubicBezTo>
                        <a:pt x="43" y="20"/>
                        <a:pt x="24" y="9"/>
                        <a:pt x="4" y="0"/>
                      </a:cubicBezTo>
                      <a:cubicBezTo>
                        <a:pt x="1" y="-1"/>
                        <a:pt x="-1" y="3"/>
                        <a:pt x="2" y="5"/>
                      </a:cubicBezTo>
                      <a:cubicBezTo>
                        <a:pt x="19" y="17"/>
                        <a:pt x="40" y="25"/>
                        <a:pt x="58" y="3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 name="Google Shape;747;p30">
                  <a:extLst>
                    <a:ext uri="{FF2B5EF4-FFF2-40B4-BE49-F238E27FC236}">
                      <a16:creationId xmlns:a16="http://schemas.microsoft.com/office/drawing/2014/main" id="{379895C4-49A3-1A1B-F393-E3B7BE4D5C1F}"/>
                    </a:ext>
                  </a:extLst>
                </p:cNvPr>
                <p:cNvSpPr/>
                <p:nvPr/>
              </p:nvSpPr>
              <p:spPr>
                <a:xfrm>
                  <a:off x="7162750" y="2395015"/>
                  <a:ext cx="20160" cy="153360"/>
                </a:xfrm>
                <a:custGeom>
                  <a:avLst/>
                  <a:gdLst/>
                  <a:ahLst/>
                  <a:cxnLst/>
                  <a:rect l="l" t="t" r="r" b="b"/>
                  <a:pathLst>
                    <a:path w="56" h="426" extrusionOk="0">
                      <a:moveTo>
                        <a:pt x="12" y="424"/>
                      </a:moveTo>
                      <a:cubicBezTo>
                        <a:pt x="43" y="370"/>
                        <a:pt x="45" y="304"/>
                        <a:pt x="49" y="243"/>
                      </a:cubicBezTo>
                      <a:cubicBezTo>
                        <a:pt x="54" y="163"/>
                        <a:pt x="60" y="84"/>
                        <a:pt x="54" y="3"/>
                      </a:cubicBezTo>
                      <a:cubicBezTo>
                        <a:pt x="53" y="-1"/>
                        <a:pt x="48" y="-1"/>
                        <a:pt x="49" y="3"/>
                      </a:cubicBezTo>
                      <a:cubicBezTo>
                        <a:pt x="53" y="76"/>
                        <a:pt x="42" y="147"/>
                        <a:pt x="34" y="220"/>
                      </a:cubicBezTo>
                      <a:cubicBezTo>
                        <a:pt x="27" y="288"/>
                        <a:pt x="23" y="353"/>
                        <a:pt x="1" y="419"/>
                      </a:cubicBezTo>
                      <a:cubicBezTo>
                        <a:pt x="-1" y="425"/>
                        <a:pt x="9" y="429"/>
                        <a:pt x="12" y="42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 name="Google Shape;748;p30">
                  <a:extLst>
                    <a:ext uri="{FF2B5EF4-FFF2-40B4-BE49-F238E27FC236}">
                      <a16:creationId xmlns:a16="http://schemas.microsoft.com/office/drawing/2014/main" id="{37183A6B-4CF2-7D2C-23D0-2D80FD541849}"/>
                    </a:ext>
                  </a:extLst>
                </p:cNvPr>
                <p:cNvSpPr/>
                <p:nvPr/>
              </p:nvSpPr>
              <p:spPr>
                <a:xfrm>
                  <a:off x="7189750" y="2436415"/>
                  <a:ext cx="4680" cy="47160"/>
                </a:xfrm>
                <a:custGeom>
                  <a:avLst/>
                  <a:gdLst/>
                  <a:ahLst/>
                  <a:cxnLst/>
                  <a:rect l="l" t="t" r="r" b="b"/>
                  <a:pathLst>
                    <a:path w="13" h="131" extrusionOk="0">
                      <a:moveTo>
                        <a:pt x="5" y="128"/>
                      </a:moveTo>
                      <a:cubicBezTo>
                        <a:pt x="5" y="131"/>
                        <a:pt x="10" y="132"/>
                        <a:pt x="10" y="129"/>
                      </a:cubicBezTo>
                      <a:cubicBezTo>
                        <a:pt x="16" y="87"/>
                        <a:pt x="13" y="44"/>
                        <a:pt x="6" y="2"/>
                      </a:cubicBezTo>
                      <a:cubicBezTo>
                        <a:pt x="6" y="-1"/>
                        <a:pt x="0" y="0"/>
                        <a:pt x="1" y="3"/>
                      </a:cubicBezTo>
                      <a:cubicBezTo>
                        <a:pt x="5" y="45"/>
                        <a:pt x="5" y="86"/>
                        <a:pt x="4" y="128"/>
                      </a:cubicBezTo>
                      <a:lnTo>
                        <a:pt x="5" y="128"/>
                      </a:lnTo>
                      <a:close/>
                    </a:path>
                  </a:pathLst>
                </a:custGeom>
                <a:solidFill>
                  <a:schemeClr val="dk1"/>
                </a:solidFill>
                <a:ln>
                  <a:noFill/>
                </a:ln>
              </p:spPr>
              <p:txBody>
                <a:bodyPr spcFirstLastPara="1" wrap="square" lIns="90000" tIns="2150" rIns="90000" bIns="2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 name="Google Shape;749;p30">
                  <a:extLst>
                    <a:ext uri="{FF2B5EF4-FFF2-40B4-BE49-F238E27FC236}">
                      <a16:creationId xmlns:a16="http://schemas.microsoft.com/office/drawing/2014/main" id="{8F867C61-C268-EE2E-ED92-1CAD24BAEE48}"/>
                    </a:ext>
                  </a:extLst>
                </p:cNvPr>
                <p:cNvSpPr/>
                <p:nvPr/>
              </p:nvSpPr>
              <p:spPr>
                <a:xfrm>
                  <a:off x="7198030" y="2467735"/>
                  <a:ext cx="2520" cy="18360"/>
                </a:xfrm>
                <a:custGeom>
                  <a:avLst/>
                  <a:gdLst/>
                  <a:ahLst/>
                  <a:cxnLst/>
                  <a:rect l="l" t="t" r="r" b="b"/>
                  <a:pathLst>
                    <a:path w="7" h="51" extrusionOk="0">
                      <a:moveTo>
                        <a:pt x="5" y="48"/>
                      </a:moveTo>
                      <a:cubicBezTo>
                        <a:pt x="7" y="33"/>
                        <a:pt x="7" y="18"/>
                        <a:pt x="7" y="2"/>
                      </a:cubicBezTo>
                      <a:cubicBezTo>
                        <a:pt x="7" y="-1"/>
                        <a:pt x="2" y="-1"/>
                        <a:pt x="2" y="2"/>
                      </a:cubicBezTo>
                      <a:cubicBezTo>
                        <a:pt x="2" y="18"/>
                        <a:pt x="1" y="33"/>
                        <a:pt x="0" y="48"/>
                      </a:cubicBezTo>
                      <a:cubicBezTo>
                        <a:pt x="0" y="52"/>
                        <a:pt x="5" y="52"/>
                        <a:pt x="5"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 name="Google Shape;750;p30">
                  <a:extLst>
                    <a:ext uri="{FF2B5EF4-FFF2-40B4-BE49-F238E27FC236}">
                      <a16:creationId xmlns:a16="http://schemas.microsoft.com/office/drawing/2014/main" id="{BA776708-972A-1B45-5E7A-5F6193F2280C}"/>
                    </a:ext>
                  </a:extLst>
                </p:cNvPr>
                <p:cNvSpPr/>
                <p:nvPr/>
              </p:nvSpPr>
              <p:spPr>
                <a:xfrm>
                  <a:off x="7353550" y="2463415"/>
                  <a:ext cx="62280" cy="56880"/>
                </a:xfrm>
                <a:custGeom>
                  <a:avLst/>
                  <a:gdLst/>
                  <a:ahLst/>
                  <a:cxnLst/>
                  <a:rect l="l" t="t" r="r" b="b"/>
                  <a:pathLst>
                    <a:path w="173" h="158" extrusionOk="0">
                      <a:moveTo>
                        <a:pt x="5" y="157"/>
                      </a:moveTo>
                      <a:cubicBezTo>
                        <a:pt x="58" y="110"/>
                        <a:pt x="147" y="76"/>
                        <a:pt x="173" y="4"/>
                      </a:cubicBezTo>
                      <a:cubicBezTo>
                        <a:pt x="174" y="1"/>
                        <a:pt x="170" y="-1"/>
                        <a:pt x="168" y="1"/>
                      </a:cubicBezTo>
                      <a:cubicBezTo>
                        <a:pt x="143" y="31"/>
                        <a:pt x="118" y="57"/>
                        <a:pt x="88" y="82"/>
                      </a:cubicBezTo>
                      <a:cubicBezTo>
                        <a:pt x="58" y="105"/>
                        <a:pt x="28" y="126"/>
                        <a:pt x="1" y="154"/>
                      </a:cubicBezTo>
                      <a:cubicBezTo>
                        <a:pt x="-1" y="156"/>
                        <a:pt x="3" y="159"/>
                        <a:pt x="5" y="157"/>
                      </a:cubicBezTo>
                      <a:close/>
                    </a:path>
                  </a:pathLst>
                </a:custGeom>
                <a:solidFill>
                  <a:schemeClr val="dk1"/>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751;p30">
                  <a:extLst>
                    <a:ext uri="{FF2B5EF4-FFF2-40B4-BE49-F238E27FC236}">
                      <a16:creationId xmlns:a16="http://schemas.microsoft.com/office/drawing/2014/main" id="{16218807-9BCB-64D6-DA19-FB6D2D6427FE}"/>
                    </a:ext>
                  </a:extLst>
                </p:cNvPr>
                <p:cNvSpPr/>
                <p:nvPr/>
              </p:nvSpPr>
              <p:spPr>
                <a:xfrm>
                  <a:off x="7370470" y="2459815"/>
                  <a:ext cx="30240" cy="31320"/>
                </a:xfrm>
                <a:custGeom>
                  <a:avLst/>
                  <a:gdLst/>
                  <a:ahLst/>
                  <a:cxnLst/>
                  <a:rect l="l" t="t" r="r" b="b"/>
                  <a:pathLst>
                    <a:path w="84" h="87" extrusionOk="0">
                      <a:moveTo>
                        <a:pt x="6" y="86"/>
                      </a:moveTo>
                      <a:cubicBezTo>
                        <a:pt x="35" y="62"/>
                        <a:pt x="60" y="32"/>
                        <a:pt x="84" y="4"/>
                      </a:cubicBezTo>
                      <a:cubicBezTo>
                        <a:pt x="86" y="2"/>
                        <a:pt x="83" y="-1"/>
                        <a:pt x="81" y="1"/>
                      </a:cubicBezTo>
                      <a:cubicBezTo>
                        <a:pt x="54" y="27"/>
                        <a:pt x="27" y="53"/>
                        <a:pt x="1" y="81"/>
                      </a:cubicBezTo>
                      <a:cubicBezTo>
                        <a:pt x="-2" y="84"/>
                        <a:pt x="3" y="89"/>
                        <a:pt x="6"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 name="Google Shape;752;p30">
                  <a:extLst>
                    <a:ext uri="{FF2B5EF4-FFF2-40B4-BE49-F238E27FC236}">
                      <a16:creationId xmlns:a16="http://schemas.microsoft.com/office/drawing/2014/main" id="{E86F6303-E506-91E9-78D6-800989267AEA}"/>
                    </a:ext>
                  </a:extLst>
                </p:cNvPr>
                <p:cNvSpPr/>
                <p:nvPr/>
              </p:nvSpPr>
              <p:spPr>
                <a:xfrm>
                  <a:off x="7229710" y="2416615"/>
                  <a:ext cx="69840" cy="151200"/>
                </a:xfrm>
                <a:custGeom>
                  <a:avLst/>
                  <a:gdLst/>
                  <a:ahLst/>
                  <a:cxnLst/>
                  <a:rect l="l" t="t" r="r" b="b"/>
                  <a:pathLst>
                    <a:path w="194" h="420" extrusionOk="0">
                      <a:moveTo>
                        <a:pt x="4" y="419"/>
                      </a:moveTo>
                      <a:cubicBezTo>
                        <a:pt x="51" y="366"/>
                        <a:pt x="86" y="305"/>
                        <a:pt x="114" y="240"/>
                      </a:cubicBezTo>
                      <a:cubicBezTo>
                        <a:pt x="145" y="166"/>
                        <a:pt x="176" y="87"/>
                        <a:pt x="194" y="9"/>
                      </a:cubicBezTo>
                      <a:cubicBezTo>
                        <a:pt x="195" y="2"/>
                        <a:pt x="186" y="-3"/>
                        <a:pt x="182" y="4"/>
                      </a:cubicBezTo>
                      <a:cubicBezTo>
                        <a:pt x="148" y="65"/>
                        <a:pt x="131" y="136"/>
                        <a:pt x="108" y="202"/>
                      </a:cubicBezTo>
                      <a:cubicBezTo>
                        <a:pt x="82" y="278"/>
                        <a:pt x="51" y="352"/>
                        <a:pt x="1" y="416"/>
                      </a:cubicBezTo>
                      <a:cubicBezTo>
                        <a:pt x="-1" y="418"/>
                        <a:pt x="2" y="422"/>
                        <a:pt x="4" y="4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 name="Google Shape;753;p30">
                  <a:extLst>
                    <a:ext uri="{FF2B5EF4-FFF2-40B4-BE49-F238E27FC236}">
                      <a16:creationId xmlns:a16="http://schemas.microsoft.com/office/drawing/2014/main" id="{D98A8251-12BB-BB6C-51DB-2FE45523B121}"/>
                    </a:ext>
                  </a:extLst>
                </p:cNvPr>
                <p:cNvSpPr/>
                <p:nvPr/>
              </p:nvSpPr>
              <p:spPr>
                <a:xfrm>
                  <a:off x="7276870" y="2400415"/>
                  <a:ext cx="16560" cy="41400"/>
                </a:xfrm>
                <a:custGeom>
                  <a:avLst/>
                  <a:gdLst/>
                  <a:ahLst/>
                  <a:cxnLst/>
                  <a:rect l="l" t="t" r="r" b="b"/>
                  <a:pathLst>
                    <a:path w="46" h="115" extrusionOk="0">
                      <a:moveTo>
                        <a:pt x="6" y="114"/>
                      </a:moveTo>
                      <a:cubicBezTo>
                        <a:pt x="26" y="79"/>
                        <a:pt x="41" y="43"/>
                        <a:pt x="46" y="3"/>
                      </a:cubicBezTo>
                      <a:cubicBezTo>
                        <a:pt x="46" y="0"/>
                        <a:pt x="43" y="0"/>
                        <a:pt x="42" y="2"/>
                      </a:cubicBezTo>
                      <a:cubicBezTo>
                        <a:pt x="32" y="40"/>
                        <a:pt x="17" y="75"/>
                        <a:pt x="1" y="111"/>
                      </a:cubicBezTo>
                      <a:cubicBezTo>
                        <a:pt x="0" y="114"/>
                        <a:pt x="4" y="117"/>
                        <a:pt x="6" y="1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 name="Google Shape;754;p30">
                  <a:extLst>
                    <a:ext uri="{FF2B5EF4-FFF2-40B4-BE49-F238E27FC236}">
                      <a16:creationId xmlns:a16="http://schemas.microsoft.com/office/drawing/2014/main" id="{976F1728-3911-4899-5BCB-359A5597E26D}"/>
                    </a:ext>
                  </a:extLst>
                </p:cNvPr>
                <p:cNvSpPr/>
                <p:nvPr/>
              </p:nvSpPr>
              <p:spPr>
                <a:xfrm>
                  <a:off x="7342030" y="2558095"/>
                  <a:ext cx="61560" cy="32760"/>
                </a:xfrm>
                <a:custGeom>
                  <a:avLst/>
                  <a:gdLst/>
                  <a:ahLst/>
                  <a:cxnLst/>
                  <a:rect l="l" t="t" r="r" b="b"/>
                  <a:pathLst>
                    <a:path w="171" h="91" extrusionOk="0">
                      <a:moveTo>
                        <a:pt x="3" y="91"/>
                      </a:moveTo>
                      <a:cubicBezTo>
                        <a:pt x="62" y="70"/>
                        <a:pt x="118" y="39"/>
                        <a:pt x="170" y="5"/>
                      </a:cubicBezTo>
                      <a:cubicBezTo>
                        <a:pt x="173" y="3"/>
                        <a:pt x="171" y="-1"/>
                        <a:pt x="168" y="0"/>
                      </a:cubicBezTo>
                      <a:cubicBezTo>
                        <a:pt x="113" y="32"/>
                        <a:pt x="60" y="64"/>
                        <a:pt x="2" y="87"/>
                      </a:cubicBezTo>
                      <a:cubicBezTo>
                        <a:pt x="-1" y="88"/>
                        <a:pt x="0" y="91"/>
                        <a:pt x="3"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 name="Google Shape;755;p30">
                  <a:extLst>
                    <a:ext uri="{FF2B5EF4-FFF2-40B4-BE49-F238E27FC236}">
                      <a16:creationId xmlns:a16="http://schemas.microsoft.com/office/drawing/2014/main" id="{FDB1AAC3-FE97-BB12-53E3-0AB202A09D67}"/>
                    </a:ext>
                  </a:extLst>
                </p:cNvPr>
                <p:cNvSpPr/>
                <p:nvPr/>
              </p:nvSpPr>
              <p:spPr>
                <a:xfrm>
                  <a:off x="7367590" y="2537575"/>
                  <a:ext cx="52560" cy="29520"/>
                </a:xfrm>
                <a:custGeom>
                  <a:avLst/>
                  <a:gdLst/>
                  <a:ahLst/>
                  <a:cxnLst/>
                  <a:rect l="l" t="t" r="r" b="b"/>
                  <a:pathLst>
                    <a:path w="146" h="82" extrusionOk="0">
                      <a:moveTo>
                        <a:pt x="4" y="82"/>
                      </a:moveTo>
                      <a:cubicBezTo>
                        <a:pt x="53" y="61"/>
                        <a:pt x="101" y="36"/>
                        <a:pt x="145" y="5"/>
                      </a:cubicBezTo>
                      <a:cubicBezTo>
                        <a:pt x="148" y="3"/>
                        <a:pt x="145" y="-1"/>
                        <a:pt x="143" y="0"/>
                      </a:cubicBezTo>
                      <a:cubicBezTo>
                        <a:pt x="98" y="30"/>
                        <a:pt x="49" y="53"/>
                        <a:pt x="2" y="78"/>
                      </a:cubicBezTo>
                      <a:cubicBezTo>
                        <a:pt x="-1" y="79"/>
                        <a:pt x="1" y="83"/>
                        <a:pt x="4"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 name="Google Shape;756;p30">
                  <a:extLst>
                    <a:ext uri="{FF2B5EF4-FFF2-40B4-BE49-F238E27FC236}">
                      <a16:creationId xmlns:a16="http://schemas.microsoft.com/office/drawing/2014/main" id="{C26BC43C-A784-CE5E-91A0-69F05577FBD7}"/>
                    </a:ext>
                  </a:extLst>
                </p:cNvPr>
                <p:cNvSpPr/>
                <p:nvPr/>
              </p:nvSpPr>
              <p:spPr>
                <a:xfrm>
                  <a:off x="7376230" y="2535775"/>
                  <a:ext cx="38160" cy="21960"/>
                </a:xfrm>
                <a:custGeom>
                  <a:avLst/>
                  <a:gdLst/>
                  <a:ahLst/>
                  <a:cxnLst/>
                  <a:rect l="l" t="t" r="r" b="b"/>
                  <a:pathLst>
                    <a:path w="106" h="61" extrusionOk="0">
                      <a:moveTo>
                        <a:pt x="3" y="61"/>
                      </a:moveTo>
                      <a:cubicBezTo>
                        <a:pt x="40" y="46"/>
                        <a:pt x="74" y="26"/>
                        <a:pt x="106" y="4"/>
                      </a:cubicBezTo>
                      <a:cubicBezTo>
                        <a:pt x="108" y="3"/>
                        <a:pt x="106" y="-1"/>
                        <a:pt x="104" y="1"/>
                      </a:cubicBezTo>
                      <a:cubicBezTo>
                        <a:pt x="71" y="21"/>
                        <a:pt x="38" y="42"/>
                        <a:pt x="2" y="57"/>
                      </a:cubicBezTo>
                      <a:cubicBezTo>
                        <a:pt x="-1" y="58"/>
                        <a:pt x="1" y="62"/>
                        <a:pt x="3" y="6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 name="Google Shape;757;p30">
                  <a:extLst>
                    <a:ext uri="{FF2B5EF4-FFF2-40B4-BE49-F238E27FC236}">
                      <a16:creationId xmlns:a16="http://schemas.microsoft.com/office/drawing/2014/main" id="{2C7215E1-D7C4-7CAB-B720-0E2829D7361F}"/>
                    </a:ext>
                  </a:extLst>
                </p:cNvPr>
                <p:cNvSpPr/>
                <p:nvPr/>
              </p:nvSpPr>
              <p:spPr>
                <a:xfrm>
                  <a:off x="7382350" y="2522095"/>
                  <a:ext cx="43200" cy="24480"/>
                </a:xfrm>
                <a:custGeom>
                  <a:avLst/>
                  <a:gdLst/>
                  <a:ahLst/>
                  <a:cxnLst/>
                  <a:rect l="l" t="t" r="r" b="b"/>
                  <a:pathLst>
                    <a:path w="120" h="68" extrusionOk="0">
                      <a:moveTo>
                        <a:pt x="3" y="68"/>
                      </a:moveTo>
                      <a:cubicBezTo>
                        <a:pt x="41" y="45"/>
                        <a:pt x="81" y="25"/>
                        <a:pt x="120" y="3"/>
                      </a:cubicBezTo>
                      <a:cubicBezTo>
                        <a:pt x="122" y="2"/>
                        <a:pt x="120" y="-1"/>
                        <a:pt x="118" y="0"/>
                      </a:cubicBezTo>
                      <a:cubicBezTo>
                        <a:pt x="79" y="22"/>
                        <a:pt x="39" y="41"/>
                        <a:pt x="1" y="64"/>
                      </a:cubicBezTo>
                      <a:cubicBezTo>
                        <a:pt x="-1" y="66"/>
                        <a:pt x="1" y="69"/>
                        <a:pt x="3" y="6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 name="Google Shape;758;p30">
                  <a:extLst>
                    <a:ext uri="{FF2B5EF4-FFF2-40B4-BE49-F238E27FC236}">
                      <a16:creationId xmlns:a16="http://schemas.microsoft.com/office/drawing/2014/main" id="{66F8AB4D-8C78-6B66-8280-3CF9E4AD3330}"/>
                    </a:ext>
                  </a:extLst>
                </p:cNvPr>
                <p:cNvSpPr/>
                <p:nvPr/>
              </p:nvSpPr>
              <p:spPr>
                <a:xfrm>
                  <a:off x="7239430" y="2476735"/>
                  <a:ext cx="22320" cy="64080"/>
                </a:xfrm>
                <a:custGeom>
                  <a:avLst/>
                  <a:gdLst/>
                  <a:ahLst/>
                  <a:cxnLst/>
                  <a:rect l="l" t="t" r="r" b="b"/>
                  <a:pathLst>
                    <a:path w="62" h="178" extrusionOk="0">
                      <a:moveTo>
                        <a:pt x="6" y="177"/>
                      </a:moveTo>
                      <a:cubicBezTo>
                        <a:pt x="37" y="123"/>
                        <a:pt x="43" y="60"/>
                        <a:pt x="62" y="2"/>
                      </a:cubicBezTo>
                      <a:cubicBezTo>
                        <a:pt x="62" y="0"/>
                        <a:pt x="59" y="-1"/>
                        <a:pt x="58" y="1"/>
                      </a:cubicBezTo>
                      <a:cubicBezTo>
                        <a:pt x="38" y="59"/>
                        <a:pt x="28" y="118"/>
                        <a:pt x="1" y="174"/>
                      </a:cubicBezTo>
                      <a:cubicBezTo>
                        <a:pt x="-1" y="177"/>
                        <a:pt x="4" y="180"/>
                        <a:pt x="6" y="177"/>
                      </a:cubicBezTo>
                      <a:close/>
                    </a:path>
                  </a:pathLst>
                </a:custGeom>
                <a:solidFill>
                  <a:schemeClr val="dk1"/>
                </a:solidFill>
                <a:ln>
                  <a:noFill/>
                </a:ln>
              </p:spPr>
              <p:txBody>
                <a:bodyPr spcFirstLastPara="1" wrap="square" lIns="90000" tIns="19075" rIns="90000" bIns="19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 name="Google Shape;759;p30">
                  <a:extLst>
                    <a:ext uri="{FF2B5EF4-FFF2-40B4-BE49-F238E27FC236}">
                      <a16:creationId xmlns:a16="http://schemas.microsoft.com/office/drawing/2014/main" id="{30B921F0-3C8D-6261-3FA2-416ED42B36AD}"/>
                    </a:ext>
                  </a:extLst>
                </p:cNvPr>
                <p:cNvSpPr/>
                <p:nvPr/>
              </p:nvSpPr>
              <p:spPr>
                <a:xfrm>
                  <a:off x="7235110" y="2496895"/>
                  <a:ext cx="12240" cy="29160"/>
                </a:xfrm>
                <a:custGeom>
                  <a:avLst/>
                  <a:gdLst/>
                  <a:ahLst/>
                  <a:cxnLst/>
                  <a:rect l="l" t="t" r="r" b="b"/>
                  <a:pathLst>
                    <a:path w="34" h="81" extrusionOk="0">
                      <a:moveTo>
                        <a:pt x="4" y="80"/>
                      </a:moveTo>
                      <a:cubicBezTo>
                        <a:pt x="18" y="55"/>
                        <a:pt x="31" y="31"/>
                        <a:pt x="34" y="2"/>
                      </a:cubicBezTo>
                      <a:cubicBezTo>
                        <a:pt x="34" y="-1"/>
                        <a:pt x="29" y="-1"/>
                        <a:pt x="29" y="2"/>
                      </a:cubicBezTo>
                      <a:cubicBezTo>
                        <a:pt x="26" y="29"/>
                        <a:pt x="13" y="54"/>
                        <a:pt x="1" y="78"/>
                      </a:cubicBezTo>
                      <a:cubicBezTo>
                        <a:pt x="0" y="80"/>
                        <a:pt x="3" y="82"/>
                        <a:pt x="4"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 name="Google Shape;760;p30">
                  <a:extLst>
                    <a:ext uri="{FF2B5EF4-FFF2-40B4-BE49-F238E27FC236}">
                      <a16:creationId xmlns:a16="http://schemas.microsoft.com/office/drawing/2014/main" id="{D6D9F6AF-9BFC-502D-974A-951DB8D99BAE}"/>
                    </a:ext>
                  </a:extLst>
                </p:cNvPr>
                <p:cNvSpPr/>
                <p:nvPr/>
              </p:nvSpPr>
              <p:spPr>
                <a:xfrm>
                  <a:off x="7206670" y="2357575"/>
                  <a:ext cx="3960" cy="65520"/>
                </a:xfrm>
                <a:custGeom>
                  <a:avLst/>
                  <a:gdLst/>
                  <a:ahLst/>
                  <a:cxnLst/>
                  <a:rect l="l" t="t" r="r" b="b"/>
                  <a:pathLst>
                    <a:path w="11" h="182" extrusionOk="0">
                      <a:moveTo>
                        <a:pt x="5" y="180"/>
                      </a:moveTo>
                      <a:cubicBezTo>
                        <a:pt x="10" y="121"/>
                        <a:pt x="16" y="61"/>
                        <a:pt x="5" y="2"/>
                      </a:cubicBezTo>
                      <a:cubicBezTo>
                        <a:pt x="4" y="-1"/>
                        <a:pt x="0" y="0"/>
                        <a:pt x="0" y="3"/>
                      </a:cubicBezTo>
                      <a:cubicBezTo>
                        <a:pt x="9" y="62"/>
                        <a:pt x="4" y="121"/>
                        <a:pt x="0" y="180"/>
                      </a:cubicBezTo>
                      <a:cubicBezTo>
                        <a:pt x="0" y="183"/>
                        <a:pt x="5" y="183"/>
                        <a:pt x="5" y="180"/>
                      </a:cubicBez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 name="Google Shape;761;p30">
                  <a:extLst>
                    <a:ext uri="{FF2B5EF4-FFF2-40B4-BE49-F238E27FC236}">
                      <a16:creationId xmlns:a16="http://schemas.microsoft.com/office/drawing/2014/main" id="{6060F96E-5210-52CD-8B86-3DACADB6D57A}"/>
                    </a:ext>
                  </a:extLst>
                </p:cNvPr>
                <p:cNvSpPr/>
                <p:nvPr/>
              </p:nvSpPr>
              <p:spPr>
                <a:xfrm>
                  <a:off x="7203430" y="2368735"/>
                  <a:ext cx="2520" cy="36360"/>
                </a:xfrm>
                <a:custGeom>
                  <a:avLst/>
                  <a:gdLst/>
                  <a:ahLst/>
                  <a:cxnLst/>
                  <a:rect l="l" t="t" r="r" b="b"/>
                  <a:pathLst>
                    <a:path w="7" h="101" extrusionOk="0">
                      <a:moveTo>
                        <a:pt x="7" y="100"/>
                      </a:moveTo>
                      <a:cubicBezTo>
                        <a:pt x="8" y="67"/>
                        <a:pt x="8" y="35"/>
                        <a:pt x="4" y="2"/>
                      </a:cubicBezTo>
                      <a:cubicBezTo>
                        <a:pt x="4" y="0"/>
                        <a:pt x="0" y="0"/>
                        <a:pt x="0" y="2"/>
                      </a:cubicBezTo>
                      <a:cubicBezTo>
                        <a:pt x="3" y="35"/>
                        <a:pt x="4" y="67"/>
                        <a:pt x="4" y="100"/>
                      </a:cubicBezTo>
                      <a:cubicBezTo>
                        <a:pt x="4" y="102"/>
                        <a:pt x="7" y="102"/>
                        <a:pt x="7" y="10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762;p30">
                  <a:extLst>
                    <a:ext uri="{FF2B5EF4-FFF2-40B4-BE49-F238E27FC236}">
                      <a16:creationId xmlns:a16="http://schemas.microsoft.com/office/drawing/2014/main" id="{F449CC40-32D6-C944-5ADC-6CE5D3215A26}"/>
                    </a:ext>
                  </a:extLst>
                </p:cNvPr>
                <p:cNvSpPr/>
                <p:nvPr/>
              </p:nvSpPr>
              <p:spPr>
                <a:xfrm>
                  <a:off x="7194430" y="2368375"/>
                  <a:ext cx="3240" cy="30240"/>
                </a:xfrm>
                <a:custGeom>
                  <a:avLst/>
                  <a:gdLst/>
                  <a:ahLst/>
                  <a:cxnLst/>
                  <a:rect l="l" t="t" r="r" b="b"/>
                  <a:pathLst>
                    <a:path w="9" h="84" extrusionOk="0">
                      <a:moveTo>
                        <a:pt x="9" y="82"/>
                      </a:moveTo>
                      <a:cubicBezTo>
                        <a:pt x="4" y="55"/>
                        <a:pt x="4" y="28"/>
                        <a:pt x="4" y="2"/>
                      </a:cubicBezTo>
                      <a:cubicBezTo>
                        <a:pt x="4" y="-1"/>
                        <a:pt x="0" y="-1"/>
                        <a:pt x="0" y="2"/>
                      </a:cubicBezTo>
                      <a:cubicBezTo>
                        <a:pt x="0" y="29"/>
                        <a:pt x="0" y="56"/>
                        <a:pt x="5" y="83"/>
                      </a:cubicBezTo>
                      <a:cubicBezTo>
                        <a:pt x="6" y="85"/>
                        <a:pt x="9" y="84"/>
                        <a:pt x="9"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 name="Google Shape;763;p30">
                  <a:extLst>
                    <a:ext uri="{FF2B5EF4-FFF2-40B4-BE49-F238E27FC236}">
                      <a16:creationId xmlns:a16="http://schemas.microsoft.com/office/drawing/2014/main" id="{DAD825B3-B7A2-F904-10B6-69DAAC7AFCFD}"/>
                    </a:ext>
                  </a:extLst>
                </p:cNvPr>
                <p:cNvSpPr/>
                <p:nvPr/>
              </p:nvSpPr>
              <p:spPr>
                <a:xfrm>
                  <a:off x="7087510" y="2508775"/>
                  <a:ext cx="4680" cy="33120"/>
                </a:xfrm>
                <a:custGeom>
                  <a:avLst/>
                  <a:gdLst/>
                  <a:ahLst/>
                  <a:cxnLst/>
                  <a:rect l="l" t="t" r="r" b="b"/>
                  <a:pathLst>
                    <a:path w="13" h="92" extrusionOk="0">
                      <a:moveTo>
                        <a:pt x="13" y="90"/>
                      </a:moveTo>
                      <a:cubicBezTo>
                        <a:pt x="11" y="61"/>
                        <a:pt x="7" y="31"/>
                        <a:pt x="3" y="2"/>
                      </a:cubicBezTo>
                      <a:cubicBezTo>
                        <a:pt x="3" y="0"/>
                        <a:pt x="0" y="0"/>
                        <a:pt x="0" y="2"/>
                      </a:cubicBezTo>
                      <a:cubicBezTo>
                        <a:pt x="4" y="31"/>
                        <a:pt x="7" y="61"/>
                        <a:pt x="9" y="90"/>
                      </a:cubicBezTo>
                      <a:cubicBezTo>
                        <a:pt x="9" y="93"/>
                        <a:pt x="13" y="93"/>
                        <a:pt x="13"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 name="Google Shape;764;p30">
                  <a:extLst>
                    <a:ext uri="{FF2B5EF4-FFF2-40B4-BE49-F238E27FC236}">
                      <a16:creationId xmlns:a16="http://schemas.microsoft.com/office/drawing/2014/main" id="{52A84FF5-7695-7F32-AB18-2918D40C268C}"/>
                    </a:ext>
                  </a:extLst>
                </p:cNvPr>
                <p:cNvSpPr/>
                <p:nvPr/>
              </p:nvSpPr>
              <p:spPr>
                <a:xfrm>
                  <a:off x="7037110" y="2312935"/>
                  <a:ext cx="43200" cy="133920"/>
                </a:xfrm>
                <a:custGeom>
                  <a:avLst/>
                  <a:gdLst/>
                  <a:ahLst/>
                  <a:cxnLst/>
                  <a:rect l="l" t="t" r="r" b="b"/>
                  <a:pathLst>
                    <a:path w="120" h="372" extrusionOk="0">
                      <a:moveTo>
                        <a:pt x="34" y="70"/>
                      </a:moveTo>
                      <a:cubicBezTo>
                        <a:pt x="42" y="96"/>
                        <a:pt x="53" y="121"/>
                        <a:pt x="63" y="147"/>
                      </a:cubicBezTo>
                      <a:cubicBezTo>
                        <a:pt x="89" y="218"/>
                        <a:pt x="103" y="293"/>
                        <a:pt x="112" y="368"/>
                      </a:cubicBezTo>
                      <a:cubicBezTo>
                        <a:pt x="113" y="373"/>
                        <a:pt x="120" y="373"/>
                        <a:pt x="120" y="368"/>
                      </a:cubicBezTo>
                      <a:cubicBezTo>
                        <a:pt x="115" y="287"/>
                        <a:pt x="97" y="208"/>
                        <a:pt x="67" y="132"/>
                      </a:cubicBezTo>
                      <a:cubicBezTo>
                        <a:pt x="55" y="102"/>
                        <a:pt x="43" y="73"/>
                        <a:pt x="32" y="43"/>
                      </a:cubicBezTo>
                      <a:cubicBezTo>
                        <a:pt x="26" y="27"/>
                        <a:pt x="19" y="9"/>
                        <a:pt x="3" y="0"/>
                      </a:cubicBezTo>
                      <a:cubicBezTo>
                        <a:pt x="1" y="-1"/>
                        <a:pt x="0" y="2"/>
                        <a:pt x="2" y="3"/>
                      </a:cubicBezTo>
                      <a:cubicBezTo>
                        <a:pt x="21" y="18"/>
                        <a:pt x="27" y="48"/>
                        <a:pt x="34" y="7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 name="Google Shape;765;p30">
                  <a:extLst>
                    <a:ext uri="{FF2B5EF4-FFF2-40B4-BE49-F238E27FC236}">
                      <a16:creationId xmlns:a16="http://schemas.microsoft.com/office/drawing/2014/main" id="{A06B8F8D-49DD-7951-BC9A-E15CD14AB21D}"/>
                    </a:ext>
                  </a:extLst>
                </p:cNvPr>
                <p:cNvSpPr/>
                <p:nvPr/>
              </p:nvSpPr>
              <p:spPr>
                <a:xfrm>
                  <a:off x="7046470" y="2384575"/>
                  <a:ext cx="20880" cy="69120"/>
                </a:xfrm>
                <a:custGeom>
                  <a:avLst/>
                  <a:gdLst/>
                  <a:ahLst/>
                  <a:cxnLst/>
                  <a:rect l="l" t="t" r="r" b="b"/>
                  <a:pathLst>
                    <a:path w="58" h="192" extrusionOk="0">
                      <a:moveTo>
                        <a:pt x="1" y="3"/>
                      </a:moveTo>
                      <a:cubicBezTo>
                        <a:pt x="20" y="65"/>
                        <a:pt x="41" y="126"/>
                        <a:pt x="52" y="190"/>
                      </a:cubicBezTo>
                      <a:cubicBezTo>
                        <a:pt x="53" y="194"/>
                        <a:pt x="59" y="192"/>
                        <a:pt x="58" y="189"/>
                      </a:cubicBezTo>
                      <a:cubicBezTo>
                        <a:pt x="49" y="124"/>
                        <a:pt x="25" y="64"/>
                        <a:pt x="6" y="2"/>
                      </a:cubicBezTo>
                      <a:cubicBezTo>
                        <a:pt x="5" y="-1"/>
                        <a:pt x="0" y="0"/>
                        <a:pt x="1" y="3"/>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 name="Google Shape;766;p30">
                  <a:extLst>
                    <a:ext uri="{FF2B5EF4-FFF2-40B4-BE49-F238E27FC236}">
                      <a16:creationId xmlns:a16="http://schemas.microsoft.com/office/drawing/2014/main" id="{3A00D381-0CFE-12BC-0425-D0D805B4CC84}"/>
                    </a:ext>
                  </a:extLst>
                </p:cNvPr>
                <p:cNvSpPr/>
                <p:nvPr/>
              </p:nvSpPr>
              <p:spPr>
                <a:xfrm>
                  <a:off x="6901750" y="2417335"/>
                  <a:ext cx="100440" cy="151560"/>
                </a:xfrm>
                <a:custGeom>
                  <a:avLst/>
                  <a:gdLst/>
                  <a:ahLst/>
                  <a:cxnLst/>
                  <a:rect l="l" t="t" r="r" b="b"/>
                  <a:pathLst>
                    <a:path w="279" h="421" extrusionOk="0">
                      <a:moveTo>
                        <a:pt x="159" y="247"/>
                      </a:moveTo>
                      <a:cubicBezTo>
                        <a:pt x="110" y="163"/>
                        <a:pt x="57" y="82"/>
                        <a:pt x="4" y="1"/>
                      </a:cubicBezTo>
                      <a:cubicBezTo>
                        <a:pt x="3" y="-1"/>
                        <a:pt x="0" y="0"/>
                        <a:pt x="1" y="2"/>
                      </a:cubicBezTo>
                      <a:cubicBezTo>
                        <a:pt x="52" y="88"/>
                        <a:pt x="104" y="174"/>
                        <a:pt x="151" y="263"/>
                      </a:cubicBezTo>
                      <a:cubicBezTo>
                        <a:pt x="170" y="297"/>
                        <a:pt x="189" y="332"/>
                        <a:pt x="211" y="364"/>
                      </a:cubicBezTo>
                      <a:cubicBezTo>
                        <a:pt x="226" y="386"/>
                        <a:pt x="246" y="413"/>
                        <a:pt x="272" y="421"/>
                      </a:cubicBezTo>
                      <a:cubicBezTo>
                        <a:pt x="277" y="423"/>
                        <a:pt x="282" y="417"/>
                        <a:pt x="279" y="413"/>
                      </a:cubicBezTo>
                      <a:cubicBezTo>
                        <a:pt x="260" y="386"/>
                        <a:pt x="235" y="363"/>
                        <a:pt x="215" y="337"/>
                      </a:cubicBezTo>
                      <a:cubicBezTo>
                        <a:pt x="195" y="308"/>
                        <a:pt x="177" y="277"/>
                        <a:pt x="159" y="2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 name="Google Shape;767;p30">
                  <a:extLst>
                    <a:ext uri="{FF2B5EF4-FFF2-40B4-BE49-F238E27FC236}">
                      <a16:creationId xmlns:a16="http://schemas.microsoft.com/office/drawing/2014/main" id="{846BE63F-C7E8-7CA2-1449-2AF53445FDBD}"/>
                    </a:ext>
                  </a:extLst>
                </p:cNvPr>
                <p:cNvSpPr/>
                <p:nvPr/>
              </p:nvSpPr>
              <p:spPr>
                <a:xfrm>
                  <a:off x="6951790" y="2481775"/>
                  <a:ext cx="29520" cy="39960"/>
                </a:xfrm>
                <a:custGeom>
                  <a:avLst/>
                  <a:gdLst/>
                  <a:ahLst/>
                  <a:cxnLst/>
                  <a:rect l="l" t="t" r="r" b="b"/>
                  <a:pathLst>
                    <a:path w="82" h="111" extrusionOk="0">
                      <a:moveTo>
                        <a:pt x="82" y="107"/>
                      </a:moveTo>
                      <a:cubicBezTo>
                        <a:pt x="62" y="68"/>
                        <a:pt x="31" y="36"/>
                        <a:pt x="5" y="1"/>
                      </a:cubicBezTo>
                      <a:cubicBezTo>
                        <a:pt x="3" y="-1"/>
                        <a:pt x="0" y="1"/>
                        <a:pt x="1" y="3"/>
                      </a:cubicBezTo>
                      <a:cubicBezTo>
                        <a:pt x="23" y="41"/>
                        <a:pt x="52" y="74"/>
                        <a:pt x="78" y="110"/>
                      </a:cubicBezTo>
                      <a:cubicBezTo>
                        <a:pt x="80" y="113"/>
                        <a:pt x="84" y="110"/>
                        <a:pt x="82" y="10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 name="Google Shape;768;p30">
                  <a:extLst>
                    <a:ext uri="{FF2B5EF4-FFF2-40B4-BE49-F238E27FC236}">
                      <a16:creationId xmlns:a16="http://schemas.microsoft.com/office/drawing/2014/main" id="{1D10BFDF-96C9-914F-FFC6-D6A8F84568F7}"/>
                    </a:ext>
                  </a:extLst>
                </p:cNvPr>
                <p:cNvSpPr/>
                <p:nvPr/>
              </p:nvSpPr>
              <p:spPr>
                <a:xfrm>
                  <a:off x="6980590" y="2503015"/>
                  <a:ext cx="20520" cy="37800"/>
                </a:xfrm>
                <a:custGeom>
                  <a:avLst/>
                  <a:gdLst/>
                  <a:ahLst/>
                  <a:cxnLst/>
                  <a:rect l="l" t="t" r="r" b="b"/>
                  <a:pathLst>
                    <a:path w="57" h="105" extrusionOk="0">
                      <a:moveTo>
                        <a:pt x="0" y="4"/>
                      </a:moveTo>
                      <a:cubicBezTo>
                        <a:pt x="6" y="41"/>
                        <a:pt x="34" y="73"/>
                        <a:pt x="52" y="104"/>
                      </a:cubicBezTo>
                      <a:cubicBezTo>
                        <a:pt x="54" y="106"/>
                        <a:pt x="58" y="105"/>
                        <a:pt x="57" y="102"/>
                      </a:cubicBezTo>
                      <a:cubicBezTo>
                        <a:pt x="46" y="66"/>
                        <a:pt x="13" y="41"/>
                        <a:pt x="7" y="3"/>
                      </a:cubicBezTo>
                      <a:cubicBezTo>
                        <a:pt x="6" y="-2"/>
                        <a:pt x="0" y="0"/>
                        <a:pt x="0"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769;p30">
                  <a:extLst>
                    <a:ext uri="{FF2B5EF4-FFF2-40B4-BE49-F238E27FC236}">
                      <a16:creationId xmlns:a16="http://schemas.microsoft.com/office/drawing/2014/main" id="{F73FF4D1-AAB3-CB33-AEDA-FB1DFB9A9278}"/>
                    </a:ext>
                  </a:extLst>
                </p:cNvPr>
                <p:cNvSpPr/>
                <p:nvPr/>
              </p:nvSpPr>
              <p:spPr>
                <a:xfrm>
                  <a:off x="6941710" y="2352895"/>
                  <a:ext cx="86760" cy="165240"/>
                </a:xfrm>
                <a:custGeom>
                  <a:avLst/>
                  <a:gdLst/>
                  <a:ahLst/>
                  <a:cxnLst/>
                  <a:rect l="l" t="t" r="r" b="b"/>
                  <a:pathLst>
                    <a:path w="241" h="459" extrusionOk="0">
                      <a:moveTo>
                        <a:pt x="2" y="4"/>
                      </a:moveTo>
                      <a:cubicBezTo>
                        <a:pt x="61" y="55"/>
                        <a:pt x="87" y="134"/>
                        <a:pt x="119" y="203"/>
                      </a:cubicBezTo>
                      <a:cubicBezTo>
                        <a:pt x="159" y="287"/>
                        <a:pt x="205" y="367"/>
                        <a:pt x="232" y="456"/>
                      </a:cubicBezTo>
                      <a:cubicBezTo>
                        <a:pt x="233" y="461"/>
                        <a:pt x="241" y="461"/>
                        <a:pt x="241" y="455"/>
                      </a:cubicBezTo>
                      <a:cubicBezTo>
                        <a:pt x="234" y="359"/>
                        <a:pt x="179" y="277"/>
                        <a:pt x="134" y="194"/>
                      </a:cubicBezTo>
                      <a:cubicBezTo>
                        <a:pt x="98" y="126"/>
                        <a:pt x="70" y="47"/>
                        <a:pt x="5" y="0"/>
                      </a:cubicBezTo>
                      <a:cubicBezTo>
                        <a:pt x="2" y="-1"/>
                        <a:pt x="-1" y="2"/>
                        <a:pt x="2"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770;p30">
                  <a:extLst>
                    <a:ext uri="{FF2B5EF4-FFF2-40B4-BE49-F238E27FC236}">
                      <a16:creationId xmlns:a16="http://schemas.microsoft.com/office/drawing/2014/main" id="{641F6B16-D9EC-A74D-F4C6-6DD4492A4769}"/>
                    </a:ext>
                  </a:extLst>
                </p:cNvPr>
                <p:cNvSpPr/>
                <p:nvPr/>
              </p:nvSpPr>
              <p:spPr>
                <a:xfrm>
                  <a:off x="7028110" y="2474575"/>
                  <a:ext cx="12960" cy="30600"/>
                </a:xfrm>
                <a:custGeom>
                  <a:avLst/>
                  <a:gdLst/>
                  <a:ahLst/>
                  <a:cxnLst/>
                  <a:rect l="l" t="t" r="r" b="b"/>
                  <a:pathLst>
                    <a:path w="36" h="85" extrusionOk="0">
                      <a:moveTo>
                        <a:pt x="36" y="82"/>
                      </a:moveTo>
                      <a:cubicBezTo>
                        <a:pt x="29" y="54"/>
                        <a:pt x="10" y="32"/>
                        <a:pt x="7" y="4"/>
                      </a:cubicBezTo>
                      <a:cubicBezTo>
                        <a:pt x="6" y="0"/>
                        <a:pt x="0" y="-1"/>
                        <a:pt x="0" y="4"/>
                      </a:cubicBezTo>
                      <a:cubicBezTo>
                        <a:pt x="3" y="32"/>
                        <a:pt x="18" y="59"/>
                        <a:pt x="31" y="84"/>
                      </a:cubicBezTo>
                      <a:cubicBezTo>
                        <a:pt x="32" y="86"/>
                        <a:pt x="36" y="85"/>
                        <a:pt x="36"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771;p30">
                  <a:extLst>
                    <a:ext uri="{FF2B5EF4-FFF2-40B4-BE49-F238E27FC236}">
                      <a16:creationId xmlns:a16="http://schemas.microsoft.com/office/drawing/2014/main" id="{4A75A929-96B7-BBE7-BAE4-5F304E2BE714}"/>
                    </a:ext>
                  </a:extLst>
                </p:cNvPr>
                <p:cNvSpPr/>
                <p:nvPr/>
              </p:nvSpPr>
              <p:spPr>
                <a:xfrm>
                  <a:off x="6869710" y="2327335"/>
                  <a:ext cx="42120" cy="43920"/>
                </a:xfrm>
                <a:custGeom>
                  <a:avLst/>
                  <a:gdLst/>
                  <a:ahLst/>
                  <a:cxnLst/>
                  <a:rect l="l" t="t" r="r" b="b"/>
                  <a:pathLst>
                    <a:path w="117" h="122" extrusionOk="0">
                      <a:moveTo>
                        <a:pt x="111" y="119"/>
                      </a:moveTo>
                      <a:cubicBezTo>
                        <a:pt x="111" y="123"/>
                        <a:pt x="116" y="123"/>
                        <a:pt x="117" y="119"/>
                      </a:cubicBezTo>
                      <a:cubicBezTo>
                        <a:pt x="119" y="95"/>
                        <a:pt x="95" y="75"/>
                        <a:pt x="79" y="61"/>
                      </a:cubicBezTo>
                      <a:cubicBezTo>
                        <a:pt x="55" y="41"/>
                        <a:pt x="30" y="22"/>
                        <a:pt x="6" y="1"/>
                      </a:cubicBezTo>
                      <a:cubicBezTo>
                        <a:pt x="3" y="-1"/>
                        <a:pt x="-1" y="2"/>
                        <a:pt x="1" y="5"/>
                      </a:cubicBezTo>
                      <a:cubicBezTo>
                        <a:pt x="10" y="26"/>
                        <a:pt x="33" y="39"/>
                        <a:pt x="50" y="52"/>
                      </a:cubicBezTo>
                      <a:cubicBezTo>
                        <a:pt x="71" y="67"/>
                        <a:pt x="108" y="90"/>
                        <a:pt x="110" y="119"/>
                      </a:cubicBezTo>
                      <a:lnTo>
                        <a:pt x="111" y="119"/>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9" name="Google Shape;772;p30">
                  <a:extLst>
                    <a:ext uri="{FF2B5EF4-FFF2-40B4-BE49-F238E27FC236}">
                      <a16:creationId xmlns:a16="http://schemas.microsoft.com/office/drawing/2014/main" id="{922E6807-312C-2CBA-DD7F-E4C32F74E206}"/>
                    </a:ext>
                  </a:extLst>
                </p:cNvPr>
                <p:cNvSpPr/>
                <p:nvPr/>
              </p:nvSpPr>
              <p:spPr>
                <a:xfrm>
                  <a:off x="6890230" y="2322295"/>
                  <a:ext cx="13320" cy="13320"/>
                </a:xfrm>
                <a:custGeom>
                  <a:avLst/>
                  <a:gdLst/>
                  <a:ahLst/>
                  <a:cxnLst/>
                  <a:rect l="l" t="t" r="r" b="b"/>
                  <a:pathLst>
                    <a:path w="37" h="37" extrusionOk="0">
                      <a:moveTo>
                        <a:pt x="6" y="2"/>
                      </a:moveTo>
                      <a:cubicBezTo>
                        <a:pt x="4" y="-1"/>
                        <a:pt x="-1" y="1"/>
                        <a:pt x="1" y="5"/>
                      </a:cubicBezTo>
                      <a:cubicBezTo>
                        <a:pt x="8" y="19"/>
                        <a:pt x="19" y="30"/>
                        <a:pt x="33" y="37"/>
                      </a:cubicBezTo>
                      <a:cubicBezTo>
                        <a:pt x="37" y="39"/>
                        <a:pt x="40" y="33"/>
                        <a:pt x="36" y="32"/>
                      </a:cubicBezTo>
                      <a:cubicBezTo>
                        <a:pt x="23" y="25"/>
                        <a:pt x="14" y="14"/>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773;p30">
                  <a:extLst>
                    <a:ext uri="{FF2B5EF4-FFF2-40B4-BE49-F238E27FC236}">
                      <a16:creationId xmlns:a16="http://schemas.microsoft.com/office/drawing/2014/main" id="{3900450D-A172-BCCB-9310-6A83ABA6ADB2}"/>
                    </a:ext>
                  </a:extLst>
                </p:cNvPr>
                <p:cNvSpPr/>
                <p:nvPr/>
              </p:nvSpPr>
              <p:spPr>
                <a:xfrm>
                  <a:off x="6835510" y="2411575"/>
                  <a:ext cx="29160" cy="48600"/>
                </a:xfrm>
                <a:custGeom>
                  <a:avLst/>
                  <a:gdLst/>
                  <a:ahLst/>
                  <a:cxnLst/>
                  <a:rect l="l" t="t" r="r" b="b"/>
                  <a:pathLst>
                    <a:path w="81" h="135" extrusionOk="0">
                      <a:moveTo>
                        <a:pt x="1" y="5"/>
                      </a:moveTo>
                      <a:cubicBezTo>
                        <a:pt x="34" y="42"/>
                        <a:pt x="70" y="82"/>
                        <a:pt x="76" y="133"/>
                      </a:cubicBezTo>
                      <a:cubicBezTo>
                        <a:pt x="76" y="136"/>
                        <a:pt x="81" y="136"/>
                        <a:pt x="81" y="133"/>
                      </a:cubicBezTo>
                      <a:cubicBezTo>
                        <a:pt x="75" y="80"/>
                        <a:pt x="42" y="37"/>
                        <a:pt x="5" y="1"/>
                      </a:cubicBezTo>
                      <a:cubicBezTo>
                        <a:pt x="3" y="-2"/>
                        <a:pt x="-1" y="2"/>
                        <a:pt x="1" y="5"/>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1" name="Google Shape;774;p30">
                  <a:extLst>
                    <a:ext uri="{FF2B5EF4-FFF2-40B4-BE49-F238E27FC236}">
                      <a16:creationId xmlns:a16="http://schemas.microsoft.com/office/drawing/2014/main" id="{7C8E2FB8-51AF-9961-4E9B-C889C040C2BC}"/>
                    </a:ext>
                  </a:extLst>
                </p:cNvPr>
                <p:cNvSpPr/>
                <p:nvPr/>
              </p:nvSpPr>
              <p:spPr>
                <a:xfrm>
                  <a:off x="6595750" y="2628655"/>
                  <a:ext cx="152280" cy="122760"/>
                </a:xfrm>
                <a:custGeom>
                  <a:avLst/>
                  <a:gdLst/>
                  <a:ahLst/>
                  <a:cxnLst/>
                  <a:rect l="l" t="t" r="r" b="b"/>
                  <a:pathLst>
                    <a:path w="423" h="341" extrusionOk="0">
                      <a:moveTo>
                        <a:pt x="331" y="288"/>
                      </a:moveTo>
                      <a:cubicBezTo>
                        <a:pt x="289" y="269"/>
                        <a:pt x="253" y="229"/>
                        <a:pt x="220" y="198"/>
                      </a:cubicBezTo>
                      <a:cubicBezTo>
                        <a:pt x="186" y="166"/>
                        <a:pt x="152" y="138"/>
                        <a:pt x="121" y="103"/>
                      </a:cubicBezTo>
                      <a:cubicBezTo>
                        <a:pt x="90" y="68"/>
                        <a:pt x="59" y="28"/>
                        <a:pt x="19" y="2"/>
                      </a:cubicBezTo>
                      <a:cubicBezTo>
                        <a:pt x="7" y="-6"/>
                        <a:pt x="-7" y="12"/>
                        <a:pt x="4" y="22"/>
                      </a:cubicBezTo>
                      <a:cubicBezTo>
                        <a:pt x="38" y="55"/>
                        <a:pt x="70" y="88"/>
                        <a:pt x="102" y="122"/>
                      </a:cubicBezTo>
                      <a:cubicBezTo>
                        <a:pt x="133" y="157"/>
                        <a:pt x="169" y="184"/>
                        <a:pt x="204" y="214"/>
                      </a:cubicBezTo>
                      <a:cubicBezTo>
                        <a:pt x="237" y="243"/>
                        <a:pt x="270" y="270"/>
                        <a:pt x="308" y="292"/>
                      </a:cubicBezTo>
                      <a:cubicBezTo>
                        <a:pt x="344" y="312"/>
                        <a:pt x="387" y="310"/>
                        <a:pt x="419" y="341"/>
                      </a:cubicBezTo>
                      <a:cubicBezTo>
                        <a:pt x="421" y="343"/>
                        <a:pt x="425" y="339"/>
                        <a:pt x="423" y="337"/>
                      </a:cubicBezTo>
                      <a:cubicBezTo>
                        <a:pt x="398" y="310"/>
                        <a:pt x="364" y="302"/>
                        <a:pt x="331" y="28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2" name="Google Shape;775;p30">
                  <a:extLst>
                    <a:ext uri="{FF2B5EF4-FFF2-40B4-BE49-F238E27FC236}">
                      <a16:creationId xmlns:a16="http://schemas.microsoft.com/office/drawing/2014/main" id="{B6D355A7-9554-D177-0825-6E2ED8F62267}"/>
                    </a:ext>
                  </a:extLst>
                </p:cNvPr>
                <p:cNvSpPr/>
                <p:nvPr/>
              </p:nvSpPr>
              <p:spPr>
                <a:xfrm>
                  <a:off x="6664870" y="2648815"/>
                  <a:ext cx="0" cy="720"/>
                </a:xfrm>
                <a:custGeom>
                  <a:avLst/>
                  <a:gdLst/>
                  <a:ahLst/>
                  <a:cxnLst/>
                  <a:rect l="l" t="t" r="r" b="b"/>
                  <a:pathLst>
                    <a:path w="120000" h="2" extrusionOk="0">
                      <a:moveTo>
                        <a:pt x="0" y="0"/>
                      </a:moveTo>
                      <a:lnTo>
                        <a:pt x="0" y="2"/>
                      </a:lnTo>
                      <a:cubicBezTo>
                        <a:pt x="0" y="2"/>
                        <a:pt x="0"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3" name="Google Shape;776;p30">
                  <a:extLst>
                    <a:ext uri="{FF2B5EF4-FFF2-40B4-BE49-F238E27FC236}">
                      <a16:creationId xmlns:a16="http://schemas.microsoft.com/office/drawing/2014/main" id="{CE34041B-1F2C-C51E-20FA-A2C0A74CCF4C}"/>
                    </a:ext>
                  </a:extLst>
                </p:cNvPr>
                <p:cNvSpPr/>
                <p:nvPr/>
              </p:nvSpPr>
              <p:spPr>
                <a:xfrm>
                  <a:off x="6686110" y="2677255"/>
                  <a:ext cx="53280" cy="34200"/>
                </a:xfrm>
                <a:custGeom>
                  <a:avLst/>
                  <a:gdLst/>
                  <a:ahLst/>
                  <a:cxnLst/>
                  <a:rect l="l" t="t" r="r" b="b"/>
                  <a:pathLst>
                    <a:path w="148" h="95" extrusionOk="0">
                      <a:moveTo>
                        <a:pt x="144" y="95"/>
                      </a:moveTo>
                      <a:cubicBezTo>
                        <a:pt x="147" y="96"/>
                        <a:pt x="150" y="92"/>
                        <a:pt x="148" y="90"/>
                      </a:cubicBezTo>
                      <a:cubicBezTo>
                        <a:pt x="104" y="55"/>
                        <a:pt x="48" y="40"/>
                        <a:pt x="7" y="2"/>
                      </a:cubicBezTo>
                      <a:cubicBezTo>
                        <a:pt x="4" y="-2"/>
                        <a:pt x="-2" y="4"/>
                        <a:pt x="2" y="7"/>
                      </a:cubicBezTo>
                      <a:cubicBezTo>
                        <a:pt x="43" y="46"/>
                        <a:pt x="98" y="63"/>
                        <a:pt x="144" y="94"/>
                      </a:cubicBezTo>
                      <a:lnTo>
                        <a:pt x="144" y="9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4" name="Google Shape;777;p30">
                  <a:extLst>
                    <a:ext uri="{FF2B5EF4-FFF2-40B4-BE49-F238E27FC236}">
                      <a16:creationId xmlns:a16="http://schemas.microsoft.com/office/drawing/2014/main" id="{391D9C97-8071-F971-EF2D-644E947B91ED}"/>
                    </a:ext>
                  </a:extLst>
                </p:cNvPr>
                <p:cNvSpPr/>
                <p:nvPr/>
              </p:nvSpPr>
              <p:spPr>
                <a:xfrm>
                  <a:off x="6735430" y="2695615"/>
                  <a:ext cx="21240" cy="19080"/>
                </a:xfrm>
                <a:custGeom>
                  <a:avLst/>
                  <a:gdLst/>
                  <a:ahLst/>
                  <a:cxnLst/>
                  <a:rect l="l" t="t" r="r" b="b"/>
                  <a:pathLst>
                    <a:path w="59" h="53" extrusionOk="0">
                      <a:moveTo>
                        <a:pt x="6" y="1"/>
                      </a:moveTo>
                      <a:cubicBezTo>
                        <a:pt x="4" y="-2"/>
                        <a:pt x="-1" y="1"/>
                        <a:pt x="1" y="4"/>
                      </a:cubicBezTo>
                      <a:cubicBezTo>
                        <a:pt x="16" y="23"/>
                        <a:pt x="34" y="42"/>
                        <a:pt x="56" y="53"/>
                      </a:cubicBezTo>
                      <a:cubicBezTo>
                        <a:pt x="58" y="54"/>
                        <a:pt x="61" y="50"/>
                        <a:pt x="58" y="49"/>
                      </a:cubicBezTo>
                      <a:cubicBezTo>
                        <a:pt x="37" y="37"/>
                        <a:pt x="20" y="20"/>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5" name="Google Shape;778;p30">
                  <a:extLst>
                    <a:ext uri="{FF2B5EF4-FFF2-40B4-BE49-F238E27FC236}">
                      <a16:creationId xmlns:a16="http://schemas.microsoft.com/office/drawing/2014/main" id="{886A0173-58ED-7F26-4647-0E35AB6998F2}"/>
                    </a:ext>
                  </a:extLst>
                </p:cNvPr>
                <p:cNvSpPr/>
                <p:nvPr/>
              </p:nvSpPr>
              <p:spPr>
                <a:xfrm>
                  <a:off x="6674230" y="2881015"/>
                  <a:ext cx="45720" cy="4680"/>
                </a:xfrm>
                <a:custGeom>
                  <a:avLst/>
                  <a:gdLst/>
                  <a:ahLst/>
                  <a:cxnLst/>
                  <a:rect l="l" t="t" r="r" b="b"/>
                  <a:pathLst>
                    <a:path w="127" h="13" extrusionOk="0">
                      <a:moveTo>
                        <a:pt x="4" y="10"/>
                      </a:moveTo>
                      <a:cubicBezTo>
                        <a:pt x="45" y="14"/>
                        <a:pt x="85" y="15"/>
                        <a:pt x="126" y="4"/>
                      </a:cubicBezTo>
                      <a:cubicBezTo>
                        <a:pt x="129" y="3"/>
                        <a:pt x="127" y="-1"/>
                        <a:pt x="124" y="0"/>
                      </a:cubicBezTo>
                      <a:cubicBezTo>
                        <a:pt x="84" y="8"/>
                        <a:pt x="44" y="8"/>
                        <a:pt x="4" y="3"/>
                      </a:cubicBezTo>
                      <a:cubicBezTo>
                        <a:pt x="-1" y="3"/>
                        <a:pt x="-1" y="10"/>
                        <a:pt x="4"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 name="Google Shape;779;p30">
                  <a:extLst>
                    <a:ext uri="{FF2B5EF4-FFF2-40B4-BE49-F238E27FC236}">
                      <a16:creationId xmlns:a16="http://schemas.microsoft.com/office/drawing/2014/main" id="{8719F570-817B-6B28-DFA7-1E20250F6D37}"/>
                    </a:ext>
                  </a:extLst>
                </p:cNvPr>
                <p:cNvSpPr/>
                <p:nvPr/>
              </p:nvSpPr>
              <p:spPr>
                <a:xfrm>
                  <a:off x="6693310" y="2864815"/>
                  <a:ext cx="55080" cy="6120"/>
                </a:xfrm>
                <a:custGeom>
                  <a:avLst/>
                  <a:gdLst/>
                  <a:ahLst/>
                  <a:cxnLst/>
                  <a:rect l="l" t="t" r="r" b="b"/>
                  <a:pathLst>
                    <a:path w="153" h="17" extrusionOk="0">
                      <a:moveTo>
                        <a:pt x="149" y="0"/>
                      </a:moveTo>
                      <a:cubicBezTo>
                        <a:pt x="100" y="8"/>
                        <a:pt x="53" y="13"/>
                        <a:pt x="5" y="5"/>
                      </a:cubicBezTo>
                      <a:cubicBezTo>
                        <a:pt x="1" y="4"/>
                        <a:pt x="-1" y="10"/>
                        <a:pt x="3" y="11"/>
                      </a:cubicBezTo>
                      <a:cubicBezTo>
                        <a:pt x="53" y="21"/>
                        <a:pt x="102" y="18"/>
                        <a:pt x="151" y="7"/>
                      </a:cubicBezTo>
                      <a:cubicBezTo>
                        <a:pt x="156" y="6"/>
                        <a:pt x="153" y="-1"/>
                        <a:pt x="14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7" name="Google Shape;780;p30">
                  <a:extLst>
                    <a:ext uri="{FF2B5EF4-FFF2-40B4-BE49-F238E27FC236}">
                      <a16:creationId xmlns:a16="http://schemas.microsoft.com/office/drawing/2014/main" id="{318E6FEA-4E7C-DE91-80FC-D89391AC7D14}"/>
                    </a:ext>
                  </a:extLst>
                </p:cNvPr>
                <p:cNvSpPr/>
                <p:nvPr/>
              </p:nvSpPr>
              <p:spPr>
                <a:xfrm>
                  <a:off x="6689710" y="2836735"/>
                  <a:ext cx="77760" cy="6120"/>
                </a:xfrm>
                <a:custGeom>
                  <a:avLst/>
                  <a:gdLst/>
                  <a:ahLst/>
                  <a:cxnLst/>
                  <a:rect l="l" t="t" r="r" b="b"/>
                  <a:pathLst>
                    <a:path w="216" h="17" extrusionOk="0">
                      <a:moveTo>
                        <a:pt x="4" y="17"/>
                      </a:moveTo>
                      <a:cubicBezTo>
                        <a:pt x="74" y="8"/>
                        <a:pt x="143" y="5"/>
                        <a:pt x="212" y="16"/>
                      </a:cubicBezTo>
                      <a:cubicBezTo>
                        <a:pt x="216" y="17"/>
                        <a:pt x="218" y="11"/>
                        <a:pt x="214" y="10"/>
                      </a:cubicBezTo>
                      <a:cubicBezTo>
                        <a:pt x="144" y="-7"/>
                        <a:pt x="74" y="0"/>
                        <a:pt x="3" y="10"/>
                      </a:cubicBezTo>
                      <a:cubicBezTo>
                        <a:pt x="0" y="11"/>
                        <a:pt x="0" y="17"/>
                        <a:pt x="4" y="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8" name="Google Shape;781;p30">
                  <a:extLst>
                    <a:ext uri="{FF2B5EF4-FFF2-40B4-BE49-F238E27FC236}">
                      <a16:creationId xmlns:a16="http://schemas.microsoft.com/office/drawing/2014/main" id="{C6431E9D-0661-F55B-2C49-1E85962847F7}"/>
                    </a:ext>
                  </a:extLst>
                </p:cNvPr>
                <p:cNvSpPr/>
                <p:nvPr/>
              </p:nvSpPr>
              <p:spPr>
                <a:xfrm>
                  <a:off x="6544990" y="2782735"/>
                  <a:ext cx="109080" cy="46440"/>
                </a:xfrm>
                <a:custGeom>
                  <a:avLst/>
                  <a:gdLst/>
                  <a:ahLst/>
                  <a:cxnLst/>
                  <a:rect l="l" t="t" r="r" b="b"/>
                  <a:pathLst>
                    <a:path w="303" h="129" extrusionOk="0">
                      <a:moveTo>
                        <a:pt x="3" y="6"/>
                      </a:moveTo>
                      <a:cubicBezTo>
                        <a:pt x="113" y="20"/>
                        <a:pt x="187" y="121"/>
                        <a:pt x="299" y="129"/>
                      </a:cubicBezTo>
                      <a:cubicBezTo>
                        <a:pt x="304" y="129"/>
                        <a:pt x="305" y="121"/>
                        <a:pt x="300" y="120"/>
                      </a:cubicBezTo>
                      <a:cubicBezTo>
                        <a:pt x="193" y="103"/>
                        <a:pt x="113" y="3"/>
                        <a:pt x="3" y="0"/>
                      </a:cubicBezTo>
                      <a:cubicBezTo>
                        <a:pt x="-1" y="0"/>
                        <a:pt x="-1" y="5"/>
                        <a:pt x="3" y="6"/>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9" name="Google Shape;782;p30">
                  <a:extLst>
                    <a:ext uri="{FF2B5EF4-FFF2-40B4-BE49-F238E27FC236}">
                      <a16:creationId xmlns:a16="http://schemas.microsoft.com/office/drawing/2014/main" id="{B4159306-8628-C6F1-01E6-3C0A51B820C7}"/>
                    </a:ext>
                  </a:extLst>
                </p:cNvPr>
                <p:cNvSpPr/>
                <p:nvPr/>
              </p:nvSpPr>
              <p:spPr>
                <a:xfrm>
                  <a:off x="6831910" y="2663935"/>
                  <a:ext cx="15480" cy="19080"/>
                </a:xfrm>
                <a:custGeom>
                  <a:avLst/>
                  <a:gdLst/>
                  <a:ahLst/>
                  <a:cxnLst/>
                  <a:rect l="l" t="t" r="r" b="b"/>
                  <a:pathLst>
                    <a:path w="43" h="53" extrusionOk="0">
                      <a:moveTo>
                        <a:pt x="1" y="5"/>
                      </a:moveTo>
                      <a:cubicBezTo>
                        <a:pt x="15" y="19"/>
                        <a:pt x="28" y="36"/>
                        <a:pt x="40" y="52"/>
                      </a:cubicBezTo>
                      <a:cubicBezTo>
                        <a:pt x="41" y="55"/>
                        <a:pt x="45" y="53"/>
                        <a:pt x="43" y="50"/>
                      </a:cubicBezTo>
                      <a:cubicBezTo>
                        <a:pt x="32" y="32"/>
                        <a:pt x="19" y="16"/>
                        <a:pt x="5" y="1"/>
                      </a:cubicBezTo>
                      <a:cubicBezTo>
                        <a:pt x="2" y="-2"/>
                        <a:pt x="-2" y="2"/>
                        <a:pt x="1"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0" name="Google Shape;783;p30">
                  <a:extLst>
                    <a:ext uri="{FF2B5EF4-FFF2-40B4-BE49-F238E27FC236}">
                      <a16:creationId xmlns:a16="http://schemas.microsoft.com/office/drawing/2014/main" id="{96D01BEA-414B-8C12-0270-A8BD8C33B869}"/>
                    </a:ext>
                  </a:extLst>
                </p:cNvPr>
                <p:cNvSpPr/>
                <p:nvPr/>
              </p:nvSpPr>
              <p:spPr>
                <a:xfrm>
                  <a:off x="6819310" y="2525695"/>
                  <a:ext cx="49320" cy="79200"/>
                </a:xfrm>
                <a:custGeom>
                  <a:avLst/>
                  <a:gdLst/>
                  <a:ahLst/>
                  <a:cxnLst/>
                  <a:rect l="l" t="t" r="r" b="b"/>
                  <a:pathLst>
                    <a:path w="137" h="220" extrusionOk="0">
                      <a:moveTo>
                        <a:pt x="6" y="2"/>
                      </a:moveTo>
                      <a:cubicBezTo>
                        <a:pt x="4" y="-1"/>
                        <a:pt x="0" y="1"/>
                        <a:pt x="1" y="4"/>
                      </a:cubicBezTo>
                      <a:cubicBezTo>
                        <a:pt x="39" y="78"/>
                        <a:pt x="78" y="156"/>
                        <a:pt x="133" y="219"/>
                      </a:cubicBezTo>
                      <a:cubicBezTo>
                        <a:pt x="135" y="222"/>
                        <a:pt x="139" y="218"/>
                        <a:pt x="137" y="215"/>
                      </a:cubicBezTo>
                      <a:cubicBezTo>
                        <a:pt x="90" y="145"/>
                        <a:pt x="47" y="75"/>
                        <a:pt x="6" y="2"/>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1" name="Google Shape;784;p30">
                  <a:extLst>
                    <a:ext uri="{FF2B5EF4-FFF2-40B4-BE49-F238E27FC236}">
                      <a16:creationId xmlns:a16="http://schemas.microsoft.com/office/drawing/2014/main" id="{CF2C7C1B-5EA9-70A2-9263-68A50C46CC95}"/>
                    </a:ext>
                  </a:extLst>
                </p:cNvPr>
                <p:cNvSpPr/>
                <p:nvPr/>
              </p:nvSpPr>
              <p:spPr>
                <a:xfrm>
                  <a:off x="6847390" y="2557375"/>
                  <a:ext cx="31680" cy="50760"/>
                </a:xfrm>
                <a:custGeom>
                  <a:avLst/>
                  <a:gdLst/>
                  <a:ahLst/>
                  <a:cxnLst/>
                  <a:rect l="l" t="t" r="r" b="b"/>
                  <a:pathLst>
                    <a:path w="88" h="141" extrusionOk="0">
                      <a:moveTo>
                        <a:pt x="84" y="140"/>
                      </a:moveTo>
                      <a:cubicBezTo>
                        <a:pt x="85" y="142"/>
                        <a:pt x="89" y="140"/>
                        <a:pt x="88" y="137"/>
                      </a:cubicBezTo>
                      <a:cubicBezTo>
                        <a:pt x="66" y="89"/>
                        <a:pt x="35" y="45"/>
                        <a:pt x="5" y="1"/>
                      </a:cubicBezTo>
                      <a:cubicBezTo>
                        <a:pt x="4" y="-1"/>
                        <a:pt x="0" y="1"/>
                        <a:pt x="1" y="4"/>
                      </a:cubicBezTo>
                      <a:cubicBezTo>
                        <a:pt x="30" y="48"/>
                        <a:pt x="58" y="93"/>
                        <a:pt x="84" y="139"/>
                      </a:cubicBezTo>
                      <a:lnTo>
                        <a:pt x="84" y="140"/>
                      </a:ln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2" name="Google Shape;785;p30">
                  <a:extLst>
                    <a:ext uri="{FF2B5EF4-FFF2-40B4-BE49-F238E27FC236}">
                      <a16:creationId xmlns:a16="http://schemas.microsoft.com/office/drawing/2014/main" id="{73EE0914-FC17-A9AB-34BA-49074A01C68A}"/>
                    </a:ext>
                  </a:extLst>
                </p:cNvPr>
                <p:cNvSpPr/>
                <p:nvPr/>
              </p:nvSpPr>
              <p:spPr>
                <a:xfrm>
                  <a:off x="6800230" y="2490775"/>
                  <a:ext cx="29880" cy="26280"/>
                </a:xfrm>
                <a:custGeom>
                  <a:avLst/>
                  <a:gdLst/>
                  <a:ahLst/>
                  <a:cxnLst/>
                  <a:rect l="l" t="t" r="r" b="b"/>
                  <a:pathLst>
                    <a:path w="83" h="73" extrusionOk="0">
                      <a:moveTo>
                        <a:pt x="2" y="5"/>
                      </a:moveTo>
                      <a:cubicBezTo>
                        <a:pt x="30" y="24"/>
                        <a:pt x="59" y="44"/>
                        <a:pt x="79" y="72"/>
                      </a:cubicBezTo>
                      <a:cubicBezTo>
                        <a:pt x="81" y="74"/>
                        <a:pt x="84" y="72"/>
                        <a:pt x="83" y="70"/>
                      </a:cubicBezTo>
                      <a:cubicBezTo>
                        <a:pt x="63" y="40"/>
                        <a:pt x="34" y="20"/>
                        <a:pt x="5" y="1"/>
                      </a:cubicBezTo>
                      <a:cubicBezTo>
                        <a:pt x="2" y="-2"/>
                        <a:pt x="-1" y="3"/>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3" name="Google Shape;786;p30">
                  <a:extLst>
                    <a:ext uri="{FF2B5EF4-FFF2-40B4-BE49-F238E27FC236}">
                      <a16:creationId xmlns:a16="http://schemas.microsoft.com/office/drawing/2014/main" id="{FEBFDEC6-BCA0-EE8E-04DE-E1C04EAA2EF4}"/>
                    </a:ext>
                  </a:extLst>
                </p:cNvPr>
                <p:cNvSpPr/>
                <p:nvPr/>
              </p:nvSpPr>
              <p:spPr>
                <a:xfrm>
                  <a:off x="6725350" y="2546935"/>
                  <a:ext cx="86040" cy="93240"/>
                </a:xfrm>
                <a:custGeom>
                  <a:avLst/>
                  <a:gdLst/>
                  <a:ahLst/>
                  <a:cxnLst/>
                  <a:rect l="l" t="t" r="r" b="b"/>
                  <a:pathLst>
                    <a:path w="239" h="259" extrusionOk="0">
                      <a:moveTo>
                        <a:pt x="4" y="1"/>
                      </a:moveTo>
                      <a:cubicBezTo>
                        <a:pt x="2" y="-1"/>
                        <a:pt x="-1" y="2"/>
                        <a:pt x="1" y="4"/>
                      </a:cubicBezTo>
                      <a:cubicBezTo>
                        <a:pt x="73" y="92"/>
                        <a:pt x="151" y="178"/>
                        <a:pt x="233" y="258"/>
                      </a:cubicBezTo>
                      <a:cubicBezTo>
                        <a:pt x="236" y="261"/>
                        <a:pt x="242" y="257"/>
                        <a:pt x="239" y="253"/>
                      </a:cubicBezTo>
                      <a:cubicBezTo>
                        <a:pt x="174" y="158"/>
                        <a:pt x="79" y="87"/>
                        <a:pt x="4"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4" name="Google Shape;787;p30">
                  <a:extLst>
                    <a:ext uri="{FF2B5EF4-FFF2-40B4-BE49-F238E27FC236}">
                      <a16:creationId xmlns:a16="http://schemas.microsoft.com/office/drawing/2014/main" id="{F328403D-D004-F5EE-93B9-02E83B52D8A3}"/>
                    </a:ext>
                  </a:extLst>
                </p:cNvPr>
                <p:cNvSpPr/>
                <p:nvPr/>
              </p:nvSpPr>
              <p:spPr>
                <a:xfrm>
                  <a:off x="6803470" y="2612815"/>
                  <a:ext cx="21600" cy="25200"/>
                </a:xfrm>
                <a:custGeom>
                  <a:avLst/>
                  <a:gdLst/>
                  <a:ahLst/>
                  <a:cxnLst/>
                  <a:rect l="l" t="t" r="r" b="b"/>
                  <a:pathLst>
                    <a:path w="60" h="70" extrusionOk="0">
                      <a:moveTo>
                        <a:pt x="55" y="69"/>
                      </a:moveTo>
                      <a:cubicBezTo>
                        <a:pt x="58" y="72"/>
                        <a:pt x="62" y="68"/>
                        <a:pt x="60" y="66"/>
                      </a:cubicBezTo>
                      <a:cubicBezTo>
                        <a:pt x="45" y="42"/>
                        <a:pt x="26" y="21"/>
                        <a:pt x="7" y="1"/>
                      </a:cubicBezTo>
                      <a:cubicBezTo>
                        <a:pt x="3" y="-2"/>
                        <a:pt x="-2" y="3"/>
                        <a:pt x="1" y="7"/>
                      </a:cubicBezTo>
                      <a:cubicBezTo>
                        <a:pt x="21" y="26"/>
                        <a:pt x="37" y="49"/>
                        <a:pt x="55"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 name="Google Shape;788;p30">
                  <a:extLst>
                    <a:ext uri="{FF2B5EF4-FFF2-40B4-BE49-F238E27FC236}">
                      <a16:creationId xmlns:a16="http://schemas.microsoft.com/office/drawing/2014/main" id="{60990C2D-9721-7BC4-BC30-9E3C316027B3}"/>
                    </a:ext>
                  </a:extLst>
                </p:cNvPr>
                <p:cNvSpPr/>
                <p:nvPr/>
              </p:nvSpPr>
              <p:spPr>
                <a:xfrm>
                  <a:off x="6817870" y="2609935"/>
                  <a:ext cx="19080" cy="27720"/>
                </a:xfrm>
                <a:custGeom>
                  <a:avLst/>
                  <a:gdLst/>
                  <a:ahLst/>
                  <a:cxnLst/>
                  <a:rect l="l" t="t" r="r" b="b"/>
                  <a:pathLst>
                    <a:path w="53" h="77" extrusionOk="0">
                      <a:moveTo>
                        <a:pt x="53" y="74"/>
                      </a:moveTo>
                      <a:cubicBezTo>
                        <a:pt x="36" y="50"/>
                        <a:pt x="17" y="28"/>
                        <a:pt x="5" y="1"/>
                      </a:cubicBezTo>
                      <a:cubicBezTo>
                        <a:pt x="4" y="-1"/>
                        <a:pt x="0" y="1"/>
                        <a:pt x="1" y="3"/>
                      </a:cubicBezTo>
                      <a:cubicBezTo>
                        <a:pt x="12" y="31"/>
                        <a:pt x="30" y="54"/>
                        <a:pt x="50" y="77"/>
                      </a:cubicBezTo>
                      <a:cubicBezTo>
                        <a:pt x="51" y="79"/>
                        <a:pt x="55" y="76"/>
                        <a:pt x="53"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 name="Google Shape;789;p30">
                  <a:extLst>
                    <a:ext uri="{FF2B5EF4-FFF2-40B4-BE49-F238E27FC236}">
                      <a16:creationId xmlns:a16="http://schemas.microsoft.com/office/drawing/2014/main" id="{1F6A17FD-B15D-17BB-B692-CD1F1752C394}"/>
                    </a:ext>
                  </a:extLst>
                </p:cNvPr>
                <p:cNvSpPr/>
                <p:nvPr/>
              </p:nvSpPr>
              <p:spPr>
                <a:xfrm>
                  <a:off x="6572710" y="3015295"/>
                  <a:ext cx="63360" cy="23400"/>
                </a:xfrm>
                <a:custGeom>
                  <a:avLst/>
                  <a:gdLst/>
                  <a:ahLst/>
                  <a:cxnLst/>
                  <a:rect l="l" t="t" r="r" b="b"/>
                  <a:pathLst>
                    <a:path w="176" h="65" extrusionOk="0">
                      <a:moveTo>
                        <a:pt x="173" y="0"/>
                      </a:moveTo>
                      <a:cubicBezTo>
                        <a:pt x="116" y="18"/>
                        <a:pt x="59" y="35"/>
                        <a:pt x="3" y="57"/>
                      </a:cubicBezTo>
                      <a:cubicBezTo>
                        <a:pt x="-2" y="59"/>
                        <a:pt x="0" y="66"/>
                        <a:pt x="5" y="65"/>
                      </a:cubicBezTo>
                      <a:cubicBezTo>
                        <a:pt x="63" y="49"/>
                        <a:pt x="120" y="29"/>
                        <a:pt x="175" y="5"/>
                      </a:cubicBezTo>
                      <a:cubicBezTo>
                        <a:pt x="178" y="4"/>
                        <a:pt x="176" y="-1"/>
                        <a:pt x="17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7" name="Google Shape;790;p30">
                  <a:extLst>
                    <a:ext uri="{FF2B5EF4-FFF2-40B4-BE49-F238E27FC236}">
                      <a16:creationId xmlns:a16="http://schemas.microsoft.com/office/drawing/2014/main" id="{ADE13699-05C0-572D-A734-ED459534A6AB}"/>
                    </a:ext>
                  </a:extLst>
                </p:cNvPr>
                <p:cNvSpPr/>
                <p:nvPr/>
              </p:nvSpPr>
              <p:spPr>
                <a:xfrm>
                  <a:off x="6595750" y="2926735"/>
                  <a:ext cx="155160" cy="23760"/>
                </a:xfrm>
                <a:custGeom>
                  <a:avLst/>
                  <a:gdLst/>
                  <a:ahLst/>
                  <a:cxnLst/>
                  <a:rect l="l" t="t" r="r" b="b"/>
                  <a:pathLst>
                    <a:path w="431" h="66" extrusionOk="0">
                      <a:moveTo>
                        <a:pt x="2" y="37"/>
                      </a:moveTo>
                      <a:cubicBezTo>
                        <a:pt x="139" y="96"/>
                        <a:pt x="291" y="56"/>
                        <a:pt x="427" y="12"/>
                      </a:cubicBezTo>
                      <a:cubicBezTo>
                        <a:pt x="435" y="10"/>
                        <a:pt x="432" y="-2"/>
                        <a:pt x="424" y="0"/>
                      </a:cubicBezTo>
                      <a:cubicBezTo>
                        <a:pt x="283" y="27"/>
                        <a:pt x="148" y="74"/>
                        <a:pt x="4" y="33"/>
                      </a:cubicBezTo>
                      <a:cubicBezTo>
                        <a:pt x="1" y="32"/>
                        <a:pt x="-1" y="36"/>
                        <a:pt x="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 name="Google Shape;791;p30">
                  <a:extLst>
                    <a:ext uri="{FF2B5EF4-FFF2-40B4-BE49-F238E27FC236}">
                      <a16:creationId xmlns:a16="http://schemas.microsoft.com/office/drawing/2014/main" id="{D1448AC8-DF5D-A699-73CB-1317496C22D8}"/>
                    </a:ext>
                  </a:extLst>
                </p:cNvPr>
                <p:cNvSpPr/>
                <p:nvPr/>
              </p:nvSpPr>
              <p:spPr>
                <a:xfrm>
                  <a:off x="6690070" y="2908735"/>
                  <a:ext cx="65160" cy="9000"/>
                </a:xfrm>
                <a:custGeom>
                  <a:avLst/>
                  <a:gdLst/>
                  <a:ahLst/>
                  <a:cxnLst/>
                  <a:rect l="l" t="t" r="r" b="b"/>
                  <a:pathLst>
                    <a:path w="181" h="25" extrusionOk="0">
                      <a:moveTo>
                        <a:pt x="178" y="0"/>
                      </a:moveTo>
                      <a:cubicBezTo>
                        <a:pt x="119" y="-1"/>
                        <a:pt x="62" y="16"/>
                        <a:pt x="3" y="19"/>
                      </a:cubicBezTo>
                      <a:cubicBezTo>
                        <a:pt x="0" y="20"/>
                        <a:pt x="0" y="25"/>
                        <a:pt x="3" y="25"/>
                      </a:cubicBezTo>
                      <a:cubicBezTo>
                        <a:pt x="62" y="26"/>
                        <a:pt x="120" y="9"/>
                        <a:pt x="178" y="6"/>
                      </a:cubicBezTo>
                      <a:cubicBezTo>
                        <a:pt x="182" y="5"/>
                        <a:pt x="182" y="0"/>
                        <a:pt x="17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 name="Google Shape;792;p30">
                  <a:extLst>
                    <a:ext uri="{FF2B5EF4-FFF2-40B4-BE49-F238E27FC236}">
                      <a16:creationId xmlns:a16="http://schemas.microsoft.com/office/drawing/2014/main" id="{55634460-F787-E8FD-7F7A-BD34DD364EC6}"/>
                    </a:ext>
                  </a:extLst>
                </p:cNvPr>
                <p:cNvSpPr/>
                <p:nvPr/>
              </p:nvSpPr>
              <p:spPr>
                <a:xfrm>
                  <a:off x="6548590" y="2887855"/>
                  <a:ext cx="57960" cy="12600"/>
                </a:xfrm>
                <a:custGeom>
                  <a:avLst/>
                  <a:gdLst/>
                  <a:ahLst/>
                  <a:cxnLst/>
                  <a:rect l="l" t="t" r="r" b="b"/>
                  <a:pathLst>
                    <a:path w="161" h="35" extrusionOk="0">
                      <a:moveTo>
                        <a:pt x="158" y="27"/>
                      </a:moveTo>
                      <a:cubicBezTo>
                        <a:pt x="105" y="22"/>
                        <a:pt x="55" y="10"/>
                        <a:pt x="4" y="0"/>
                      </a:cubicBezTo>
                      <a:cubicBezTo>
                        <a:pt x="0" y="-1"/>
                        <a:pt x="-1" y="4"/>
                        <a:pt x="2" y="5"/>
                      </a:cubicBezTo>
                      <a:cubicBezTo>
                        <a:pt x="51" y="24"/>
                        <a:pt x="106" y="30"/>
                        <a:pt x="158" y="35"/>
                      </a:cubicBezTo>
                      <a:cubicBezTo>
                        <a:pt x="163" y="36"/>
                        <a:pt x="163" y="28"/>
                        <a:pt x="158"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0" name="Google Shape;793;p30">
                  <a:extLst>
                    <a:ext uri="{FF2B5EF4-FFF2-40B4-BE49-F238E27FC236}">
                      <a16:creationId xmlns:a16="http://schemas.microsoft.com/office/drawing/2014/main" id="{D3430085-4755-04DB-75B9-352FBD971E4A}"/>
                    </a:ext>
                  </a:extLst>
                </p:cNvPr>
                <p:cNvSpPr/>
                <p:nvPr/>
              </p:nvSpPr>
              <p:spPr>
                <a:xfrm>
                  <a:off x="6576670" y="2909815"/>
                  <a:ext cx="29880" cy="3240"/>
                </a:xfrm>
                <a:custGeom>
                  <a:avLst/>
                  <a:gdLst/>
                  <a:ahLst/>
                  <a:cxnLst/>
                  <a:rect l="l" t="t" r="r" b="b"/>
                  <a:pathLst>
                    <a:path w="83" h="9" extrusionOk="0">
                      <a:moveTo>
                        <a:pt x="80" y="2"/>
                      </a:moveTo>
                      <a:cubicBezTo>
                        <a:pt x="55" y="0"/>
                        <a:pt x="28" y="-1"/>
                        <a:pt x="3" y="1"/>
                      </a:cubicBezTo>
                      <a:cubicBezTo>
                        <a:pt x="-1" y="2"/>
                        <a:pt x="-1" y="7"/>
                        <a:pt x="3" y="8"/>
                      </a:cubicBezTo>
                      <a:cubicBezTo>
                        <a:pt x="28" y="10"/>
                        <a:pt x="55" y="9"/>
                        <a:pt x="80" y="7"/>
                      </a:cubicBezTo>
                      <a:cubicBezTo>
                        <a:pt x="84" y="7"/>
                        <a:pt x="84" y="2"/>
                        <a:pt x="8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1" name="Google Shape;794;p30">
                  <a:extLst>
                    <a:ext uri="{FF2B5EF4-FFF2-40B4-BE49-F238E27FC236}">
                      <a16:creationId xmlns:a16="http://schemas.microsoft.com/office/drawing/2014/main" id="{9B8D6A7F-08AF-F976-662D-4D2F706BA044}"/>
                    </a:ext>
                  </a:extLst>
                </p:cNvPr>
                <p:cNvSpPr/>
                <p:nvPr/>
              </p:nvSpPr>
              <p:spPr>
                <a:xfrm>
                  <a:off x="6534550" y="2060935"/>
                  <a:ext cx="104760" cy="50400"/>
                </a:xfrm>
                <a:custGeom>
                  <a:avLst/>
                  <a:gdLst/>
                  <a:ahLst/>
                  <a:cxnLst/>
                  <a:rect l="l" t="t" r="r" b="b"/>
                  <a:pathLst>
                    <a:path w="291" h="140" extrusionOk="0">
                      <a:moveTo>
                        <a:pt x="4" y="140"/>
                      </a:moveTo>
                      <a:cubicBezTo>
                        <a:pt x="94" y="82"/>
                        <a:pt x="192" y="45"/>
                        <a:pt x="290" y="4"/>
                      </a:cubicBezTo>
                      <a:cubicBezTo>
                        <a:pt x="293" y="3"/>
                        <a:pt x="292" y="-1"/>
                        <a:pt x="289" y="0"/>
                      </a:cubicBezTo>
                      <a:cubicBezTo>
                        <a:pt x="189" y="35"/>
                        <a:pt x="90" y="78"/>
                        <a:pt x="2" y="136"/>
                      </a:cubicBezTo>
                      <a:cubicBezTo>
                        <a:pt x="-1" y="138"/>
                        <a:pt x="2" y="142"/>
                        <a:pt x="4" y="140"/>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2" name="Google Shape;795;p30">
                  <a:extLst>
                    <a:ext uri="{FF2B5EF4-FFF2-40B4-BE49-F238E27FC236}">
                      <a16:creationId xmlns:a16="http://schemas.microsoft.com/office/drawing/2014/main" id="{7B989DFE-C1CF-2CD1-4209-F8F9F7DFA166}"/>
                    </a:ext>
                  </a:extLst>
                </p:cNvPr>
                <p:cNvSpPr/>
                <p:nvPr/>
              </p:nvSpPr>
              <p:spPr>
                <a:xfrm>
                  <a:off x="6565870" y="2036095"/>
                  <a:ext cx="68400" cy="35280"/>
                </a:xfrm>
                <a:custGeom>
                  <a:avLst/>
                  <a:gdLst/>
                  <a:ahLst/>
                  <a:cxnLst/>
                  <a:rect l="l" t="t" r="r" b="b"/>
                  <a:pathLst>
                    <a:path w="190" h="98" extrusionOk="0">
                      <a:moveTo>
                        <a:pt x="5" y="98"/>
                      </a:moveTo>
                      <a:cubicBezTo>
                        <a:pt x="66" y="66"/>
                        <a:pt x="130" y="40"/>
                        <a:pt x="189" y="6"/>
                      </a:cubicBezTo>
                      <a:cubicBezTo>
                        <a:pt x="192" y="4"/>
                        <a:pt x="190" y="-1"/>
                        <a:pt x="187" y="1"/>
                      </a:cubicBezTo>
                      <a:cubicBezTo>
                        <a:pt x="126" y="35"/>
                        <a:pt x="63" y="61"/>
                        <a:pt x="2" y="93"/>
                      </a:cubicBezTo>
                      <a:cubicBezTo>
                        <a:pt x="-1" y="95"/>
                        <a:pt x="2" y="99"/>
                        <a:pt x="5"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796;p30">
                  <a:extLst>
                    <a:ext uri="{FF2B5EF4-FFF2-40B4-BE49-F238E27FC236}">
                      <a16:creationId xmlns:a16="http://schemas.microsoft.com/office/drawing/2014/main" id="{6D86A8EB-D9F8-DFE8-8AB4-164F9443878E}"/>
                    </a:ext>
                  </a:extLst>
                </p:cNvPr>
                <p:cNvSpPr/>
                <p:nvPr/>
              </p:nvSpPr>
              <p:spPr>
                <a:xfrm>
                  <a:off x="6578470" y="2004775"/>
                  <a:ext cx="34920" cy="19440"/>
                </a:xfrm>
                <a:custGeom>
                  <a:avLst/>
                  <a:gdLst/>
                  <a:ahLst/>
                  <a:cxnLst/>
                  <a:rect l="l" t="t" r="r" b="b"/>
                  <a:pathLst>
                    <a:path w="97" h="54" extrusionOk="0">
                      <a:moveTo>
                        <a:pt x="4" y="53"/>
                      </a:moveTo>
                      <a:cubicBezTo>
                        <a:pt x="30" y="29"/>
                        <a:pt x="62" y="15"/>
                        <a:pt x="95" y="5"/>
                      </a:cubicBezTo>
                      <a:cubicBezTo>
                        <a:pt x="99" y="4"/>
                        <a:pt x="97" y="0"/>
                        <a:pt x="94" y="0"/>
                      </a:cubicBezTo>
                      <a:cubicBezTo>
                        <a:pt x="60" y="10"/>
                        <a:pt x="27" y="25"/>
                        <a:pt x="1" y="50"/>
                      </a:cubicBezTo>
                      <a:cubicBezTo>
                        <a:pt x="-1" y="52"/>
                        <a:pt x="2" y="55"/>
                        <a:pt x="4"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797;p30">
                  <a:extLst>
                    <a:ext uri="{FF2B5EF4-FFF2-40B4-BE49-F238E27FC236}">
                      <a16:creationId xmlns:a16="http://schemas.microsoft.com/office/drawing/2014/main" id="{D0139C7B-F41F-4A86-B92D-0C50368E3BA8}"/>
                    </a:ext>
                  </a:extLst>
                </p:cNvPr>
                <p:cNvSpPr/>
                <p:nvPr/>
              </p:nvSpPr>
              <p:spPr>
                <a:xfrm>
                  <a:off x="6704110" y="2284495"/>
                  <a:ext cx="28440" cy="22680"/>
                </a:xfrm>
                <a:custGeom>
                  <a:avLst/>
                  <a:gdLst/>
                  <a:ahLst/>
                  <a:cxnLst/>
                  <a:rect l="l" t="t" r="r" b="b"/>
                  <a:pathLst>
                    <a:path w="79" h="63" extrusionOk="0">
                      <a:moveTo>
                        <a:pt x="4" y="63"/>
                      </a:moveTo>
                      <a:cubicBezTo>
                        <a:pt x="31" y="46"/>
                        <a:pt x="60" y="31"/>
                        <a:pt x="79" y="4"/>
                      </a:cubicBezTo>
                      <a:cubicBezTo>
                        <a:pt x="81" y="2"/>
                        <a:pt x="76" y="-2"/>
                        <a:pt x="74" y="1"/>
                      </a:cubicBezTo>
                      <a:cubicBezTo>
                        <a:pt x="52" y="23"/>
                        <a:pt x="27" y="41"/>
                        <a:pt x="2" y="59"/>
                      </a:cubicBezTo>
                      <a:cubicBezTo>
                        <a:pt x="-1" y="61"/>
                        <a:pt x="2" y="65"/>
                        <a:pt x="4"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798;p30">
                  <a:extLst>
                    <a:ext uri="{FF2B5EF4-FFF2-40B4-BE49-F238E27FC236}">
                      <a16:creationId xmlns:a16="http://schemas.microsoft.com/office/drawing/2014/main" id="{12A0BBAF-832A-D34D-7589-572EE5286D99}"/>
                    </a:ext>
                  </a:extLst>
                </p:cNvPr>
                <p:cNvSpPr/>
                <p:nvPr/>
              </p:nvSpPr>
              <p:spPr>
                <a:xfrm>
                  <a:off x="6717790" y="2265055"/>
                  <a:ext cx="27000" cy="16200"/>
                </a:xfrm>
                <a:custGeom>
                  <a:avLst/>
                  <a:gdLst/>
                  <a:ahLst/>
                  <a:cxnLst/>
                  <a:rect l="l" t="t" r="r" b="b"/>
                  <a:pathLst>
                    <a:path w="75" h="45" extrusionOk="0">
                      <a:moveTo>
                        <a:pt x="6" y="45"/>
                      </a:moveTo>
                      <a:cubicBezTo>
                        <a:pt x="29" y="34"/>
                        <a:pt x="50" y="18"/>
                        <a:pt x="74" y="6"/>
                      </a:cubicBezTo>
                      <a:cubicBezTo>
                        <a:pt x="77" y="5"/>
                        <a:pt x="75" y="-1"/>
                        <a:pt x="71" y="0"/>
                      </a:cubicBezTo>
                      <a:cubicBezTo>
                        <a:pt x="46" y="8"/>
                        <a:pt x="23" y="24"/>
                        <a:pt x="2" y="40"/>
                      </a:cubicBezTo>
                      <a:cubicBezTo>
                        <a:pt x="-1" y="42"/>
                        <a:pt x="2" y="47"/>
                        <a:pt x="6"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799;p30">
                  <a:extLst>
                    <a:ext uri="{FF2B5EF4-FFF2-40B4-BE49-F238E27FC236}">
                      <a16:creationId xmlns:a16="http://schemas.microsoft.com/office/drawing/2014/main" id="{E198CA54-8FB7-AF36-1E9E-BF6DF9CCED51}"/>
                    </a:ext>
                  </a:extLst>
                </p:cNvPr>
                <p:cNvSpPr/>
                <p:nvPr/>
              </p:nvSpPr>
              <p:spPr>
                <a:xfrm>
                  <a:off x="6592510" y="2123215"/>
                  <a:ext cx="65160" cy="32040"/>
                </a:xfrm>
                <a:custGeom>
                  <a:avLst/>
                  <a:gdLst/>
                  <a:ahLst/>
                  <a:cxnLst/>
                  <a:rect l="l" t="t" r="r" b="b"/>
                  <a:pathLst>
                    <a:path w="181" h="89" extrusionOk="0">
                      <a:moveTo>
                        <a:pt x="3" y="89"/>
                      </a:moveTo>
                      <a:cubicBezTo>
                        <a:pt x="63" y="66"/>
                        <a:pt x="124" y="39"/>
                        <a:pt x="179" y="8"/>
                      </a:cubicBezTo>
                      <a:cubicBezTo>
                        <a:pt x="183" y="5"/>
                        <a:pt x="181" y="-1"/>
                        <a:pt x="176" y="0"/>
                      </a:cubicBezTo>
                      <a:cubicBezTo>
                        <a:pt x="115" y="18"/>
                        <a:pt x="59" y="58"/>
                        <a:pt x="1" y="85"/>
                      </a:cubicBezTo>
                      <a:cubicBezTo>
                        <a:pt x="-1" y="86"/>
                        <a:pt x="1" y="90"/>
                        <a:pt x="3" y="8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7" name="Google Shape;800;p30">
                  <a:extLst>
                    <a:ext uri="{FF2B5EF4-FFF2-40B4-BE49-F238E27FC236}">
                      <a16:creationId xmlns:a16="http://schemas.microsoft.com/office/drawing/2014/main" id="{24BB94C1-83F4-C431-D36D-F0701FBFFF44}"/>
                    </a:ext>
                  </a:extLst>
                </p:cNvPr>
                <p:cNvSpPr/>
                <p:nvPr/>
              </p:nvSpPr>
              <p:spPr>
                <a:xfrm>
                  <a:off x="6595750" y="2081455"/>
                  <a:ext cx="54720" cy="33480"/>
                </a:xfrm>
                <a:custGeom>
                  <a:avLst/>
                  <a:gdLst/>
                  <a:ahLst/>
                  <a:cxnLst/>
                  <a:rect l="l" t="t" r="r" b="b"/>
                  <a:pathLst>
                    <a:path w="152" h="93" extrusionOk="0">
                      <a:moveTo>
                        <a:pt x="5" y="93"/>
                      </a:moveTo>
                      <a:cubicBezTo>
                        <a:pt x="47" y="54"/>
                        <a:pt x="104" y="39"/>
                        <a:pt x="151" y="7"/>
                      </a:cubicBezTo>
                      <a:cubicBezTo>
                        <a:pt x="155" y="4"/>
                        <a:pt x="151" y="-2"/>
                        <a:pt x="147" y="0"/>
                      </a:cubicBezTo>
                      <a:cubicBezTo>
                        <a:pt x="98" y="29"/>
                        <a:pt x="42" y="48"/>
                        <a:pt x="1" y="89"/>
                      </a:cubicBezTo>
                      <a:cubicBezTo>
                        <a:pt x="-1" y="91"/>
                        <a:pt x="2" y="95"/>
                        <a:pt x="5" y="9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8" name="Google Shape;801;p30">
                  <a:extLst>
                    <a:ext uri="{FF2B5EF4-FFF2-40B4-BE49-F238E27FC236}">
                      <a16:creationId xmlns:a16="http://schemas.microsoft.com/office/drawing/2014/main" id="{A70BC45F-9299-F64F-8338-590E423BBFB0}"/>
                    </a:ext>
                  </a:extLst>
                </p:cNvPr>
                <p:cNvSpPr/>
                <p:nvPr/>
              </p:nvSpPr>
              <p:spPr>
                <a:xfrm>
                  <a:off x="6160510" y="1910455"/>
                  <a:ext cx="21240" cy="45720"/>
                </a:xfrm>
                <a:custGeom>
                  <a:avLst/>
                  <a:gdLst/>
                  <a:ahLst/>
                  <a:cxnLst/>
                  <a:rect l="l" t="t" r="r" b="b"/>
                  <a:pathLst>
                    <a:path w="59" h="127" extrusionOk="0">
                      <a:moveTo>
                        <a:pt x="1" y="4"/>
                      </a:moveTo>
                      <a:cubicBezTo>
                        <a:pt x="20" y="44"/>
                        <a:pt x="37" y="84"/>
                        <a:pt x="53" y="125"/>
                      </a:cubicBezTo>
                      <a:cubicBezTo>
                        <a:pt x="55" y="128"/>
                        <a:pt x="60" y="127"/>
                        <a:pt x="59" y="123"/>
                      </a:cubicBezTo>
                      <a:cubicBezTo>
                        <a:pt x="44" y="81"/>
                        <a:pt x="26" y="41"/>
                        <a:pt x="5" y="1"/>
                      </a:cubicBezTo>
                      <a:cubicBezTo>
                        <a:pt x="4" y="-1"/>
                        <a:pt x="0" y="1"/>
                        <a:pt x="1" y="4"/>
                      </a:cubicBezTo>
                      <a:close/>
                    </a:path>
                  </a:pathLst>
                </a:custGeom>
                <a:solidFill>
                  <a:schemeClr val="dk1"/>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9" name="Google Shape;802;p30">
                  <a:extLst>
                    <a:ext uri="{FF2B5EF4-FFF2-40B4-BE49-F238E27FC236}">
                      <a16:creationId xmlns:a16="http://schemas.microsoft.com/office/drawing/2014/main" id="{B2136653-3D16-BDB4-4588-C4F38E130D2F}"/>
                    </a:ext>
                  </a:extLst>
                </p:cNvPr>
                <p:cNvSpPr/>
                <p:nvPr/>
              </p:nvSpPr>
              <p:spPr>
                <a:xfrm>
                  <a:off x="6186430" y="1931335"/>
                  <a:ext cx="14400" cy="31680"/>
                </a:xfrm>
                <a:custGeom>
                  <a:avLst/>
                  <a:gdLst/>
                  <a:ahLst/>
                  <a:cxnLst/>
                  <a:rect l="l" t="t" r="r" b="b"/>
                  <a:pathLst>
                    <a:path w="40" h="88" extrusionOk="0">
                      <a:moveTo>
                        <a:pt x="1" y="4"/>
                      </a:moveTo>
                      <a:cubicBezTo>
                        <a:pt x="15" y="31"/>
                        <a:pt x="25" y="58"/>
                        <a:pt x="35" y="86"/>
                      </a:cubicBezTo>
                      <a:cubicBezTo>
                        <a:pt x="36" y="89"/>
                        <a:pt x="41" y="88"/>
                        <a:pt x="40" y="85"/>
                      </a:cubicBezTo>
                      <a:cubicBezTo>
                        <a:pt x="31" y="56"/>
                        <a:pt x="22" y="27"/>
                        <a:pt x="6" y="1"/>
                      </a:cubicBezTo>
                      <a:cubicBezTo>
                        <a:pt x="4" y="-2"/>
                        <a:pt x="-1" y="1"/>
                        <a:pt x="1"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0" name="Google Shape;803;p30">
                  <a:extLst>
                    <a:ext uri="{FF2B5EF4-FFF2-40B4-BE49-F238E27FC236}">
                      <a16:creationId xmlns:a16="http://schemas.microsoft.com/office/drawing/2014/main" id="{4AD655D3-430D-7F40-17FC-6AF88E2613F8}"/>
                    </a:ext>
                  </a:extLst>
                </p:cNvPr>
                <p:cNvSpPr/>
                <p:nvPr/>
              </p:nvSpPr>
              <p:spPr>
                <a:xfrm>
                  <a:off x="6265270" y="1936375"/>
                  <a:ext cx="25200" cy="69120"/>
                </a:xfrm>
                <a:custGeom>
                  <a:avLst/>
                  <a:gdLst/>
                  <a:ahLst/>
                  <a:cxnLst/>
                  <a:rect l="l" t="t" r="r" b="b"/>
                  <a:pathLst>
                    <a:path w="70" h="192" extrusionOk="0">
                      <a:moveTo>
                        <a:pt x="63" y="1"/>
                      </a:moveTo>
                      <a:cubicBezTo>
                        <a:pt x="6" y="47"/>
                        <a:pt x="-6" y="119"/>
                        <a:pt x="4" y="189"/>
                      </a:cubicBezTo>
                      <a:cubicBezTo>
                        <a:pt x="5" y="194"/>
                        <a:pt x="12" y="192"/>
                        <a:pt x="12" y="188"/>
                      </a:cubicBezTo>
                      <a:cubicBezTo>
                        <a:pt x="14" y="123"/>
                        <a:pt x="32" y="59"/>
                        <a:pt x="70" y="6"/>
                      </a:cubicBezTo>
                      <a:cubicBezTo>
                        <a:pt x="73" y="1"/>
                        <a:pt x="67" y="-2"/>
                        <a:pt x="63" y="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1" name="Google Shape;804;p30">
                  <a:extLst>
                    <a:ext uri="{FF2B5EF4-FFF2-40B4-BE49-F238E27FC236}">
                      <a16:creationId xmlns:a16="http://schemas.microsoft.com/office/drawing/2014/main" id="{207C621A-9459-181B-B67B-6D3BE647B51E}"/>
                    </a:ext>
                  </a:extLst>
                </p:cNvPr>
                <p:cNvSpPr/>
                <p:nvPr/>
              </p:nvSpPr>
              <p:spPr>
                <a:xfrm>
                  <a:off x="6312430" y="1947175"/>
                  <a:ext cx="18000" cy="34920"/>
                </a:xfrm>
                <a:custGeom>
                  <a:avLst/>
                  <a:gdLst/>
                  <a:ahLst/>
                  <a:cxnLst/>
                  <a:rect l="l" t="t" r="r" b="b"/>
                  <a:pathLst>
                    <a:path w="50" h="97" extrusionOk="0">
                      <a:moveTo>
                        <a:pt x="45" y="1"/>
                      </a:moveTo>
                      <a:cubicBezTo>
                        <a:pt x="26" y="29"/>
                        <a:pt x="15" y="63"/>
                        <a:pt x="1" y="94"/>
                      </a:cubicBezTo>
                      <a:cubicBezTo>
                        <a:pt x="0" y="96"/>
                        <a:pt x="4" y="99"/>
                        <a:pt x="5" y="96"/>
                      </a:cubicBezTo>
                      <a:cubicBezTo>
                        <a:pt x="21" y="66"/>
                        <a:pt x="39" y="36"/>
                        <a:pt x="50" y="4"/>
                      </a:cubicBezTo>
                      <a:cubicBezTo>
                        <a:pt x="51" y="0"/>
                        <a:pt x="46" y="-1"/>
                        <a:pt x="44" y="1"/>
                      </a:cubicBezTo>
                      <a:lnTo>
                        <a:pt x="45"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2" name="Google Shape;805;p30">
                  <a:extLst>
                    <a:ext uri="{FF2B5EF4-FFF2-40B4-BE49-F238E27FC236}">
                      <a16:creationId xmlns:a16="http://schemas.microsoft.com/office/drawing/2014/main" id="{AC767ADB-351E-7FC3-A481-2D1EBAAD9858}"/>
                    </a:ext>
                  </a:extLst>
                </p:cNvPr>
                <p:cNvSpPr/>
                <p:nvPr/>
              </p:nvSpPr>
              <p:spPr>
                <a:xfrm>
                  <a:off x="6244390" y="1941775"/>
                  <a:ext cx="5760" cy="35280"/>
                </a:xfrm>
                <a:custGeom>
                  <a:avLst/>
                  <a:gdLst/>
                  <a:ahLst/>
                  <a:cxnLst/>
                  <a:rect l="l" t="t" r="r" b="b"/>
                  <a:pathLst>
                    <a:path w="16" h="98" extrusionOk="0">
                      <a:moveTo>
                        <a:pt x="10" y="3"/>
                      </a:moveTo>
                      <a:cubicBezTo>
                        <a:pt x="14" y="34"/>
                        <a:pt x="4" y="65"/>
                        <a:pt x="0" y="95"/>
                      </a:cubicBezTo>
                      <a:cubicBezTo>
                        <a:pt x="0" y="98"/>
                        <a:pt x="5" y="99"/>
                        <a:pt x="6" y="96"/>
                      </a:cubicBezTo>
                      <a:cubicBezTo>
                        <a:pt x="12" y="65"/>
                        <a:pt x="20" y="34"/>
                        <a:pt x="15" y="2"/>
                      </a:cubicBezTo>
                      <a:cubicBezTo>
                        <a:pt x="15" y="-1"/>
                        <a:pt x="10" y="0"/>
                        <a:pt x="1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3" name="Google Shape;806;p30">
                  <a:extLst>
                    <a:ext uri="{FF2B5EF4-FFF2-40B4-BE49-F238E27FC236}">
                      <a16:creationId xmlns:a16="http://schemas.microsoft.com/office/drawing/2014/main" id="{C2652A25-E68B-D47C-7975-D8D462A3F2A2}"/>
                    </a:ext>
                  </a:extLst>
                </p:cNvPr>
                <p:cNvSpPr/>
                <p:nvPr/>
              </p:nvSpPr>
              <p:spPr>
                <a:xfrm>
                  <a:off x="6385870" y="1958335"/>
                  <a:ext cx="30600" cy="39960"/>
                </a:xfrm>
                <a:custGeom>
                  <a:avLst/>
                  <a:gdLst/>
                  <a:ahLst/>
                  <a:cxnLst/>
                  <a:rect l="l" t="t" r="r" b="b"/>
                  <a:pathLst>
                    <a:path w="85" h="111" extrusionOk="0">
                      <a:moveTo>
                        <a:pt x="84" y="9"/>
                      </a:moveTo>
                      <a:cubicBezTo>
                        <a:pt x="87" y="5"/>
                        <a:pt x="83" y="-2"/>
                        <a:pt x="78" y="1"/>
                      </a:cubicBezTo>
                      <a:cubicBezTo>
                        <a:pt x="45" y="27"/>
                        <a:pt x="5" y="63"/>
                        <a:pt x="0" y="108"/>
                      </a:cubicBezTo>
                      <a:cubicBezTo>
                        <a:pt x="-1" y="112"/>
                        <a:pt x="6" y="113"/>
                        <a:pt x="7" y="109"/>
                      </a:cubicBezTo>
                      <a:cubicBezTo>
                        <a:pt x="16" y="65"/>
                        <a:pt x="59" y="42"/>
                        <a:pt x="8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4" name="Google Shape;807;p30">
                  <a:extLst>
                    <a:ext uri="{FF2B5EF4-FFF2-40B4-BE49-F238E27FC236}">
                      <a16:creationId xmlns:a16="http://schemas.microsoft.com/office/drawing/2014/main" id="{AEAB86D8-135A-8AFC-5BEA-4A4EDF10E360}"/>
                    </a:ext>
                  </a:extLst>
                </p:cNvPr>
                <p:cNvSpPr/>
                <p:nvPr/>
              </p:nvSpPr>
              <p:spPr>
                <a:xfrm>
                  <a:off x="6402790" y="1973455"/>
                  <a:ext cx="28800" cy="37440"/>
                </a:xfrm>
                <a:custGeom>
                  <a:avLst/>
                  <a:gdLst/>
                  <a:ahLst/>
                  <a:cxnLst/>
                  <a:rect l="l" t="t" r="r" b="b"/>
                  <a:pathLst>
                    <a:path w="80" h="104" extrusionOk="0">
                      <a:moveTo>
                        <a:pt x="76" y="1"/>
                      </a:moveTo>
                      <a:cubicBezTo>
                        <a:pt x="47" y="29"/>
                        <a:pt x="27" y="65"/>
                        <a:pt x="2" y="97"/>
                      </a:cubicBezTo>
                      <a:cubicBezTo>
                        <a:pt x="-2" y="101"/>
                        <a:pt x="4" y="107"/>
                        <a:pt x="8" y="103"/>
                      </a:cubicBezTo>
                      <a:cubicBezTo>
                        <a:pt x="39" y="75"/>
                        <a:pt x="52" y="35"/>
                        <a:pt x="80" y="5"/>
                      </a:cubicBezTo>
                      <a:cubicBezTo>
                        <a:pt x="82" y="2"/>
                        <a:pt x="78" y="-2"/>
                        <a:pt x="7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5" name="Google Shape;808;p30">
                  <a:extLst>
                    <a:ext uri="{FF2B5EF4-FFF2-40B4-BE49-F238E27FC236}">
                      <a16:creationId xmlns:a16="http://schemas.microsoft.com/office/drawing/2014/main" id="{DE6985B9-D265-F695-0EE1-1D36A05DBBB3}"/>
                    </a:ext>
                  </a:extLst>
                </p:cNvPr>
                <p:cNvSpPr/>
                <p:nvPr/>
              </p:nvSpPr>
              <p:spPr>
                <a:xfrm>
                  <a:off x="6442030" y="1996135"/>
                  <a:ext cx="29880" cy="35280"/>
                </a:xfrm>
                <a:custGeom>
                  <a:avLst/>
                  <a:gdLst/>
                  <a:ahLst/>
                  <a:cxnLst/>
                  <a:rect l="l" t="t" r="r" b="b"/>
                  <a:pathLst>
                    <a:path w="83" h="98" extrusionOk="0">
                      <a:moveTo>
                        <a:pt x="79" y="1"/>
                      </a:moveTo>
                      <a:cubicBezTo>
                        <a:pt x="50" y="30"/>
                        <a:pt x="26" y="62"/>
                        <a:pt x="1" y="93"/>
                      </a:cubicBezTo>
                      <a:cubicBezTo>
                        <a:pt x="-1" y="96"/>
                        <a:pt x="2" y="99"/>
                        <a:pt x="4" y="97"/>
                      </a:cubicBezTo>
                      <a:cubicBezTo>
                        <a:pt x="31" y="66"/>
                        <a:pt x="54" y="33"/>
                        <a:pt x="82" y="4"/>
                      </a:cubicBezTo>
                      <a:cubicBezTo>
                        <a:pt x="85" y="2"/>
                        <a:pt x="81" y="-2"/>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6" name="Google Shape;809;p30">
                  <a:extLst>
                    <a:ext uri="{FF2B5EF4-FFF2-40B4-BE49-F238E27FC236}">
                      <a16:creationId xmlns:a16="http://schemas.microsoft.com/office/drawing/2014/main" id="{90BD44BE-3809-2757-C601-407FA1B0213C}"/>
                    </a:ext>
                  </a:extLst>
                </p:cNvPr>
                <p:cNvSpPr/>
                <p:nvPr/>
              </p:nvSpPr>
              <p:spPr>
                <a:xfrm>
                  <a:off x="6453550" y="2064175"/>
                  <a:ext cx="13320" cy="35640"/>
                </a:xfrm>
                <a:custGeom>
                  <a:avLst/>
                  <a:gdLst/>
                  <a:ahLst/>
                  <a:cxnLst/>
                  <a:rect l="l" t="t" r="r" b="b"/>
                  <a:pathLst>
                    <a:path w="37" h="99" extrusionOk="0">
                      <a:moveTo>
                        <a:pt x="8" y="97"/>
                      </a:moveTo>
                      <a:cubicBezTo>
                        <a:pt x="24" y="70"/>
                        <a:pt x="39" y="36"/>
                        <a:pt x="37" y="3"/>
                      </a:cubicBezTo>
                      <a:cubicBezTo>
                        <a:pt x="37" y="0"/>
                        <a:pt x="31" y="-1"/>
                        <a:pt x="31" y="2"/>
                      </a:cubicBezTo>
                      <a:cubicBezTo>
                        <a:pt x="27" y="34"/>
                        <a:pt x="13" y="64"/>
                        <a:pt x="1" y="94"/>
                      </a:cubicBezTo>
                      <a:cubicBezTo>
                        <a:pt x="-1" y="99"/>
                        <a:pt x="6" y="101"/>
                        <a:pt x="8" y="9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7" name="Google Shape;810;p30">
                  <a:extLst>
                    <a:ext uri="{FF2B5EF4-FFF2-40B4-BE49-F238E27FC236}">
                      <a16:creationId xmlns:a16="http://schemas.microsoft.com/office/drawing/2014/main" id="{EA972210-90AC-232E-D48E-509409779EA1}"/>
                    </a:ext>
                  </a:extLst>
                </p:cNvPr>
                <p:cNvSpPr/>
                <p:nvPr/>
              </p:nvSpPr>
              <p:spPr>
                <a:xfrm>
                  <a:off x="6520870" y="2212495"/>
                  <a:ext cx="163800" cy="336240"/>
                </a:xfrm>
                <a:custGeom>
                  <a:avLst/>
                  <a:gdLst/>
                  <a:ahLst/>
                  <a:cxnLst/>
                  <a:rect l="l" t="t" r="r" b="b"/>
                  <a:pathLst>
                    <a:path w="455" h="934" extrusionOk="0">
                      <a:moveTo>
                        <a:pt x="445" y="37"/>
                      </a:moveTo>
                      <a:cubicBezTo>
                        <a:pt x="392" y="-51"/>
                        <a:pt x="300" y="40"/>
                        <a:pt x="257" y="89"/>
                      </a:cubicBezTo>
                      <a:cubicBezTo>
                        <a:pt x="187" y="169"/>
                        <a:pt x="127" y="265"/>
                        <a:pt x="93" y="366"/>
                      </a:cubicBezTo>
                      <a:cubicBezTo>
                        <a:pt x="65" y="449"/>
                        <a:pt x="57" y="537"/>
                        <a:pt x="35" y="621"/>
                      </a:cubicBezTo>
                      <a:cubicBezTo>
                        <a:pt x="22" y="666"/>
                        <a:pt x="12" y="711"/>
                        <a:pt x="5" y="756"/>
                      </a:cubicBezTo>
                      <a:cubicBezTo>
                        <a:pt x="-4" y="822"/>
                        <a:pt x="-10" y="927"/>
                        <a:pt x="78" y="934"/>
                      </a:cubicBezTo>
                      <a:cubicBezTo>
                        <a:pt x="106" y="937"/>
                        <a:pt x="127" y="926"/>
                        <a:pt x="143" y="907"/>
                      </a:cubicBezTo>
                      <a:cubicBezTo>
                        <a:pt x="165" y="884"/>
                        <a:pt x="181" y="847"/>
                        <a:pt x="189" y="818"/>
                      </a:cubicBezTo>
                      <a:cubicBezTo>
                        <a:pt x="231" y="668"/>
                        <a:pt x="207" y="518"/>
                        <a:pt x="294" y="379"/>
                      </a:cubicBezTo>
                      <a:cubicBezTo>
                        <a:pt x="336" y="311"/>
                        <a:pt x="393" y="255"/>
                        <a:pt x="428" y="182"/>
                      </a:cubicBezTo>
                      <a:cubicBezTo>
                        <a:pt x="445" y="144"/>
                        <a:pt x="469" y="78"/>
                        <a:pt x="445" y="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grpSp>
      <p:pic>
        <p:nvPicPr>
          <p:cNvPr id="176" name="Picture 175">
            <a:extLst>
              <a:ext uri="{FF2B5EF4-FFF2-40B4-BE49-F238E27FC236}">
                <a16:creationId xmlns:a16="http://schemas.microsoft.com/office/drawing/2014/main" id="{91735F62-EA44-2140-479C-8A2E822AB8B6}"/>
              </a:ext>
            </a:extLst>
          </p:cNvPr>
          <p:cNvPicPr>
            <a:picLocks noChangeAspect="1"/>
          </p:cNvPicPr>
          <p:nvPr/>
        </p:nvPicPr>
        <p:blipFill rotWithShape="1">
          <a:blip r:embed="rId2"/>
          <a:srcRect l="900" t="7234" r="-900" b="27678"/>
          <a:stretch/>
        </p:blipFill>
        <p:spPr>
          <a:xfrm>
            <a:off x="1" y="423233"/>
            <a:ext cx="9144000" cy="4331960"/>
          </a:xfrm>
          <a:prstGeom prst="rect">
            <a:avLst/>
          </a:prstGeom>
        </p:spPr>
      </p:pic>
    </p:spTree>
    <p:extLst>
      <p:ext uri="{BB962C8B-B14F-4D97-AF65-F5344CB8AC3E}">
        <p14:creationId xmlns:p14="http://schemas.microsoft.com/office/powerpoint/2010/main" val="33418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4F431-4B7A-7C01-BC16-1BEAFE5C2D95}"/>
              </a:ext>
            </a:extLst>
          </p:cNvPr>
          <p:cNvPicPr>
            <a:picLocks noChangeAspect="1"/>
          </p:cNvPicPr>
          <p:nvPr/>
        </p:nvPicPr>
        <p:blipFill>
          <a:blip r:embed="rId2"/>
          <a:stretch>
            <a:fillRect/>
          </a:stretch>
        </p:blipFill>
        <p:spPr>
          <a:xfrm>
            <a:off x="762000" y="857250"/>
            <a:ext cx="7620000" cy="3429000"/>
          </a:xfrm>
          <a:prstGeom prst="rect">
            <a:avLst/>
          </a:prstGeom>
        </p:spPr>
      </p:pic>
    </p:spTree>
    <p:extLst>
      <p:ext uri="{BB962C8B-B14F-4D97-AF65-F5344CB8AC3E}">
        <p14:creationId xmlns:p14="http://schemas.microsoft.com/office/powerpoint/2010/main" val="153788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C94FE-4E0B-E2D5-C4E7-4DCA9A9CED58}"/>
              </a:ext>
            </a:extLst>
          </p:cNvPr>
          <p:cNvPicPr>
            <a:picLocks noChangeAspect="1"/>
          </p:cNvPicPr>
          <p:nvPr/>
        </p:nvPicPr>
        <p:blipFill>
          <a:blip r:embed="rId2"/>
          <a:stretch>
            <a:fillRect/>
          </a:stretch>
        </p:blipFill>
        <p:spPr>
          <a:xfrm>
            <a:off x="991316" y="625947"/>
            <a:ext cx="7699801" cy="3686280"/>
          </a:xfrm>
          <a:prstGeom prst="rect">
            <a:avLst/>
          </a:prstGeom>
        </p:spPr>
      </p:pic>
    </p:spTree>
    <p:extLst>
      <p:ext uri="{BB962C8B-B14F-4D97-AF65-F5344CB8AC3E}">
        <p14:creationId xmlns:p14="http://schemas.microsoft.com/office/powerpoint/2010/main" val="100156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itle 427">
            <a:extLst>
              <a:ext uri="{FF2B5EF4-FFF2-40B4-BE49-F238E27FC236}">
                <a16:creationId xmlns:a16="http://schemas.microsoft.com/office/drawing/2014/main" id="{5B90184E-E15F-E76C-A28E-733AFF6D4949}"/>
              </a:ext>
            </a:extLst>
          </p:cNvPr>
          <p:cNvSpPr>
            <a:spLocks noGrp="1"/>
          </p:cNvSpPr>
          <p:nvPr>
            <p:ph type="ctrTitle"/>
          </p:nvPr>
        </p:nvSpPr>
        <p:spPr/>
        <p:txBody>
          <a:bodyPr/>
          <a:lstStyle/>
          <a:p>
            <a:endParaRPr lang="en-US"/>
          </a:p>
        </p:txBody>
      </p:sp>
      <p:sp>
        <p:nvSpPr>
          <p:cNvPr id="429" name="Subtitle 428">
            <a:extLst>
              <a:ext uri="{FF2B5EF4-FFF2-40B4-BE49-F238E27FC236}">
                <a16:creationId xmlns:a16="http://schemas.microsoft.com/office/drawing/2014/main" id="{730F9F1B-AE40-9BF8-8522-8CC3DC6078D8}"/>
              </a:ext>
            </a:extLst>
          </p:cNvPr>
          <p:cNvSpPr>
            <a:spLocks noGrp="1"/>
          </p:cNvSpPr>
          <p:nvPr>
            <p:ph type="subTitle" idx="1"/>
          </p:nvPr>
        </p:nvSpPr>
        <p:spPr/>
        <p:txBody>
          <a:bodyPr/>
          <a:lstStyle/>
          <a:p>
            <a:endParaRPr lang="en-US"/>
          </a:p>
        </p:txBody>
      </p:sp>
      <p:grpSp>
        <p:nvGrpSpPr>
          <p:cNvPr id="17" name="Google Shape;1420;p47">
            <a:extLst>
              <a:ext uri="{FF2B5EF4-FFF2-40B4-BE49-F238E27FC236}">
                <a16:creationId xmlns:a16="http://schemas.microsoft.com/office/drawing/2014/main" id="{172EDFE8-4153-8F9A-8D56-E5F4DE2A3782}"/>
              </a:ext>
            </a:extLst>
          </p:cNvPr>
          <p:cNvGrpSpPr/>
          <p:nvPr/>
        </p:nvGrpSpPr>
        <p:grpSpPr>
          <a:xfrm>
            <a:off x="757236" y="887488"/>
            <a:ext cx="3159164" cy="3558413"/>
            <a:chOff x="757236" y="887488"/>
            <a:chExt cx="3159164" cy="3558413"/>
          </a:xfrm>
        </p:grpSpPr>
        <p:sp>
          <p:nvSpPr>
            <p:cNvPr id="18" name="Google Shape;1421;p47">
              <a:extLst>
                <a:ext uri="{FF2B5EF4-FFF2-40B4-BE49-F238E27FC236}">
                  <a16:creationId xmlns:a16="http://schemas.microsoft.com/office/drawing/2014/main" id="{05B05136-3188-F9D9-D14D-7D5809C5F0D7}"/>
                </a:ext>
              </a:extLst>
            </p:cNvPr>
            <p:cNvSpPr/>
            <p:nvPr/>
          </p:nvSpPr>
          <p:spPr>
            <a:xfrm rot="3776334">
              <a:off x="896426" y="1965990"/>
              <a:ext cx="805820" cy="80582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9" name="Google Shape;1422;p47">
              <a:extLst>
                <a:ext uri="{FF2B5EF4-FFF2-40B4-BE49-F238E27FC236}">
                  <a16:creationId xmlns:a16="http://schemas.microsoft.com/office/drawing/2014/main" id="{A9E7FDE7-C37D-2774-9C75-373403A7B534}"/>
                </a:ext>
              </a:extLst>
            </p:cNvPr>
            <p:cNvGrpSpPr/>
            <p:nvPr/>
          </p:nvGrpSpPr>
          <p:grpSpPr>
            <a:xfrm>
              <a:off x="1261996" y="887488"/>
              <a:ext cx="2654404" cy="3558413"/>
              <a:chOff x="5774496" y="806888"/>
              <a:chExt cx="2654404" cy="3558413"/>
            </a:xfrm>
          </p:grpSpPr>
          <p:sp>
            <p:nvSpPr>
              <p:cNvPr id="20" name="Google Shape;1423;p47">
                <a:extLst>
                  <a:ext uri="{FF2B5EF4-FFF2-40B4-BE49-F238E27FC236}">
                    <a16:creationId xmlns:a16="http://schemas.microsoft.com/office/drawing/2014/main" id="{10191108-7AE9-F117-C100-1914E9E7A57F}"/>
                  </a:ext>
                </a:extLst>
              </p:cNvPr>
              <p:cNvSpPr/>
              <p:nvPr/>
            </p:nvSpPr>
            <p:spPr>
              <a:xfrm>
                <a:off x="5774496" y="2853900"/>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 name="Google Shape;1424;p47">
                <a:extLst>
                  <a:ext uri="{FF2B5EF4-FFF2-40B4-BE49-F238E27FC236}">
                    <a16:creationId xmlns:a16="http://schemas.microsoft.com/office/drawing/2014/main" id="{5F2F04B2-0A31-DCA8-5D19-9B8DF7909626}"/>
                  </a:ext>
                </a:extLst>
              </p:cNvPr>
              <p:cNvSpPr/>
              <p:nvPr/>
            </p:nvSpPr>
            <p:spPr>
              <a:xfrm>
                <a:off x="6276100" y="806888"/>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22" name="Google Shape;1425;p47">
                <a:extLst>
                  <a:ext uri="{FF2B5EF4-FFF2-40B4-BE49-F238E27FC236}">
                    <a16:creationId xmlns:a16="http://schemas.microsoft.com/office/drawing/2014/main" id="{7B97D1DF-6D43-078D-ED5C-070AA015244E}"/>
                  </a:ext>
                </a:extLst>
              </p:cNvPr>
              <p:cNvGrpSpPr/>
              <p:nvPr/>
            </p:nvGrpSpPr>
            <p:grpSpPr>
              <a:xfrm>
                <a:off x="5972680" y="1114607"/>
                <a:ext cx="2158200" cy="3222000"/>
                <a:chOff x="5972680" y="1033145"/>
                <a:chExt cx="2158200" cy="3222000"/>
              </a:xfrm>
            </p:grpSpPr>
            <p:sp>
              <p:nvSpPr>
                <p:cNvPr id="23" name="Google Shape;1426;p47">
                  <a:extLst>
                    <a:ext uri="{FF2B5EF4-FFF2-40B4-BE49-F238E27FC236}">
                      <a16:creationId xmlns:a16="http://schemas.microsoft.com/office/drawing/2014/main" id="{3390E15B-4757-57DC-D2D1-76CDAD84735A}"/>
                    </a:ext>
                  </a:extLst>
                </p:cNvPr>
                <p:cNvSpPr/>
                <p:nvPr/>
              </p:nvSpPr>
              <p:spPr>
                <a:xfrm>
                  <a:off x="5972680" y="1033145"/>
                  <a:ext cx="2158200" cy="3222000"/>
                </a:xfrm>
                <a:custGeom>
                  <a:avLst/>
                  <a:gdLst/>
                  <a:ahLst/>
                  <a:cxnLst/>
                  <a:rect l="l" t="t" r="r" b="b"/>
                  <a:pathLst>
                    <a:path w="5995" h="8950" extrusionOk="0">
                      <a:moveTo>
                        <a:pt x="5986" y="3063"/>
                      </a:moveTo>
                      <a:cubicBezTo>
                        <a:pt x="5990" y="3099"/>
                        <a:pt x="5998" y="3150"/>
                        <a:pt x="5970" y="3180"/>
                      </a:cubicBezTo>
                      <a:cubicBezTo>
                        <a:pt x="5917" y="3237"/>
                        <a:pt x="5834" y="3232"/>
                        <a:pt x="5767" y="3200"/>
                      </a:cubicBezTo>
                      <a:cubicBezTo>
                        <a:pt x="5794" y="3233"/>
                        <a:pt x="5817" y="3270"/>
                        <a:pt x="5839" y="3308"/>
                      </a:cubicBezTo>
                      <a:cubicBezTo>
                        <a:pt x="5896" y="3412"/>
                        <a:pt x="5908" y="3502"/>
                        <a:pt x="5786" y="3557"/>
                      </a:cubicBezTo>
                      <a:cubicBezTo>
                        <a:pt x="5697" y="3597"/>
                        <a:pt x="5645" y="3565"/>
                        <a:pt x="5608" y="3506"/>
                      </a:cubicBezTo>
                      <a:cubicBezTo>
                        <a:pt x="5562" y="3564"/>
                        <a:pt x="5469" y="3548"/>
                        <a:pt x="5411" y="3508"/>
                      </a:cubicBezTo>
                      <a:cubicBezTo>
                        <a:pt x="5366" y="3477"/>
                        <a:pt x="5308" y="3354"/>
                        <a:pt x="5237" y="3405"/>
                      </a:cubicBezTo>
                      <a:cubicBezTo>
                        <a:pt x="5183" y="3445"/>
                        <a:pt x="5156" y="3542"/>
                        <a:pt x="5153" y="3606"/>
                      </a:cubicBezTo>
                      <a:cubicBezTo>
                        <a:pt x="5147" y="3753"/>
                        <a:pt x="5186" y="3895"/>
                        <a:pt x="5174" y="4042"/>
                      </a:cubicBezTo>
                      <a:cubicBezTo>
                        <a:pt x="5164" y="4170"/>
                        <a:pt x="5129" y="4280"/>
                        <a:pt x="5086" y="4396"/>
                      </a:cubicBezTo>
                      <a:cubicBezTo>
                        <a:pt x="5120" y="4536"/>
                        <a:pt x="5146" y="4687"/>
                        <a:pt x="5115" y="4828"/>
                      </a:cubicBezTo>
                      <a:cubicBezTo>
                        <a:pt x="5095" y="4921"/>
                        <a:pt x="5063" y="5012"/>
                        <a:pt x="5036" y="5104"/>
                      </a:cubicBezTo>
                      <a:cubicBezTo>
                        <a:pt x="5024" y="5144"/>
                        <a:pt x="5013" y="5184"/>
                        <a:pt x="4995" y="5221"/>
                      </a:cubicBezTo>
                      <a:cubicBezTo>
                        <a:pt x="5056" y="5309"/>
                        <a:pt x="5124" y="5379"/>
                        <a:pt x="5150" y="5487"/>
                      </a:cubicBezTo>
                      <a:cubicBezTo>
                        <a:pt x="5178" y="5598"/>
                        <a:pt x="5214" y="5723"/>
                        <a:pt x="5208" y="5838"/>
                      </a:cubicBezTo>
                      <a:cubicBezTo>
                        <a:pt x="5204" y="5929"/>
                        <a:pt x="5186" y="6016"/>
                        <a:pt x="5155" y="6101"/>
                      </a:cubicBezTo>
                      <a:cubicBezTo>
                        <a:pt x="5150" y="6114"/>
                        <a:pt x="5144" y="6133"/>
                        <a:pt x="5136" y="6150"/>
                      </a:cubicBezTo>
                      <a:cubicBezTo>
                        <a:pt x="5120" y="6232"/>
                        <a:pt x="5097" y="6312"/>
                        <a:pt x="5064" y="6387"/>
                      </a:cubicBezTo>
                      <a:cubicBezTo>
                        <a:pt x="5004" y="6524"/>
                        <a:pt x="4917" y="6646"/>
                        <a:pt x="4847" y="6777"/>
                      </a:cubicBezTo>
                      <a:cubicBezTo>
                        <a:pt x="4765" y="6931"/>
                        <a:pt x="4722" y="7101"/>
                        <a:pt x="4656" y="7261"/>
                      </a:cubicBezTo>
                      <a:cubicBezTo>
                        <a:pt x="4629" y="7327"/>
                        <a:pt x="4601" y="7393"/>
                        <a:pt x="4570" y="7458"/>
                      </a:cubicBezTo>
                      <a:cubicBezTo>
                        <a:pt x="4567" y="7463"/>
                        <a:pt x="4563" y="7469"/>
                        <a:pt x="4560" y="7475"/>
                      </a:cubicBezTo>
                      <a:cubicBezTo>
                        <a:pt x="4543" y="7515"/>
                        <a:pt x="4525" y="7554"/>
                        <a:pt x="4508" y="7594"/>
                      </a:cubicBezTo>
                      <a:cubicBezTo>
                        <a:pt x="4503" y="7608"/>
                        <a:pt x="4498" y="7621"/>
                        <a:pt x="4491" y="7632"/>
                      </a:cubicBezTo>
                      <a:cubicBezTo>
                        <a:pt x="4479" y="7661"/>
                        <a:pt x="4467" y="7691"/>
                        <a:pt x="4456" y="7721"/>
                      </a:cubicBezTo>
                      <a:cubicBezTo>
                        <a:pt x="4396" y="7891"/>
                        <a:pt x="4291" y="8034"/>
                        <a:pt x="4205" y="8192"/>
                      </a:cubicBezTo>
                      <a:cubicBezTo>
                        <a:pt x="4150" y="8294"/>
                        <a:pt x="4088" y="8408"/>
                        <a:pt x="4000" y="8491"/>
                      </a:cubicBezTo>
                      <a:cubicBezTo>
                        <a:pt x="3965" y="8555"/>
                        <a:pt x="3896" y="8604"/>
                        <a:pt x="3848" y="8656"/>
                      </a:cubicBezTo>
                      <a:cubicBezTo>
                        <a:pt x="3776" y="8736"/>
                        <a:pt x="3698" y="8792"/>
                        <a:pt x="3602" y="8838"/>
                      </a:cubicBezTo>
                      <a:cubicBezTo>
                        <a:pt x="3528" y="8894"/>
                        <a:pt x="3450" y="8941"/>
                        <a:pt x="3360" y="8948"/>
                      </a:cubicBezTo>
                      <a:cubicBezTo>
                        <a:pt x="3274" y="8956"/>
                        <a:pt x="3184" y="8929"/>
                        <a:pt x="3108" y="8887"/>
                      </a:cubicBezTo>
                      <a:cubicBezTo>
                        <a:pt x="3083" y="8884"/>
                        <a:pt x="3056" y="8879"/>
                        <a:pt x="3035" y="8868"/>
                      </a:cubicBezTo>
                      <a:cubicBezTo>
                        <a:pt x="3032" y="8868"/>
                        <a:pt x="3030" y="8868"/>
                        <a:pt x="3028" y="8868"/>
                      </a:cubicBezTo>
                      <a:cubicBezTo>
                        <a:pt x="2909" y="8872"/>
                        <a:pt x="2787" y="8813"/>
                        <a:pt x="2681" y="8770"/>
                      </a:cubicBezTo>
                      <a:cubicBezTo>
                        <a:pt x="2581" y="8728"/>
                        <a:pt x="2500" y="8660"/>
                        <a:pt x="2421" y="8588"/>
                      </a:cubicBezTo>
                      <a:cubicBezTo>
                        <a:pt x="2383" y="8556"/>
                        <a:pt x="2345" y="8522"/>
                        <a:pt x="2308" y="8489"/>
                      </a:cubicBezTo>
                      <a:cubicBezTo>
                        <a:pt x="2175" y="8381"/>
                        <a:pt x="1956" y="8246"/>
                        <a:pt x="1957" y="8064"/>
                      </a:cubicBezTo>
                      <a:cubicBezTo>
                        <a:pt x="1926" y="8019"/>
                        <a:pt x="1890" y="7976"/>
                        <a:pt x="1858" y="7939"/>
                      </a:cubicBezTo>
                      <a:cubicBezTo>
                        <a:pt x="1802" y="7875"/>
                        <a:pt x="1740" y="7816"/>
                        <a:pt x="1676" y="7759"/>
                      </a:cubicBezTo>
                      <a:cubicBezTo>
                        <a:pt x="1611" y="7702"/>
                        <a:pt x="1536" y="7650"/>
                        <a:pt x="1489" y="7577"/>
                      </a:cubicBezTo>
                      <a:cubicBezTo>
                        <a:pt x="1442" y="7506"/>
                        <a:pt x="1403" y="7430"/>
                        <a:pt x="1356" y="7360"/>
                      </a:cubicBezTo>
                      <a:cubicBezTo>
                        <a:pt x="1239" y="7183"/>
                        <a:pt x="1114" y="7013"/>
                        <a:pt x="994" y="6839"/>
                      </a:cubicBezTo>
                      <a:cubicBezTo>
                        <a:pt x="935" y="6754"/>
                        <a:pt x="883" y="6665"/>
                        <a:pt x="817" y="6586"/>
                      </a:cubicBezTo>
                      <a:cubicBezTo>
                        <a:pt x="786" y="6548"/>
                        <a:pt x="759" y="6507"/>
                        <a:pt x="732" y="6466"/>
                      </a:cubicBezTo>
                      <a:cubicBezTo>
                        <a:pt x="648" y="6372"/>
                        <a:pt x="578" y="6265"/>
                        <a:pt x="497" y="6170"/>
                      </a:cubicBezTo>
                      <a:cubicBezTo>
                        <a:pt x="404" y="6062"/>
                        <a:pt x="331" y="5944"/>
                        <a:pt x="282" y="5810"/>
                      </a:cubicBezTo>
                      <a:cubicBezTo>
                        <a:pt x="231" y="5674"/>
                        <a:pt x="179" y="5507"/>
                        <a:pt x="238" y="5364"/>
                      </a:cubicBezTo>
                      <a:cubicBezTo>
                        <a:pt x="240" y="5360"/>
                        <a:pt x="242" y="5355"/>
                        <a:pt x="244" y="5350"/>
                      </a:cubicBezTo>
                      <a:cubicBezTo>
                        <a:pt x="245" y="5328"/>
                        <a:pt x="243" y="5305"/>
                        <a:pt x="237" y="5287"/>
                      </a:cubicBezTo>
                      <a:cubicBezTo>
                        <a:pt x="222" y="5243"/>
                        <a:pt x="198" y="5207"/>
                        <a:pt x="173" y="5169"/>
                      </a:cubicBezTo>
                      <a:cubicBezTo>
                        <a:pt x="134" y="5106"/>
                        <a:pt x="113" y="5046"/>
                        <a:pt x="119" y="4970"/>
                      </a:cubicBezTo>
                      <a:cubicBezTo>
                        <a:pt x="128" y="4870"/>
                        <a:pt x="121" y="4792"/>
                        <a:pt x="82" y="4699"/>
                      </a:cubicBezTo>
                      <a:cubicBezTo>
                        <a:pt x="50" y="4623"/>
                        <a:pt x="16" y="4547"/>
                        <a:pt x="7" y="4464"/>
                      </a:cubicBezTo>
                      <a:cubicBezTo>
                        <a:pt x="-13" y="4284"/>
                        <a:pt x="8" y="4127"/>
                        <a:pt x="74" y="3959"/>
                      </a:cubicBezTo>
                      <a:cubicBezTo>
                        <a:pt x="102" y="3886"/>
                        <a:pt x="90" y="3806"/>
                        <a:pt x="118" y="3735"/>
                      </a:cubicBezTo>
                      <a:cubicBezTo>
                        <a:pt x="123" y="3724"/>
                        <a:pt x="127" y="3714"/>
                        <a:pt x="133" y="3704"/>
                      </a:cubicBezTo>
                      <a:cubicBezTo>
                        <a:pt x="105" y="3580"/>
                        <a:pt x="144" y="3450"/>
                        <a:pt x="191" y="3335"/>
                      </a:cubicBezTo>
                      <a:cubicBezTo>
                        <a:pt x="239" y="3220"/>
                        <a:pt x="296" y="3109"/>
                        <a:pt x="375" y="3013"/>
                      </a:cubicBezTo>
                      <a:cubicBezTo>
                        <a:pt x="465" y="2903"/>
                        <a:pt x="576" y="2818"/>
                        <a:pt x="693" y="2739"/>
                      </a:cubicBezTo>
                      <a:cubicBezTo>
                        <a:pt x="711" y="2726"/>
                        <a:pt x="729" y="2714"/>
                        <a:pt x="748" y="2702"/>
                      </a:cubicBezTo>
                      <a:cubicBezTo>
                        <a:pt x="810" y="2448"/>
                        <a:pt x="855" y="2188"/>
                        <a:pt x="983" y="1956"/>
                      </a:cubicBezTo>
                      <a:cubicBezTo>
                        <a:pt x="1107" y="1732"/>
                        <a:pt x="1290" y="1572"/>
                        <a:pt x="1509" y="1442"/>
                      </a:cubicBezTo>
                      <a:cubicBezTo>
                        <a:pt x="1562" y="1410"/>
                        <a:pt x="1616" y="1379"/>
                        <a:pt x="1671" y="1349"/>
                      </a:cubicBezTo>
                      <a:cubicBezTo>
                        <a:pt x="1658" y="1329"/>
                        <a:pt x="1663" y="1310"/>
                        <a:pt x="1657" y="1287"/>
                      </a:cubicBezTo>
                      <a:cubicBezTo>
                        <a:pt x="1647" y="1249"/>
                        <a:pt x="1629" y="1219"/>
                        <a:pt x="1601" y="1191"/>
                      </a:cubicBezTo>
                      <a:cubicBezTo>
                        <a:pt x="1553" y="1143"/>
                        <a:pt x="1504" y="1095"/>
                        <a:pt x="1447" y="1057"/>
                      </a:cubicBezTo>
                      <a:cubicBezTo>
                        <a:pt x="1385" y="1016"/>
                        <a:pt x="1319" y="980"/>
                        <a:pt x="1259" y="935"/>
                      </a:cubicBezTo>
                      <a:cubicBezTo>
                        <a:pt x="1211" y="899"/>
                        <a:pt x="1164" y="860"/>
                        <a:pt x="1110" y="833"/>
                      </a:cubicBezTo>
                      <a:cubicBezTo>
                        <a:pt x="1036" y="796"/>
                        <a:pt x="957" y="775"/>
                        <a:pt x="874" y="783"/>
                      </a:cubicBezTo>
                      <a:cubicBezTo>
                        <a:pt x="823" y="787"/>
                        <a:pt x="779" y="807"/>
                        <a:pt x="730" y="822"/>
                      </a:cubicBezTo>
                      <a:cubicBezTo>
                        <a:pt x="663" y="844"/>
                        <a:pt x="576" y="856"/>
                        <a:pt x="532" y="785"/>
                      </a:cubicBezTo>
                      <a:cubicBezTo>
                        <a:pt x="498" y="730"/>
                        <a:pt x="490" y="664"/>
                        <a:pt x="464" y="604"/>
                      </a:cubicBezTo>
                      <a:cubicBezTo>
                        <a:pt x="450" y="574"/>
                        <a:pt x="440" y="534"/>
                        <a:pt x="454" y="503"/>
                      </a:cubicBezTo>
                      <a:cubicBezTo>
                        <a:pt x="472" y="462"/>
                        <a:pt x="509" y="440"/>
                        <a:pt x="549" y="422"/>
                      </a:cubicBezTo>
                      <a:cubicBezTo>
                        <a:pt x="602" y="398"/>
                        <a:pt x="647" y="391"/>
                        <a:pt x="652" y="326"/>
                      </a:cubicBezTo>
                      <a:cubicBezTo>
                        <a:pt x="658" y="245"/>
                        <a:pt x="717" y="240"/>
                        <a:pt x="789" y="245"/>
                      </a:cubicBezTo>
                      <a:cubicBezTo>
                        <a:pt x="818" y="248"/>
                        <a:pt x="835" y="261"/>
                        <a:pt x="845" y="287"/>
                      </a:cubicBezTo>
                      <a:cubicBezTo>
                        <a:pt x="850" y="301"/>
                        <a:pt x="847" y="318"/>
                        <a:pt x="845" y="332"/>
                      </a:cubicBezTo>
                      <a:cubicBezTo>
                        <a:pt x="844" y="338"/>
                        <a:pt x="843" y="345"/>
                        <a:pt x="842" y="351"/>
                      </a:cubicBezTo>
                      <a:cubicBezTo>
                        <a:pt x="832" y="382"/>
                        <a:pt x="845" y="389"/>
                        <a:pt x="881" y="375"/>
                      </a:cubicBezTo>
                      <a:cubicBezTo>
                        <a:pt x="905" y="329"/>
                        <a:pt x="928" y="281"/>
                        <a:pt x="989" y="280"/>
                      </a:cubicBezTo>
                      <a:cubicBezTo>
                        <a:pt x="1023" y="279"/>
                        <a:pt x="1045" y="319"/>
                        <a:pt x="1054" y="346"/>
                      </a:cubicBezTo>
                      <a:cubicBezTo>
                        <a:pt x="1066" y="381"/>
                        <a:pt x="1063" y="396"/>
                        <a:pt x="1105" y="401"/>
                      </a:cubicBezTo>
                      <a:cubicBezTo>
                        <a:pt x="1126" y="403"/>
                        <a:pt x="1145" y="407"/>
                        <a:pt x="1166" y="412"/>
                      </a:cubicBezTo>
                      <a:cubicBezTo>
                        <a:pt x="1231" y="429"/>
                        <a:pt x="1302" y="444"/>
                        <a:pt x="1361" y="478"/>
                      </a:cubicBezTo>
                      <a:cubicBezTo>
                        <a:pt x="1413" y="508"/>
                        <a:pt x="1474" y="521"/>
                        <a:pt x="1523" y="557"/>
                      </a:cubicBezTo>
                      <a:cubicBezTo>
                        <a:pt x="1535" y="566"/>
                        <a:pt x="1547" y="575"/>
                        <a:pt x="1558" y="585"/>
                      </a:cubicBezTo>
                      <a:cubicBezTo>
                        <a:pt x="1528" y="534"/>
                        <a:pt x="1492" y="487"/>
                        <a:pt x="1460" y="437"/>
                      </a:cubicBezTo>
                      <a:cubicBezTo>
                        <a:pt x="1421" y="373"/>
                        <a:pt x="1384" y="307"/>
                        <a:pt x="1347" y="242"/>
                      </a:cubicBezTo>
                      <a:cubicBezTo>
                        <a:pt x="1302" y="161"/>
                        <a:pt x="1324" y="108"/>
                        <a:pt x="1411" y="71"/>
                      </a:cubicBezTo>
                      <a:cubicBezTo>
                        <a:pt x="1484" y="40"/>
                        <a:pt x="1594" y="-17"/>
                        <a:pt x="1674" y="5"/>
                      </a:cubicBezTo>
                      <a:cubicBezTo>
                        <a:pt x="1784" y="35"/>
                        <a:pt x="1852" y="175"/>
                        <a:pt x="1897" y="270"/>
                      </a:cubicBezTo>
                      <a:cubicBezTo>
                        <a:pt x="1967" y="418"/>
                        <a:pt x="2024" y="573"/>
                        <a:pt x="2084" y="725"/>
                      </a:cubicBezTo>
                      <a:cubicBezTo>
                        <a:pt x="2142" y="872"/>
                        <a:pt x="2213" y="1014"/>
                        <a:pt x="2267" y="1162"/>
                      </a:cubicBezTo>
                      <a:cubicBezTo>
                        <a:pt x="2305" y="1265"/>
                        <a:pt x="2333" y="1371"/>
                        <a:pt x="2364" y="1477"/>
                      </a:cubicBezTo>
                      <a:cubicBezTo>
                        <a:pt x="2379" y="1528"/>
                        <a:pt x="2395" y="1580"/>
                        <a:pt x="2411" y="1632"/>
                      </a:cubicBezTo>
                      <a:cubicBezTo>
                        <a:pt x="2415" y="1645"/>
                        <a:pt x="2420" y="1658"/>
                        <a:pt x="2425" y="1672"/>
                      </a:cubicBezTo>
                      <a:cubicBezTo>
                        <a:pt x="2433" y="1662"/>
                        <a:pt x="2440" y="1652"/>
                        <a:pt x="2443" y="1641"/>
                      </a:cubicBezTo>
                      <a:cubicBezTo>
                        <a:pt x="2451" y="1606"/>
                        <a:pt x="2454" y="1569"/>
                        <a:pt x="2461" y="1534"/>
                      </a:cubicBezTo>
                      <a:cubicBezTo>
                        <a:pt x="2478" y="1436"/>
                        <a:pt x="2485" y="1339"/>
                        <a:pt x="2494" y="1241"/>
                      </a:cubicBezTo>
                      <a:cubicBezTo>
                        <a:pt x="2512" y="1064"/>
                        <a:pt x="2539" y="885"/>
                        <a:pt x="2584" y="713"/>
                      </a:cubicBezTo>
                      <a:cubicBezTo>
                        <a:pt x="2608" y="619"/>
                        <a:pt x="2636" y="522"/>
                        <a:pt x="2642" y="425"/>
                      </a:cubicBezTo>
                      <a:cubicBezTo>
                        <a:pt x="2646" y="363"/>
                        <a:pt x="2643" y="301"/>
                        <a:pt x="2650" y="239"/>
                      </a:cubicBezTo>
                      <a:cubicBezTo>
                        <a:pt x="2660" y="165"/>
                        <a:pt x="2689" y="55"/>
                        <a:pt x="2771" y="29"/>
                      </a:cubicBezTo>
                      <a:cubicBezTo>
                        <a:pt x="2835" y="8"/>
                        <a:pt x="2912" y="21"/>
                        <a:pt x="2977" y="27"/>
                      </a:cubicBezTo>
                      <a:cubicBezTo>
                        <a:pt x="3023" y="32"/>
                        <a:pt x="3088" y="35"/>
                        <a:pt x="3128" y="61"/>
                      </a:cubicBezTo>
                      <a:cubicBezTo>
                        <a:pt x="3170" y="88"/>
                        <a:pt x="3142" y="158"/>
                        <a:pt x="3135" y="194"/>
                      </a:cubicBezTo>
                      <a:cubicBezTo>
                        <a:pt x="3116" y="284"/>
                        <a:pt x="3093" y="374"/>
                        <a:pt x="3068" y="463"/>
                      </a:cubicBezTo>
                      <a:cubicBezTo>
                        <a:pt x="3018" y="640"/>
                        <a:pt x="2990" y="814"/>
                        <a:pt x="2963" y="996"/>
                      </a:cubicBezTo>
                      <a:cubicBezTo>
                        <a:pt x="2949" y="1085"/>
                        <a:pt x="2931" y="1173"/>
                        <a:pt x="2913" y="1261"/>
                      </a:cubicBezTo>
                      <a:cubicBezTo>
                        <a:pt x="2906" y="1297"/>
                        <a:pt x="2897" y="1334"/>
                        <a:pt x="2894" y="1371"/>
                      </a:cubicBezTo>
                      <a:cubicBezTo>
                        <a:pt x="2893" y="1387"/>
                        <a:pt x="2891" y="1403"/>
                        <a:pt x="2892" y="1419"/>
                      </a:cubicBezTo>
                      <a:cubicBezTo>
                        <a:pt x="2890" y="1435"/>
                        <a:pt x="2894" y="1448"/>
                        <a:pt x="2906" y="1459"/>
                      </a:cubicBezTo>
                      <a:cubicBezTo>
                        <a:pt x="2907" y="1454"/>
                        <a:pt x="2910" y="1451"/>
                        <a:pt x="2913" y="1450"/>
                      </a:cubicBezTo>
                      <a:cubicBezTo>
                        <a:pt x="2927" y="1394"/>
                        <a:pt x="2934" y="1335"/>
                        <a:pt x="2949" y="1287"/>
                      </a:cubicBezTo>
                      <a:cubicBezTo>
                        <a:pt x="2977" y="1191"/>
                        <a:pt x="3006" y="1095"/>
                        <a:pt x="3045" y="1002"/>
                      </a:cubicBezTo>
                      <a:cubicBezTo>
                        <a:pt x="3111" y="840"/>
                        <a:pt x="3222" y="714"/>
                        <a:pt x="3359" y="609"/>
                      </a:cubicBezTo>
                      <a:cubicBezTo>
                        <a:pt x="3437" y="548"/>
                        <a:pt x="3528" y="498"/>
                        <a:pt x="3596" y="426"/>
                      </a:cubicBezTo>
                      <a:cubicBezTo>
                        <a:pt x="3632" y="388"/>
                        <a:pt x="3654" y="348"/>
                        <a:pt x="3677" y="301"/>
                      </a:cubicBezTo>
                      <a:cubicBezTo>
                        <a:pt x="3689" y="275"/>
                        <a:pt x="3702" y="245"/>
                        <a:pt x="3726" y="227"/>
                      </a:cubicBezTo>
                      <a:cubicBezTo>
                        <a:pt x="3760" y="204"/>
                        <a:pt x="3809" y="197"/>
                        <a:pt x="3836" y="234"/>
                      </a:cubicBezTo>
                      <a:cubicBezTo>
                        <a:pt x="3867" y="277"/>
                        <a:pt x="3856" y="323"/>
                        <a:pt x="3838" y="368"/>
                      </a:cubicBezTo>
                      <a:cubicBezTo>
                        <a:pt x="3885" y="355"/>
                        <a:pt x="3949" y="351"/>
                        <a:pt x="3958" y="301"/>
                      </a:cubicBezTo>
                      <a:cubicBezTo>
                        <a:pt x="3965" y="261"/>
                        <a:pt x="3961" y="219"/>
                        <a:pt x="3963" y="178"/>
                      </a:cubicBezTo>
                      <a:cubicBezTo>
                        <a:pt x="3966" y="115"/>
                        <a:pt x="4042" y="114"/>
                        <a:pt x="4088" y="114"/>
                      </a:cubicBezTo>
                      <a:cubicBezTo>
                        <a:pt x="4143" y="115"/>
                        <a:pt x="4176" y="117"/>
                        <a:pt x="4181" y="180"/>
                      </a:cubicBezTo>
                      <a:cubicBezTo>
                        <a:pt x="4185" y="243"/>
                        <a:pt x="4200" y="336"/>
                        <a:pt x="4160" y="392"/>
                      </a:cubicBezTo>
                      <a:cubicBezTo>
                        <a:pt x="4190" y="396"/>
                        <a:pt x="4220" y="404"/>
                        <a:pt x="4247" y="411"/>
                      </a:cubicBezTo>
                      <a:cubicBezTo>
                        <a:pt x="4314" y="428"/>
                        <a:pt x="4383" y="447"/>
                        <a:pt x="4446" y="474"/>
                      </a:cubicBezTo>
                      <a:cubicBezTo>
                        <a:pt x="4530" y="512"/>
                        <a:pt x="4650" y="533"/>
                        <a:pt x="4642" y="645"/>
                      </a:cubicBezTo>
                      <a:cubicBezTo>
                        <a:pt x="4637" y="720"/>
                        <a:pt x="4591" y="836"/>
                        <a:pt x="4521" y="874"/>
                      </a:cubicBezTo>
                      <a:cubicBezTo>
                        <a:pt x="4464" y="904"/>
                        <a:pt x="4422" y="883"/>
                        <a:pt x="4384" y="849"/>
                      </a:cubicBezTo>
                      <a:cubicBezTo>
                        <a:pt x="4395" y="878"/>
                        <a:pt x="4419" y="932"/>
                        <a:pt x="4377" y="944"/>
                      </a:cubicBezTo>
                      <a:cubicBezTo>
                        <a:pt x="4342" y="953"/>
                        <a:pt x="4279" y="970"/>
                        <a:pt x="4247" y="947"/>
                      </a:cubicBezTo>
                      <a:cubicBezTo>
                        <a:pt x="4232" y="937"/>
                        <a:pt x="4231" y="919"/>
                        <a:pt x="4226" y="904"/>
                      </a:cubicBezTo>
                      <a:cubicBezTo>
                        <a:pt x="4222" y="893"/>
                        <a:pt x="4218" y="882"/>
                        <a:pt x="4213" y="872"/>
                      </a:cubicBezTo>
                      <a:cubicBezTo>
                        <a:pt x="4210" y="871"/>
                        <a:pt x="4209" y="869"/>
                        <a:pt x="4210" y="867"/>
                      </a:cubicBezTo>
                      <a:cubicBezTo>
                        <a:pt x="4196" y="836"/>
                        <a:pt x="4175" y="807"/>
                        <a:pt x="4146" y="790"/>
                      </a:cubicBezTo>
                      <a:cubicBezTo>
                        <a:pt x="3989" y="699"/>
                        <a:pt x="3751" y="810"/>
                        <a:pt x="3630" y="917"/>
                      </a:cubicBezTo>
                      <a:cubicBezTo>
                        <a:pt x="3554" y="984"/>
                        <a:pt x="3493" y="1064"/>
                        <a:pt x="3448" y="1156"/>
                      </a:cubicBezTo>
                      <a:cubicBezTo>
                        <a:pt x="3430" y="1194"/>
                        <a:pt x="3409" y="1234"/>
                        <a:pt x="3396" y="1275"/>
                      </a:cubicBezTo>
                      <a:cubicBezTo>
                        <a:pt x="3389" y="1342"/>
                        <a:pt x="3365" y="1433"/>
                        <a:pt x="3419" y="1478"/>
                      </a:cubicBezTo>
                      <a:cubicBezTo>
                        <a:pt x="3464" y="1516"/>
                        <a:pt x="3519" y="1533"/>
                        <a:pt x="3575" y="1548"/>
                      </a:cubicBezTo>
                      <a:cubicBezTo>
                        <a:pt x="3686" y="1576"/>
                        <a:pt x="3795" y="1613"/>
                        <a:pt x="3897" y="1666"/>
                      </a:cubicBezTo>
                      <a:cubicBezTo>
                        <a:pt x="4109" y="1777"/>
                        <a:pt x="4275" y="1942"/>
                        <a:pt x="4382" y="2154"/>
                      </a:cubicBezTo>
                      <a:cubicBezTo>
                        <a:pt x="4418" y="2134"/>
                        <a:pt x="4455" y="2115"/>
                        <a:pt x="4493" y="2101"/>
                      </a:cubicBezTo>
                      <a:cubicBezTo>
                        <a:pt x="4600" y="2063"/>
                        <a:pt x="4716" y="2046"/>
                        <a:pt x="4825" y="2013"/>
                      </a:cubicBezTo>
                      <a:cubicBezTo>
                        <a:pt x="4936" y="1978"/>
                        <a:pt x="5063" y="1952"/>
                        <a:pt x="5144" y="1863"/>
                      </a:cubicBezTo>
                      <a:cubicBezTo>
                        <a:pt x="5177" y="1828"/>
                        <a:pt x="5209" y="1790"/>
                        <a:pt x="5251" y="1771"/>
                      </a:cubicBezTo>
                      <a:cubicBezTo>
                        <a:pt x="5279" y="1747"/>
                        <a:pt x="5314" y="1729"/>
                        <a:pt x="5347" y="1747"/>
                      </a:cubicBezTo>
                      <a:cubicBezTo>
                        <a:pt x="5379" y="1763"/>
                        <a:pt x="5398" y="1793"/>
                        <a:pt x="5432" y="1807"/>
                      </a:cubicBezTo>
                      <a:cubicBezTo>
                        <a:pt x="5457" y="1818"/>
                        <a:pt x="5470" y="1830"/>
                        <a:pt x="5480" y="1855"/>
                      </a:cubicBezTo>
                      <a:cubicBezTo>
                        <a:pt x="5500" y="1904"/>
                        <a:pt x="5426" y="1952"/>
                        <a:pt x="5394" y="1969"/>
                      </a:cubicBezTo>
                      <a:cubicBezTo>
                        <a:pt x="5352" y="1992"/>
                        <a:pt x="5314" y="2021"/>
                        <a:pt x="5274" y="2046"/>
                      </a:cubicBezTo>
                      <a:cubicBezTo>
                        <a:pt x="5308" y="2039"/>
                        <a:pt x="5342" y="2032"/>
                        <a:pt x="5376" y="2023"/>
                      </a:cubicBezTo>
                      <a:cubicBezTo>
                        <a:pt x="5441" y="2008"/>
                        <a:pt x="5572" y="1946"/>
                        <a:pt x="5616" y="2033"/>
                      </a:cubicBezTo>
                      <a:cubicBezTo>
                        <a:pt x="5664" y="2128"/>
                        <a:pt x="5583" y="2239"/>
                        <a:pt x="5575" y="2336"/>
                      </a:cubicBezTo>
                      <a:cubicBezTo>
                        <a:pt x="5569" y="2416"/>
                        <a:pt x="5571" y="2502"/>
                        <a:pt x="5545" y="2579"/>
                      </a:cubicBezTo>
                      <a:cubicBezTo>
                        <a:pt x="5566" y="2562"/>
                        <a:pt x="5587" y="2544"/>
                        <a:pt x="5609" y="2526"/>
                      </a:cubicBezTo>
                      <a:cubicBezTo>
                        <a:pt x="5639" y="2502"/>
                        <a:pt x="5680" y="2464"/>
                        <a:pt x="5722" y="2466"/>
                      </a:cubicBezTo>
                      <a:cubicBezTo>
                        <a:pt x="5796" y="2469"/>
                        <a:pt x="5855" y="2576"/>
                        <a:pt x="5843" y="2643"/>
                      </a:cubicBezTo>
                      <a:cubicBezTo>
                        <a:pt x="5834" y="2688"/>
                        <a:pt x="5765" y="2724"/>
                        <a:pt x="5725" y="2753"/>
                      </a:cubicBezTo>
                      <a:cubicBezTo>
                        <a:pt x="5752" y="2747"/>
                        <a:pt x="5783" y="2745"/>
                        <a:pt x="5818" y="2749"/>
                      </a:cubicBezTo>
                      <a:cubicBezTo>
                        <a:pt x="5888" y="2756"/>
                        <a:pt x="5989" y="2786"/>
                        <a:pt x="5994" y="2871"/>
                      </a:cubicBezTo>
                      <a:cubicBezTo>
                        <a:pt x="5998" y="2936"/>
                        <a:pt x="5979" y="2999"/>
                        <a:pt x="5986" y="3063"/>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4" name="Google Shape;1427;p47">
                  <a:extLst>
                    <a:ext uri="{FF2B5EF4-FFF2-40B4-BE49-F238E27FC236}">
                      <a16:creationId xmlns:a16="http://schemas.microsoft.com/office/drawing/2014/main" id="{0F569C11-E5BB-E373-89EF-BF52F5F46BBC}"/>
                    </a:ext>
                  </a:extLst>
                </p:cNvPr>
                <p:cNvGrpSpPr/>
                <p:nvPr/>
              </p:nvGrpSpPr>
              <p:grpSpPr>
                <a:xfrm>
                  <a:off x="5972680" y="1033145"/>
                  <a:ext cx="2158200" cy="3222000"/>
                  <a:chOff x="3085920" y="1804320"/>
                  <a:chExt cx="2158200" cy="3222000"/>
                </a:xfrm>
              </p:grpSpPr>
              <p:sp>
                <p:nvSpPr>
                  <p:cNvPr id="25" name="Google Shape;1428;p47">
                    <a:extLst>
                      <a:ext uri="{FF2B5EF4-FFF2-40B4-BE49-F238E27FC236}">
                        <a16:creationId xmlns:a16="http://schemas.microsoft.com/office/drawing/2014/main" id="{DB2127A3-477E-3A21-7BDB-7562DE13CE0D}"/>
                      </a:ext>
                    </a:extLst>
                  </p:cNvPr>
                  <p:cNvSpPr/>
                  <p:nvPr/>
                </p:nvSpPr>
                <p:spPr>
                  <a:xfrm>
                    <a:off x="3689280" y="2271960"/>
                    <a:ext cx="163800" cy="336240"/>
                  </a:xfrm>
                  <a:custGeom>
                    <a:avLst/>
                    <a:gdLst/>
                    <a:ahLst/>
                    <a:cxnLst/>
                    <a:rect l="l" t="t" r="r" b="b"/>
                    <a:pathLst>
                      <a:path w="455" h="934" extrusionOk="0">
                        <a:moveTo>
                          <a:pt x="35" y="621"/>
                        </a:moveTo>
                        <a:cubicBezTo>
                          <a:pt x="23" y="666"/>
                          <a:pt x="12" y="711"/>
                          <a:pt x="5" y="757"/>
                        </a:cubicBezTo>
                        <a:cubicBezTo>
                          <a:pt x="-4" y="822"/>
                          <a:pt x="-10" y="927"/>
                          <a:pt x="78" y="934"/>
                        </a:cubicBezTo>
                        <a:cubicBezTo>
                          <a:pt x="106" y="937"/>
                          <a:pt x="127" y="926"/>
                          <a:pt x="143" y="907"/>
                        </a:cubicBezTo>
                        <a:cubicBezTo>
                          <a:pt x="165" y="884"/>
                          <a:pt x="181" y="847"/>
                          <a:pt x="189" y="818"/>
                        </a:cubicBezTo>
                        <a:cubicBezTo>
                          <a:pt x="231" y="668"/>
                          <a:pt x="207" y="518"/>
                          <a:pt x="294" y="379"/>
                        </a:cubicBezTo>
                        <a:cubicBezTo>
                          <a:pt x="336" y="311"/>
                          <a:pt x="393" y="255"/>
                          <a:pt x="428" y="182"/>
                        </a:cubicBezTo>
                        <a:cubicBezTo>
                          <a:pt x="445" y="144"/>
                          <a:pt x="469" y="78"/>
                          <a:pt x="445" y="38"/>
                        </a:cubicBezTo>
                        <a:cubicBezTo>
                          <a:pt x="393" y="-51"/>
                          <a:pt x="301" y="40"/>
                          <a:pt x="258" y="89"/>
                        </a:cubicBezTo>
                        <a:cubicBezTo>
                          <a:pt x="187" y="170"/>
                          <a:pt x="127" y="265"/>
                          <a:pt x="93" y="366"/>
                        </a:cubicBezTo>
                        <a:cubicBezTo>
                          <a:pt x="65" y="449"/>
                          <a:pt x="58" y="537"/>
                          <a:pt x="35" y="6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1429;p47">
                    <a:extLst>
                      <a:ext uri="{FF2B5EF4-FFF2-40B4-BE49-F238E27FC236}">
                        <a16:creationId xmlns:a16="http://schemas.microsoft.com/office/drawing/2014/main" id="{EE0FF4BF-D064-AAC5-9839-2DCE0F9F6F24}"/>
                      </a:ext>
                    </a:extLst>
                  </p:cNvPr>
                  <p:cNvSpPr/>
                  <p:nvPr/>
                </p:nvSpPr>
                <p:spPr>
                  <a:xfrm>
                    <a:off x="3672360" y="2544480"/>
                    <a:ext cx="18000" cy="65880"/>
                  </a:xfrm>
                  <a:custGeom>
                    <a:avLst/>
                    <a:gdLst/>
                    <a:ahLst/>
                    <a:cxnLst/>
                    <a:rect l="l" t="t" r="r" b="b"/>
                    <a:pathLst>
                      <a:path w="50" h="183" extrusionOk="0">
                        <a:moveTo>
                          <a:pt x="14" y="86"/>
                        </a:moveTo>
                        <a:cubicBezTo>
                          <a:pt x="14" y="58"/>
                          <a:pt x="18" y="30"/>
                          <a:pt x="19" y="2"/>
                        </a:cubicBezTo>
                        <a:cubicBezTo>
                          <a:pt x="19" y="1"/>
                          <a:pt x="16" y="0"/>
                          <a:pt x="16" y="2"/>
                        </a:cubicBezTo>
                        <a:cubicBezTo>
                          <a:pt x="7" y="52"/>
                          <a:pt x="-27" y="160"/>
                          <a:pt x="44" y="183"/>
                        </a:cubicBezTo>
                        <a:cubicBezTo>
                          <a:pt x="49" y="185"/>
                          <a:pt x="53" y="178"/>
                          <a:pt x="49" y="174"/>
                        </a:cubicBezTo>
                        <a:cubicBezTo>
                          <a:pt x="23" y="146"/>
                          <a:pt x="14" y="124"/>
                          <a:pt x="14" y="86"/>
                        </a:cubicBezTo>
                        <a:close/>
                      </a:path>
                    </a:pathLst>
                  </a:custGeom>
                  <a:solidFill>
                    <a:schemeClr val="dk1"/>
                  </a:solidFill>
                  <a:ln>
                    <a:noFill/>
                  </a:ln>
                </p:spPr>
                <p:txBody>
                  <a:bodyPr spcFirstLastPara="1" wrap="square" lIns="90000" tIns="20875" rIns="90000" bIns="20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1430;p47">
                    <a:extLst>
                      <a:ext uri="{FF2B5EF4-FFF2-40B4-BE49-F238E27FC236}">
                        <a16:creationId xmlns:a16="http://schemas.microsoft.com/office/drawing/2014/main" id="{F32A2C11-E8C2-318D-A2D0-988ABDF57C07}"/>
                      </a:ext>
                    </a:extLst>
                  </p:cNvPr>
                  <p:cNvSpPr/>
                  <p:nvPr/>
                </p:nvSpPr>
                <p:spPr>
                  <a:xfrm>
                    <a:off x="3085920" y="1804320"/>
                    <a:ext cx="2158200" cy="3222000"/>
                  </a:xfrm>
                  <a:custGeom>
                    <a:avLst/>
                    <a:gdLst/>
                    <a:ahLst/>
                    <a:cxnLst/>
                    <a:rect l="l" t="t" r="r" b="b"/>
                    <a:pathLst>
                      <a:path w="5995" h="8950" extrusionOk="0">
                        <a:moveTo>
                          <a:pt x="5994" y="2871"/>
                        </a:moveTo>
                        <a:cubicBezTo>
                          <a:pt x="5989" y="2786"/>
                          <a:pt x="5888" y="2756"/>
                          <a:pt x="5818" y="2749"/>
                        </a:cubicBezTo>
                        <a:cubicBezTo>
                          <a:pt x="5783" y="2745"/>
                          <a:pt x="5752" y="2747"/>
                          <a:pt x="5725" y="2753"/>
                        </a:cubicBezTo>
                        <a:cubicBezTo>
                          <a:pt x="5765" y="2724"/>
                          <a:pt x="5834" y="2688"/>
                          <a:pt x="5843" y="2643"/>
                        </a:cubicBezTo>
                        <a:cubicBezTo>
                          <a:pt x="5855" y="2577"/>
                          <a:pt x="5795" y="2469"/>
                          <a:pt x="5721" y="2466"/>
                        </a:cubicBezTo>
                        <a:cubicBezTo>
                          <a:pt x="5680" y="2465"/>
                          <a:pt x="5639" y="2502"/>
                          <a:pt x="5609" y="2526"/>
                        </a:cubicBezTo>
                        <a:cubicBezTo>
                          <a:pt x="5587" y="2544"/>
                          <a:pt x="5566" y="2562"/>
                          <a:pt x="5545" y="2579"/>
                        </a:cubicBezTo>
                        <a:cubicBezTo>
                          <a:pt x="5571" y="2502"/>
                          <a:pt x="5569" y="2416"/>
                          <a:pt x="5575" y="2336"/>
                        </a:cubicBezTo>
                        <a:cubicBezTo>
                          <a:pt x="5583" y="2239"/>
                          <a:pt x="5664" y="2128"/>
                          <a:pt x="5616" y="2034"/>
                        </a:cubicBezTo>
                        <a:cubicBezTo>
                          <a:pt x="5572" y="1946"/>
                          <a:pt x="5442" y="2008"/>
                          <a:pt x="5377" y="2023"/>
                        </a:cubicBezTo>
                        <a:cubicBezTo>
                          <a:pt x="5343" y="2032"/>
                          <a:pt x="5309" y="2039"/>
                          <a:pt x="5275" y="2046"/>
                        </a:cubicBezTo>
                        <a:cubicBezTo>
                          <a:pt x="5315" y="2021"/>
                          <a:pt x="5353" y="1992"/>
                          <a:pt x="5395" y="1969"/>
                        </a:cubicBezTo>
                        <a:cubicBezTo>
                          <a:pt x="5427" y="1952"/>
                          <a:pt x="5501" y="1905"/>
                          <a:pt x="5481" y="1855"/>
                        </a:cubicBezTo>
                        <a:cubicBezTo>
                          <a:pt x="5471" y="1830"/>
                          <a:pt x="5458" y="1818"/>
                          <a:pt x="5433" y="1807"/>
                        </a:cubicBezTo>
                        <a:cubicBezTo>
                          <a:pt x="5399" y="1793"/>
                          <a:pt x="5380" y="1764"/>
                          <a:pt x="5348" y="1747"/>
                        </a:cubicBezTo>
                        <a:cubicBezTo>
                          <a:pt x="5315" y="1729"/>
                          <a:pt x="5280" y="1747"/>
                          <a:pt x="5252" y="1771"/>
                        </a:cubicBezTo>
                        <a:cubicBezTo>
                          <a:pt x="5210" y="1790"/>
                          <a:pt x="5178" y="1828"/>
                          <a:pt x="5145" y="1864"/>
                        </a:cubicBezTo>
                        <a:cubicBezTo>
                          <a:pt x="5064" y="1952"/>
                          <a:pt x="4937" y="1979"/>
                          <a:pt x="4826" y="2013"/>
                        </a:cubicBezTo>
                        <a:cubicBezTo>
                          <a:pt x="4717" y="2046"/>
                          <a:pt x="4601" y="2063"/>
                          <a:pt x="4494" y="2101"/>
                        </a:cubicBezTo>
                        <a:cubicBezTo>
                          <a:pt x="4456" y="2115"/>
                          <a:pt x="4419" y="2134"/>
                          <a:pt x="4383" y="2155"/>
                        </a:cubicBezTo>
                        <a:cubicBezTo>
                          <a:pt x="4276" y="1942"/>
                          <a:pt x="4110" y="1777"/>
                          <a:pt x="3898" y="1666"/>
                        </a:cubicBezTo>
                        <a:cubicBezTo>
                          <a:pt x="3796" y="1613"/>
                          <a:pt x="3687" y="1576"/>
                          <a:pt x="3576" y="1548"/>
                        </a:cubicBezTo>
                        <a:cubicBezTo>
                          <a:pt x="3520" y="1534"/>
                          <a:pt x="3465" y="1516"/>
                          <a:pt x="3420" y="1479"/>
                        </a:cubicBezTo>
                        <a:cubicBezTo>
                          <a:pt x="3366" y="1433"/>
                          <a:pt x="3390" y="1342"/>
                          <a:pt x="3397" y="1275"/>
                        </a:cubicBezTo>
                        <a:cubicBezTo>
                          <a:pt x="3410" y="1234"/>
                          <a:pt x="3431" y="1194"/>
                          <a:pt x="3449" y="1156"/>
                        </a:cubicBezTo>
                        <a:cubicBezTo>
                          <a:pt x="3494" y="1064"/>
                          <a:pt x="3554" y="985"/>
                          <a:pt x="3631" y="917"/>
                        </a:cubicBezTo>
                        <a:cubicBezTo>
                          <a:pt x="3752" y="810"/>
                          <a:pt x="3990" y="700"/>
                          <a:pt x="4147" y="791"/>
                        </a:cubicBezTo>
                        <a:cubicBezTo>
                          <a:pt x="4176" y="807"/>
                          <a:pt x="4197" y="836"/>
                          <a:pt x="4211" y="867"/>
                        </a:cubicBezTo>
                        <a:cubicBezTo>
                          <a:pt x="4210" y="869"/>
                          <a:pt x="4211" y="871"/>
                          <a:pt x="4214" y="872"/>
                        </a:cubicBezTo>
                        <a:cubicBezTo>
                          <a:pt x="4219" y="883"/>
                          <a:pt x="4223" y="894"/>
                          <a:pt x="4227" y="904"/>
                        </a:cubicBezTo>
                        <a:cubicBezTo>
                          <a:pt x="4232" y="919"/>
                          <a:pt x="4233" y="937"/>
                          <a:pt x="4248" y="947"/>
                        </a:cubicBezTo>
                        <a:cubicBezTo>
                          <a:pt x="4280" y="970"/>
                          <a:pt x="4343" y="953"/>
                          <a:pt x="4378" y="944"/>
                        </a:cubicBezTo>
                        <a:cubicBezTo>
                          <a:pt x="4420" y="932"/>
                          <a:pt x="4396" y="878"/>
                          <a:pt x="4385" y="850"/>
                        </a:cubicBezTo>
                        <a:cubicBezTo>
                          <a:pt x="4423" y="883"/>
                          <a:pt x="4465" y="904"/>
                          <a:pt x="4522" y="874"/>
                        </a:cubicBezTo>
                        <a:cubicBezTo>
                          <a:pt x="4591" y="836"/>
                          <a:pt x="4638" y="720"/>
                          <a:pt x="4643" y="645"/>
                        </a:cubicBezTo>
                        <a:cubicBezTo>
                          <a:pt x="4651" y="533"/>
                          <a:pt x="4531" y="512"/>
                          <a:pt x="4447" y="475"/>
                        </a:cubicBezTo>
                        <a:cubicBezTo>
                          <a:pt x="4384" y="447"/>
                          <a:pt x="4315" y="428"/>
                          <a:pt x="4248" y="411"/>
                        </a:cubicBezTo>
                        <a:cubicBezTo>
                          <a:pt x="4221" y="404"/>
                          <a:pt x="4191" y="396"/>
                          <a:pt x="4161" y="392"/>
                        </a:cubicBezTo>
                        <a:cubicBezTo>
                          <a:pt x="4201" y="337"/>
                          <a:pt x="4186" y="243"/>
                          <a:pt x="4182" y="180"/>
                        </a:cubicBezTo>
                        <a:cubicBezTo>
                          <a:pt x="4177" y="117"/>
                          <a:pt x="4144" y="115"/>
                          <a:pt x="4089" y="115"/>
                        </a:cubicBezTo>
                        <a:cubicBezTo>
                          <a:pt x="4043" y="114"/>
                          <a:pt x="3967" y="115"/>
                          <a:pt x="3964" y="178"/>
                        </a:cubicBezTo>
                        <a:cubicBezTo>
                          <a:pt x="3962" y="219"/>
                          <a:pt x="3966" y="261"/>
                          <a:pt x="3959" y="301"/>
                        </a:cubicBezTo>
                        <a:cubicBezTo>
                          <a:pt x="3950" y="351"/>
                          <a:pt x="3886" y="355"/>
                          <a:pt x="3839" y="368"/>
                        </a:cubicBezTo>
                        <a:cubicBezTo>
                          <a:pt x="3857" y="323"/>
                          <a:pt x="3868" y="277"/>
                          <a:pt x="3837" y="234"/>
                        </a:cubicBezTo>
                        <a:cubicBezTo>
                          <a:pt x="3810" y="197"/>
                          <a:pt x="3761" y="204"/>
                          <a:pt x="3727" y="227"/>
                        </a:cubicBezTo>
                        <a:cubicBezTo>
                          <a:pt x="3703" y="245"/>
                          <a:pt x="3690" y="275"/>
                          <a:pt x="3678" y="301"/>
                        </a:cubicBezTo>
                        <a:cubicBezTo>
                          <a:pt x="3655" y="348"/>
                          <a:pt x="3633" y="388"/>
                          <a:pt x="3597" y="426"/>
                        </a:cubicBezTo>
                        <a:cubicBezTo>
                          <a:pt x="3529" y="498"/>
                          <a:pt x="3438" y="548"/>
                          <a:pt x="3360" y="609"/>
                        </a:cubicBezTo>
                        <a:cubicBezTo>
                          <a:pt x="3223" y="714"/>
                          <a:pt x="3112" y="841"/>
                          <a:pt x="3046" y="1002"/>
                        </a:cubicBezTo>
                        <a:cubicBezTo>
                          <a:pt x="3007" y="1095"/>
                          <a:pt x="2978" y="1191"/>
                          <a:pt x="2950" y="1287"/>
                        </a:cubicBezTo>
                        <a:cubicBezTo>
                          <a:pt x="2935" y="1336"/>
                          <a:pt x="2928" y="1394"/>
                          <a:pt x="2914" y="1450"/>
                        </a:cubicBezTo>
                        <a:cubicBezTo>
                          <a:pt x="2911" y="1451"/>
                          <a:pt x="2908" y="1454"/>
                          <a:pt x="2907" y="1459"/>
                        </a:cubicBezTo>
                        <a:cubicBezTo>
                          <a:pt x="2895" y="1449"/>
                          <a:pt x="2891" y="1435"/>
                          <a:pt x="2893" y="1419"/>
                        </a:cubicBezTo>
                        <a:cubicBezTo>
                          <a:pt x="2892" y="1403"/>
                          <a:pt x="2894" y="1387"/>
                          <a:pt x="2895" y="1371"/>
                        </a:cubicBezTo>
                        <a:cubicBezTo>
                          <a:pt x="2898" y="1334"/>
                          <a:pt x="2907" y="1298"/>
                          <a:pt x="2914" y="1261"/>
                        </a:cubicBezTo>
                        <a:cubicBezTo>
                          <a:pt x="2932" y="1173"/>
                          <a:pt x="2950" y="1085"/>
                          <a:pt x="2964" y="996"/>
                        </a:cubicBezTo>
                        <a:cubicBezTo>
                          <a:pt x="2991" y="814"/>
                          <a:pt x="3019" y="640"/>
                          <a:pt x="3069" y="463"/>
                        </a:cubicBezTo>
                        <a:cubicBezTo>
                          <a:pt x="3094" y="374"/>
                          <a:pt x="3117" y="284"/>
                          <a:pt x="3135" y="194"/>
                        </a:cubicBezTo>
                        <a:cubicBezTo>
                          <a:pt x="3143" y="159"/>
                          <a:pt x="3171" y="88"/>
                          <a:pt x="3129" y="61"/>
                        </a:cubicBezTo>
                        <a:cubicBezTo>
                          <a:pt x="3089" y="35"/>
                          <a:pt x="3024" y="32"/>
                          <a:pt x="2978" y="28"/>
                        </a:cubicBezTo>
                        <a:cubicBezTo>
                          <a:pt x="2913" y="21"/>
                          <a:pt x="2836" y="9"/>
                          <a:pt x="2772" y="29"/>
                        </a:cubicBezTo>
                        <a:cubicBezTo>
                          <a:pt x="2690" y="55"/>
                          <a:pt x="2661" y="165"/>
                          <a:pt x="2651" y="239"/>
                        </a:cubicBezTo>
                        <a:cubicBezTo>
                          <a:pt x="2644" y="301"/>
                          <a:pt x="2647" y="363"/>
                          <a:pt x="2643" y="425"/>
                        </a:cubicBezTo>
                        <a:cubicBezTo>
                          <a:pt x="2637" y="523"/>
                          <a:pt x="2609" y="619"/>
                          <a:pt x="2584" y="713"/>
                        </a:cubicBezTo>
                        <a:cubicBezTo>
                          <a:pt x="2540" y="885"/>
                          <a:pt x="2513" y="1064"/>
                          <a:pt x="2495" y="1241"/>
                        </a:cubicBezTo>
                        <a:cubicBezTo>
                          <a:pt x="2486" y="1339"/>
                          <a:pt x="2479" y="1436"/>
                          <a:pt x="2462" y="1534"/>
                        </a:cubicBezTo>
                        <a:cubicBezTo>
                          <a:pt x="2455" y="1570"/>
                          <a:pt x="2452" y="1606"/>
                          <a:pt x="2444" y="1641"/>
                        </a:cubicBezTo>
                        <a:cubicBezTo>
                          <a:pt x="2441" y="1652"/>
                          <a:pt x="2434" y="1663"/>
                          <a:pt x="2426" y="1673"/>
                        </a:cubicBezTo>
                        <a:cubicBezTo>
                          <a:pt x="2421" y="1659"/>
                          <a:pt x="2416" y="1645"/>
                          <a:pt x="2412" y="1632"/>
                        </a:cubicBezTo>
                        <a:cubicBezTo>
                          <a:pt x="2396" y="1580"/>
                          <a:pt x="2380" y="1529"/>
                          <a:pt x="2365" y="1477"/>
                        </a:cubicBezTo>
                        <a:cubicBezTo>
                          <a:pt x="2334" y="1371"/>
                          <a:pt x="2306" y="1265"/>
                          <a:pt x="2268" y="1162"/>
                        </a:cubicBezTo>
                        <a:cubicBezTo>
                          <a:pt x="2214" y="1014"/>
                          <a:pt x="2143" y="872"/>
                          <a:pt x="2085" y="726"/>
                        </a:cubicBezTo>
                        <a:cubicBezTo>
                          <a:pt x="2025" y="573"/>
                          <a:pt x="1968" y="418"/>
                          <a:pt x="1898" y="270"/>
                        </a:cubicBezTo>
                        <a:cubicBezTo>
                          <a:pt x="1853" y="175"/>
                          <a:pt x="1785" y="35"/>
                          <a:pt x="1675" y="5"/>
                        </a:cubicBezTo>
                        <a:cubicBezTo>
                          <a:pt x="1595" y="-17"/>
                          <a:pt x="1485" y="40"/>
                          <a:pt x="1412" y="71"/>
                        </a:cubicBezTo>
                        <a:cubicBezTo>
                          <a:pt x="1325" y="108"/>
                          <a:pt x="1303" y="161"/>
                          <a:pt x="1348" y="242"/>
                        </a:cubicBezTo>
                        <a:cubicBezTo>
                          <a:pt x="1385" y="308"/>
                          <a:pt x="1422" y="373"/>
                          <a:pt x="1461" y="437"/>
                        </a:cubicBezTo>
                        <a:cubicBezTo>
                          <a:pt x="1493" y="487"/>
                          <a:pt x="1529" y="534"/>
                          <a:pt x="1559" y="585"/>
                        </a:cubicBezTo>
                        <a:cubicBezTo>
                          <a:pt x="1548" y="575"/>
                          <a:pt x="1536" y="566"/>
                          <a:pt x="1524" y="557"/>
                        </a:cubicBezTo>
                        <a:cubicBezTo>
                          <a:pt x="1475" y="521"/>
                          <a:pt x="1414" y="508"/>
                          <a:pt x="1362" y="478"/>
                        </a:cubicBezTo>
                        <a:cubicBezTo>
                          <a:pt x="1303" y="444"/>
                          <a:pt x="1232" y="429"/>
                          <a:pt x="1167" y="412"/>
                        </a:cubicBezTo>
                        <a:cubicBezTo>
                          <a:pt x="1146" y="407"/>
                          <a:pt x="1127" y="403"/>
                          <a:pt x="1106" y="401"/>
                        </a:cubicBezTo>
                        <a:cubicBezTo>
                          <a:pt x="1063" y="396"/>
                          <a:pt x="1067" y="381"/>
                          <a:pt x="1055" y="347"/>
                        </a:cubicBezTo>
                        <a:cubicBezTo>
                          <a:pt x="1046" y="319"/>
                          <a:pt x="1024" y="280"/>
                          <a:pt x="990" y="280"/>
                        </a:cubicBezTo>
                        <a:cubicBezTo>
                          <a:pt x="929" y="281"/>
                          <a:pt x="906" y="329"/>
                          <a:pt x="882" y="375"/>
                        </a:cubicBezTo>
                        <a:cubicBezTo>
                          <a:pt x="846" y="390"/>
                          <a:pt x="833" y="382"/>
                          <a:pt x="843" y="351"/>
                        </a:cubicBezTo>
                        <a:cubicBezTo>
                          <a:pt x="844" y="345"/>
                          <a:pt x="845" y="338"/>
                          <a:pt x="846" y="332"/>
                        </a:cubicBezTo>
                        <a:cubicBezTo>
                          <a:pt x="848" y="318"/>
                          <a:pt x="851" y="301"/>
                          <a:pt x="846" y="287"/>
                        </a:cubicBezTo>
                        <a:cubicBezTo>
                          <a:pt x="836" y="261"/>
                          <a:pt x="819" y="248"/>
                          <a:pt x="790" y="246"/>
                        </a:cubicBezTo>
                        <a:cubicBezTo>
                          <a:pt x="718" y="240"/>
                          <a:pt x="659" y="245"/>
                          <a:pt x="653" y="327"/>
                        </a:cubicBezTo>
                        <a:cubicBezTo>
                          <a:pt x="648" y="391"/>
                          <a:pt x="603" y="398"/>
                          <a:pt x="549" y="422"/>
                        </a:cubicBezTo>
                        <a:cubicBezTo>
                          <a:pt x="510" y="440"/>
                          <a:pt x="473" y="462"/>
                          <a:pt x="455" y="503"/>
                        </a:cubicBezTo>
                        <a:cubicBezTo>
                          <a:pt x="441" y="535"/>
                          <a:pt x="451" y="575"/>
                          <a:pt x="465" y="604"/>
                        </a:cubicBezTo>
                        <a:cubicBezTo>
                          <a:pt x="491" y="664"/>
                          <a:pt x="499" y="730"/>
                          <a:pt x="533" y="785"/>
                        </a:cubicBezTo>
                        <a:cubicBezTo>
                          <a:pt x="577" y="857"/>
                          <a:pt x="664" y="844"/>
                          <a:pt x="731" y="822"/>
                        </a:cubicBezTo>
                        <a:cubicBezTo>
                          <a:pt x="780" y="807"/>
                          <a:pt x="824" y="787"/>
                          <a:pt x="875" y="783"/>
                        </a:cubicBezTo>
                        <a:cubicBezTo>
                          <a:pt x="958" y="775"/>
                          <a:pt x="1037" y="796"/>
                          <a:pt x="1111" y="833"/>
                        </a:cubicBezTo>
                        <a:cubicBezTo>
                          <a:pt x="1165" y="860"/>
                          <a:pt x="1212" y="900"/>
                          <a:pt x="1260" y="935"/>
                        </a:cubicBezTo>
                        <a:cubicBezTo>
                          <a:pt x="1320" y="980"/>
                          <a:pt x="1386" y="1016"/>
                          <a:pt x="1448" y="1057"/>
                        </a:cubicBezTo>
                        <a:cubicBezTo>
                          <a:pt x="1505" y="1095"/>
                          <a:pt x="1554" y="1143"/>
                          <a:pt x="1602" y="1191"/>
                        </a:cubicBezTo>
                        <a:cubicBezTo>
                          <a:pt x="1630" y="1219"/>
                          <a:pt x="1648" y="1250"/>
                          <a:pt x="1658" y="1287"/>
                        </a:cubicBezTo>
                        <a:cubicBezTo>
                          <a:pt x="1664" y="1310"/>
                          <a:pt x="1659" y="1329"/>
                          <a:pt x="1672" y="1349"/>
                        </a:cubicBezTo>
                        <a:cubicBezTo>
                          <a:pt x="1617" y="1379"/>
                          <a:pt x="1563" y="1410"/>
                          <a:pt x="1510" y="1442"/>
                        </a:cubicBezTo>
                        <a:cubicBezTo>
                          <a:pt x="1291" y="1572"/>
                          <a:pt x="1108" y="1732"/>
                          <a:pt x="984" y="1956"/>
                        </a:cubicBezTo>
                        <a:cubicBezTo>
                          <a:pt x="856" y="2189"/>
                          <a:pt x="811" y="2448"/>
                          <a:pt x="748" y="2702"/>
                        </a:cubicBezTo>
                        <a:cubicBezTo>
                          <a:pt x="730" y="2714"/>
                          <a:pt x="712" y="2727"/>
                          <a:pt x="694" y="2739"/>
                        </a:cubicBezTo>
                        <a:cubicBezTo>
                          <a:pt x="577" y="2818"/>
                          <a:pt x="466" y="2903"/>
                          <a:pt x="376" y="3012"/>
                        </a:cubicBezTo>
                        <a:cubicBezTo>
                          <a:pt x="297" y="3109"/>
                          <a:pt x="240" y="3220"/>
                          <a:pt x="192" y="3335"/>
                        </a:cubicBezTo>
                        <a:cubicBezTo>
                          <a:pt x="145" y="3450"/>
                          <a:pt x="106" y="3580"/>
                          <a:pt x="134" y="3704"/>
                        </a:cubicBezTo>
                        <a:cubicBezTo>
                          <a:pt x="128" y="3714"/>
                          <a:pt x="124" y="3724"/>
                          <a:pt x="119" y="3735"/>
                        </a:cubicBezTo>
                        <a:cubicBezTo>
                          <a:pt x="91" y="3806"/>
                          <a:pt x="103" y="3886"/>
                          <a:pt x="75" y="3959"/>
                        </a:cubicBezTo>
                        <a:cubicBezTo>
                          <a:pt x="9" y="4127"/>
                          <a:pt x="-12" y="4284"/>
                          <a:pt x="8" y="4464"/>
                        </a:cubicBezTo>
                        <a:cubicBezTo>
                          <a:pt x="17" y="4547"/>
                          <a:pt x="51" y="4623"/>
                          <a:pt x="83" y="4699"/>
                        </a:cubicBezTo>
                        <a:cubicBezTo>
                          <a:pt x="122" y="4792"/>
                          <a:pt x="129" y="4870"/>
                          <a:pt x="120" y="4971"/>
                        </a:cubicBezTo>
                        <a:cubicBezTo>
                          <a:pt x="114" y="5046"/>
                          <a:pt x="135" y="5106"/>
                          <a:pt x="174" y="5169"/>
                        </a:cubicBezTo>
                        <a:cubicBezTo>
                          <a:pt x="199" y="5207"/>
                          <a:pt x="223" y="5243"/>
                          <a:pt x="238" y="5287"/>
                        </a:cubicBezTo>
                        <a:cubicBezTo>
                          <a:pt x="244" y="5306"/>
                          <a:pt x="246" y="5328"/>
                          <a:pt x="245" y="5351"/>
                        </a:cubicBezTo>
                        <a:cubicBezTo>
                          <a:pt x="243" y="5355"/>
                          <a:pt x="241" y="5360"/>
                          <a:pt x="239" y="5365"/>
                        </a:cubicBezTo>
                        <a:cubicBezTo>
                          <a:pt x="180" y="5507"/>
                          <a:pt x="232" y="5674"/>
                          <a:pt x="283" y="5810"/>
                        </a:cubicBezTo>
                        <a:cubicBezTo>
                          <a:pt x="332" y="5944"/>
                          <a:pt x="405" y="6062"/>
                          <a:pt x="497" y="6170"/>
                        </a:cubicBezTo>
                        <a:cubicBezTo>
                          <a:pt x="579" y="6265"/>
                          <a:pt x="649" y="6372"/>
                          <a:pt x="733" y="6466"/>
                        </a:cubicBezTo>
                        <a:cubicBezTo>
                          <a:pt x="760" y="6507"/>
                          <a:pt x="787" y="6548"/>
                          <a:pt x="818" y="6586"/>
                        </a:cubicBezTo>
                        <a:cubicBezTo>
                          <a:pt x="884" y="6666"/>
                          <a:pt x="936" y="6754"/>
                          <a:pt x="995" y="6839"/>
                        </a:cubicBezTo>
                        <a:cubicBezTo>
                          <a:pt x="1115" y="7013"/>
                          <a:pt x="1240" y="7183"/>
                          <a:pt x="1357" y="7360"/>
                        </a:cubicBezTo>
                        <a:cubicBezTo>
                          <a:pt x="1404" y="7431"/>
                          <a:pt x="1443" y="7506"/>
                          <a:pt x="1489" y="7577"/>
                        </a:cubicBezTo>
                        <a:cubicBezTo>
                          <a:pt x="1537" y="7651"/>
                          <a:pt x="1612" y="7702"/>
                          <a:pt x="1677" y="7760"/>
                        </a:cubicBezTo>
                        <a:cubicBezTo>
                          <a:pt x="1741" y="7816"/>
                          <a:pt x="1803" y="7875"/>
                          <a:pt x="1859" y="7940"/>
                        </a:cubicBezTo>
                        <a:cubicBezTo>
                          <a:pt x="1891" y="7976"/>
                          <a:pt x="1927" y="8019"/>
                          <a:pt x="1958" y="8065"/>
                        </a:cubicBezTo>
                        <a:cubicBezTo>
                          <a:pt x="1957" y="8246"/>
                          <a:pt x="2176" y="8381"/>
                          <a:pt x="2309" y="8489"/>
                        </a:cubicBezTo>
                        <a:cubicBezTo>
                          <a:pt x="2346" y="8522"/>
                          <a:pt x="2384" y="8556"/>
                          <a:pt x="2422" y="8588"/>
                        </a:cubicBezTo>
                        <a:cubicBezTo>
                          <a:pt x="2501" y="8660"/>
                          <a:pt x="2582" y="8728"/>
                          <a:pt x="2682" y="8770"/>
                        </a:cubicBezTo>
                        <a:cubicBezTo>
                          <a:pt x="2788" y="8814"/>
                          <a:pt x="2910" y="8872"/>
                          <a:pt x="3029" y="8868"/>
                        </a:cubicBezTo>
                        <a:cubicBezTo>
                          <a:pt x="3031" y="8868"/>
                          <a:pt x="3033" y="8868"/>
                          <a:pt x="3036" y="8868"/>
                        </a:cubicBezTo>
                        <a:cubicBezTo>
                          <a:pt x="3057" y="8879"/>
                          <a:pt x="3084" y="8884"/>
                          <a:pt x="3109" y="8887"/>
                        </a:cubicBezTo>
                        <a:cubicBezTo>
                          <a:pt x="3185" y="8929"/>
                          <a:pt x="3275" y="8956"/>
                          <a:pt x="3361" y="8948"/>
                        </a:cubicBezTo>
                        <a:cubicBezTo>
                          <a:pt x="3451" y="8941"/>
                          <a:pt x="3529" y="8894"/>
                          <a:pt x="3603" y="8838"/>
                        </a:cubicBezTo>
                        <a:cubicBezTo>
                          <a:pt x="3699" y="8793"/>
                          <a:pt x="3777" y="8736"/>
                          <a:pt x="3849" y="8656"/>
                        </a:cubicBezTo>
                        <a:cubicBezTo>
                          <a:pt x="3897" y="8604"/>
                          <a:pt x="3966" y="8555"/>
                          <a:pt x="4001" y="8491"/>
                        </a:cubicBezTo>
                        <a:cubicBezTo>
                          <a:pt x="4089" y="8408"/>
                          <a:pt x="4151" y="8294"/>
                          <a:pt x="4206" y="8192"/>
                        </a:cubicBezTo>
                        <a:cubicBezTo>
                          <a:pt x="4292" y="8034"/>
                          <a:pt x="4397" y="7891"/>
                          <a:pt x="4457" y="7721"/>
                        </a:cubicBezTo>
                        <a:cubicBezTo>
                          <a:pt x="4468" y="7691"/>
                          <a:pt x="4480" y="7661"/>
                          <a:pt x="4492" y="7633"/>
                        </a:cubicBezTo>
                        <a:cubicBezTo>
                          <a:pt x="4499" y="7621"/>
                          <a:pt x="4504" y="7608"/>
                          <a:pt x="4509" y="7594"/>
                        </a:cubicBezTo>
                        <a:cubicBezTo>
                          <a:pt x="4526" y="7555"/>
                          <a:pt x="4544" y="7515"/>
                          <a:pt x="4561" y="7475"/>
                        </a:cubicBezTo>
                        <a:cubicBezTo>
                          <a:pt x="4564" y="7469"/>
                          <a:pt x="4568" y="7463"/>
                          <a:pt x="4571" y="7458"/>
                        </a:cubicBezTo>
                        <a:cubicBezTo>
                          <a:pt x="4602" y="7394"/>
                          <a:pt x="4630" y="7327"/>
                          <a:pt x="4657" y="7261"/>
                        </a:cubicBezTo>
                        <a:cubicBezTo>
                          <a:pt x="4723" y="7101"/>
                          <a:pt x="4766" y="6931"/>
                          <a:pt x="4848" y="6778"/>
                        </a:cubicBezTo>
                        <a:cubicBezTo>
                          <a:pt x="4918" y="6646"/>
                          <a:pt x="5005" y="6524"/>
                          <a:pt x="5065" y="6387"/>
                        </a:cubicBezTo>
                        <a:cubicBezTo>
                          <a:pt x="5098" y="6312"/>
                          <a:pt x="5121" y="6232"/>
                          <a:pt x="5137" y="6150"/>
                        </a:cubicBezTo>
                        <a:cubicBezTo>
                          <a:pt x="5145" y="6133"/>
                          <a:pt x="5151" y="6114"/>
                          <a:pt x="5156" y="6101"/>
                        </a:cubicBezTo>
                        <a:cubicBezTo>
                          <a:pt x="5187" y="6016"/>
                          <a:pt x="5205" y="5929"/>
                          <a:pt x="5209" y="5838"/>
                        </a:cubicBezTo>
                        <a:cubicBezTo>
                          <a:pt x="5215" y="5723"/>
                          <a:pt x="5179" y="5598"/>
                          <a:pt x="5151" y="5487"/>
                        </a:cubicBezTo>
                        <a:cubicBezTo>
                          <a:pt x="5125" y="5380"/>
                          <a:pt x="5057" y="5309"/>
                          <a:pt x="4996" y="5222"/>
                        </a:cubicBezTo>
                        <a:cubicBezTo>
                          <a:pt x="5014" y="5184"/>
                          <a:pt x="5025" y="5144"/>
                          <a:pt x="5037" y="5104"/>
                        </a:cubicBezTo>
                        <a:cubicBezTo>
                          <a:pt x="5064" y="5012"/>
                          <a:pt x="5096" y="4921"/>
                          <a:pt x="5116" y="4828"/>
                        </a:cubicBezTo>
                        <a:cubicBezTo>
                          <a:pt x="5147" y="4687"/>
                          <a:pt x="5121" y="4536"/>
                          <a:pt x="5087" y="4396"/>
                        </a:cubicBezTo>
                        <a:cubicBezTo>
                          <a:pt x="5130" y="4280"/>
                          <a:pt x="5165" y="4170"/>
                          <a:pt x="5175" y="4042"/>
                        </a:cubicBezTo>
                        <a:cubicBezTo>
                          <a:pt x="5187" y="3895"/>
                          <a:pt x="5148" y="3753"/>
                          <a:pt x="5154" y="3606"/>
                        </a:cubicBezTo>
                        <a:cubicBezTo>
                          <a:pt x="5157" y="3543"/>
                          <a:pt x="5184" y="3445"/>
                          <a:pt x="5238" y="3406"/>
                        </a:cubicBezTo>
                        <a:cubicBezTo>
                          <a:pt x="5309" y="3354"/>
                          <a:pt x="5367" y="3477"/>
                          <a:pt x="5412" y="3508"/>
                        </a:cubicBezTo>
                        <a:cubicBezTo>
                          <a:pt x="5470" y="3548"/>
                          <a:pt x="5562" y="3564"/>
                          <a:pt x="5608" y="3506"/>
                        </a:cubicBezTo>
                        <a:cubicBezTo>
                          <a:pt x="5645" y="3565"/>
                          <a:pt x="5697" y="3597"/>
                          <a:pt x="5786" y="3557"/>
                        </a:cubicBezTo>
                        <a:cubicBezTo>
                          <a:pt x="5908" y="3502"/>
                          <a:pt x="5896" y="3412"/>
                          <a:pt x="5839" y="3308"/>
                        </a:cubicBezTo>
                        <a:cubicBezTo>
                          <a:pt x="5817" y="3270"/>
                          <a:pt x="5794" y="3234"/>
                          <a:pt x="5767" y="3200"/>
                        </a:cubicBezTo>
                        <a:cubicBezTo>
                          <a:pt x="5834" y="3232"/>
                          <a:pt x="5917" y="3237"/>
                          <a:pt x="5970" y="3180"/>
                        </a:cubicBezTo>
                        <a:cubicBezTo>
                          <a:pt x="5998" y="3150"/>
                          <a:pt x="5990" y="3099"/>
                          <a:pt x="5986" y="3063"/>
                        </a:cubicBezTo>
                        <a:cubicBezTo>
                          <a:pt x="5979" y="2998"/>
                          <a:pt x="5998" y="2936"/>
                          <a:pt x="5994" y="2871"/>
                        </a:cubicBezTo>
                        <a:moveTo>
                          <a:pt x="5561" y="2642"/>
                        </a:moveTo>
                        <a:cubicBezTo>
                          <a:pt x="5592" y="2619"/>
                          <a:pt x="5620" y="2592"/>
                          <a:pt x="5649" y="2566"/>
                        </a:cubicBezTo>
                        <a:cubicBezTo>
                          <a:pt x="5662" y="2555"/>
                          <a:pt x="5676" y="2544"/>
                          <a:pt x="5691" y="2536"/>
                        </a:cubicBezTo>
                        <a:cubicBezTo>
                          <a:pt x="5673" y="2552"/>
                          <a:pt x="5656" y="2572"/>
                          <a:pt x="5638" y="2590"/>
                        </a:cubicBezTo>
                        <a:cubicBezTo>
                          <a:pt x="5602" y="2625"/>
                          <a:pt x="5556" y="2650"/>
                          <a:pt x="5511" y="2675"/>
                        </a:cubicBezTo>
                        <a:cubicBezTo>
                          <a:pt x="5528" y="2664"/>
                          <a:pt x="5544" y="2654"/>
                          <a:pt x="5561" y="2642"/>
                        </a:cubicBezTo>
                        <a:moveTo>
                          <a:pt x="5549" y="2051"/>
                        </a:moveTo>
                        <a:cubicBezTo>
                          <a:pt x="5563" y="2057"/>
                          <a:pt x="5574" y="2071"/>
                          <a:pt x="5575" y="2098"/>
                        </a:cubicBezTo>
                        <a:cubicBezTo>
                          <a:pt x="5577" y="2136"/>
                          <a:pt x="5554" y="2178"/>
                          <a:pt x="5542" y="2213"/>
                        </a:cubicBezTo>
                        <a:cubicBezTo>
                          <a:pt x="5528" y="2252"/>
                          <a:pt x="5524" y="2295"/>
                          <a:pt x="5521" y="2336"/>
                        </a:cubicBezTo>
                        <a:cubicBezTo>
                          <a:pt x="5514" y="2421"/>
                          <a:pt x="5518" y="2503"/>
                          <a:pt x="5507" y="2585"/>
                        </a:cubicBezTo>
                        <a:cubicBezTo>
                          <a:pt x="5502" y="2596"/>
                          <a:pt x="5496" y="2607"/>
                          <a:pt x="5489" y="2616"/>
                        </a:cubicBezTo>
                        <a:cubicBezTo>
                          <a:pt x="5482" y="2624"/>
                          <a:pt x="5474" y="2631"/>
                          <a:pt x="5465" y="2637"/>
                        </a:cubicBezTo>
                        <a:cubicBezTo>
                          <a:pt x="5459" y="2641"/>
                          <a:pt x="5453" y="2645"/>
                          <a:pt x="5446" y="2649"/>
                        </a:cubicBezTo>
                        <a:cubicBezTo>
                          <a:pt x="5444" y="2650"/>
                          <a:pt x="5442" y="2651"/>
                          <a:pt x="5440" y="2652"/>
                        </a:cubicBezTo>
                        <a:cubicBezTo>
                          <a:pt x="5347" y="2641"/>
                          <a:pt x="5337" y="2388"/>
                          <a:pt x="5347" y="2328"/>
                        </a:cubicBezTo>
                        <a:cubicBezTo>
                          <a:pt x="5361" y="2236"/>
                          <a:pt x="5436" y="2054"/>
                          <a:pt x="5549" y="2051"/>
                        </a:cubicBezTo>
                        <a:moveTo>
                          <a:pt x="2435" y="1747"/>
                        </a:moveTo>
                        <a:cubicBezTo>
                          <a:pt x="2452" y="1728"/>
                          <a:pt x="2467" y="1707"/>
                          <a:pt x="2481" y="1685"/>
                        </a:cubicBezTo>
                        <a:cubicBezTo>
                          <a:pt x="2507" y="1710"/>
                          <a:pt x="2557" y="1739"/>
                          <a:pt x="2568" y="1747"/>
                        </a:cubicBezTo>
                        <a:cubicBezTo>
                          <a:pt x="2623" y="1788"/>
                          <a:pt x="2666" y="1830"/>
                          <a:pt x="2707" y="1885"/>
                        </a:cubicBezTo>
                        <a:cubicBezTo>
                          <a:pt x="2741" y="1931"/>
                          <a:pt x="2760" y="1984"/>
                          <a:pt x="2793" y="2030"/>
                        </a:cubicBezTo>
                        <a:cubicBezTo>
                          <a:pt x="2795" y="2033"/>
                          <a:pt x="2800" y="2030"/>
                          <a:pt x="2798" y="2027"/>
                        </a:cubicBezTo>
                        <a:cubicBezTo>
                          <a:pt x="2770" y="1984"/>
                          <a:pt x="2753" y="1934"/>
                          <a:pt x="2725" y="1890"/>
                        </a:cubicBezTo>
                        <a:cubicBezTo>
                          <a:pt x="2697" y="1846"/>
                          <a:pt x="2665" y="1803"/>
                          <a:pt x="2627" y="1767"/>
                        </a:cubicBezTo>
                        <a:cubicBezTo>
                          <a:pt x="2588" y="1731"/>
                          <a:pt x="2540" y="1692"/>
                          <a:pt x="2494" y="1662"/>
                        </a:cubicBezTo>
                        <a:cubicBezTo>
                          <a:pt x="2496" y="1659"/>
                          <a:pt x="2498" y="1657"/>
                          <a:pt x="2499" y="1654"/>
                        </a:cubicBezTo>
                        <a:cubicBezTo>
                          <a:pt x="2536" y="1590"/>
                          <a:pt x="2572" y="1563"/>
                          <a:pt x="2643" y="1542"/>
                        </a:cubicBezTo>
                        <a:cubicBezTo>
                          <a:pt x="2649" y="1541"/>
                          <a:pt x="2648" y="1533"/>
                          <a:pt x="2642" y="1532"/>
                        </a:cubicBezTo>
                        <a:cubicBezTo>
                          <a:pt x="2573" y="1532"/>
                          <a:pt x="2525" y="1567"/>
                          <a:pt x="2483" y="1613"/>
                        </a:cubicBezTo>
                        <a:cubicBezTo>
                          <a:pt x="2483" y="1611"/>
                          <a:pt x="2484" y="1610"/>
                          <a:pt x="2484" y="1609"/>
                        </a:cubicBezTo>
                        <a:cubicBezTo>
                          <a:pt x="2495" y="1522"/>
                          <a:pt x="2520" y="1439"/>
                          <a:pt x="2528" y="1352"/>
                        </a:cubicBezTo>
                        <a:cubicBezTo>
                          <a:pt x="2546" y="1160"/>
                          <a:pt x="2568" y="965"/>
                          <a:pt x="2614" y="778"/>
                        </a:cubicBezTo>
                        <a:cubicBezTo>
                          <a:pt x="2654" y="616"/>
                          <a:pt x="2685" y="468"/>
                          <a:pt x="2690" y="301"/>
                        </a:cubicBezTo>
                        <a:cubicBezTo>
                          <a:pt x="2691" y="242"/>
                          <a:pt x="2701" y="182"/>
                          <a:pt x="2728" y="129"/>
                        </a:cubicBezTo>
                        <a:cubicBezTo>
                          <a:pt x="2767" y="51"/>
                          <a:pt x="2853" y="65"/>
                          <a:pt x="2926" y="69"/>
                        </a:cubicBezTo>
                        <a:cubicBezTo>
                          <a:pt x="2969" y="72"/>
                          <a:pt x="3010" y="80"/>
                          <a:pt x="3052" y="86"/>
                        </a:cubicBezTo>
                        <a:cubicBezTo>
                          <a:pt x="3109" y="94"/>
                          <a:pt x="3098" y="134"/>
                          <a:pt x="3088" y="181"/>
                        </a:cubicBezTo>
                        <a:cubicBezTo>
                          <a:pt x="3069" y="271"/>
                          <a:pt x="3044" y="361"/>
                          <a:pt x="3022" y="450"/>
                        </a:cubicBezTo>
                        <a:cubicBezTo>
                          <a:pt x="2979" y="620"/>
                          <a:pt x="2942" y="789"/>
                          <a:pt x="2921" y="963"/>
                        </a:cubicBezTo>
                        <a:cubicBezTo>
                          <a:pt x="2903" y="1113"/>
                          <a:pt x="2844" y="1268"/>
                          <a:pt x="2854" y="1419"/>
                        </a:cubicBezTo>
                        <a:cubicBezTo>
                          <a:pt x="2856" y="1444"/>
                          <a:pt x="2865" y="1487"/>
                          <a:pt x="2894" y="1495"/>
                        </a:cubicBezTo>
                        <a:cubicBezTo>
                          <a:pt x="2897" y="1496"/>
                          <a:pt x="2899" y="1496"/>
                          <a:pt x="2901" y="1496"/>
                        </a:cubicBezTo>
                        <a:cubicBezTo>
                          <a:pt x="2889" y="1530"/>
                          <a:pt x="2874" y="1561"/>
                          <a:pt x="2850" y="1585"/>
                        </a:cubicBezTo>
                        <a:cubicBezTo>
                          <a:pt x="2847" y="1589"/>
                          <a:pt x="2851" y="1595"/>
                          <a:pt x="2855" y="1592"/>
                        </a:cubicBezTo>
                        <a:cubicBezTo>
                          <a:pt x="2896" y="1565"/>
                          <a:pt x="2918" y="1525"/>
                          <a:pt x="2936" y="1481"/>
                        </a:cubicBezTo>
                        <a:cubicBezTo>
                          <a:pt x="2956" y="1433"/>
                          <a:pt x="2973" y="1383"/>
                          <a:pt x="2989" y="1333"/>
                        </a:cubicBezTo>
                        <a:cubicBezTo>
                          <a:pt x="3031" y="1348"/>
                          <a:pt x="3074" y="1360"/>
                          <a:pt x="3114" y="1380"/>
                        </a:cubicBezTo>
                        <a:cubicBezTo>
                          <a:pt x="3150" y="1398"/>
                          <a:pt x="3178" y="1430"/>
                          <a:pt x="3210" y="1454"/>
                        </a:cubicBezTo>
                        <a:cubicBezTo>
                          <a:pt x="3213" y="1456"/>
                          <a:pt x="3217" y="1451"/>
                          <a:pt x="3214" y="1449"/>
                        </a:cubicBezTo>
                        <a:cubicBezTo>
                          <a:pt x="3182" y="1422"/>
                          <a:pt x="3158" y="1389"/>
                          <a:pt x="3122" y="1366"/>
                        </a:cubicBezTo>
                        <a:cubicBezTo>
                          <a:pt x="3084" y="1342"/>
                          <a:pt x="3039" y="1326"/>
                          <a:pt x="2995" y="1313"/>
                        </a:cubicBezTo>
                        <a:cubicBezTo>
                          <a:pt x="3005" y="1281"/>
                          <a:pt x="3015" y="1250"/>
                          <a:pt x="3025" y="1219"/>
                        </a:cubicBezTo>
                        <a:cubicBezTo>
                          <a:pt x="3037" y="1182"/>
                          <a:pt x="3049" y="1146"/>
                          <a:pt x="3062" y="1111"/>
                        </a:cubicBezTo>
                        <a:cubicBezTo>
                          <a:pt x="3081" y="1127"/>
                          <a:pt x="3104" y="1140"/>
                          <a:pt x="3123" y="1153"/>
                        </a:cubicBezTo>
                        <a:cubicBezTo>
                          <a:pt x="3147" y="1170"/>
                          <a:pt x="3172" y="1187"/>
                          <a:pt x="3200" y="1196"/>
                        </a:cubicBezTo>
                        <a:cubicBezTo>
                          <a:pt x="3203" y="1197"/>
                          <a:pt x="3206" y="1192"/>
                          <a:pt x="3202" y="1190"/>
                        </a:cubicBezTo>
                        <a:cubicBezTo>
                          <a:pt x="3174" y="1176"/>
                          <a:pt x="3149" y="1156"/>
                          <a:pt x="3125" y="1135"/>
                        </a:cubicBezTo>
                        <a:cubicBezTo>
                          <a:pt x="3108" y="1121"/>
                          <a:pt x="3090" y="1102"/>
                          <a:pt x="3070" y="1091"/>
                        </a:cubicBezTo>
                        <a:cubicBezTo>
                          <a:pt x="3090" y="1040"/>
                          <a:pt x="3112" y="990"/>
                          <a:pt x="3138" y="943"/>
                        </a:cubicBezTo>
                        <a:cubicBezTo>
                          <a:pt x="3148" y="959"/>
                          <a:pt x="3169" y="969"/>
                          <a:pt x="3184" y="977"/>
                        </a:cubicBezTo>
                        <a:cubicBezTo>
                          <a:pt x="3211" y="993"/>
                          <a:pt x="3239" y="1006"/>
                          <a:pt x="3265" y="1021"/>
                        </a:cubicBezTo>
                        <a:cubicBezTo>
                          <a:pt x="3268" y="1023"/>
                          <a:pt x="3272" y="1019"/>
                          <a:pt x="3269" y="1016"/>
                        </a:cubicBezTo>
                        <a:cubicBezTo>
                          <a:pt x="3250" y="999"/>
                          <a:pt x="3228" y="985"/>
                          <a:pt x="3206" y="970"/>
                        </a:cubicBezTo>
                        <a:cubicBezTo>
                          <a:pt x="3189" y="958"/>
                          <a:pt x="3169" y="934"/>
                          <a:pt x="3148" y="926"/>
                        </a:cubicBezTo>
                        <a:cubicBezTo>
                          <a:pt x="3150" y="922"/>
                          <a:pt x="3153" y="917"/>
                          <a:pt x="3156" y="913"/>
                        </a:cubicBezTo>
                        <a:cubicBezTo>
                          <a:pt x="3162" y="919"/>
                          <a:pt x="3171" y="924"/>
                          <a:pt x="3178" y="929"/>
                        </a:cubicBezTo>
                        <a:cubicBezTo>
                          <a:pt x="3193" y="940"/>
                          <a:pt x="3210" y="948"/>
                          <a:pt x="3227" y="954"/>
                        </a:cubicBezTo>
                        <a:cubicBezTo>
                          <a:pt x="3231" y="955"/>
                          <a:pt x="3232" y="949"/>
                          <a:pt x="3229" y="948"/>
                        </a:cubicBezTo>
                        <a:cubicBezTo>
                          <a:pt x="3213" y="942"/>
                          <a:pt x="3199" y="930"/>
                          <a:pt x="3186" y="918"/>
                        </a:cubicBezTo>
                        <a:cubicBezTo>
                          <a:pt x="3180" y="912"/>
                          <a:pt x="3173" y="903"/>
                          <a:pt x="3165" y="898"/>
                        </a:cubicBezTo>
                        <a:cubicBezTo>
                          <a:pt x="3192" y="854"/>
                          <a:pt x="3223" y="813"/>
                          <a:pt x="3259" y="775"/>
                        </a:cubicBezTo>
                        <a:cubicBezTo>
                          <a:pt x="3356" y="671"/>
                          <a:pt x="3480" y="600"/>
                          <a:pt x="3589" y="509"/>
                        </a:cubicBezTo>
                        <a:cubicBezTo>
                          <a:pt x="3624" y="539"/>
                          <a:pt x="3664" y="564"/>
                          <a:pt x="3692" y="602"/>
                        </a:cubicBezTo>
                        <a:cubicBezTo>
                          <a:pt x="3710" y="627"/>
                          <a:pt x="3719" y="661"/>
                          <a:pt x="3745" y="679"/>
                        </a:cubicBezTo>
                        <a:cubicBezTo>
                          <a:pt x="3749" y="682"/>
                          <a:pt x="3752" y="676"/>
                          <a:pt x="3750" y="673"/>
                        </a:cubicBezTo>
                        <a:cubicBezTo>
                          <a:pt x="3726" y="643"/>
                          <a:pt x="3721" y="602"/>
                          <a:pt x="3697" y="571"/>
                        </a:cubicBezTo>
                        <a:cubicBezTo>
                          <a:pt x="3672" y="541"/>
                          <a:pt x="3641" y="515"/>
                          <a:pt x="3609" y="492"/>
                        </a:cubicBezTo>
                        <a:cubicBezTo>
                          <a:pt x="3613" y="489"/>
                          <a:pt x="3617" y="486"/>
                          <a:pt x="3620" y="483"/>
                        </a:cubicBezTo>
                        <a:cubicBezTo>
                          <a:pt x="3645" y="460"/>
                          <a:pt x="3665" y="435"/>
                          <a:pt x="3682" y="409"/>
                        </a:cubicBezTo>
                        <a:lnTo>
                          <a:pt x="3682" y="410"/>
                        </a:lnTo>
                        <a:cubicBezTo>
                          <a:pt x="3686" y="420"/>
                          <a:pt x="3694" y="426"/>
                          <a:pt x="3702" y="433"/>
                        </a:cubicBezTo>
                        <a:cubicBezTo>
                          <a:pt x="3712" y="439"/>
                          <a:pt x="3724" y="446"/>
                          <a:pt x="3727" y="457"/>
                        </a:cubicBezTo>
                        <a:cubicBezTo>
                          <a:pt x="3729" y="460"/>
                          <a:pt x="3734" y="459"/>
                          <a:pt x="3733" y="455"/>
                        </a:cubicBezTo>
                        <a:cubicBezTo>
                          <a:pt x="3729" y="433"/>
                          <a:pt x="3701" y="421"/>
                          <a:pt x="3687" y="406"/>
                        </a:cubicBezTo>
                        <a:cubicBezTo>
                          <a:pt x="3686" y="405"/>
                          <a:pt x="3685" y="405"/>
                          <a:pt x="3684" y="405"/>
                        </a:cubicBezTo>
                        <a:cubicBezTo>
                          <a:pt x="3692" y="392"/>
                          <a:pt x="3700" y="379"/>
                          <a:pt x="3707" y="366"/>
                        </a:cubicBezTo>
                        <a:cubicBezTo>
                          <a:pt x="3711" y="372"/>
                          <a:pt x="3717" y="376"/>
                          <a:pt x="3725" y="382"/>
                        </a:cubicBezTo>
                        <a:cubicBezTo>
                          <a:pt x="3743" y="394"/>
                          <a:pt x="3758" y="407"/>
                          <a:pt x="3773" y="423"/>
                        </a:cubicBezTo>
                        <a:cubicBezTo>
                          <a:pt x="3797" y="449"/>
                          <a:pt x="3837" y="489"/>
                          <a:pt x="3832" y="528"/>
                        </a:cubicBezTo>
                        <a:cubicBezTo>
                          <a:pt x="3832" y="530"/>
                          <a:pt x="3836" y="530"/>
                          <a:pt x="3837" y="528"/>
                        </a:cubicBezTo>
                        <a:cubicBezTo>
                          <a:pt x="3849" y="494"/>
                          <a:pt x="3823" y="458"/>
                          <a:pt x="3803" y="432"/>
                        </a:cubicBezTo>
                        <a:cubicBezTo>
                          <a:pt x="3780" y="401"/>
                          <a:pt x="3750" y="367"/>
                          <a:pt x="3715" y="349"/>
                        </a:cubicBezTo>
                        <a:cubicBezTo>
                          <a:pt x="3720" y="339"/>
                          <a:pt x="3725" y="330"/>
                          <a:pt x="3729" y="321"/>
                        </a:cubicBezTo>
                        <a:cubicBezTo>
                          <a:pt x="3739" y="324"/>
                          <a:pt x="3749" y="326"/>
                          <a:pt x="3758" y="333"/>
                        </a:cubicBezTo>
                        <a:cubicBezTo>
                          <a:pt x="3760" y="335"/>
                          <a:pt x="3764" y="333"/>
                          <a:pt x="3762" y="330"/>
                        </a:cubicBezTo>
                        <a:cubicBezTo>
                          <a:pt x="3756" y="323"/>
                          <a:pt x="3749" y="317"/>
                          <a:pt x="3740" y="313"/>
                        </a:cubicBezTo>
                        <a:cubicBezTo>
                          <a:pt x="3738" y="313"/>
                          <a:pt x="3736" y="312"/>
                          <a:pt x="3734" y="311"/>
                        </a:cubicBezTo>
                        <a:cubicBezTo>
                          <a:pt x="3734" y="310"/>
                          <a:pt x="3735" y="309"/>
                          <a:pt x="3735" y="308"/>
                        </a:cubicBezTo>
                        <a:cubicBezTo>
                          <a:pt x="3764" y="247"/>
                          <a:pt x="3820" y="258"/>
                          <a:pt x="3799" y="330"/>
                        </a:cubicBezTo>
                        <a:cubicBezTo>
                          <a:pt x="3791" y="358"/>
                          <a:pt x="3784" y="371"/>
                          <a:pt x="3796" y="397"/>
                        </a:cubicBezTo>
                        <a:cubicBezTo>
                          <a:pt x="3801" y="409"/>
                          <a:pt x="3820" y="409"/>
                          <a:pt x="3825" y="397"/>
                        </a:cubicBezTo>
                        <a:lnTo>
                          <a:pt x="3825" y="397"/>
                        </a:lnTo>
                        <a:cubicBezTo>
                          <a:pt x="3910" y="411"/>
                          <a:pt x="3976" y="383"/>
                          <a:pt x="3999" y="313"/>
                        </a:cubicBezTo>
                        <a:cubicBezTo>
                          <a:pt x="4008" y="313"/>
                          <a:pt x="4017" y="311"/>
                          <a:pt x="4026" y="311"/>
                        </a:cubicBezTo>
                        <a:cubicBezTo>
                          <a:pt x="4041" y="310"/>
                          <a:pt x="4056" y="310"/>
                          <a:pt x="4070" y="312"/>
                        </a:cubicBezTo>
                        <a:cubicBezTo>
                          <a:pt x="4074" y="313"/>
                          <a:pt x="4076" y="307"/>
                          <a:pt x="4072" y="307"/>
                        </a:cubicBezTo>
                        <a:cubicBezTo>
                          <a:pt x="4053" y="302"/>
                          <a:pt x="4025" y="290"/>
                          <a:pt x="4004" y="295"/>
                        </a:cubicBezTo>
                        <a:cubicBezTo>
                          <a:pt x="4006" y="283"/>
                          <a:pt x="4008" y="271"/>
                          <a:pt x="4008" y="258"/>
                        </a:cubicBezTo>
                        <a:cubicBezTo>
                          <a:pt x="4009" y="236"/>
                          <a:pt x="3998" y="175"/>
                          <a:pt x="4026" y="164"/>
                        </a:cubicBezTo>
                        <a:cubicBezTo>
                          <a:pt x="4053" y="153"/>
                          <a:pt x="4091" y="160"/>
                          <a:pt x="4120" y="159"/>
                        </a:cubicBezTo>
                        <a:cubicBezTo>
                          <a:pt x="4126" y="159"/>
                          <a:pt x="4130" y="164"/>
                          <a:pt x="4133" y="172"/>
                        </a:cubicBezTo>
                        <a:cubicBezTo>
                          <a:pt x="4120" y="175"/>
                          <a:pt x="4107" y="181"/>
                          <a:pt x="4093" y="184"/>
                        </a:cubicBezTo>
                        <a:cubicBezTo>
                          <a:pt x="4073" y="189"/>
                          <a:pt x="4052" y="193"/>
                          <a:pt x="4032" y="199"/>
                        </a:cubicBezTo>
                        <a:cubicBezTo>
                          <a:pt x="4029" y="200"/>
                          <a:pt x="4030" y="204"/>
                          <a:pt x="4033" y="204"/>
                        </a:cubicBezTo>
                        <a:cubicBezTo>
                          <a:pt x="4054" y="200"/>
                          <a:pt x="4075" y="197"/>
                          <a:pt x="4096" y="194"/>
                        </a:cubicBezTo>
                        <a:cubicBezTo>
                          <a:pt x="4110" y="192"/>
                          <a:pt x="4124" y="189"/>
                          <a:pt x="4136" y="182"/>
                        </a:cubicBezTo>
                        <a:cubicBezTo>
                          <a:pt x="4138" y="192"/>
                          <a:pt x="4140" y="205"/>
                          <a:pt x="4140" y="219"/>
                        </a:cubicBezTo>
                        <a:cubicBezTo>
                          <a:pt x="4101" y="216"/>
                          <a:pt x="4064" y="225"/>
                          <a:pt x="4027" y="236"/>
                        </a:cubicBezTo>
                        <a:cubicBezTo>
                          <a:pt x="4024" y="237"/>
                          <a:pt x="4025" y="240"/>
                          <a:pt x="4027" y="240"/>
                        </a:cubicBezTo>
                        <a:cubicBezTo>
                          <a:pt x="4065" y="240"/>
                          <a:pt x="4102" y="232"/>
                          <a:pt x="4140" y="240"/>
                        </a:cubicBezTo>
                        <a:cubicBezTo>
                          <a:pt x="4140" y="294"/>
                          <a:pt x="4132" y="360"/>
                          <a:pt x="4130" y="387"/>
                        </a:cubicBezTo>
                        <a:cubicBezTo>
                          <a:pt x="4128" y="387"/>
                          <a:pt x="4127" y="388"/>
                          <a:pt x="4126" y="389"/>
                        </a:cubicBezTo>
                        <a:cubicBezTo>
                          <a:pt x="4113" y="389"/>
                          <a:pt x="4100" y="390"/>
                          <a:pt x="4087" y="393"/>
                        </a:cubicBezTo>
                        <a:cubicBezTo>
                          <a:pt x="4083" y="394"/>
                          <a:pt x="4083" y="400"/>
                          <a:pt x="4087" y="400"/>
                        </a:cubicBezTo>
                        <a:cubicBezTo>
                          <a:pt x="4100" y="403"/>
                          <a:pt x="4114" y="407"/>
                          <a:pt x="4128" y="411"/>
                        </a:cubicBezTo>
                        <a:cubicBezTo>
                          <a:pt x="4134" y="435"/>
                          <a:pt x="4144" y="458"/>
                          <a:pt x="4148" y="483"/>
                        </a:cubicBezTo>
                        <a:cubicBezTo>
                          <a:pt x="4152" y="513"/>
                          <a:pt x="4150" y="545"/>
                          <a:pt x="4148" y="575"/>
                        </a:cubicBezTo>
                        <a:cubicBezTo>
                          <a:pt x="4148" y="579"/>
                          <a:pt x="4154" y="580"/>
                          <a:pt x="4155" y="576"/>
                        </a:cubicBezTo>
                        <a:cubicBezTo>
                          <a:pt x="4160" y="538"/>
                          <a:pt x="4175" y="468"/>
                          <a:pt x="4160" y="421"/>
                        </a:cubicBezTo>
                        <a:cubicBezTo>
                          <a:pt x="4211" y="439"/>
                          <a:pt x="4262" y="461"/>
                          <a:pt x="4311" y="477"/>
                        </a:cubicBezTo>
                        <a:cubicBezTo>
                          <a:pt x="4337" y="485"/>
                          <a:pt x="4363" y="495"/>
                          <a:pt x="4388" y="505"/>
                        </a:cubicBezTo>
                        <a:cubicBezTo>
                          <a:pt x="4390" y="510"/>
                          <a:pt x="4392" y="514"/>
                          <a:pt x="4394" y="519"/>
                        </a:cubicBezTo>
                        <a:cubicBezTo>
                          <a:pt x="4399" y="537"/>
                          <a:pt x="4401" y="555"/>
                          <a:pt x="4402" y="574"/>
                        </a:cubicBezTo>
                        <a:cubicBezTo>
                          <a:pt x="4405" y="607"/>
                          <a:pt x="4405" y="641"/>
                          <a:pt x="4403" y="674"/>
                        </a:cubicBezTo>
                        <a:cubicBezTo>
                          <a:pt x="4403" y="678"/>
                          <a:pt x="4409" y="679"/>
                          <a:pt x="4410" y="675"/>
                        </a:cubicBezTo>
                        <a:cubicBezTo>
                          <a:pt x="4416" y="638"/>
                          <a:pt x="4420" y="601"/>
                          <a:pt x="4419" y="564"/>
                        </a:cubicBezTo>
                        <a:cubicBezTo>
                          <a:pt x="4419" y="551"/>
                          <a:pt x="4418" y="533"/>
                          <a:pt x="4414" y="516"/>
                        </a:cubicBezTo>
                        <a:cubicBezTo>
                          <a:pt x="4448" y="531"/>
                          <a:pt x="4482" y="546"/>
                          <a:pt x="4516" y="560"/>
                        </a:cubicBezTo>
                        <a:cubicBezTo>
                          <a:pt x="4520" y="599"/>
                          <a:pt x="4513" y="641"/>
                          <a:pt x="4504" y="679"/>
                        </a:cubicBezTo>
                        <a:cubicBezTo>
                          <a:pt x="4499" y="700"/>
                          <a:pt x="4492" y="722"/>
                          <a:pt x="4483" y="743"/>
                        </a:cubicBezTo>
                        <a:cubicBezTo>
                          <a:pt x="4479" y="751"/>
                          <a:pt x="4475" y="760"/>
                          <a:pt x="4470" y="769"/>
                        </a:cubicBezTo>
                        <a:cubicBezTo>
                          <a:pt x="4469" y="772"/>
                          <a:pt x="4456" y="793"/>
                          <a:pt x="4454" y="796"/>
                        </a:cubicBezTo>
                        <a:cubicBezTo>
                          <a:pt x="4454" y="795"/>
                          <a:pt x="4455" y="793"/>
                          <a:pt x="4458" y="789"/>
                        </a:cubicBezTo>
                        <a:cubicBezTo>
                          <a:pt x="4459" y="787"/>
                          <a:pt x="4456" y="785"/>
                          <a:pt x="4454" y="787"/>
                        </a:cubicBezTo>
                        <a:cubicBezTo>
                          <a:pt x="4451" y="792"/>
                          <a:pt x="4448" y="797"/>
                          <a:pt x="4445" y="802"/>
                        </a:cubicBezTo>
                        <a:cubicBezTo>
                          <a:pt x="4444" y="806"/>
                          <a:pt x="4447" y="810"/>
                          <a:pt x="4450" y="808"/>
                        </a:cubicBezTo>
                        <a:cubicBezTo>
                          <a:pt x="4492" y="781"/>
                          <a:pt x="4513" y="729"/>
                          <a:pt x="4526" y="685"/>
                        </a:cubicBezTo>
                        <a:cubicBezTo>
                          <a:pt x="4535" y="657"/>
                          <a:pt x="4550" y="606"/>
                          <a:pt x="4541" y="571"/>
                        </a:cubicBezTo>
                        <a:cubicBezTo>
                          <a:pt x="4625" y="610"/>
                          <a:pt x="4579" y="712"/>
                          <a:pt x="4542" y="775"/>
                        </a:cubicBezTo>
                        <a:cubicBezTo>
                          <a:pt x="4516" y="820"/>
                          <a:pt x="4481" y="854"/>
                          <a:pt x="4427" y="828"/>
                        </a:cubicBezTo>
                        <a:cubicBezTo>
                          <a:pt x="4398" y="814"/>
                          <a:pt x="4370" y="796"/>
                          <a:pt x="4342" y="779"/>
                        </a:cubicBezTo>
                        <a:cubicBezTo>
                          <a:pt x="4319" y="755"/>
                          <a:pt x="4292" y="738"/>
                          <a:pt x="4257" y="718"/>
                        </a:cubicBezTo>
                        <a:cubicBezTo>
                          <a:pt x="4245" y="711"/>
                          <a:pt x="4231" y="725"/>
                          <a:pt x="4238" y="736"/>
                        </a:cubicBezTo>
                        <a:cubicBezTo>
                          <a:pt x="4249" y="753"/>
                          <a:pt x="4261" y="766"/>
                          <a:pt x="4275" y="779"/>
                        </a:cubicBezTo>
                        <a:cubicBezTo>
                          <a:pt x="4270" y="783"/>
                          <a:pt x="4264" y="787"/>
                          <a:pt x="4257" y="790"/>
                        </a:cubicBezTo>
                        <a:cubicBezTo>
                          <a:pt x="4252" y="791"/>
                          <a:pt x="4254" y="799"/>
                          <a:pt x="4259" y="797"/>
                        </a:cubicBezTo>
                        <a:cubicBezTo>
                          <a:pt x="4267" y="795"/>
                          <a:pt x="4275" y="791"/>
                          <a:pt x="4282" y="785"/>
                        </a:cubicBezTo>
                        <a:cubicBezTo>
                          <a:pt x="4284" y="787"/>
                          <a:pt x="4286" y="788"/>
                          <a:pt x="4288" y="790"/>
                        </a:cubicBezTo>
                        <a:cubicBezTo>
                          <a:pt x="4288" y="790"/>
                          <a:pt x="4288" y="791"/>
                          <a:pt x="4289" y="791"/>
                        </a:cubicBezTo>
                        <a:cubicBezTo>
                          <a:pt x="4288" y="792"/>
                          <a:pt x="4287" y="792"/>
                          <a:pt x="4287" y="793"/>
                        </a:cubicBezTo>
                        <a:cubicBezTo>
                          <a:pt x="4279" y="802"/>
                          <a:pt x="4271" y="809"/>
                          <a:pt x="4259" y="813"/>
                        </a:cubicBezTo>
                        <a:cubicBezTo>
                          <a:pt x="4256" y="813"/>
                          <a:pt x="4256" y="818"/>
                          <a:pt x="4259" y="818"/>
                        </a:cubicBezTo>
                        <a:cubicBezTo>
                          <a:pt x="4269" y="820"/>
                          <a:pt x="4279" y="815"/>
                          <a:pt x="4287" y="809"/>
                        </a:cubicBezTo>
                        <a:cubicBezTo>
                          <a:pt x="4291" y="806"/>
                          <a:pt x="4294" y="803"/>
                          <a:pt x="4298" y="799"/>
                        </a:cubicBezTo>
                        <a:cubicBezTo>
                          <a:pt x="4323" y="824"/>
                          <a:pt x="4336" y="854"/>
                          <a:pt x="4348" y="888"/>
                        </a:cubicBezTo>
                        <a:cubicBezTo>
                          <a:pt x="4358" y="916"/>
                          <a:pt x="4320" y="908"/>
                          <a:pt x="4291" y="909"/>
                        </a:cubicBezTo>
                        <a:cubicBezTo>
                          <a:pt x="4284" y="909"/>
                          <a:pt x="4277" y="901"/>
                          <a:pt x="4272" y="890"/>
                        </a:cubicBezTo>
                        <a:cubicBezTo>
                          <a:pt x="4292" y="890"/>
                          <a:pt x="4312" y="885"/>
                          <a:pt x="4328" y="876"/>
                        </a:cubicBezTo>
                        <a:cubicBezTo>
                          <a:pt x="4332" y="874"/>
                          <a:pt x="4330" y="868"/>
                          <a:pt x="4326" y="868"/>
                        </a:cubicBezTo>
                        <a:cubicBezTo>
                          <a:pt x="4315" y="868"/>
                          <a:pt x="4304" y="872"/>
                          <a:pt x="4293" y="875"/>
                        </a:cubicBezTo>
                        <a:cubicBezTo>
                          <a:pt x="4285" y="878"/>
                          <a:pt x="4276" y="879"/>
                          <a:pt x="4267" y="880"/>
                        </a:cubicBezTo>
                        <a:cubicBezTo>
                          <a:pt x="4266" y="877"/>
                          <a:pt x="4265" y="874"/>
                          <a:pt x="4264" y="871"/>
                        </a:cubicBezTo>
                        <a:cubicBezTo>
                          <a:pt x="4274" y="870"/>
                          <a:pt x="4288" y="869"/>
                          <a:pt x="4295" y="862"/>
                        </a:cubicBezTo>
                        <a:cubicBezTo>
                          <a:pt x="4297" y="860"/>
                          <a:pt x="4296" y="856"/>
                          <a:pt x="4293" y="856"/>
                        </a:cubicBezTo>
                        <a:cubicBezTo>
                          <a:pt x="4282" y="856"/>
                          <a:pt x="4271" y="859"/>
                          <a:pt x="4261" y="861"/>
                        </a:cubicBezTo>
                        <a:cubicBezTo>
                          <a:pt x="4257" y="849"/>
                          <a:pt x="4253" y="837"/>
                          <a:pt x="4251" y="831"/>
                        </a:cubicBezTo>
                        <a:cubicBezTo>
                          <a:pt x="4219" y="762"/>
                          <a:pt x="4160" y="729"/>
                          <a:pt x="4094" y="716"/>
                        </a:cubicBezTo>
                        <a:cubicBezTo>
                          <a:pt x="4105" y="690"/>
                          <a:pt x="4105" y="658"/>
                          <a:pt x="4103" y="631"/>
                        </a:cubicBezTo>
                        <a:cubicBezTo>
                          <a:pt x="4099" y="579"/>
                          <a:pt x="4076" y="530"/>
                          <a:pt x="4051" y="485"/>
                        </a:cubicBezTo>
                        <a:cubicBezTo>
                          <a:pt x="4048" y="480"/>
                          <a:pt x="4041" y="485"/>
                          <a:pt x="4043" y="490"/>
                        </a:cubicBezTo>
                        <a:cubicBezTo>
                          <a:pt x="4062" y="531"/>
                          <a:pt x="4074" y="575"/>
                          <a:pt x="4079" y="621"/>
                        </a:cubicBezTo>
                        <a:cubicBezTo>
                          <a:pt x="4083" y="655"/>
                          <a:pt x="4075" y="682"/>
                          <a:pt x="4067" y="712"/>
                        </a:cubicBezTo>
                        <a:cubicBezTo>
                          <a:pt x="4056" y="710"/>
                          <a:pt x="4045" y="710"/>
                          <a:pt x="4034" y="709"/>
                        </a:cubicBezTo>
                        <a:cubicBezTo>
                          <a:pt x="4053" y="667"/>
                          <a:pt x="4029" y="612"/>
                          <a:pt x="4027" y="568"/>
                        </a:cubicBezTo>
                        <a:cubicBezTo>
                          <a:pt x="4027" y="563"/>
                          <a:pt x="4020" y="563"/>
                          <a:pt x="4020" y="568"/>
                        </a:cubicBezTo>
                        <a:cubicBezTo>
                          <a:pt x="4017" y="617"/>
                          <a:pt x="4034" y="662"/>
                          <a:pt x="4018" y="709"/>
                        </a:cubicBezTo>
                        <a:cubicBezTo>
                          <a:pt x="3986" y="709"/>
                          <a:pt x="3953" y="713"/>
                          <a:pt x="3922" y="718"/>
                        </a:cubicBezTo>
                        <a:cubicBezTo>
                          <a:pt x="3915" y="719"/>
                          <a:pt x="3908" y="720"/>
                          <a:pt x="3901" y="722"/>
                        </a:cubicBezTo>
                        <a:cubicBezTo>
                          <a:pt x="3878" y="671"/>
                          <a:pt x="3843" y="624"/>
                          <a:pt x="3811" y="580"/>
                        </a:cubicBezTo>
                        <a:cubicBezTo>
                          <a:pt x="3797" y="560"/>
                          <a:pt x="3755" y="488"/>
                          <a:pt x="3724" y="499"/>
                        </a:cubicBezTo>
                        <a:cubicBezTo>
                          <a:pt x="3721" y="500"/>
                          <a:pt x="3720" y="505"/>
                          <a:pt x="3724" y="505"/>
                        </a:cubicBezTo>
                        <a:cubicBezTo>
                          <a:pt x="3762" y="514"/>
                          <a:pt x="3790" y="578"/>
                          <a:pt x="3809" y="609"/>
                        </a:cubicBezTo>
                        <a:cubicBezTo>
                          <a:pt x="3833" y="647"/>
                          <a:pt x="3853" y="688"/>
                          <a:pt x="3875" y="728"/>
                        </a:cubicBezTo>
                        <a:cubicBezTo>
                          <a:pt x="3838" y="738"/>
                          <a:pt x="3802" y="751"/>
                          <a:pt x="3767" y="767"/>
                        </a:cubicBezTo>
                        <a:cubicBezTo>
                          <a:pt x="3761" y="754"/>
                          <a:pt x="3752" y="743"/>
                          <a:pt x="3743" y="732"/>
                        </a:cubicBezTo>
                        <a:cubicBezTo>
                          <a:pt x="3731" y="720"/>
                          <a:pt x="3718" y="709"/>
                          <a:pt x="3705" y="699"/>
                        </a:cubicBezTo>
                        <a:cubicBezTo>
                          <a:pt x="3692" y="690"/>
                          <a:pt x="3679" y="678"/>
                          <a:pt x="3666" y="672"/>
                        </a:cubicBezTo>
                        <a:cubicBezTo>
                          <a:pt x="3663" y="670"/>
                          <a:pt x="3660" y="673"/>
                          <a:pt x="3661" y="676"/>
                        </a:cubicBezTo>
                        <a:cubicBezTo>
                          <a:pt x="3671" y="698"/>
                          <a:pt x="3696" y="717"/>
                          <a:pt x="3712" y="734"/>
                        </a:cubicBezTo>
                        <a:cubicBezTo>
                          <a:pt x="3724" y="748"/>
                          <a:pt x="3733" y="764"/>
                          <a:pt x="3743" y="779"/>
                        </a:cubicBezTo>
                        <a:cubicBezTo>
                          <a:pt x="3662" y="821"/>
                          <a:pt x="3589" y="880"/>
                          <a:pt x="3529" y="947"/>
                        </a:cubicBezTo>
                        <a:cubicBezTo>
                          <a:pt x="3507" y="919"/>
                          <a:pt x="3483" y="891"/>
                          <a:pt x="3460" y="864"/>
                        </a:cubicBezTo>
                        <a:cubicBezTo>
                          <a:pt x="3433" y="833"/>
                          <a:pt x="3399" y="810"/>
                          <a:pt x="3356" y="813"/>
                        </a:cubicBezTo>
                        <a:cubicBezTo>
                          <a:pt x="3352" y="814"/>
                          <a:pt x="3350" y="820"/>
                          <a:pt x="3355" y="821"/>
                        </a:cubicBezTo>
                        <a:cubicBezTo>
                          <a:pt x="3401" y="829"/>
                          <a:pt x="3432" y="863"/>
                          <a:pt x="3458" y="898"/>
                        </a:cubicBezTo>
                        <a:cubicBezTo>
                          <a:pt x="3475" y="921"/>
                          <a:pt x="3490" y="948"/>
                          <a:pt x="3511" y="968"/>
                        </a:cubicBezTo>
                        <a:cubicBezTo>
                          <a:pt x="3508" y="972"/>
                          <a:pt x="3505" y="975"/>
                          <a:pt x="3502" y="979"/>
                        </a:cubicBezTo>
                        <a:cubicBezTo>
                          <a:pt x="3456" y="1035"/>
                          <a:pt x="3415" y="1101"/>
                          <a:pt x="3387" y="1170"/>
                        </a:cubicBezTo>
                        <a:cubicBezTo>
                          <a:pt x="3341" y="1121"/>
                          <a:pt x="3283" y="1079"/>
                          <a:pt x="3226" y="1048"/>
                        </a:cubicBezTo>
                        <a:cubicBezTo>
                          <a:pt x="3222" y="1046"/>
                          <a:pt x="3220" y="1051"/>
                          <a:pt x="3223" y="1052"/>
                        </a:cubicBezTo>
                        <a:cubicBezTo>
                          <a:pt x="3264" y="1078"/>
                          <a:pt x="3298" y="1110"/>
                          <a:pt x="3334" y="1142"/>
                        </a:cubicBezTo>
                        <a:cubicBezTo>
                          <a:pt x="3351" y="1156"/>
                          <a:pt x="3363" y="1177"/>
                          <a:pt x="3378" y="1194"/>
                        </a:cubicBezTo>
                        <a:cubicBezTo>
                          <a:pt x="3367" y="1225"/>
                          <a:pt x="3358" y="1256"/>
                          <a:pt x="3353" y="1289"/>
                        </a:cubicBezTo>
                        <a:cubicBezTo>
                          <a:pt x="3334" y="1248"/>
                          <a:pt x="3296" y="1211"/>
                          <a:pt x="3259" y="1188"/>
                        </a:cubicBezTo>
                        <a:cubicBezTo>
                          <a:pt x="3255" y="1185"/>
                          <a:pt x="3251" y="1192"/>
                          <a:pt x="3255" y="1195"/>
                        </a:cubicBezTo>
                        <a:cubicBezTo>
                          <a:pt x="3294" y="1220"/>
                          <a:pt x="3329" y="1260"/>
                          <a:pt x="3351" y="1301"/>
                        </a:cubicBezTo>
                        <a:cubicBezTo>
                          <a:pt x="3345" y="1339"/>
                          <a:pt x="3344" y="1378"/>
                          <a:pt x="3349" y="1417"/>
                        </a:cubicBezTo>
                        <a:cubicBezTo>
                          <a:pt x="3345" y="1412"/>
                          <a:pt x="3342" y="1407"/>
                          <a:pt x="3338" y="1401"/>
                        </a:cubicBezTo>
                        <a:cubicBezTo>
                          <a:pt x="3289" y="1334"/>
                          <a:pt x="3213" y="1305"/>
                          <a:pt x="3139" y="1273"/>
                        </a:cubicBezTo>
                        <a:cubicBezTo>
                          <a:pt x="3135" y="1272"/>
                          <a:pt x="3133" y="1276"/>
                          <a:pt x="3136" y="1278"/>
                        </a:cubicBezTo>
                        <a:cubicBezTo>
                          <a:pt x="3196" y="1315"/>
                          <a:pt x="3243" y="1364"/>
                          <a:pt x="3293" y="1413"/>
                        </a:cubicBezTo>
                        <a:cubicBezTo>
                          <a:pt x="3354" y="1474"/>
                          <a:pt x="3382" y="1541"/>
                          <a:pt x="3403" y="1622"/>
                        </a:cubicBezTo>
                        <a:cubicBezTo>
                          <a:pt x="3404" y="1626"/>
                          <a:pt x="3410" y="1625"/>
                          <a:pt x="3410" y="1621"/>
                        </a:cubicBezTo>
                        <a:cubicBezTo>
                          <a:pt x="3411" y="1586"/>
                          <a:pt x="3406" y="1551"/>
                          <a:pt x="3396" y="1518"/>
                        </a:cubicBezTo>
                        <a:cubicBezTo>
                          <a:pt x="3402" y="1523"/>
                          <a:pt x="3409" y="1529"/>
                          <a:pt x="3416" y="1534"/>
                        </a:cubicBezTo>
                        <a:cubicBezTo>
                          <a:pt x="3505" y="1594"/>
                          <a:pt x="3619" y="1606"/>
                          <a:pt x="3719" y="1643"/>
                        </a:cubicBezTo>
                        <a:cubicBezTo>
                          <a:pt x="3735" y="1649"/>
                          <a:pt x="3752" y="1655"/>
                          <a:pt x="3769" y="1662"/>
                        </a:cubicBezTo>
                        <a:cubicBezTo>
                          <a:pt x="3771" y="1685"/>
                          <a:pt x="3774" y="1707"/>
                          <a:pt x="3774" y="1730"/>
                        </a:cubicBezTo>
                        <a:cubicBezTo>
                          <a:pt x="3774" y="1767"/>
                          <a:pt x="3768" y="1803"/>
                          <a:pt x="3768" y="1840"/>
                        </a:cubicBezTo>
                        <a:cubicBezTo>
                          <a:pt x="3768" y="1844"/>
                          <a:pt x="3773" y="1843"/>
                          <a:pt x="3773" y="1840"/>
                        </a:cubicBezTo>
                        <a:cubicBezTo>
                          <a:pt x="3775" y="1803"/>
                          <a:pt x="3784" y="1767"/>
                          <a:pt x="3788" y="1730"/>
                        </a:cubicBezTo>
                        <a:cubicBezTo>
                          <a:pt x="3791" y="1711"/>
                          <a:pt x="3791" y="1691"/>
                          <a:pt x="3789" y="1672"/>
                        </a:cubicBezTo>
                        <a:cubicBezTo>
                          <a:pt x="3870" y="1707"/>
                          <a:pt x="3947" y="1752"/>
                          <a:pt x="4017" y="1804"/>
                        </a:cubicBezTo>
                        <a:cubicBezTo>
                          <a:pt x="3998" y="1858"/>
                          <a:pt x="3977" y="1911"/>
                          <a:pt x="3958" y="1965"/>
                        </a:cubicBezTo>
                        <a:cubicBezTo>
                          <a:pt x="3936" y="2030"/>
                          <a:pt x="3910" y="2095"/>
                          <a:pt x="3860" y="2144"/>
                        </a:cubicBezTo>
                        <a:cubicBezTo>
                          <a:pt x="3857" y="2147"/>
                          <a:pt x="3861" y="2151"/>
                          <a:pt x="3864" y="2148"/>
                        </a:cubicBezTo>
                        <a:cubicBezTo>
                          <a:pt x="3909" y="2108"/>
                          <a:pt x="3940" y="2056"/>
                          <a:pt x="3963" y="2001"/>
                        </a:cubicBezTo>
                        <a:cubicBezTo>
                          <a:pt x="3987" y="1941"/>
                          <a:pt x="4014" y="1880"/>
                          <a:pt x="4035" y="1818"/>
                        </a:cubicBezTo>
                        <a:cubicBezTo>
                          <a:pt x="4101" y="1870"/>
                          <a:pt x="4161" y="1929"/>
                          <a:pt x="4215" y="1994"/>
                        </a:cubicBezTo>
                        <a:cubicBezTo>
                          <a:pt x="4178" y="2064"/>
                          <a:pt x="4117" y="2117"/>
                          <a:pt x="4059" y="2169"/>
                        </a:cubicBezTo>
                        <a:cubicBezTo>
                          <a:pt x="4025" y="2199"/>
                          <a:pt x="3989" y="2228"/>
                          <a:pt x="3952" y="2254"/>
                        </a:cubicBezTo>
                        <a:cubicBezTo>
                          <a:pt x="3923" y="2274"/>
                          <a:pt x="3887" y="2281"/>
                          <a:pt x="3860" y="2304"/>
                        </a:cubicBezTo>
                        <a:cubicBezTo>
                          <a:pt x="3858" y="2306"/>
                          <a:pt x="3861" y="2310"/>
                          <a:pt x="3863" y="2308"/>
                        </a:cubicBezTo>
                        <a:cubicBezTo>
                          <a:pt x="3894" y="2285"/>
                          <a:pt x="3935" y="2278"/>
                          <a:pt x="3968" y="2258"/>
                        </a:cubicBezTo>
                        <a:cubicBezTo>
                          <a:pt x="4005" y="2236"/>
                          <a:pt x="4041" y="2211"/>
                          <a:pt x="4074" y="2184"/>
                        </a:cubicBezTo>
                        <a:cubicBezTo>
                          <a:pt x="4133" y="2137"/>
                          <a:pt x="4194" y="2082"/>
                          <a:pt x="4231" y="2014"/>
                        </a:cubicBezTo>
                        <a:cubicBezTo>
                          <a:pt x="4272" y="2066"/>
                          <a:pt x="4308" y="2123"/>
                          <a:pt x="4339" y="2182"/>
                        </a:cubicBezTo>
                        <a:cubicBezTo>
                          <a:pt x="4301" y="2206"/>
                          <a:pt x="4264" y="2231"/>
                          <a:pt x="4227" y="2254"/>
                        </a:cubicBezTo>
                        <a:cubicBezTo>
                          <a:pt x="4072" y="2353"/>
                          <a:pt x="3908" y="2407"/>
                          <a:pt x="3733" y="2436"/>
                        </a:cubicBezTo>
                        <a:cubicBezTo>
                          <a:pt x="3699" y="2311"/>
                          <a:pt x="3519" y="2264"/>
                          <a:pt x="3407" y="2250"/>
                        </a:cubicBezTo>
                        <a:cubicBezTo>
                          <a:pt x="3382" y="2247"/>
                          <a:pt x="3356" y="2245"/>
                          <a:pt x="3331" y="2244"/>
                        </a:cubicBezTo>
                        <a:cubicBezTo>
                          <a:pt x="3338" y="2224"/>
                          <a:pt x="3339" y="2200"/>
                          <a:pt x="3341" y="2185"/>
                        </a:cubicBezTo>
                        <a:cubicBezTo>
                          <a:pt x="3353" y="2118"/>
                          <a:pt x="3365" y="2055"/>
                          <a:pt x="3363" y="1986"/>
                        </a:cubicBezTo>
                        <a:cubicBezTo>
                          <a:pt x="3360" y="1912"/>
                          <a:pt x="3357" y="1836"/>
                          <a:pt x="3345" y="1763"/>
                        </a:cubicBezTo>
                        <a:cubicBezTo>
                          <a:pt x="3334" y="1697"/>
                          <a:pt x="3311" y="1633"/>
                          <a:pt x="3285" y="1571"/>
                        </a:cubicBezTo>
                        <a:cubicBezTo>
                          <a:pt x="3284" y="1569"/>
                          <a:pt x="3280" y="1571"/>
                          <a:pt x="3281" y="1573"/>
                        </a:cubicBezTo>
                        <a:cubicBezTo>
                          <a:pt x="3302" y="1628"/>
                          <a:pt x="3319" y="1684"/>
                          <a:pt x="3329" y="1742"/>
                        </a:cubicBezTo>
                        <a:cubicBezTo>
                          <a:pt x="3340" y="1808"/>
                          <a:pt x="3339" y="1876"/>
                          <a:pt x="3341" y="1943"/>
                        </a:cubicBezTo>
                        <a:cubicBezTo>
                          <a:pt x="3342" y="2012"/>
                          <a:pt x="3340" y="2076"/>
                          <a:pt x="3326" y="2143"/>
                        </a:cubicBezTo>
                        <a:cubicBezTo>
                          <a:pt x="3322" y="2162"/>
                          <a:pt x="3318" y="2182"/>
                          <a:pt x="3315" y="2201"/>
                        </a:cubicBezTo>
                        <a:cubicBezTo>
                          <a:pt x="3313" y="2213"/>
                          <a:pt x="3312" y="2230"/>
                          <a:pt x="3307" y="2244"/>
                        </a:cubicBezTo>
                        <a:lnTo>
                          <a:pt x="3297" y="2244"/>
                        </a:lnTo>
                        <a:cubicBezTo>
                          <a:pt x="3307" y="2176"/>
                          <a:pt x="3296" y="2101"/>
                          <a:pt x="3294" y="2038"/>
                        </a:cubicBezTo>
                        <a:cubicBezTo>
                          <a:pt x="3294" y="2034"/>
                          <a:pt x="3287" y="2034"/>
                          <a:pt x="3287" y="2038"/>
                        </a:cubicBezTo>
                        <a:cubicBezTo>
                          <a:pt x="3286" y="2084"/>
                          <a:pt x="3287" y="2131"/>
                          <a:pt x="3285" y="2177"/>
                        </a:cubicBezTo>
                        <a:cubicBezTo>
                          <a:pt x="3284" y="2201"/>
                          <a:pt x="3281" y="2223"/>
                          <a:pt x="3276" y="2245"/>
                        </a:cubicBezTo>
                        <a:cubicBezTo>
                          <a:pt x="3216" y="2248"/>
                          <a:pt x="3158" y="2258"/>
                          <a:pt x="3101" y="2274"/>
                        </a:cubicBezTo>
                        <a:cubicBezTo>
                          <a:pt x="3091" y="2247"/>
                          <a:pt x="3080" y="2221"/>
                          <a:pt x="3069" y="2196"/>
                        </a:cubicBezTo>
                        <a:cubicBezTo>
                          <a:pt x="3058" y="2172"/>
                          <a:pt x="3046" y="2149"/>
                          <a:pt x="3033" y="2127"/>
                        </a:cubicBezTo>
                        <a:cubicBezTo>
                          <a:pt x="3021" y="2105"/>
                          <a:pt x="3003" y="2089"/>
                          <a:pt x="2998" y="2063"/>
                        </a:cubicBezTo>
                        <a:cubicBezTo>
                          <a:pt x="2997" y="2060"/>
                          <a:pt x="2992" y="2061"/>
                          <a:pt x="2992" y="2064"/>
                        </a:cubicBezTo>
                        <a:cubicBezTo>
                          <a:pt x="2993" y="2080"/>
                          <a:pt x="2999" y="2091"/>
                          <a:pt x="3007" y="2105"/>
                        </a:cubicBezTo>
                        <a:cubicBezTo>
                          <a:pt x="3023" y="2133"/>
                          <a:pt x="3036" y="2160"/>
                          <a:pt x="3048" y="2191"/>
                        </a:cubicBezTo>
                        <a:cubicBezTo>
                          <a:pt x="3058" y="2218"/>
                          <a:pt x="3065" y="2251"/>
                          <a:pt x="3075" y="2282"/>
                        </a:cubicBezTo>
                        <a:cubicBezTo>
                          <a:pt x="2992" y="2308"/>
                          <a:pt x="2914" y="2349"/>
                          <a:pt x="2842" y="2400"/>
                        </a:cubicBezTo>
                        <a:cubicBezTo>
                          <a:pt x="2824" y="2359"/>
                          <a:pt x="2798" y="2320"/>
                          <a:pt x="2774" y="2282"/>
                        </a:cubicBezTo>
                        <a:cubicBezTo>
                          <a:pt x="2742" y="2230"/>
                          <a:pt x="2709" y="2179"/>
                          <a:pt x="2676" y="2127"/>
                        </a:cubicBezTo>
                        <a:cubicBezTo>
                          <a:pt x="2609" y="2022"/>
                          <a:pt x="2537" y="1921"/>
                          <a:pt x="2469" y="1817"/>
                        </a:cubicBezTo>
                        <a:cubicBezTo>
                          <a:pt x="2468" y="1814"/>
                          <a:pt x="2464" y="1817"/>
                          <a:pt x="2465" y="1819"/>
                        </a:cubicBezTo>
                        <a:cubicBezTo>
                          <a:pt x="2528" y="1921"/>
                          <a:pt x="2593" y="2020"/>
                          <a:pt x="2653" y="2124"/>
                        </a:cubicBezTo>
                        <a:cubicBezTo>
                          <a:pt x="2709" y="2220"/>
                          <a:pt x="2764" y="2316"/>
                          <a:pt x="2823" y="2410"/>
                        </a:cubicBezTo>
                        <a:cubicBezTo>
                          <a:pt x="2823" y="2411"/>
                          <a:pt x="2824" y="2412"/>
                          <a:pt x="2825" y="2413"/>
                        </a:cubicBezTo>
                        <a:cubicBezTo>
                          <a:pt x="2774" y="2451"/>
                          <a:pt x="2729" y="2495"/>
                          <a:pt x="2689" y="2544"/>
                        </a:cubicBezTo>
                        <a:cubicBezTo>
                          <a:pt x="2678" y="2525"/>
                          <a:pt x="2667" y="2506"/>
                          <a:pt x="2657" y="2488"/>
                        </a:cubicBezTo>
                        <a:cubicBezTo>
                          <a:pt x="2624" y="2432"/>
                          <a:pt x="2583" y="2380"/>
                          <a:pt x="2550" y="2323"/>
                        </a:cubicBezTo>
                        <a:cubicBezTo>
                          <a:pt x="2498" y="2237"/>
                          <a:pt x="2445" y="2119"/>
                          <a:pt x="2350" y="2073"/>
                        </a:cubicBezTo>
                        <a:cubicBezTo>
                          <a:pt x="2347" y="2072"/>
                          <a:pt x="2344" y="2076"/>
                          <a:pt x="2347" y="2077"/>
                        </a:cubicBezTo>
                        <a:cubicBezTo>
                          <a:pt x="2441" y="2132"/>
                          <a:pt x="2488" y="2249"/>
                          <a:pt x="2538" y="2341"/>
                        </a:cubicBezTo>
                        <a:cubicBezTo>
                          <a:pt x="2568" y="2395"/>
                          <a:pt x="2605" y="2446"/>
                          <a:pt x="2636" y="2500"/>
                        </a:cubicBezTo>
                        <a:cubicBezTo>
                          <a:pt x="2649" y="2522"/>
                          <a:pt x="2660" y="2544"/>
                          <a:pt x="2672" y="2567"/>
                        </a:cubicBezTo>
                        <a:cubicBezTo>
                          <a:pt x="2640" y="2609"/>
                          <a:pt x="2612" y="2654"/>
                          <a:pt x="2588" y="2702"/>
                        </a:cubicBezTo>
                        <a:cubicBezTo>
                          <a:pt x="2534" y="2652"/>
                          <a:pt x="2506" y="2568"/>
                          <a:pt x="2432" y="2538"/>
                        </a:cubicBezTo>
                        <a:cubicBezTo>
                          <a:pt x="2428" y="2537"/>
                          <a:pt x="2426" y="2542"/>
                          <a:pt x="2429" y="2544"/>
                        </a:cubicBezTo>
                        <a:cubicBezTo>
                          <a:pt x="2497" y="2576"/>
                          <a:pt x="2526" y="2667"/>
                          <a:pt x="2581" y="2717"/>
                        </a:cubicBezTo>
                        <a:cubicBezTo>
                          <a:pt x="2560" y="2762"/>
                          <a:pt x="2542" y="2809"/>
                          <a:pt x="2528" y="2857"/>
                        </a:cubicBezTo>
                        <a:cubicBezTo>
                          <a:pt x="2503" y="2845"/>
                          <a:pt x="2472" y="2843"/>
                          <a:pt x="2445" y="2849"/>
                        </a:cubicBezTo>
                        <a:cubicBezTo>
                          <a:pt x="2441" y="2850"/>
                          <a:pt x="2442" y="2856"/>
                          <a:pt x="2445" y="2855"/>
                        </a:cubicBezTo>
                        <a:cubicBezTo>
                          <a:pt x="2474" y="2853"/>
                          <a:pt x="2499" y="2858"/>
                          <a:pt x="2526" y="2867"/>
                        </a:cubicBezTo>
                        <a:cubicBezTo>
                          <a:pt x="2523" y="2877"/>
                          <a:pt x="2520" y="2886"/>
                          <a:pt x="2518" y="2896"/>
                        </a:cubicBezTo>
                        <a:cubicBezTo>
                          <a:pt x="2517" y="2899"/>
                          <a:pt x="2517" y="2902"/>
                          <a:pt x="2516" y="2904"/>
                        </a:cubicBezTo>
                        <a:cubicBezTo>
                          <a:pt x="2499" y="2902"/>
                          <a:pt x="2482" y="2898"/>
                          <a:pt x="2465" y="2893"/>
                        </a:cubicBezTo>
                        <a:cubicBezTo>
                          <a:pt x="2401" y="2877"/>
                          <a:pt x="2338" y="2855"/>
                          <a:pt x="2271" y="2845"/>
                        </a:cubicBezTo>
                        <a:cubicBezTo>
                          <a:pt x="2268" y="2844"/>
                          <a:pt x="2266" y="2849"/>
                          <a:pt x="2270" y="2850"/>
                        </a:cubicBezTo>
                        <a:cubicBezTo>
                          <a:pt x="2349" y="2866"/>
                          <a:pt x="2430" y="2905"/>
                          <a:pt x="2512" y="2924"/>
                        </a:cubicBezTo>
                        <a:cubicBezTo>
                          <a:pt x="2510" y="2930"/>
                          <a:pt x="2509" y="2937"/>
                          <a:pt x="2508" y="2943"/>
                        </a:cubicBezTo>
                        <a:cubicBezTo>
                          <a:pt x="2421" y="2947"/>
                          <a:pt x="2335" y="2937"/>
                          <a:pt x="2250" y="2913"/>
                        </a:cubicBezTo>
                        <a:cubicBezTo>
                          <a:pt x="2133" y="2881"/>
                          <a:pt x="2036" y="2803"/>
                          <a:pt x="1917" y="2776"/>
                        </a:cubicBezTo>
                        <a:cubicBezTo>
                          <a:pt x="1913" y="2775"/>
                          <a:pt x="1911" y="2781"/>
                          <a:pt x="1915" y="2783"/>
                        </a:cubicBezTo>
                        <a:cubicBezTo>
                          <a:pt x="2038" y="2824"/>
                          <a:pt x="2140" y="2909"/>
                          <a:pt x="2265" y="2944"/>
                        </a:cubicBezTo>
                        <a:cubicBezTo>
                          <a:pt x="2336" y="2963"/>
                          <a:pt x="2421" y="2979"/>
                          <a:pt x="2502" y="2975"/>
                        </a:cubicBezTo>
                        <a:cubicBezTo>
                          <a:pt x="2490" y="3045"/>
                          <a:pt x="2485" y="3117"/>
                          <a:pt x="2488" y="3189"/>
                        </a:cubicBezTo>
                        <a:cubicBezTo>
                          <a:pt x="2430" y="3219"/>
                          <a:pt x="2367" y="3238"/>
                          <a:pt x="2304" y="3253"/>
                        </a:cubicBezTo>
                        <a:cubicBezTo>
                          <a:pt x="2204" y="3277"/>
                          <a:pt x="2105" y="3279"/>
                          <a:pt x="2004" y="3290"/>
                        </a:cubicBezTo>
                        <a:cubicBezTo>
                          <a:pt x="2001" y="3290"/>
                          <a:pt x="1999" y="3295"/>
                          <a:pt x="2003" y="3296"/>
                        </a:cubicBezTo>
                        <a:cubicBezTo>
                          <a:pt x="2102" y="3311"/>
                          <a:pt x="2213" y="3293"/>
                          <a:pt x="2309" y="3273"/>
                        </a:cubicBezTo>
                        <a:cubicBezTo>
                          <a:pt x="2368" y="3261"/>
                          <a:pt x="2433" y="3243"/>
                          <a:pt x="2490" y="3215"/>
                        </a:cubicBezTo>
                        <a:cubicBezTo>
                          <a:pt x="2493" y="3258"/>
                          <a:pt x="2499" y="3300"/>
                          <a:pt x="2508" y="3341"/>
                        </a:cubicBezTo>
                        <a:cubicBezTo>
                          <a:pt x="2481" y="3361"/>
                          <a:pt x="2454" y="3381"/>
                          <a:pt x="2425" y="3399"/>
                        </a:cubicBezTo>
                        <a:cubicBezTo>
                          <a:pt x="2372" y="3431"/>
                          <a:pt x="2315" y="3458"/>
                          <a:pt x="2258" y="3482"/>
                        </a:cubicBezTo>
                        <a:cubicBezTo>
                          <a:pt x="2129" y="3538"/>
                          <a:pt x="1990" y="3604"/>
                          <a:pt x="1848" y="3616"/>
                        </a:cubicBezTo>
                        <a:cubicBezTo>
                          <a:pt x="1845" y="3616"/>
                          <a:pt x="1845" y="3621"/>
                          <a:pt x="1848" y="3621"/>
                        </a:cubicBezTo>
                        <a:cubicBezTo>
                          <a:pt x="1993" y="3617"/>
                          <a:pt x="2134" y="3556"/>
                          <a:pt x="2267" y="3503"/>
                        </a:cubicBezTo>
                        <a:cubicBezTo>
                          <a:pt x="2326" y="3479"/>
                          <a:pt x="2383" y="3452"/>
                          <a:pt x="2438" y="3420"/>
                        </a:cubicBezTo>
                        <a:cubicBezTo>
                          <a:pt x="2464" y="3405"/>
                          <a:pt x="2490" y="3389"/>
                          <a:pt x="2515" y="3370"/>
                        </a:cubicBezTo>
                        <a:cubicBezTo>
                          <a:pt x="2519" y="3386"/>
                          <a:pt x="2524" y="3402"/>
                          <a:pt x="2529" y="3417"/>
                        </a:cubicBezTo>
                        <a:cubicBezTo>
                          <a:pt x="2469" y="3458"/>
                          <a:pt x="2404" y="3492"/>
                          <a:pt x="2328" y="3504"/>
                        </a:cubicBezTo>
                        <a:cubicBezTo>
                          <a:pt x="2325" y="3505"/>
                          <a:pt x="2326" y="3510"/>
                          <a:pt x="2329" y="3509"/>
                        </a:cubicBezTo>
                        <a:cubicBezTo>
                          <a:pt x="2404" y="3499"/>
                          <a:pt x="2471" y="3470"/>
                          <a:pt x="2534" y="3432"/>
                        </a:cubicBezTo>
                        <a:cubicBezTo>
                          <a:pt x="2537" y="3439"/>
                          <a:pt x="2540" y="3447"/>
                          <a:pt x="2543" y="3454"/>
                        </a:cubicBezTo>
                        <a:cubicBezTo>
                          <a:pt x="2511" y="3474"/>
                          <a:pt x="2479" y="3493"/>
                          <a:pt x="2445" y="3511"/>
                        </a:cubicBezTo>
                        <a:cubicBezTo>
                          <a:pt x="2331" y="3571"/>
                          <a:pt x="2201" y="3592"/>
                          <a:pt x="2076" y="3622"/>
                        </a:cubicBezTo>
                        <a:cubicBezTo>
                          <a:pt x="2074" y="3622"/>
                          <a:pt x="2075" y="3625"/>
                          <a:pt x="2077" y="3624"/>
                        </a:cubicBezTo>
                        <a:cubicBezTo>
                          <a:pt x="2200" y="3598"/>
                          <a:pt x="2324" y="3579"/>
                          <a:pt x="2440" y="3527"/>
                        </a:cubicBezTo>
                        <a:cubicBezTo>
                          <a:pt x="2473" y="3512"/>
                          <a:pt x="2506" y="3494"/>
                          <a:pt x="2538" y="3475"/>
                        </a:cubicBezTo>
                        <a:cubicBezTo>
                          <a:pt x="2536" y="3478"/>
                          <a:pt x="2534" y="3481"/>
                          <a:pt x="2532" y="3484"/>
                        </a:cubicBezTo>
                        <a:cubicBezTo>
                          <a:pt x="2499" y="3526"/>
                          <a:pt x="2417" y="3552"/>
                          <a:pt x="2368" y="3576"/>
                        </a:cubicBezTo>
                        <a:cubicBezTo>
                          <a:pt x="2362" y="3574"/>
                          <a:pt x="2355" y="3575"/>
                          <a:pt x="2348" y="3579"/>
                        </a:cubicBezTo>
                        <a:cubicBezTo>
                          <a:pt x="2338" y="3585"/>
                          <a:pt x="2327" y="3591"/>
                          <a:pt x="2317" y="3597"/>
                        </a:cubicBezTo>
                        <a:cubicBezTo>
                          <a:pt x="2212" y="3628"/>
                          <a:pt x="2122" y="3681"/>
                          <a:pt x="2023" y="3727"/>
                        </a:cubicBezTo>
                        <a:cubicBezTo>
                          <a:pt x="1942" y="3765"/>
                          <a:pt x="1852" y="3787"/>
                          <a:pt x="1777" y="3726"/>
                        </a:cubicBezTo>
                        <a:cubicBezTo>
                          <a:pt x="1760" y="3712"/>
                          <a:pt x="1758" y="3688"/>
                          <a:pt x="1761" y="3663"/>
                        </a:cubicBezTo>
                        <a:cubicBezTo>
                          <a:pt x="1794" y="3676"/>
                          <a:pt x="1826" y="3687"/>
                          <a:pt x="1861" y="3692"/>
                        </a:cubicBezTo>
                        <a:cubicBezTo>
                          <a:pt x="1936" y="3701"/>
                          <a:pt x="2009" y="3674"/>
                          <a:pt x="2082" y="3660"/>
                        </a:cubicBezTo>
                        <a:cubicBezTo>
                          <a:pt x="2086" y="3659"/>
                          <a:pt x="2084" y="3654"/>
                          <a:pt x="2081" y="3655"/>
                        </a:cubicBezTo>
                        <a:cubicBezTo>
                          <a:pt x="2012" y="3665"/>
                          <a:pt x="1943" y="3679"/>
                          <a:pt x="1874" y="3673"/>
                        </a:cubicBezTo>
                        <a:cubicBezTo>
                          <a:pt x="1836" y="3670"/>
                          <a:pt x="1801" y="3652"/>
                          <a:pt x="1766" y="3636"/>
                        </a:cubicBezTo>
                        <a:cubicBezTo>
                          <a:pt x="1773" y="3607"/>
                          <a:pt x="1783" y="3578"/>
                          <a:pt x="1784" y="3559"/>
                        </a:cubicBezTo>
                        <a:cubicBezTo>
                          <a:pt x="1785" y="3549"/>
                          <a:pt x="1785" y="3540"/>
                          <a:pt x="1784" y="3531"/>
                        </a:cubicBezTo>
                        <a:cubicBezTo>
                          <a:pt x="1788" y="3529"/>
                          <a:pt x="1792" y="3526"/>
                          <a:pt x="1796" y="3524"/>
                        </a:cubicBezTo>
                        <a:cubicBezTo>
                          <a:pt x="1821" y="3512"/>
                          <a:pt x="1849" y="3507"/>
                          <a:pt x="1876" y="3501"/>
                        </a:cubicBezTo>
                        <a:cubicBezTo>
                          <a:pt x="1927" y="3491"/>
                          <a:pt x="1979" y="3484"/>
                          <a:pt x="2031" y="3477"/>
                        </a:cubicBezTo>
                        <a:cubicBezTo>
                          <a:pt x="2148" y="3462"/>
                          <a:pt x="2258" y="3423"/>
                          <a:pt x="2359" y="3362"/>
                        </a:cubicBezTo>
                        <a:cubicBezTo>
                          <a:pt x="2360" y="3361"/>
                          <a:pt x="2359" y="3359"/>
                          <a:pt x="2357" y="3360"/>
                        </a:cubicBezTo>
                        <a:cubicBezTo>
                          <a:pt x="2301" y="3389"/>
                          <a:pt x="2242" y="3413"/>
                          <a:pt x="2180" y="3428"/>
                        </a:cubicBezTo>
                        <a:cubicBezTo>
                          <a:pt x="2120" y="3444"/>
                          <a:pt x="2060" y="3450"/>
                          <a:pt x="1998" y="3460"/>
                        </a:cubicBezTo>
                        <a:cubicBezTo>
                          <a:pt x="1949" y="3468"/>
                          <a:pt x="1899" y="3472"/>
                          <a:pt x="1850" y="3483"/>
                        </a:cubicBezTo>
                        <a:cubicBezTo>
                          <a:pt x="1834" y="3486"/>
                          <a:pt x="1805" y="3492"/>
                          <a:pt x="1781" y="3503"/>
                        </a:cubicBezTo>
                        <a:cubicBezTo>
                          <a:pt x="1778" y="3480"/>
                          <a:pt x="1771" y="3457"/>
                          <a:pt x="1763" y="3435"/>
                        </a:cubicBezTo>
                        <a:cubicBezTo>
                          <a:pt x="1890" y="3446"/>
                          <a:pt x="2019" y="3427"/>
                          <a:pt x="2142" y="3388"/>
                        </a:cubicBezTo>
                        <a:cubicBezTo>
                          <a:pt x="2151" y="3385"/>
                          <a:pt x="2147" y="3371"/>
                          <a:pt x="2138" y="3373"/>
                        </a:cubicBezTo>
                        <a:cubicBezTo>
                          <a:pt x="2011" y="3403"/>
                          <a:pt x="1887" y="3416"/>
                          <a:pt x="1760" y="3416"/>
                        </a:cubicBezTo>
                        <a:cubicBezTo>
                          <a:pt x="1758" y="3388"/>
                          <a:pt x="1756" y="3359"/>
                          <a:pt x="1754" y="3330"/>
                        </a:cubicBezTo>
                        <a:cubicBezTo>
                          <a:pt x="1749" y="3260"/>
                          <a:pt x="1745" y="3201"/>
                          <a:pt x="1715" y="3136"/>
                        </a:cubicBezTo>
                        <a:cubicBezTo>
                          <a:pt x="1705" y="3112"/>
                          <a:pt x="1696" y="3089"/>
                          <a:pt x="1688" y="3067"/>
                        </a:cubicBezTo>
                        <a:cubicBezTo>
                          <a:pt x="1724" y="3085"/>
                          <a:pt x="1763" y="3097"/>
                          <a:pt x="1801" y="3106"/>
                        </a:cubicBezTo>
                        <a:cubicBezTo>
                          <a:pt x="1891" y="3129"/>
                          <a:pt x="1988" y="3137"/>
                          <a:pt x="2081" y="3131"/>
                        </a:cubicBezTo>
                        <a:cubicBezTo>
                          <a:pt x="2086" y="3131"/>
                          <a:pt x="2086" y="3124"/>
                          <a:pt x="2081" y="3124"/>
                        </a:cubicBezTo>
                        <a:cubicBezTo>
                          <a:pt x="1995" y="3124"/>
                          <a:pt x="1907" y="3113"/>
                          <a:pt x="1823" y="3092"/>
                        </a:cubicBezTo>
                        <a:cubicBezTo>
                          <a:pt x="1777" y="3080"/>
                          <a:pt x="1731" y="3064"/>
                          <a:pt x="1690" y="3041"/>
                        </a:cubicBezTo>
                        <a:cubicBezTo>
                          <a:pt x="1686" y="3039"/>
                          <a:pt x="1683" y="3036"/>
                          <a:pt x="1679" y="3034"/>
                        </a:cubicBezTo>
                        <a:cubicBezTo>
                          <a:pt x="1665" y="2976"/>
                          <a:pt x="1663" y="2920"/>
                          <a:pt x="1674" y="2853"/>
                        </a:cubicBezTo>
                        <a:cubicBezTo>
                          <a:pt x="1681" y="2815"/>
                          <a:pt x="1693" y="2778"/>
                          <a:pt x="1709" y="2743"/>
                        </a:cubicBezTo>
                        <a:cubicBezTo>
                          <a:pt x="1744" y="2774"/>
                          <a:pt x="1764" y="2815"/>
                          <a:pt x="1806" y="2839"/>
                        </a:cubicBezTo>
                        <a:cubicBezTo>
                          <a:pt x="1863" y="2872"/>
                          <a:pt x="1930" y="2878"/>
                          <a:pt x="1988" y="2908"/>
                        </a:cubicBezTo>
                        <a:cubicBezTo>
                          <a:pt x="1991" y="2910"/>
                          <a:pt x="1994" y="2905"/>
                          <a:pt x="1990" y="2903"/>
                        </a:cubicBezTo>
                        <a:cubicBezTo>
                          <a:pt x="1934" y="2871"/>
                          <a:pt x="1870" y="2859"/>
                          <a:pt x="1813" y="2827"/>
                        </a:cubicBezTo>
                        <a:cubicBezTo>
                          <a:pt x="1782" y="2809"/>
                          <a:pt x="1767" y="2782"/>
                          <a:pt x="1748" y="2753"/>
                        </a:cubicBezTo>
                        <a:cubicBezTo>
                          <a:pt x="1740" y="2741"/>
                          <a:pt x="1730" y="2731"/>
                          <a:pt x="1717" y="2725"/>
                        </a:cubicBezTo>
                        <a:cubicBezTo>
                          <a:pt x="1723" y="2713"/>
                          <a:pt x="1729" y="2702"/>
                          <a:pt x="1735" y="2690"/>
                        </a:cubicBezTo>
                        <a:cubicBezTo>
                          <a:pt x="1743" y="2700"/>
                          <a:pt x="1756" y="2708"/>
                          <a:pt x="1766" y="2715"/>
                        </a:cubicBezTo>
                        <a:cubicBezTo>
                          <a:pt x="1782" y="2726"/>
                          <a:pt x="1798" y="2738"/>
                          <a:pt x="1807" y="2756"/>
                        </a:cubicBezTo>
                        <a:cubicBezTo>
                          <a:pt x="1809" y="2760"/>
                          <a:pt x="1813" y="2757"/>
                          <a:pt x="1812" y="2754"/>
                        </a:cubicBezTo>
                        <a:cubicBezTo>
                          <a:pt x="1805" y="2738"/>
                          <a:pt x="1794" y="2726"/>
                          <a:pt x="1781" y="2715"/>
                        </a:cubicBezTo>
                        <a:cubicBezTo>
                          <a:pt x="1774" y="2709"/>
                          <a:pt x="1766" y="2703"/>
                          <a:pt x="1759" y="2696"/>
                        </a:cubicBezTo>
                        <a:cubicBezTo>
                          <a:pt x="1753" y="2691"/>
                          <a:pt x="1748" y="2684"/>
                          <a:pt x="1741" y="2679"/>
                        </a:cubicBezTo>
                        <a:cubicBezTo>
                          <a:pt x="1752" y="2660"/>
                          <a:pt x="1763" y="2642"/>
                          <a:pt x="1774" y="2624"/>
                        </a:cubicBezTo>
                        <a:cubicBezTo>
                          <a:pt x="1819" y="2553"/>
                          <a:pt x="1863" y="2483"/>
                          <a:pt x="1901" y="2410"/>
                        </a:cubicBezTo>
                        <a:cubicBezTo>
                          <a:pt x="1935" y="2452"/>
                          <a:pt x="1984" y="2486"/>
                          <a:pt x="2030" y="2506"/>
                        </a:cubicBezTo>
                        <a:cubicBezTo>
                          <a:pt x="2036" y="2509"/>
                          <a:pt x="2040" y="2502"/>
                          <a:pt x="2035" y="2498"/>
                        </a:cubicBezTo>
                        <a:cubicBezTo>
                          <a:pt x="1989" y="2471"/>
                          <a:pt x="1942" y="2440"/>
                          <a:pt x="1907" y="2399"/>
                        </a:cubicBezTo>
                        <a:cubicBezTo>
                          <a:pt x="1912" y="2388"/>
                          <a:pt x="1917" y="2378"/>
                          <a:pt x="1922" y="2368"/>
                        </a:cubicBezTo>
                        <a:cubicBezTo>
                          <a:pt x="1964" y="2423"/>
                          <a:pt x="2041" y="2453"/>
                          <a:pt x="2094" y="2495"/>
                        </a:cubicBezTo>
                        <a:cubicBezTo>
                          <a:pt x="2097" y="2498"/>
                          <a:pt x="2102" y="2493"/>
                          <a:pt x="2098" y="2490"/>
                        </a:cubicBezTo>
                        <a:cubicBezTo>
                          <a:pt x="2048" y="2443"/>
                          <a:pt x="1968" y="2416"/>
                          <a:pt x="1926" y="2359"/>
                        </a:cubicBezTo>
                        <a:cubicBezTo>
                          <a:pt x="1947" y="2314"/>
                          <a:pt x="1965" y="2267"/>
                          <a:pt x="1978" y="2218"/>
                        </a:cubicBezTo>
                        <a:cubicBezTo>
                          <a:pt x="1983" y="2200"/>
                          <a:pt x="1986" y="2182"/>
                          <a:pt x="1988" y="2164"/>
                        </a:cubicBezTo>
                        <a:cubicBezTo>
                          <a:pt x="2100" y="2239"/>
                          <a:pt x="2193" y="2338"/>
                          <a:pt x="2283" y="2437"/>
                        </a:cubicBezTo>
                        <a:cubicBezTo>
                          <a:pt x="2286" y="2440"/>
                          <a:pt x="2291" y="2435"/>
                          <a:pt x="2288" y="2432"/>
                        </a:cubicBezTo>
                        <a:cubicBezTo>
                          <a:pt x="2201" y="2326"/>
                          <a:pt x="2110" y="2212"/>
                          <a:pt x="1993" y="2137"/>
                        </a:cubicBezTo>
                        <a:cubicBezTo>
                          <a:pt x="1994" y="2125"/>
                          <a:pt x="1995" y="2113"/>
                          <a:pt x="1995" y="2101"/>
                        </a:cubicBezTo>
                        <a:cubicBezTo>
                          <a:pt x="1995" y="2099"/>
                          <a:pt x="1996" y="2096"/>
                          <a:pt x="1996" y="2094"/>
                        </a:cubicBezTo>
                        <a:cubicBezTo>
                          <a:pt x="2011" y="2067"/>
                          <a:pt x="2027" y="2044"/>
                          <a:pt x="2046" y="2025"/>
                        </a:cubicBezTo>
                        <a:cubicBezTo>
                          <a:pt x="2071" y="2062"/>
                          <a:pt x="2098" y="2098"/>
                          <a:pt x="2128" y="2130"/>
                        </a:cubicBezTo>
                        <a:cubicBezTo>
                          <a:pt x="2130" y="2132"/>
                          <a:pt x="2134" y="2129"/>
                          <a:pt x="2132" y="2127"/>
                        </a:cubicBezTo>
                        <a:cubicBezTo>
                          <a:pt x="2103" y="2092"/>
                          <a:pt x="2080" y="2054"/>
                          <a:pt x="2056" y="2016"/>
                        </a:cubicBezTo>
                        <a:cubicBezTo>
                          <a:pt x="2058" y="2014"/>
                          <a:pt x="2061" y="2012"/>
                          <a:pt x="2063" y="2010"/>
                        </a:cubicBezTo>
                        <a:cubicBezTo>
                          <a:pt x="2124" y="2054"/>
                          <a:pt x="2175" y="2109"/>
                          <a:pt x="2234" y="2156"/>
                        </a:cubicBezTo>
                        <a:cubicBezTo>
                          <a:pt x="2301" y="2211"/>
                          <a:pt x="2383" y="2266"/>
                          <a:pt x="2419" y="2349"/>
                        </a:cubicBezTo>
                        <a:cubicBezTo>
                          <a:pt x="2420" y="2352"/>
                          <a:pt x="2426" y="2350"/>
                          <a:pt x="2424" y="2346"/>
                        </a:cubicBezTo>
                        <a:cubicBezTo>
                          <a:pt x="2394" y="2264"/>
                          <a:pt x="2320" y="2205"/>
                          <a:pt x="2255" y="2149"/>
                        </a:cubicBezTo>
                        <a:cubicBezTo>
                          <a:pt x="2197" y="2099"/>
                          <a:pt x="2145" y="2040"/>
                          <a:pt x="2084" y="1993"/>
                        </a:cubicBezTo>
                        <a:cubicBezTo>
                          <a:pt x="2107" y="1977"/>
                          <a:pt x="2133" y="1962"/>
                          <a:pt x="2161" y="1949"/>
                        </a:cubicBezTo>
                        <a:cubicBezTo>
                          <a:pt x="2167" y="1955"/>
                          <a:pt x="2172" y="1961"/>
                          <a:pt x="2177" y="1966"/>
                        </a:cubicBezTo>
                        <a:cubicBezTo>
                          <a:pt x="2210" y="2002"/>
                          <a:pt x="2241" y="2038"/>
                          <a:pt x="2263" y="2082"/>
                        </a:cubicBezTo>
                        <a:cubicBezTo>
                          <a:pt x="2265" y="2086"/>
                          <a:pt x="2271" y="2082"/>
                          <a:pt x="2269" y="2078"/>
                        </a:cubicBezTo>
                        <a:cubicBezTo>
                          <a:pt x="2254" y="2043"/>
                          <a:pt x="2232" y="2013"/>
                          <a:pt x="2208" y="1983"/>
                        </a:cubicBezTo>
                        <a:cubicBezTo>
                          <a:pt x="2197" y="1970"/>
                          <a:pt x="2187" y="1956"/>
                          <a:pt x="2176" y="1942"/>
                        </a:cubicBezTo>
                        <a:cubicBezTo>
                          <a:pt x="2194" y="1934"/>
                          <a:pt x="2212" y="1926"/>
                          <a:pt x="2230" y="1919"/>
                        </a:cubicBezTo>
                        <a:cubicBezTo>
                          <a:pt x="2280" y="1898"/>
                          <a:pt x="2344" y="1865"/>
                          <a:pt x="2370" y="1813"/>
                        </a:cubicBezTo>
                        <a:cubicBezTo>
                          <a:pt x="2394" y="1792"/>
                          <a:pt x="2416" y="1768"/>
                          <a:pt x="2435" y="1747"/>
                        </a:cubicBezTo>
                        <a:moveTo>
                          <a:pt x="3675" y="2444"/>
                        </a:moveTo>
                        <a:cubicBezTo>
                          <a:pt x="3674" y="2444"/>
                          <a:pt x="3673" y="2444"/>
                          <a:pt x="3672" y="2444"/>
                        </a:cubicBezTo>
                        <a:cubicBezTo>
                          <a:pt x="3672" y="2443"/>
                          <a:pt x="3672" y="2441"/>
                          <a:pt x="3672" y="2440"/>
                        </a:cubicBezTo>
                        <a:cubicBezTo>
                          <a:pt x="3673" y="2441"/>
                          <a:pt x="3674" y="2443"/>
                          <a:pt x="3675" y="2444"/>
                        </a:cubicBezTo>
                        <a:moveTo>
                          <a:pt x="3504" y="2458"/>
                        </a:moveTo>
                        <a:cubicBezTo>
                          <a:pt x="3412" y="2461"/>
                          <a:pt x="3320" y="2456"/>
                          <a:pt x="3228" y="2446"/>
                        </a:cubicBezTo>
                        <a:cubicBezTo>
                          <a:pt x="3184" y="2441"/>
                          <a:pt x="3130" y="2438"/>
                          <a:pt x="3086" y="2420"/>
                        </a:cubicBezTo>
                        <a:cubicBezTo>
                          <a:pt x="3135" y="2382"/>
                          <a:pt x="3206" y="2382"/>
                          <a:pt x="3266" y="2382"/>
                        </a:cubicBezTo>
                        <a:cubicBezTo>
                          <a:pt x="3323" y="2382"/>
                          <a:pt x="3375" y="2389"/>
                          <a:pt x="3427" y="2412"/>
                        </a:cubicBezTo>
                        <a:cubicBezTo>
                          <a:pt x="3454" y="2425"/>
                          <a:pt x="3478" y="2444"/>
                          <a:pt x="3504" y="2458"/>
                        </a:cubicBezTo>
                        <a:moveTo>
                          <a:pt x="2742" y="3531"/>
                        </a:moveTo>
                        <a:cubicBezTo>
                          <a:pt x="2740" y="3533"/>
                          <a:pt x="2738" y="3535"/>
                          <a:pt x="2736" y="3537"/>
                        </a:cubicBezTo>
                        <a:cubicBezTo>
                          <a:pt x="2737" y="3535"/>
                          <a:pt x="2739" y="3533"/>
                          <a:pt x="2740" y="3531"/>
                        </a:cubicBezTo>
                        <a:cubicBezTo>
                          <a:pt x="2740" y="3531"/>
                          <a:pt x="2741" y="3531"/>
                          <a:pt x="2742" y="3531"/>
                        </a:cubicBezTo>
                        <a:moveTo>
                          <a:pt x="2547" y="3113"/>
                        </a:moveTo>
                        <a:cubicBezTo>
                          <a:pt x="2546" y="3118"/>
                          <a:pt x="2545" y="3123"/>
                          <a:pt x="2545" y="3128"/>
                        </a:cubicBezTo>
                        <a:cubicBezTo>
                          <a:pt x="2545" y="3121"/>
                          <a:pt x="2545" y="3115"/>
                          <a:pt x="2545" y="3109"/>
                        </a:cubicBezTo>
                        <a:cubicBezTo>
                          <a:pt x="2546" y="3111"/>
                          <a:pt x="2546" y="3112"/>
                          <a:pt x="2547" y="3113"/>
                        </a:cubicBezTo>
                        <a:moveTo>
                          <a:pt x="2394" y="3768"/>
                        </a:moveTo>
                        <a:cubicBezTo>
                          <a:pt x="2392" y="3769"/>
                          <a:pt x="2391" y="3771"/>
                          <a:pt x="2389" y="3772"/>
                        </a:cubicBezTo>
                        <a:cubicBezTo>
                          <a:pt x="2389" y="3771"/>
                          <a:pt x="2389" y="3770"/>
                          <a:pt x="2389" y="3770"/>
                        </a:cubicBezTo>
                        <a:cubicBezTo>
                          <a:pt x="2391" y="3769"/>
                          <a:pt x="2392" y="3769"/>
                          <a:pt x="2394" y="3768"/>
                        </a:cubicBezTo>
                        <a:moveTo>
                          <a:pt x="2197" y="4062"/>
                        </a:moveTo>
                        <a:cubicBezTo>
                          <a:pt x="2197" y="4062"/>
                          <a:pt x="2197" y="4063"/>
                          <a:pt x="2196" y="4063"/>
                        </a:cubicBezTo>
                        <a:lnTo>
                          <a:pt x="2196" y="4062"/>
                        </a:lnTo>
                        <a:cubicBezTo>
                          <a:pt x="2197" y="4062"/>
                          <a:pt x="2197" y="4062"/>
                          <a:pt x="2197" y="4062"/>
                        </a:cubicBezTo>
                        <a:moveTo>
                          <a:pt x="1776" y="3794"/>
                        </a:moveTo>
                        <a:cubicBezTo>
                          <a:pt x="1776" y="3794"/>
                          <a:pt x="1775" y="3794"/>
                          <a:pt x="1774" y="3794"/>
                        </a:cubicBezTo>
                        <a:cubicBezTo>
                          <a:pt x="1774" y="3793"/>
                          <a:pt x="1774" y="3793"/>
                          <a:pt x="1774" y="3793"/>
                        </a:cubicBezTo>
                        <a:cubicBezTo>
                          <a:pt x="1775" y="3793"/>
                          <a:pt x="1776" y="3794"/>
                          <a:pt x="1776" y="3794"/>
                        </a:cubicBezTo>
                        <a:moveTo>
                          <a:pt x="1753" y="3779"/>
                        </a:moveTo>
                        <a:lnTo>
                          <a:pt x="1752" y="3779"/>
                        </a:lnTo>
                        <a:lnTo>
                          <a:pt x="1752" y="3779"/>
                        </a:lnTo>
                        <a:cubicBezTo>
                          <a:pt x="1751" y="3779"/>
                          <a:pt x="1751" y="3778"/>
                          <a:pt x="1751" y="3778"/>
                        </a:cubicBezTo>
                        <a:cubicBezTo>
                          <a:pt x="1752" y="3778"/>
                          <a:pt x="1752" y="3779"/>
                          <a:pt x="1753" y="3779"/>
                        </a:cubicBezTo>
                        <a:moveTo>
                          <a:pt x="1787" y="2384"/>
                        </a:moveTo>
                        <a:lnTo>
                          <a:pt x="1787" y="2383"/>
                        </a:lnTo>
                        <a:lnTo>
                          <a:pt x="1788" y="2383"/>
                        </a:lnTo>
                        <a:lnTo>
                          <a:pt x="1787" y="2384"/>
                        </a:lnTo>
                        <a:moveTo>
                          <a:pt x="2088" y="1763"/>
                        </a:moveTo>
                        <a:lnTo>
                          <a:pt x="2089" y="1763"/>
                        </a:lnTo>
                        <a:lnTo>
                          <a:pt x="2089" y="1764"/>
                        </a:lnTo>
                        <a:cubicBezTo>
                          <a:pt x="2089" y="1764"/>
                          <a:pt x="2088" y="1764"/>
                          <a:pt x="2088" y="1763"/>
                        </a:cubicBezTo>
                        <a:moveTo>
                          <a:pt x="2172" y="1890"/>
                        </a:moveTo>
                        <a:lnTo>
                          <a:pt x="2172" y="1889"/>
                        </a:lnTo>
                        <a:cubicBezTo>
                          <a:pt x="2173" y="1889"/>
                          <a:pt x="2173" y="1889"/>
                          <a:pt x="2174" y="1889"/>
                        </a:cubicBezTo>
                        <a:cubicBezTo>
                          <a:pt x="2173" y="1889"/>
                          <a:pt x="2173" y="1890"/>
                          <a:pt x="2172" y="1890"/>
                        </a:cubicBezTo>
                        <a:moveTo>
                          <a:pt x="1543" y="1067"/>
                        </a:moveTo>
                        <a:cubicBezTo>
                          <a:pt x="1535" y="1060"/>
                          <a:pt x="1526" y="1052"/>
                          <a:pt x="1517" y="1045"/>
                        </a:cubicBezTo>
                        <a:cubicBezTo>
                          <a:pt x="1526" y="1023"/>
                          <a:pt x="1532" y="1000"/>
                          <a:pt x="1540" y="979"/>
                        </a:cubicBezTo>
                        <a:cubicBezTo>
                          <a:pt x="1554" y="945"/>
                          <a:pt x="1567" y="911"/>
                          <a:pt x="1579" y="876"/>
                        </a:cubicBezTo>
                        <a:cubicBezTo>
                          <a:pt x="1581" y="873"/>
                          <a:pt x="1575" y="871"/>
                          <a:pt x="1574" y="875"/>
                        </a:cubicBezTo>
                        <a:cubicBezTo>
                          <a:pt x="1555" y="922"/>
                          <a:pt x="1510" y="975"/>
                          <a:pt x="1496" y="1029"/>
                        </a:cubicBezTo>
                        <a:cubicBezTo>
                          <a:pt x="1445" y="991"/>
                          <a:pt x="1389" y="958"/>
                          <a:pt x="1335" y="923"/>
                        </a:cubicBezTo>
                        <a:cubicBezTo>
                          <a:pt x="1357" y="891"/>
                          <a:pt x="1379" y="858"/>
                          <a:pt x="1402" y="826"/>
                        </a:cubicBezTo>
                        <a:cubicBezTo>
                          <a:pt x="1434" y="782"/>
                          <a:pt x="1470" y="748"/>
                          <a:pt x="1508" y="709"/>
                        </a:cubicBezTo>
                        <a:cubicBezTo>
                          <a:pt x="1511" y="705"/>
                          <a:pt x="1508" y="698"/>
                          <a:pt x="1502" y="700"/>
                        </a:cubicBezTo>
                        <a:cubicBezTo>
                          <a:pt x="1414" y="728"/>
                          <a:pt x="1366" y="837"/>
                          <a:pt x="1326" y="917"/>
                        </a:cubicBezTo>
                        <a:cubicBezTo>
                          <a:pt x="1300" y="900"/>
                          <a:pt x="1274" y="883"/>
                          <a:pt x="1250" y="865"/>
                        </a:cubicBezTo>
                        <a:cubicBezTo>
                          <a:pt x="1157" y="795"/>
                          <a:pt x="1063" y="745"/>
                          <a:pt x="947" y="733"/>
                        </a:cubicBezTo>
                        <a:cubicBezTo>
                          <a:pt x="885" y="727"/>
                          <a:pt x="833" y="741"/>
                          <a:pt x="780" y="758"/>
                        </a:cubicBezTo>
                        <a:cubicBezTo>
                          <a:pt x="737" y="681"/>
                          <a:pt x="714" y="596"/>
                          <a:pt x="661" y="525"/>
                        </a:cubicBezTo>
                        <a:cubicBezTo>
                          <a:pt x="659" y="522"/>
                          <a:pt x="655" y="524"/>
                          <a:pt x="657" y="527"/>
                        </a:cubicBezTo>
                        <a:cubicBezTo>
                          <a:pt x="703" y="600"/>
                          <a:pt x="720" y="688"/>
                          <a:pt x="762" y="763"/>
                        </a:cubicBezTo>
                        <a:cubicBezTo>
                          <a:pt x="736" y="772"/>
                          <a:pt x="710" y="779"/>
                          <a:pt x="682" y="785"/>
                        </a:cubicBezTo>
                        <a:cubicBezTo>
                          <a:pt x="636" y="711"/>
                          <a:pt x="614" y="624"/>
                          <a:pt x="593" y="540"/>
                        </a:cubicBezTo>
                        <a:cubicBezTo>
                          <a:pt x="592" y="537"/>
                          <a:pt x="588" y="538"/>
                          <a:pt x="588" y="541"/>
                        </a:cubicBezTo>
                        <a:cubicBezTo>
                          <a:pt x="605" y="626"/>
                          <a:pt x="618" y="713"/>
                          <a:pt x="661" y="789"/>
                        </a:cubicBezTo>
                        <a:cubicBezTo>
                          <a:pt x="656" y="789"/>
                          <a:pt x="651" y="790"/>
                          <a:pt x="646" y="791"/>
                        </a:cubicBezTo>
                        <a:cubicBezTo>
                          <a:pt x="563" y="799"/>
                          <a:pt x="553" y="705"/>
                          <a:pt x="536" y="647"/>
                        </a:cubicBezTo>
                        <a:cubicBezTo>
                          <a:pt x="528" y="619"/>
                          <a:pt x="509" y="592"/>
                          <a:pt x="499" y="565"/>
                        </a:cubicBezTo>
                        <a:cubicBezTo>
                          <a:pt x="478" y="512"/>
                          <a:pt x="518" y="488"/>
                          <a:pt x="556" y="468"/>
                        </a:cubicBezTo>
                        <a:cubicBezTo>
                          <a:pt x="584" y="453"/>
                          <a:pt x="612" y="442"/>
                          <a:pt x="636" y="430"/>
                        </a:cubicBezTo>
                        <a:cubicBezTo>
                          <a:pt x="660" y="437"/>
                          <a:pt x="687" y="437"/>
                          <a:pt x="709" y="427"/>
                        </a:cubicBezTo>
                        <a:cubicBezTo>
                          <a:pt x="714" y="424"/>
                          <a:pt x="713" y="416"/>
                          <a:pt x="708" y="415"/>
                        </a:cubicBezTo>
                        <a:cubicBezTo>
                          <a:pt x="694" y="412"/>
                          <a:pt x="680" y="411"/>
                          <a:pt x="665" y="411"/>
                        </a:cubicBezTo>
                        <a:cubicBezTo>
                          <a:pt x="669" y="409"/>
                          <a:pt x="672" y="405"/>
                          <a:pt x="675" y="402"/>
                        </a:cubicBezTo>
                        <a:cubicBezTo>
                          <a:pt x="701" y="403"/>
                          <a:pt x="727" y="392"/>
                          <a:pt x="750" y="382"/>
                        </a:cubicBezTo>
                        <a:cubicBezTo>
                          <a:pt x="754" y="381"/>
                          <a:pt x="751" y="375"/>
                          <a:pt x="747" y="375"/>
                        </a:cubicBezTo>
                        <a:cubicBezTo>
                          <a:pt x="725" y="379"/>
                          <a:pt x="704" y="387"/>
                          <a:pt x="683" y="391"/>
                        </a:cubicBezTo>
                        <a:cubicBezTo>
                          <a:pt x="688" y="383"/>
                          <a:pt x="692" y="373"/>
                          <a:pt x="694" y="361"/>
                        </a:cubicBezTo>
                        <a:cubicBezTo>
                          <a:pt x="714" y="358"/>
                          <a:pt x="733" y="352"/>
                          <a:pt x="750" y="344"/>
                        </a:cubicBezTo>
                        <a:cubicBezTo>
                          <a:pt x="754" y="342"/>
                          <a:pt x="751" y="337"/>
                          <a:pt x="747" y="337"/>
                        </a:cubicBezTo>
                        <a:cubicBezTo>
                          <a:pt x="730" y="340"/>
                          <a:pt x="713" y="345"/>
                          <a:pt x="695" y="350"/>
                        </a:cubicBezTo>
                        <a:cubicBezTo>
                          <a:pt x="696" y="343"/>
                          <a:pt x="696" y="335"/>
                          <a:pt x="695" y="327"/>
                        </a:cubicBezTo>
                        <a:lnTo>
                          <a:pt x="695" y="326"/>
                        </a:lnTo>
                        <a:cubicBezTo>
                          <a:pt x="707" y="325"/>
                          <a:pt x="718" y="322"/>
                          <a:pt x="729" y="319"/>
                        </a:cubicBezTo>
                        <a:cubicBezTo>
                          <a:pt x="731" y="318"/>
                          <a:pt x="730" y="314"/>
                          <a:pt x="727" y="315"/>
                        </a:cubicBezTo>
                        <a:cubicBezTo>
                          <a:pt x="717" y="317"/>
                          <a:pt x="706" y="320"/>
                          <a:pt x="695" y="321"/>
                        </a:cubicBezTo>
                        <a:cubicBezTo>
                          <a:pt x="695" y="281"/>
                          <a:pt x="750" y="285"/>
                          <a:pt x="773" y="286"/>
                        </a:cubicBezTo>
                        <a:cubicBezTo>
                          <a:pt x="818" y="286"/>
                          <a:pt x="806" y="321"/>
                          <a:pt x="803" y="346"/>
                        </a:cubicBezTo>
                        <a:cubicBezTo>
                          <a:pt x="800" y="369"/>
                          <a:pt x="796" y="400"/>
                          <a:pt x="815" y="418"/>
                        </a:cubicBezTo>
                        <a:cubicBezTo>
                          <a:pt x="824" y="427"/>
                          <a:pt x="834" y="432"/>
                          <a:pt x="845" y="433"/>
                        </a:cubicBezTo>
                        <a:cubicBezTo>
                          <a:pt x="828" y="451"/>
                          <a:pt x="807" y="464"/>
                          <a:pt x="777" y="466"/>
                        </a:cubicBezTo>
                        <a:cubicBezTo>
                          <a:pt x="771" y="466"/>
                          <a:pt x="771" y="474"/>
                          <a:pt x="777" y="475"/>
                        </a:cubicBezTo>
                        <a:cubicBezTo>
                          <a:pt x="832" y="480"/>
                          <a:pt x="867" y="452"/>
                          <a:pt x="897" y="416"/>
                        </a:cubicBezTo>
                        <a:cubicBezTo>
                          <a:pt x="905" y="420"/>
                          <a:pt x="914" y="419"/>
                          <a:pt x="922" y="420"/>
                        </a:cubicBezTo>
                        <a:cubicBezTo>
                          <a:pt x="936" y="423"/>
                          <a:pt x="950" y="428"/>
                          <a:pt x="961" y="436"/>
                        </a:cubicBezTo>
                        <a:cubicBezTo>
                          <a:pt x="964" y="438"/>
                          <a:pt x="966" y="435"/>
                          <a:pt x="965" y="433"/>
                        </a:cubicBezTo>
                        <a:cubicBezTo>
                          <a:pt x="958" y="419"/>
                          <a:pt x="945" y="412"/>
                          <a:pt x="932" y="405"/>
                        </a:cubicBezTo>
                        <a:cubicBezTo>
                          <a:pt x="927" y="403"/>
                          <a:pt x="920" y="400"/>
                          <a:pt x="912" y="398"/>
                        </a:cubicBezTo>
                        <a:cubicBezTo>
                          <a:pt x="921" y="386"/>
                          <a:pt x="930" y="374"/>
                          <a:pt x="939" y="362"/>
                        </a:cubicBezTo>
                        <a:cubicBezTo>
                          <a:pt x="945" y="364"/>
                          <a:pt x="950" y="364"/>
                          <a:pt x="955" y="366"/>
                        </a:cubicBezTo>
                        <a:cubicBezTo>
                          <a:pt x="963" y="367"/>
                          <a:pt x="972" y="369"/>
                          <a:pt x="980" y="371"/>
                        </a:cubicBezTo>
                        <a:cubicBezTo>
                          <a:pt x="983" y="371"/>
                          <a:pt x="986" y="368"/>
                          <a:pt x="983" y="366"/>
                        </a:cubicBezTo>
                        <a:cubicBezTo>
                          <a:pt x="977" y="361"/>
                          <a:pt x="971" y="357"/>
                          <a:pt x="964" y="353"/>
                        </a:cubicBezTo>
                        <a:cubicBezTo>
                          <a:pt x="960" y="351"/>
                          <a:pt x="956" y="349"/>
                          <a:pt x="952" y="347"/>
                        </a:cubicBezTo>
                        <a:cubicBezTo>
                          <a:pt x="993" y="310"/>
                          <a:pt x="1009" y="407"/>
                          <a:pt x="1024" y="427"/>
                        </a:cubicBezTo>
                        <a:cubicBezTo>
                          <a:pt x="1042" y="450"/>
                          <a:pt x="1081" y="448"/>
                          <a:pt x="1106" y="450"/>
                        </a:cubicBezTo>
                        <a:cubicBezTo>
                          <a:pt x="1110" y="451"/>
                          <a:pt x="1113" y="451"/>
                          <a:pt x="1116" y="452"/>
                        </a:cubicBezTo>
                        <a:cubicBezTo>
                          <a:pt x="1092" y="516"/>
                          <a:pt x="1065" y="578"/>
                          <a:pt x="1077" y="648"/>
                        </a:cubicBezTo>
                        <a:cubicBezTo>
                          <a:pt x="1077" y="654"/>
                          <a:pt x="1086" y="652"/>
                          <a:pt x="1086" y="647"/>
                        </a:cubicBezTo>
                        <a:cubicBezTo>
                          <a:pt x="1091" y="581"/>
                          <a:pt x="1111" y="517"/>
                          <a:pt x="1125" y="453"/>
                        </a:cubicBezTo>
                        <a:cubicBezTo>
                          <a:pt x="1205" y="464"/>
                          <a:pt x="1284" y="496"/>
                          <a:pt x="1360" y="531"/>
                        </a:cubicBezTo>
                        <a:cubicBezTo>
                          <a:pt x="1351" y="543"/>
                          <a:pt x="1342" y="555"/>
                          <a:pt x="1332" y="567"/>
                        </a:cubicBezTo>
                        <a:cubicBezTo>
                          <a:pt x="1312" y="592"/>
                          <a:pt x="1289" y="615"/>
                          <a:pt x="1268" y="639"/>
                        </a:cubicBezTo>
                        <a:cubicBezTo>
                          <a:pt x="1232" y="681"/>
                          <a:pt x="1200" y="726"/>
                          <a:pt x="1180" y="777"/>
                        </a:cubicBezTo>
                        <a:cubicBezTo>
                          <a:pt x="1178" y="781"/>
                          <a:pt x="1185" y="784"/>
                          <a:pt x="1186" y="780"/>
                        </a:cubicBezTo>
                        <a:cubicBezTo>
                          <a:pt x="1214" y="726"/>
                          <a:pt x="1257" y="683"/>
                          <a:pt x="1299" y="639"/>
                        </a:cubicBezTo>
                        <a:cubicBezTo>
                          <a:pt x="1325" y="612"/>
                          <a:pt x="1364" y="579"/>
                          <a:pt x="1384" y="542"/>
                        </a:cubicBezTo>
                        <a:cubicBezTo>
                          <a:pt x="1410" y="554"/>
                          <a:pt x="1435" y="567"/>
                          <a:pt x="1461" y="579"/>
                        </a:cubicBezTo>
                        <a:cubicBezTo>
                          <a:pt x="1579" y="635"/>
                          <a:pt x="1647" y="755"/>
                          <a:pt x="1751" y="829"/>
                        </a:cubicBezTo>
                        <a:cubicBezTo>
                          <a:pt x="1761" y="837"/>
                          <a:pt x="1776" y="822"/>
                          <a:pt x="1769" y="812"/>
                        </a:cubicBezTo>
                        <a:cubicBezTo>
                          <a:pt x="1727" y="757"/>
                          <a:pt x="1684" y="705"/>
                          <a:pt x="1636" y="656"/>
                        </a:cubicBezTo>
                        <a:cubicBezTo>
                          <a:pt x="1672" y="657"/>
                          <a:pt x="1705" y="634"/>
                          <a:pt x="1735" y="619"/>
                        </a:cubicBezTo>
                        <a:cubicBezTo>
                          <a:pt x="1787" y="593"/>
                          <a:pt x="1841" y="574"/>
                          <a:pt x="1893" y="548"/>
                        </a:cubicBezTo>
                        <a:cubicBezTo>
                          <a:pt x="1899" y="545"/>
                          <a:pt x="1895" y="534"/>
                          <a:pt x="1888" y="537"/>
                        </a:cubicBezTo>
                        <a:cubicBezTo>
                          <a:pt x="1845" y="552"/>
                          <a:pt x="1802" y="570"/>
                          <a:pt x="1760" y="589"/>
                        </a:cubicBezTo>
                        <a:cubicBezTo>
                          <a:pt x="1719" y="608"/>
                          <a:pt x="1678" y="644"/>
                          <a:pt x="1632" y="647"/>
                        </a:cubicBezTo>
                        <a:cubicBezTo>
                          <a:pt x="1631" y="648"/>
                          <a:pt x="1630" y="648"/>
                          <a:pt x="1629" y="649"/>
                        </a:cubicBezTo>
                        <a:cubicBezTo>
                          <a:pt x="1617" y="637"/>
                          <a:pt x="1604" y="624"/>
                          <a:pt x="1591" y="612"/>
                        </a:cubicBezTo>
                        <a:cubicBezTo>
                          <a:pt x="1556" y="510"/>
                          <a:pt x="1494" y="416"/>
                          <a:pt x="1444" y="319"/>
                        </a:cubicBezTo>
                        <a:cubicBezTo>
                          <a:pt x="1430" y="290"/>
                          <a:pt x="1349" y="182"/>
                          <a:pt x="1377" y="150"/>
                        </a:cubicBezTo>
                        <a:cubicBezTo>
                          <a:pt x="1400" y="122"/>
                          <a:pt x="1444" y="109"/>
                          <a:pt x="1481" y="98"/>
                        </a:cubicBezTo>
                        <a:cubicBezTo>
                          <a:pt x="1446" y="120"/>
                          <a:pt x="1414" y="141"/>
                          <a:pt x="1392" y="180"/>
                        </a:cubicBezTo>
                        <a:cubicBezTo>
                          <a:pt x="1391" y="182"/>
                          <a:pt x="1394" y="185"/>
                          <a:pt x="1396" y="183"/>
                        </a:cubicBezTo>
                        <a:cubicBezTo>
                          <a:pt x="1427" y="145"/>
                          <a:pt x="1473" y="129"/>
                          <a:pt x="1516" y="108"/>
                        </a:cubicBezTo>
                        <a:cubicBezTo>
                          <a:pt x="1546" y="94"/>
                          <a:pt x="1572" y="74"/>
                          <a:pt x="1602" y="60"/>
                        </a:cubicBezTo>
                        <a:cubicBezTo>
                          <a:pt x="1612" y="57"/>
                          <a:pt x="1623" y="56"/>
                          <a:pt x="1634" y="54"/>
                        </a:cubicBezTo>
                        <a:cubicBezTo>
                          <a:pt x="1713" y="46"/>
                          <a:pt x="1758" y="136"/>
                          <a:pt x="1792" y="191"/>
                        </a:cubicBezTo>
                        <a:cubicBezTo>
                          <a:pt x="1863" y="306"/>
                          <a:pt x="1909" y="436"/>
                          <a:pt x="1959" y="560"/>
                        </a:cubicBezTo>
                        <a:cubicBezTo>
                          <a:pt x="1966" y="579"/>
                          <a:pt x="1974" y="598"/>
                          <a:pt x="1981" y="617"/>
                        </a:cubicBezTo>
                        <a:cubicBezTo>
                          <a:pt x="1951" y="627"/>
                          <a:pt x="1921" y="646"/>
                          <a:pt x="1894" y="661"/>
                        </a:cubicBezTo>
                        <a:cubicBezTo>
                          <a:pt x="1853" y="685"/>
                          <a:pt x="1815" y="713"/>
                          <a:pt x="1774" y="737"/>
                        </a:cubicBezTo>
                        <a:cubicBezTo>
                          <a:pt x="1770" y="739"/>
                          <a:pt x="1774" y="744"/>
                          <a:pt x="1777" y="742"/>
                        </a:cubicBezTo>
                        <a:cubicBezTo>
                          <a:pt x="1817" y="725"/>
                          <a:pt x="1855" y="704"/>
                          <a:pt x="1893" y="683"/>
                        </a:cubicBezTo>
                        <a:cubicBezTo>
                          <a:pt x="1924" y="665"/>
                          <a:pt x="1958" y="653"/>
                          <a:pt x="1989" y="637"/>
                        </a:cubicBezTo>
                        <a:cubicBezTo>
                          <a:pt x="2026" y="732"/>
                          <a:pt x="2063" y="827"/>
                          <a:pt x="2104" y="921"/>
                        </a:cubicBezTo>
                        <a:cubicBezTo>
                          <a:pt x="2110" y="935"/>
                          <a:pt x="2116" y="949"/>
                          <a:pt x="2122" y="963"/>
                        </a:cubicBezTo>
                        <a:cubicBezTo>
                          <a:pt x="2016" y="1020"/>
                          <a:pt x="1903" y="1067"/>
                          <a:pt x="1803" y="1135"/>
                        </a:cubicBezTo>
                        <a:cubicBezTo>
                          <a:pt x="1800" y="1137"/>
                          <a:pt x="1803" y="1142"/>
                          <a:pt x="1806" y="1140"/>
                        </a:cubicBezTo>
                        <a:cubicBezTo>
                          <a:pt x="1911" y="1080"/>
                          <a:pt x="2025" y="1039"/>
                          <a:pt x="2131" y="982"/>
                        </a:cubicBezTo>
                        <a:cubicBezTo>
                          <a:pt x="2142" y="1007"/>
                          <a:pt x="2153" y="1033"/>
                          <a:pt x="2164" y="1058"/>
                        </a:cubicBezTo>
                        <a:cubicBezTo>
                          <a:pt x="2146" y="1064"/>
                          <a:pt x="2130" y="1072"/>
                          <a:pt x="2114" y="1081"/>
                        </a:cubicBezTo>
                        <a:cubicBezTo>
                          <a:pt x="2109" y="1083"/>
                          <a:pt x="2113" y="1089"/>
                          <a:pt x="2118" y="1087"/>
                        </a:cubicBezTo>
                        <a:cubicBezTo>
                          <a:pt x="2134" y="1080"/>
                          <a:pt x="2150" y="1071"/>
                          <a:pt x="2167" y="1064"/>
                        </a:cubicBezTo>
                        <a:cubicBezTo>
                          <a:pt x="2198" y="1137"/>
                          <a:pt x="2228" y="1211"/>
                          <a:pt x="2253" y="1287"/>
                        </a:cubicBezTo>
                        <a:cubicBezTo>
                          <a:pt x="2247" y="1292"/>
                          <a:pt x="2242" y="1297"/>
                          <a:pt x="2236" y="1300"/>
                        </a:cubicBezTo>
                        <a:cubicBezTo>
                          <a:pt x="2233" y="1302"/>
                          <a:pt x="2235" y="1306"/>
                          <a:pt x="2238" y="1305"/>
                        </a:cubicBezTo>
                        <a:cubicBezTo>
                          <a:pt x="2245" y="1302"/>
                          <a:pt x="2250" y="1298"/>
                          <a:pt x="2255" y="1293"/>
                        </a:cubicBezTo>
                        <a:cubicBezTo>
                          <a:pt x="2256" y="1296"/>
                          <a:pt x="2257" y="1298"/>
                          <a:pt x="2258" y="1301"/>
                        </a:cubicBezTo>
                        <a:cubicBezTo>
                          <a:pt x="2264" y="1320"/>
                          <a:pt x="2270" y="1339"/>
                          <a:pt x="2276" y="1359"/>
                        </a:cubicBezTo>
                        <a:cubicBezTo>
                          <a:pt x="2270" y="1367"/>
                          <a:pt x="2264" y="1375"/>
                          <a:pt x="2258" y="1383"/>
                        </a:cubicBezTo>
                        <a:cubicBezTo>
                          <a:pt x="2245" y="1400"/>
                          <a:pt x="2231" y="1416"/>
                          <a:pt x="2216" y="1432"/>
                        </a:cubicBezTo>
                        <a:cubicBezTo>
                          <a:pt x="2214" y="1434"/>
                          <a:pt x="2217" y="1437"/>
                          <a:pt x="2219" y="1435"/>
                        </a:cubicBezTo>
                        <a:cubicBezTo>
                          <a:pt x="2235" y="1421"/>
                          <a:pt x="2252" y="1407"/>
                          <a:pt x="2267" y="1392"/>
                        </a:cubicBezTo>
                        <a:cubicBezTo>
                          <a:pt x="2272" y="1387"/>
                          <a:pt x="2277" y="1383"/>
                          <a:pt x="2282" y="1378"/>
                        </a:cubicBezTo>
                        <a:cubicBezTo>
                          <a:pt x="2297" y="1427"/>
                          <a:pt x="2313" y="1476"/>
                          <a:pt x="2328" y="1526"/>
                        </a:cubicBezTo>
                        <a:cubicBezTo>
                          <a:pt x="2331" y="1535"/>
                          <a:pt x="2334" y="1544"/>
                          <a:pt x="2337" y="1554"/>
                        </a:cubicBezTo>
                        <a:cubicBezTo>
                          <a:pt x="2317" y="1572"/>
                          <a:pt x="2299" y="1592"/>
                          <a:pt x="2279" y="1610"/>
                        </a:cubicBezTo>
                        <a:cubicBezTo>
                          <a:pt x="2253" y="1632"/>
                          <a:pt x="2227" y="1653"/>
                          <a:pt x="2202" y="1675"/>
                        </a:cubicBezTo>
                        <a:cubicBezTo>
                          <a:pt x="2200" y="1677"/>
                          <a:pt x="2202" y="1680"/>
                          <a:pt x="2204" y="1678"/>
                        </a:cubicBezTo>
                        <a:cubicBezTo>
                          <a:pt x="2246" y="1646"/>
                          <a:pt x="2310" y="1617"/>
                          <a:pt x="2343" y="1572"/>
                        </a:cubicBezTo>
                        <a:cubicBezTo>
                          <a:pt x="2348" y="1586"/>
                          <a:pt x="2352" y="1600"/>
                          <a:pt x="2357" y="1614"/>
                        </a:cubicBezTo>
                        <a:cubicBezTo>
                          <a:pt x="2309" y="1669"/>
                          <a:pt x="2254" y="1710"/>
                          <a:pt x="2187" y="1742"/>
                        </a:cubicBezTo>
                        <a:cubicBezTo>
                          <a:pt x="2184" y="1744"/>
                          <a:pt x="2187" y="1748"/>
                          <a:pt x="2190" y="1747"/>
                        </a:cubicBezTo>
                        <a:cubicBezTo>
                          <a:pt x="2248" y="1721"/>
                          <a:pt x="2327" y="1692"/>
                          <a:pt x="2364" y="1635"/>
                        </a:cubicBezTo>
                        <a:cubicBezTo>
                          <a:pt x="2365" y="1638"/>
                          <a:pt x="2366" y="1641"/>
                          <a:pt x="2367" y="1644"/>
                        </a:cubicBezTo>
                        <a:cubicBezTo>
                          <a:pt x="2372" y="1660"/>
                          <a:pt x="2389" y="1688"/>
                          <a:pt x="2396" y="1710"/>
                        </a:cubicBezTo>
                        <a:cubicBezTo>
                          <a:pt x="2394" y="1714"/>
                          <a:pt x="2392" y="1717"/>
                          <a:pt x="2391" y="1721"/>
                        </a:cubicBezTo>
                        <a:cubicBezTo>
                          <a:pt x="2391" y="1723"/>
                          <a:pt x="2391" y="1725"/>
                          <a:pt x="2391" y="1726"/>
                        </a:cubicBezTo>
                        <a:cubicBezTo>
                          <a:pt x="2377" y="1741"/>
                          <a:pt x="2364" y="1756"/>
                          <a:pt x="2349" y="1768"/>
                        </a:cubicBezTo>
                        <a:cubicBezTo>
                          <a:pt x="2333" y="1782"/>
                          <a:pt x="2312" y="1797"/>
                          <a:pt x="2289" y="1810"/>
                        </a:cubicBezTo>
                        <a:cubicBezTo>
                          <a:pt x="2310" y="1789"/>
                          <a:pt x="2327" y="1765"/>
                          <a:pt x="2338" y="1740"/>
                        </a:cubicBezTo>
                        <a:cubicBezTo>
                          <a:pt x="2340" y="1735"/>
                          <a:pt x="2333" y="1730"/>
                          <a:pt x="2331" y="1735"/>
                        </a:cubicBezTo>
                        <a:cubicBezTo>
                          <a:pt x="2320" y="1755"/>
                          <a:pt x="2212" y="1846"/>
                          <a:pt x="2185" y="1806"/>
                        </a:cubicBezTo>
                        <a:cubicBezTo>
                          <a:pt x="2144" y="1747"/>
                          <a:pt x="2152" y="1666"/>
                          <a:pt x="2163" y="1600"/>
                        </a:cubicBezTo>
                        <a:cubicBezTo>
                          <a:pt x="2176" y="1521"/>
                          <a:pt x="2200" y="1446"/>
                          <a:pt x="2199" y="1367"/>
                        </a:cubicBezTo>
                        <a:cubicBezTo>
                          <a:pt x="2204" y="1304"/>
                          <a:pt x="2194" y="1234"/>
                          <a:pt x="2136" y="1203"/>
                        </a:cubicBezTo>
                        <a:cubicBezTo>
                          <a:pt x="2087" y="1176"/>
                          <a:pt x="2036" y="1180"/>
                          <a:pt x="1987" y="1196"/>
                        </a:cubicBezTo>
                        <a:cubicBezTo>
                          <a:pt x="2005" y="1185"/>
                          <a:pt x="2023" y="1176"/>
                          <a:pt x="2039" y="1172"/>
                        </a:cubicBezTo>
                        <a:cubicBezTo>
                          <a:pt x="2042" y="1171"/>
                          <a:pt x="2041" y="1166"/>
                          <a:pt x="2038" y="1166"/>
                        </a:cubicBezTo>
                        <a:cubicBezTo>
                          <a:pt x="1992" y="1171"/>
                          <a:pt x="1949" y="1188"/>
                          <a:pt x="1905" y="1198"/>
                        </a:cubicBezTo>
                        <a:cubicBezTo>
                          <a:pt x="1842" y="1212"/>
                          <a:pt x="1764" y="1306"/>
                          <a:pt x="1703" y="1226"/>
                        </a:cubicBezTo>
                        <a:cubicBezTo>
                          <a:pt x="1657" y="1165"/>
                          <a:pt x="1605" y="1111"/>
                          <a:pt x="1543" y="1067"/>
                        </a:cubicBezTo>
                        <a:moveTo>
                          <a:pt x="984" y="2205"/>
                        </a:moveTo>
                        <a:cubicBezTo>
                          <a:pt x="985" y="2203"/>
                          <a:pt x="986" y="2201"/>
                          <a:pt x="987" y="2198"/>
                        </a:cubicBezTo>
                        <a:cubicBezTo>
                          <a:pt x="985" y="2204"/>
                          <a:pt x="983" y="2209"/>
                          <a:pt x="982" y="2215"/>
                        </a:cubicBezTo>
                        <a:cubicBezTo>
                          <a:pt x="983" y="2212"/>
                          <a:pt x="983" y="2208"/>
                          <a:pt x="984" y="2205"/>
                        </a:cubicBezTo>
                        <a:moveTo>
                          <a:pt x="1030" y="2241"/>
                        </a:moveTo>
                        <a:cubicBezTo>
                          <a:pt x="1089" y="2148"/>
                          <a:pt x="1150" y="2058"/>
                          <a:pt x="1189" y="1955"/>
                        </a:cubicBezTo>
                        <a:cubicBezTo>
                          <a:pt x="1191" y="1950"/>
                          <a:pt x="1184" y="1948"/>
                          <a:pt x="1182" y="1952"/>
                        </a:cubicBezTo>
                        <a:cubicBezTo>
                          <a:pt x="1134" y="2036"/>
                          <a:pt x="1082" y="2115"/>
                          <a:pt x="1019" y="2190"/>
                        </a:cubicBezTo>
                        <a:cubicBezTo>
                          <a:pt x="1100" y="2019"/>
                          <a:pt x="1234" y="1870"/>
                          <a:pt x="1343" y="1719"/>
                        </a:cubicBezTo>
                        <a:cubicBezTo>
                          <a:pt x="1421" y="1610"/>
                          <a:pt x="1529" y="1537"/>
                          <a:pt x="1645" y="1472"/>
                        </a:cubicBezTo>
                        <a:cubicBezTo>
                          <a:pt x="1740" y="1419"/>
                          <a:pt x="1818" y="1346"/>
                          <a:pt x="1909" y="1289"/>
                        </a:cubicBezTo>
                        <a:cubicBezTo>
                          <a:pt x="1910" y="1288"/>
                          <a:pt x="1910" y="1288"/>
                          <a:pt x="1911" y="1288"/>
                        </a:cubicBezTo>
                        <a:cubicBezTo>
                          <a:pt x="1914" y="1287"/>
                          <a:pt x="1917" y="1285"/>
                          <a:pt x="1920" y="1284"/>
                        </a:cubicBezTo>
                        <a:cubicBezTo>
                          <a:pt x="1870" y="1324"/>
                          <a:pt x="1827" y="1374"/>
                          <a:pt x="1796" y="1429"/>
                        </a:cubicBezTo>
                        <a:cubicBezTo>
                          <a:pt x="1794" y="1432"/>
                          <a:pt x="1799" y="1435"/>
                          <a:pt x="1801" y="1432"/>
                        </a:cubicBezTo>
                        <a:cubicBezTo>
                          <a:pt x="1853" y="1363"/>
                          <a:pt x="1917" y="1305"/>
                          <a:pt x="1999" y="1273"/>
                        </a:cubicBezTo>
                        <a:cubicBezTo>
                          <a:pt x="2032" y="1260"/>
                          <a:pt x="2070" y="1245"/>
                          <a:pt x="2107" y="1245"/>
                        </a:cubicBezTo>
                        <a:cubicBezTo>
                          <a:pt x="2158" y="1274"/>
                          <a:pt x="2147" y="1367"/>
                          <a:pt x="2137" y="1415"/>
                        </a:cubicBezTo>
                        <a:cubicBezTo>
                          <a:pt x="2122" y="1492"/>
                          <a:pt x="2103" y="1561"/>
                          <a:pt x="2073" y="1631"/>
                        </a:cubicBezTo>
                        <a:cubicBezTo>
                          <a:pt x="2019" y="1703"/>
                          <a:pt x="1957" y="1760"/>
                          <a:pt x="1937" y="1857"/>
                        </a:cubicBezTo>
                        <a:cubicBezTo>
                          <a:pt x="1913" y="1979"/>
                          <a:pt x="1979" y="2113"/>
                          <a:pt x="1893" y="2217"/>
                        </a:cubicBezTo>
                        <a:cubicBezTo>
                          <a:pt x="1825" y="2299"/>
                          <a:pt x="1720" y="2341"/>
                          <a:pt x="1659" y="2431"/>
                        </a:cubicBezTo>
                        <a:cubicBezTo>
                          <a:pt x="1627" y="2478"/>
                          <a:pt x="1609" y="2527"/>
                          <a:pt x="1590" y="2581"/>
                        </a:cubicBezTo>
                        <a:cubicBezTo>
                          <a:pt x="1598" y="2547"/>
                          <a:pt x="1606" y="2513"/>
                          <a:pt x="1614" y="2480"/>
                        </a:cubicBezTo>
                        <a:cubicBezTo>
                          <a:pt x="1629" y="2414"/>
                          <a:pt x="1670" y="2364"/>
                          <a:pt x="1709" y="2311"/>
                        </a:cubicBezTo>
                        <a:cubicBezTo>
                          <a:pt x="1711" y="2308"/>
                          <a:pt x="1707" y="2305"/>
                          <a:pt x="1705" y="2307"/>
                        </a:cubicBezTo>
                        <a:cubicBezTo>
                          <a:pt x="1678" y="2339"/>
                          <a:pt x="1651" y="2368"/>
                          <a:pt x="1628" y="2403"/>
                        </a:cubicBezTo>
                        <a:cubicBezTo>
                          <a:pt x="1604" y="2439"/>
                          <a:pt x="1593" y="2482"/>
                          <a:pt x="1583" y="2524"/>
                        </a:cubicBezTo>
                        <a:cubicBezTo>
                          <a:pt x="1573" y="2566"/>
                          <a:pt x="1559" y="2608"/>
                          <a:pt x="1548" y="2650"/>
                        </a:cubicBezTo>
                        <a:cubicBezTo>
                          <a:pt x="1545" y="2665"/>
                          <a:pt x="1540" y="2681"/>
                          <a:pt x="1532" y="2695"/>
                        </a:cubicBezTo>
                        <a:cubicBezTo>
                          <a:pt x="1506" y="2722"/>
                          <a:pt x="1474" y="2716"/>
                          <a:pt x="1435" y="2677"/>
                        </a:cubicBezTo>
                        <a:lnTo>
                          <a:pt x="1435" y="2676"/>
                        </a:lnTo>
                        <a:cubicBezTo>
                          <a:pt x="1450" y="2621"/>
                          <a:pt x="1453" y="2559"/>
                          <a:pt x="1450" y="2505"/>
                        </a:cubicBezTo>
                        <a:cubicBezTo>
                          <a:pt x="1448" y="2444"/>
                          <a:pt x="1428" y="2362"/>
                          <a:pt x="1364" y="2337"/>
                        </a:cubicBezTo>
                        <a:cubicBezTo>
                          <a:pt x="1267" y="2300"/>
                          <a:pt x="1173" y="2387"/>
                          <a:pt x="1103" y="2443"/>
                        </a:cubicBezTo>
                        <a:cubicBezTo>
                          <a:pt x="1085" y="2457"/>
                          <a:pt x="1068" y="2471"/>
                          <a:pt x="1050" y="2485"/>
                        </a:cubicBezTo>
                        <a:cubicBezTo>
                          <a:pt x="1049" y="2474"/>
                          <a:pt x="1050" y="2462"/>
                          <a:pt x="1050" y="2452"/>
                        </a:cubicBezTo>
                        <a:cubicBezTo>
                          <a:pt x="1051" y="2432"/>
                          <a:pt x="1055" y="2410"/>
                          <a:pt x="1050" y="2391"/>
                        </a:cubicBezTo>
                        <a:cubicBezTo>
                          <a:pt x="1049" y="2388"/>
                          <a:pt x="1045" y="2388"/>
                          <a:pt x="1044" y="2391"/>
                        </a:cubicBezTo>
                        <a:cubicBezTo>
                          <a:pt x="1043" y="2400"/>
                          <a:pt x="1033" y="2450"/>
                          <a:pt x="1034" y="2485"/>
                        </a:cubicBezTo>
                        <a:cubicBezTo>
                          <a:pt x="1033" y="2485"/>
                          <a:pt x="1032" y="2485"/>
                          <a:pt x="1031" y="2485"/>
                        </a:cubicBezTo>
                        <a:cubicBezTo>
                          <a:pt x="1030" y="2481"/>
                          <a:pt x="1028" y="2476"/>
                          <a:pt x="1026" y="2469"/>
                        </a:cubicBezTo>
                        <a:cubicBezTo>
                          <a:pt x="1020" y="2451"/>
                          <a:pt x="1025" y="2425"/>
                          <a:pt x="1025" y="2405"/>
                        </a:cubicBezTo>
                        <a:cubicBezTo>
                          <a:pt x="1027" y="2357"/>
                          <a:pt x="1033" y="2310"/>
                          <a:pt x="1053" y="2266"/>
                        </a:cubicBezTo>
                        <a:cubicBezTo>
                          <a:pt x="1054" y="2263"/>
                          <a:pt x="1050" y="2261"/>
                          <a:pt x="1048" y="2264"/>
                        </a:cubicBezTo>
                        <a:cubicBezTo>
                          <a:pt x="1024" y="2307"/>
                          <a:pt x="1012" y="2354"/>
                          <a:pt x="1005" y="2403"/>
                        </a:cubicBezTo>
                        <a:cubicBezTo>
                          <a:pt x="1002" y="2422"/>
                          <a:pt x="997" y="2448"/>
                          <a:pt x="1000" y="2470"/>
                        </a:cubicBezTo>
                        <a:cubicBezTo>
                          <a:pt x="990" y="2461"/>
                          <a:pt x="981" y="2448"/>
                          <a:pt x="976" y="2430"/>
                        </a:cubicBezTo>
                        <a:cubicBezTo>
                          <a:pt x="956" y="2365"/>
                          <a:pt x="998" y="2294"/>
                          <a:pt x="1031" y="2241"/>
                        </a:cubicBezTo>
                        <a:lnTo>
                          <a:pt x="1030" y="2241"/>
                        </a:lnTo>
                        <a:moveTo>
                          <a:pt x="1525" y="3040"/>
                        </a:moveTo>
                        <a:cubicBezTo>
                          <a:pt x="1525" y="3040"/>
                          <a:pt x="1525" y="3039"/>
                          <a:pt x="1524" y="3038"/>
                        </a:cubicBezTo>
                        <a:cubicBezTo>
                          <a:pt x="1525" y="3038"/>
                          <a:pt x="1525" y="3038"/>
                          <a:pt x="1525" y="3039"/>
                        </a:cubicBezTo>
                        <a:lnTo>
                          <a:pt x="1525" y="3040"/>
                        </a:lnTo>
                        <a:moveTo>
                          <a:pt x="1002" y="2521"/>
                        </a:moveTo>
                        <a:cubicBezTo>
                          <a:pt x="1002" y="2521"/>
                          <a:pt x="1002" y="2522"/>
                          <a:pt x="1001" y="2522"/>
                        </a:cubicBezTo>
                        <a:lnTo>
                          <a:pt x="1002" y="2521"/>
                        </a:lnTo>
                        <a:moveTo>
                          <a:pt x="961" y="2551"/>
                        </a:moveTo>
                        <a:lnTo>
                          <a:pt x="962" y="2551"/>
                        </a:lnTo>
                        <a:cubicBezTo>
                          <a:pt x="961" y="2552"/>
                          <a:pt x="960" y="2553"/>
                          <a:pt x="959" y="2554"/>
                        </a:cubicBezTo>
                        <a:cubicBezTo>
                          <a:pt x="959" y="2553"/>
                          <a:pt x="960" y="2552"/>
                          <a:pt x="961" y="2551"/>
                        </a:cubicBezTo>
                        <a:moveTo>
                          <a:pt x="540" y="4735"/>
                        </a:moveTo>
                        <a:cubicBezTo>
                          <a:pt x="505" y="4763"/>
                          <a:pt x="498" y="4799"/>
                          <a:pt x="487" y="4842"/>
                        </a:cubicBezTo>
                        <a:cubicBezTo>
                          <a:pt x="469" y="4913"/>
                          <a:pt x="450" y="4978"/>
                          <a:pt x="418" y="5045"/>
                        </a:cubicBezTo>
                        <a:lnTo>
                          <a:pt x="418" y="5046"/>
                        </a:lnTo>
                        <a:cubicBezTo>
                          <a:pt x="404" y="5071"/>
                          <a:pt x="391" y="5096"/>
                          <a:pt x="381" y="5123"/>
                        </a:cubicBezTo>
                        <a:cubicBezTo>
                          <a:pt x="380" y="5125"/>
                          <a:pt x="380" y="5126"/>
                          <a:pt x="379" y="5128"/>
                        </a:cubicBezTo>
                        <a:cubicBezTo>
                          <a:pt x="349" y="5177"/>
                          <a:pt x="315" y="5224"/>
                          <a:pt x="285" y="5274"/>
                        </a:cubicBezTo>
                        <a:cubicBezTo>
                          <a:pt x="284" y="5262"/>
                          <a:pt x="281" y="5250"/>
                          <a:pt x="276" y="5238"/>
                        </a:cubicBezTo>
                        <a:cubicBezTo>
                          <a:pt x="305" y="5203"/>
                          <a:pt x="329" y="5165"/>
                          <a:pt x="347" y="5123"/>
                        </a:cubicBezTo>
                        <a:cubicBezTo>
                          <a:pt x="371" y="5066"/>
                          <a:pt x="375" y="5003"/>
                          <a:pt x="384" y="4942"/>
                        </a:cubicBezTo>
                        <a:cubicBezTo>
                          <a:pt x="403" y="4814"/>
                          <a:pt x="460" y="4705"/>
                          <a:pt x="544" y="4607"/>
                        </a:cubicBezTo>
                        <a:cubicBezTo>
                          <a:pt x="545" y="4606"/>
                          <a:pt x="543" y="4603"/>
                          <a:pt x="542" y="4605"/>
                        </a:cubicBezTo>
                        <a:cubicBezTo>
                          <a:pt x="467" y="4688"/>
                          <a:pt x="405" y="4775"/>
                          <a:pt x="375" y="4883"/>
                        </a:cubicBezTo>
                        <a:cubicBezTo>
                          <a:pt x="357" y="4944"/>
                          <a:pt x="354" y="5008"/>
                          <a:pt x="337" y="5069"/>
                        </a:cubicBezTo>
                        <a:cubicBezTo>
                          <a:pt x="323" y="5122"/>
                          <a:pt x="296" y="5166"/>
                          <a:pt x="263" y="5209"/>
                        </a:cubicBezTo>
                        <a:cubicBezTo>
                          <a:pt x="232" y="5146"/>
                          <a:pt x="182" y="5094"/>
                          <a:pt x="177" y="5019"/>
                        </a:cubicBezTo>
                        <a:cubicBezTo>
                          <a:pt x="173" y="4977"/>
                          <a:pt x="178" y="4938"/>
                          <a:pt x="180" y="4899"/>
                        </a:cubicBezTo>
                        <a:cubicBezTo>
                          <a:pt x="194" y="4859"/>
                          <a:pt x="216" y="4824"/>
                          <a:pt x="243" y="4786"/>
                        </a:cubicBezTo>
                        <a:cubicBezTo>
                          <a:pt x="282" y="4733"/>
                          <a:pt x="321" y="4677"/>
                          <a:pt x="332" y="4611"/>
                        </a:cubicBezTo>
                        <a:cubicBezTo>
                          <a:pt x="332" y="4608"/>
                          <a:pt x="328" y="4607"/>
                          <a:pt x="327" y="4610"/>
                        </a:cubicBezTo>
                        <a:cubicBezTo>
                          <a:pt x="310" y="4685"/>
                          <a:pt x="257" y="4738"/>
                          <a:pt x="212" y="4797"/>
                        </a:cubicBezTo>
                        <a:cubicBezTo>
                          <a:pt x="201" y="4810"/>
                          <a:pt x="191" y="4824"/>
                          <a:pt x="181" y="4839"/>
                        </a:cubicBezTo>
                        <a:cubicBezTo>
                          <a:pt x="181" y="4817"/>
                          <a:pt x="178" y="4795"/>
                          <a:pt x="172" y="4772"/>
                        </a:cubicBezTo>
                        <a:cubicBezTo>
                          <a:pt x="149" y="4688"/>
                          <a:pt x="105" y="4612"/>
                          <a:pt x="79" y="4528"/>
                        </a:cubicBezTo>
                        <a:cubicBezTo>
                          <a:pt x="25" y="4348"/>
                          <a:pt x="61" y="4145"/>
                          <a:pt x="125" y="3973"/>
                        </a:cubicBezTo>
                        <a:cubicBezTo>
                          <a:pt x="153" y="3898"/>
                          <a:pt x="142" y="3822"/>
                          <a:pt x="164" y="3747"/>
                        </a:cubicBezTo>
                        <a:cubicBezTo>
                          <a:pt x="173" y="3716"/>
                          <a:pt x="193" y="3688"/>
                          <a:pt x="203" y="3658"/>
                        </a:cubicBezTo>
                        <a:cubicBezTo>
                          <a:pt x="215" y="3618"/>
                          <a:pt x="214" y="3577"/>
                          <a:pt x="215" y="3536"/>
                        </a:cubicBezTo>
                        <a:cubicBezTo>
                          <a:pt x="215" y="3529"/>
                          <a:pt x="206" y="3527"/>
                          <a:pt x="203" y="3532"/>
                        </a:cubicBezTo>
                        <a:cubicBezTo>
                          <a:pt x="184" y="3567"/>
                          <a:pt x="181" y="3605"/>
                          <a:pt x="165" y="3642"/>
                        </a:cubicBezTo>
                        <a:cubicBezTo>
                          <a:pt x="158" y="3658"/>
                          <a:pt x="150" y="3673"/>
                          <a:pt x="142" y="3689"/>
                        </a:cubicBezTo>
                        <a:cubicBezTo>
                          <a:pt x="138" y="3577"/>
                          <a:pt x="182" y="3473"/>
                          <a:pt x="226" y="3372"/>
                        </a:cubicBezTo>
                        <a:cubicBezTo>
                          <a:pt x="268" y="3276"/>
                          <a:pt x="317" y="3183"/>
                          <a:pt x="377" y="3097"/>
                        </a:cubicBezTo>
                        <a:cubicBezTo>
                          <a:pt x="524" y="2886"/>
                          <a:pt x="761" y="2772"/>
                          <a:pt x="963" y="2622"/>
                        </a:cubicBezTo>
                        <a:cubicBezTo>
                          <a:pt x="966" y="2620"/>
                          <a:pt x="969" y="2617"/>
                          <a:pt x="972" y="2615"/>
                        </a:cubicBezTo>
                        <a:cubicBezTo>
                          <a:pt x="955" y="2632"/>
                          <a:pt x="938" y="2650"/>
                          <a:pt x="922" y="2667"/>
                        </a:cubicBezTo>
                        <a:cubicBezTo>
                          <a:pt x="865" y="2729"/>
                          <a:pt x="814" y="2795"/>
                          <a:pt x="755" y="2853"/>
                        </a:cubicBezTo>
                        <a:cubicBezTo>
                          <a:pt x="617" y="2987"/>
                          <a:pt x="462" y="3099"/>
                          <a:pt x="346" y="3255"/>
                        </a:cubicBezTo>
                        <a:cubicBezTo>
                          <a:pt x="343" y="3258"/>
                          <a:pt x="348" y="3261"/>
                          <a:pt x="350" y="3259"/>
                        </a:cubicBezTo>
                        <a:cubicBezTo>
                          <a:pt x="464" y="3113"/>
                          <a:pt x="620" y="3005"/>
                          <a:pt x="758" y="2884"/>
                        </a:cubicBezTo>
                        <a:cubicBezTo>
                          <a:pt x="880" y="2776"/>
                          <a:pt x="966" y="2633"/>
                          <a:pt x="1102" y="2539"/>
                        </a:cubicBezTo>
                        <a:cubicBezTo>
                          <a:pt x="1108" y="2536"/>
                          <a:pt x="1105" y="2525"/>
                          <a:pt x="1098" y="2528"/>
                        </a:cubicBezTo>
                        <a:cubicBezTo>
                          <a:pt x="1082" y="2534"/>
                          <a:pt x="1067" y="2542"/>
                          <a:pt x="1053" y="2551"/>
                        </a:cubicBezTo>
                        <a:cubicBezTo>
                          <a:pt x="1115" y="2500"/>
                          <a:pt x="1177" y="2447"/>
                          <a:pt x="1245" y="2406"/>
                        </a:cubicBezTo>
                        <a:cubicBezTo>
                          <a:pt x="1349" y="2342"/>
                          <a:pt x="1392" y="2428"/>
                          <a:pt x="1397" y="2520"/>
                        </a:cubicBezTo>
                        <a:cubicBezTo>
                          <a:pt x="1400" y="2593"/>
                          <a:pt x="1386" y="2674"/>
                          <a:pt x="1350" y="2739"/>
                        </a:cubicBezTo>
                        <a:cubicBezTo>
                          <a:pt x="1326" y="2783"/>
                          <a:pt x="1280" y="2813"/>
                          <a:pt x="1250" y="2854"/>
                        </a:cubicBezTo>
                        <a:cubicBezTo>
                          <a:pt x="1214" y="2903"/>
                          <a:pt x="1182" y="2954"/>
                          <a:pt x="1146" y="3003"/>
                        </a:cubicBezTo>
                        <a:cubicBezTo>
                          <a:pt x="1143" y="3007"/>
                          <a:pt x="1149" y="3013"/>
                          <a:pt x="1153" y="3010"/>
                        </a:cubicBezTo>
                        <a:cubicBezTo>
                          <a:pt x="1209" y="2968"/>
                          <a:pt x="1232" y="2902"/>
                          <a:pt x="1294" y="2864"/>
                        </a:cubicBezTo>
                        <a:cubicBezTo>
                          <a:pt x="1305" y="2857"/>
                          <a:pt x="1315" y="2849"/>
                          <a:pt x="1326" y="2842"/>
                        </a:cubicBezTo>
                        <a:cubicBezTo>
                          <a:pt x="1386" y="2825"/>
                          <a:pt x="1392" y="2886"/>
                          <a:pt x="1427" y="2928"/>
                        </a:cubicBezTo>
                        <a:cubicBezTo>
                          <a:pt x="1448" y="2952"/>
                          <a:pt x="1480" y="2932"/>
                          <a:pt x="1465" y="2988"/>
                        </a:cubicBezTo>
                        <a:cubicBezTo>
                          <a:pt x="1460" y="3005"/>
                          <a:pt x="1456" y="3031"/>
                          <a:pt x="1466" y="3046"/>
                        </a:cubicBezTo>
                        <a:cubicBezTo>
                          <a:pt x="1510" y="3115"/>
                          <a:pt x="1606" y="3166"/>
                          <a:pt x="1562" y="3264"/>
                        </a:cubicBezTo>
                        <a:cubicBezTo>
                          <a:pt x="1546" y="3299"/>
                          <a:pt x="1510" y="3322"/>
                          <a:pt x="1477" y="3346"/>
                        </a:cubicBezTo>
                        <a:cubicBezTo>
                          <a:pt x="1461" y="3351"/>
                          <a:pt x="1446" y="3357"/>
                          <a:pt x="1433" y="3362"/>
                        </a:cubicBezTo>
                        <a:cubicBezTo>
                          <a:pt x="1336" y="3402"/>
                          <a:pt x="1258" y="3487"/>
                          <a:pt x="1200" y="3572"/>
                        </a:cubicBezTo>
                        <a:cubicBezTo>
                          <a:pt x="1198" y="3576"/>
                          <a:pt x="1203" y="3581"/>
                          <a:pt x="1207" y="3577"/>
                        </a:cubicBezTo>
                        <a:cubicBezTo>
                          <a:pt x="1260" y="3520"/>
                          <a:pt x="1319" y="3477"/>
                          <a:pt x="1388" y="3440"/>
                        </a:cubicBezTo>
                        <a:cubicBezTo>
                          <a:pt x="1451" y="3406"/>
                          <a:pt x="1569" y="3354"/>
                          <a:pt x="1633" y="3410"/>
                        </a:cubicBezTo>
                        <a:cubicBezTo>
                          <a:pt x="1676" y="3446"/>
                          <a:pt x="1667" y="3516"/>
                          <a:pt x="1645" y="3560"/>
                        </a:cubicBezTo>
                        <a:cubicBezTo>
                          <a:pt x="1621" y="3610"/>
                          <a:pt x="1568" y="3627"/>
                          <a:pt x="1530" y="3658"/>
                        </a:cubicBezTo>
                        <a:cubicBezTo>
                          <a:pt x="1441" y="3694"/>
                          <a:pt x="1351" y="3794"/>
                          <a:pt x="1312" y="3852"/>
                        </a:cubicBezTo>
                        <a:cubicBezTo>
                          <a:pt x="1309" y="3856"/>
                          <a:pt x="1315" y="3861"/>
                          <a:pt x="1319" y="3857"/>
                        </a:cubicBezTo>
                        <a:cubicBezTo>
                          <a:pt x="1364" y="3811"/>
                          <a:pt x="1413" y="3770"/>
                          <a:pt x="1468" y="3736"/>
                        </a:cubicBezTo>
                        <a:cubicBezTo>
                          <a:pt x="1499" y="3717"/>
                          <a:pt x="1536" y="3706"/>
                          <a:pt x="1572" y="3701"/>
                        </a:cubicBezTo>
                        <a:cubicBezTo>
                          <a:pt x="1677" y="3688"/>
                          <a:pt x="1649" y="3808"/>
                          <a:pt x="1610" y="3856"/>
                        </a:cubicBezTo>
                        <a:cubicBezTo>
                          <a:pt x="1573" y="3900"/>
                          <a:pt x="1511" y="3926"/>
                          <a:pt x="1466" y="3962"/>
                        </a:cubicBezTo>
                        <a:cubicBezTo>
                          <a:pt x="1429" y="3992"/>
                          <a:pt x="1399" y="4035"/>
                          <a:pt x="1383" y="4079"/>
                        </a:cubicBezTo>
                        <a:cubicBezTo>
                          <a:pt x="1382" y="4083"/>
                          <a:pt x="1388" y="4085"/>
                          <a:pt x="1390" y="4082"/>
                        </a:cubicBezTo>
                        <a:cubicBezTo>
                          <a:pt x="1422" y="4037"/>
                          <a:pt x="1454" y="4009"/>
                          <a:pt x="1499" y="3984"/>
                        </a:cubicBezTo>
                        <a:cubicBezTo>
                          <a:pt x="1501" y="3986"/>
                          <a:pt x="1504" y="3988"/>
                          <a:pt x="1506" y="3989"/>
                        </a:cubicBezTo>
                        <a:cubicBezTo>
                          <a:pt x="1545" y="4000"/>
                          <a:pt x="1551" y="4024"/>
                          <a:pt x="1544" y="4052"/>
                        </a:cubicBezTo>
                        <a:cubicBezTo>
                          <a:pt x="1541" y="4052"/>
                          <a:pt x="1539" y="4054"/>
                          <a:pt x="1537" y="4057"/>
                        </a:cubicBezTo>
                        <a:cubicBezTo>
                          <a:pt x="1506" y="4140"/>
                          <a:pt x="1428" y="4150"/>
                          <a:pt x="1350" y="4167"/>
                        </a:cubicBezTo>
                        <a:cubicBezTo>
                          <a:pt x="1268" y="4185"/>
                          <a:pt x="1203" y="4240"/>
                          <a:pt x="1122" y="4260"/>
                        </a:cubicBezTo>
                        <a:cubicBezTo>
                          <a:pt x="1120" y="4261"/>
                          <a:pt x="1119" y="4265"/>
                          <a:pt x="1122" y="4265"/>
                        </a:cubicBezTo>
                        <a:cubicBezTo>
                          <a:pt x="1160" y="4270"/>
                          <a:pt x="1202" y="4246"/>
                          <a:pt x="1236" y="4232"/>
                        </a:cubicBezTo>
                        <a:cubicBezTo>
                          <a:pt x="1245" y="4228"/>
                          <a:pt x="1255" y="4224"/>
                          <a:pt x="1264" y="4220"/>
                        </a:cubicBezTo>
                        <a:cubicBezTo>
                          <a:pt x="1262" y="4222"/>
                          <a:pt x="1260" y="4225"/>
                          <a:pt x="1260" y="4228"/>
                        </a:cubicBezTo>
                        <a:cubicBezTo>
                          <a:pt x="1224" y="4244"/>
                          <a:pt x="1189" y="4263"/>
                          <a:pt x="1154" y="4288"/>
                        </a:cubicBezTo>
                        <a:cubicBezTo>
                          <a:pt x="1149" y="4291"/>
                          <a:pt x="1153" y="4297"/>
                          <a:pt x="1157" y="4294"/>
                        </a:cubicBezTo>
                        <a:cubicBezTo>
                          <a:pt x="1194" y="4277"/>
                          <a:pt x="1236" y="4267"/>
                          <a:pt x="1280" y="4258"/>
                        </a:cubicBezTo>
                        <a:cubicBezTo>
                          <a:pt x="1282" y="4265"/>
                          <a:pt x="1281" y="4275"/>
                          <a:pt x="1278" y="4286"/>
                        </a:cubicBezTo>
                        <a:cubicBezTo>
                          <a:pt x="1274" y="4293"/>
                          <a:pt x="1272" y="4301"/>
                          <a:pt x="1270" y="4309"/>
                        </a:cubicBezTo>
                        <a:cubicBezTo>
                          <a:pt x="1259" y="4337"/>
                          <a:pt x="1242" y="4366"/>
                          <a:pt x="1237" y="4376"/>
                        </a:cubicBezTo>
                        <a:cubicBezTo>
                          <a:pt x="1203" y="4435"/>
                          <a:pt x="1095" y="4417"/>
                          <a:pt x="1036" y="4427"/>
                        </a:cubicBezTo>
                        <a:cubicBezTo>
                          <a:pt x="1015" y="4430"/>
                          <a:pt x="989" y="4441"/>
                          <a:pt x="967" y="4458"/>
                        </a:cubicBezTo>
                        <a:cubicBezTo>
                          <a:pt x="967" y="4443"/>
                          <a:pt x="964" y="4427"/>
                          <a:pt x="958" y="4411"/>
                        </a:cubicBezTo>
                        <a:cubicBezTo>
                          <a:pt x="924" y="4324"/>
                          <a:pt x="816" y="4374"/>
                          <a:pt x="780" y="4428"/>
                        </a:cubicBezTo>
                        <a:cubicBezTo>
                          <a:pt x="776" y="4433"/>
                          <a:pt x="784" y="4438"/>
                          <a:pt x="788" y="4435"/>
                        </a:cubicBezTo>
                        <a:cubicBezTo>
                          <a:pt x="845" y="4383"/>
                          <a:pt x="948" y="4401"/>
                          <a:pt x="900" y="4493"/>
                        </a:cubicBezTo>
                        <a:cubicBezTo>
                          <a:pt x="872" y="4545"/>
                          <a:pt x="808" y="4578"/>
                          <a:pt x="760" y="4607"/>
                        </a:cubicBezTo>
                        <a:cubicBezTo>
                          <a:pt x="659" y="4666"/>
                          <a:pt x="577" y="4737"/>
                          <a:pt x="520" y="4838"/>
                        </a:cubicBezTo>
                        <a:cubicBezTo>
                          <a:pt x="522" y="4804"/>
                          <a:pt x="527" y="4770"/>
                          <a:pt x="547" y="4740"/>
                        </a:cubicBezTo>
                        <a:cubicBezTo>
                          <a:pt x="550" y="4735"/>
                          <a:pt x="544" y="4732"/>
                          <a:pt x="540" y="4735"/>
                        </a:cubicBezTo>
                        <a:moveTo>
                          <a:pt x="1368" y="2804"/>
                        </a:moveTo>
                        <a:lnTo>
                          <a:pt x="1367" y="2804"/>
                        </a:lnTo>
                        <a:cubicBezTo>
                          <a:pt x="1367" y="2804"/>
                          <a:pt x="1367" y="2803"/>
                          <a:pt x="1368" y="2803"/>
                        </a:cubicBezTo>
                        <a:lnTo>
                          <a:pt x="1368" y="2804"/>
                        </a:lnTo>
                        <a:moveTo>
                          <a:pt x="1383" y="4238"/>
                        </a:moveTo>
                        <a:cubicBezTo>
                          <a:pt x="1383" y="4238"/>
                          <a:pt x="1383" y="4239"/>
                          <a:pt x="1382" y="4239"/>
                        </a:cubicBezTo>
                        <a:lnTo>
                          <a:pt x="1382" y="4238"/>
                        </a:lnTo>
                        <a:cubicBezTo>
                          <a:pt x="1383" y="4238"/>
                          <a:pt x="1383" y="4238"/>
                          <a:pt x="1383" y="4238"/>
                        </a:cubicBezTo>
                        <a:moveTo>
                          <a:pt x="1335" y="4198"/>
                        </a:moveTo>
                        <a:cubicBezTo>
                          <a:pt x="1320" y="4203"/>
                          <a:pt x="1305" y="4209"/>
                          <a:pt x="1290" y="4215"/>
                        </a:cubicBezTo>
                        <a:cubicBezTo>
                          <a:pt x="1286" y="4215"/>
                          <a:pt x="1280" y="4216"/>
                          <a:pt x="1274" y="4217"/>
                        </a:cubicBezTo>
                        <a:cubicBezTo>
                          <a:pt x="1294" y="4209"/>
                          <a:pt x="1314" y="4203"/>
                          <a:pt x="1335" y="4198"/>
                        </a:cubicBezTo>
                        <a:moveTo>
                          <a:pt x="2000" y="7866"/>
                        </a:moveTo>
                        <a:cubicBezTo>
                          <a:pt x="1999" y="7862"/>
                          <a:pt x="1997" y="7857"/>
                          <a:pt x="1995" y="7853"/>
                        </a:cubicBezTo>
                        <a:cubicBezTo>
                          <a:pt x="1995" y="7851"/>
                          <a:pt x="1995" y="7849"/>
                          <a:pt x="1995" y="7848"/>
                        </a:cubicBezTo>
                        <a:cubicBezTo>
                          <a:pt x="1997" y="7854"/>
                          <a:pt x="2000" y="7860"/>
                          <a:pt x="2002" y="7866"/>
                        </a:cubicBezTo>
                        <a:lnTo>
                          <a:pt x="2000" y="7866"/>
                        </a:lnTo>
                        <a:moveTo>
                          <a:pt x="2135" y="8131"/>
                        </a:moveTo>
                        <a:cubicBezTo>
                          <a:pt x="2135" y="8130"/>
                          <a:pt x="2135" y="8128"/>
                          <a:pt x="2134" y="8127"/>
                        </a:cubicBezTo>
                        <a:cubicBezTo>
                          <a:pt x="2135" y="8128"/>
                          <a:pt x="2136" y="8129"/>
                          <a:pt x="2137" y="8130"/>
                        </a:cubicBezTo>
                        <a:cubicBezTo>
                          <a:pt x="2137" y="8131"/>
                          <a:pt x="2136" y="8131"/>
                          <a:pt x="2135" y="8131"/>
                        </a:cubicBezTo>
                        <a:moveTo>
                          <a:pt x="2326" y="8256"/>
                        </a:moveTo>
                        <a:cubicBezTo>
                          <a:pt x="2329" y="8257"/>
                          <a:pt x="2331" y="8259"/>
                          <a:pt x="2333" y="8260"/>
                        </a:cubicBezTo>
                        <a:cubicBezTo>
                          <a:pt x="2334" y="8260"/>
                          <a:pt x="2334" y="8261"/>
                          <a:pt x="2334" y="8261"/>
                        </a:cubicBezTo>
                        <a:cubicBezTo>
                          <a:pt x="2332" y="8259"/>
                          <a:pt x="2329" y="8258"/>
                          <a:pt x="2326" y="8256"/>
                        </a:cubicBezTo>
                        <a:moveTo>
                          <a:pt x="3276" y="8821"/>
                        </a:moveTo>
                        <a:cubicBezTo>
                          <a:pt x="3278" y="8820"/>
                          <a:pt x="3281" y="8819"/>
                          <a:pt x="3283" y="8819"/>
                        </a:cubicBezTo>
                        <a:lnTo>
                          <a:pt x="3283" y="8820"/>
                        </a:lnTo>
                        <a:cubicBezTo>
                          <a:pt x="3281" y="8820"/>
                          <a:pt x="3279" y="8821"/>
                          <a:pt x="3276" y="8821"/>
                        </a:cubicBezTo>
                        <a:moveTo>
                          <a:pt x="4535" y="7432"/>
                        </a:moveTo>
                        <a:lnTo>
                          <a:pt x="4535" y="7431"/>
                        </a:lnTo>
                        <a:cubicBezTo>
                          <a:pt x="4535" y="7430"/>
                          <a:pt x="4536" y="7429"/>
                          <a:pt x="4536" y="7427"/>
                        </a:cubicBezTo>
                        <a:cubicBezTo>
                          <a:pt x="4536" y="7429"/>
                          <a:pt x="4535" y="7431"/>
                          <a:pt x="4534" y="7432"/>
                        </a:cubicBezTo>
                        <a:lnTo>
                          <a:pt x="4535" y="7432"/>
                        </a:lnTo>
                        <a:moveTo>
                          <a:pt x="5074" y="5579"/>
                        </a:moveTo>
                        <a:cubicBezTo>
                          <a:pt x="5075" y="5587"/>
                          <a:pt x="5076" y="5595"/>
                          <a:pt x="5077" y="5603"/>
                        </a:cubicBezTo>
                        <a:cubicBezTo>
                          <a:pt x="5076" y="5596"/>
                          <a:pt x="5074" y="5590"/>
                          <a:pt x="5073" y="5584"/>
                        </a:cubicBezTo>
                        <a:cubicBezTo>
                          <a:pt x="5074" y="5582"/>
                          <a:pt x="5074" y="5581"/>
                          <a:pt x="5074" y="5579"/>
                        </a:cubicBezTo>
                        <a:moveTo>
                          <a:pt x="4998" y="5617"/>
                        </a:moveTo>
                        <a:cubicBezTo>
                          <a:pt x="4986" y="5681"/>
                          <a:pt x="4979" y="5746"/>
                          <a:pt x="4959" y="5808"/>
                        </a:cubicBezTo>
                        <a:cubicBezTo>
                          <a:pt x="4958" y="5811"/>
                          <a:pt x="4963" y="5812"/>
                          <a:pt x="4964" y="5809"/>
                        </a:cubicBezTo>
                        <a:cubicBezTo>
                          <a:pt x="4986" y="5752"/>
                          <a:pt x="4999" y="5694"/>
                          <a:pt x="5013" y="5635"/>
                        </a:cubicBezTo>
                        <a:cubicBezTo>
                          <a:pt x="5016" y="5641"/>
                          <a:pt x="5020" y="5646"/>
                          <a:pt x="5023" y="5652"/>
                        </a:cubicBezTo>
                        <a:cubicBezTo>
                          <a:pt x="4993" y="5756"/>
                          <a:pt x="4975" y="5864"/>
                          <a:pt x="4948" y="5968"/>
                        </a:cubicBezTo>
                        <a:cubicBezTo>
                          <a:pt x="4917" y="6091"/>
                          <a:pt x="4883" y="6213"/>
                          <a:pt x="4842" y="6332"/>
                        </a:cubicBezTo>
                        <a:cubicBezTo>
                          <a:pt x="4841" y="6336"/>
                          <a:pt x="4846" y="6337"/>
                          <a:pt x="4848" y="6334"/>
                        </a:cubicBezTo>
                        <a:cubicBezTo>
                          <a:pt x="4929" y="6128"/>
                          <a:pt x="5004" y="5906"/>
                          <a:pt x="5038" y="5685"/>
                        </a:cubicBezTo>
                        <a:cubicBezTo>
                          <a:pt x="5056" y="5732"/>
                          <a:pt x="5063" y="5786"/>
                          <a:pt x="5065" y="5839"/>
                        </a:cubicBezTo>
                        <a:cubicBezTo>
                          <a:pt x="5021" y="5985"/>
                          <a:pt x="5011" y="6142"/>
                          <a:pt x="4922" y="6273"/>
                        </a:cubicBezTo>
                        <a:cubicBezTo>
                          <a:pt x="4920" y="6276"/>
                          <a:pt x="4925" y="6279"/>
                          <a:pt x="4928" y="6276"/>
                        </a:cubicBezTo>
                        <a:cubicBezTo>
                          <a:pt x="5000" y="6182"/>
                          <a:pt x="5036" y="6066"/>
                          <a:pt x="5065" y="5948"/>
                        </a:cubicBezTo>
                        <a:cubicBezTo>
                          <a:pt x="5065" y="5965"/>
                          <a:pt x="5065" y="5981"/>
                          <a:pt x="5065" y="5995"/>
                        </a:cubicBezTo>
                        <a:cubicBezTo>
                          <a:pt x="5065" y="6002"/>
                          <a:pt x="5065" y="6008"/>
                          <a:pt x="5065" y="6014"/>
                        </a:cubicBezTo>
                        <a:cubicBezTo>
                          <a:pt x="5044" y="6089"/>
                          <a:pt x="5021" y="6161"/>
                          <a:pt x="4989" y="6233"/>
                        </a:cubicBezTo>
                        <a:cubicBezTo>
                          <a:pt x="4948" y="6323"/>
                          <a:pt x="4903" y="6430"/>
                          <a:pt x="4829" y="6499"/>
                        </a:cubicBezTo>
                        <a:cubicBezTo>
                          <a:pt x="4827" y="6501"/>
                          <a:pt x="4830" y="6503"/>
                          <a:pt x="4831" y="6502"/>
                        </a:cubicBezTo>
                        <a:cubicBezTo>
                          <a:pt x="4911" y="6437"/>
                          <a:pt x="4963" y="6333"/>
                          <a:pt x="5007" y="6243"/>
                        </a:cubicBezTo>
                        <a:cubicBezTo>
                          <a:pt x="5019" y="6218"/>
                          <a:pt x="5030" y="6192"/>
                          <a:pt x="5041" y="6166"/>
                        </a:cubicBezTo>
                        <a:cubicBezTo>
                          <a:pt x="5013" y="6262"/>
                          <a:pt x="4965" y="6351"/>
                          <a:pt x="4912" y="6440"/>
                        </a:cubicBezTo>
                        <a:cubicBezTo>
                          <a:pt x="4901" y="6458"/>
                          <a:pt x="4889" y="6476"/>
                          <a:pt x="4876" y="6493"/>
                        </a:cubicBezTo>
                        <a:cubicBezTo>
                          <a:pt x="4814" y="6559"/>
                          <a:pt x="4748" y="6619"/>
                          <a:pt x="4681" y="6684"/>
                        </a:cubicBezTo>
                        <a:cubicBezTo>
                          <a:pt x="4532" y="6827"/>
                          <a:pt x="4463" y="7017"/>
                          <a:pt x="4335" y="7175"/>
                        </a:cubicBezTo>
                        <a:cubicBezTo>
                          <a:pt x="4331" y="7179"/>
                          <a:pt x="4338" y="7186"/>
                          <a:pt x="4342" y="7181"/>
                        </a:cubicBezTo>
                        <a:cubicBezTo>
                          <a:pt x="4411" y="7108"/>
                          <a:pt x="4468" y="7026"/>
                          <a:pt x="4521" y="6941"/>
                        </a:cubicBezTo>
                        <a:cubicBezTo>
                          <a:pt x="4544" y="6905"/>
                          <a:pt x="4569" y="6870"/>
                          <a:pt x="4596" y="6838"/>
                        </a:cubicBezTo>
                        <a:cubicBezTo>
                          <a:pt x="4589" y="6854"/>
                          <a:pt x="4582" y="6871"/>
                          <a:pt x="4575" y="6888"/>
                        </a:cubicBezTo>
                        <a:cubicBezTo>
                          <a:pt x="4564" y="6903"/>
                          <a:pt x="4553" y="6918"/>
                          <a:pt x="4543" y="6934"/>
                        </a:cubicBezTo>
                        <a:cubicBezTo>
                          <a:pt x="4542" y="6936"/>
                          <a:pt x="4541" y="6938"/>
                          <a:pt x="4541" y="6940"/>
                        </a:cubicBezTo>
                        <a:cubicBezTo>
                          <a:pt x="4535" y="6947"/>
                          <a:pt x="4530" y="6955"/>
                          <a:pt x="4525" y="6963"/>
                        </a:cubicBezTo>
                        <a:cubicBezTo>
                          <a:pt x="4466" y="7053"/>
                          <a:pt x="4450" y="7168"/>
                          <a:pt x="4436" y="7273"/>
                        </a:cubicBezTo>
                        <a:cubicBezTo>
                          <a:pt x="4419" y="7413"/>
                          <a:pt x="4390" y="7538"/>
                          <a:pt x="4341" y="7670"/>
                        </a:cubicBezTo>
                        <a:cubicBezTo>
                          <a:pt x="4321" y="7723"/>
                          <a:pt x="4297" y="7776"/>
                          <a:pt x="4271" y="7826"/>
                        </a:cubicBezTo>
                        <a:cubicBezTo>
                          <a:pt x="4264" y="7840"/>
                          <a:pt x="4236" y="7903"/>
                          <a:pt x="4221" y="7907"/>
                        </a:cubicBezTo>
                        <a:cubicBezTo>
                          <a:pt x="4219" y="7908"/>
                          <a:pt x="4219" y="7912"/>
                          <a:pt x="4221" y="7913"/>
                        </a:cubicBezTo>
                        <a:cubicBezTo>
                          <a:pt x="4245" y="7917"/>
                          <a:pt x="4290" y="7841"/>
                          <a:pt x="4303" y="7822"/>
                        </a:cubicBezTo>
                        <a:cubicBezTo>
                          <a:pt x="4323" y="7791"/>
                          <a:pt x="4342" y="7760"/>
                          <a:pt x="4360" y="7727"/>
                        </a:cubicBezTo>
                        <a:cubicBezTo>
                          <a:pt x="4344" y="7783"/>
                          <a:pt x="4322" y="7833"/>
                          <a:pt x="4283" y="7882"/>
                        </a:cubicBezTo>
                        <a:cubicBezTo>
                          <a:pt x="4249" y="7926"/>
                          <a:pt x="4213" y="7967"/>
                          <a:pt x="4192" y="8019"/>
                        </a:cubicBezTo>
                        <a:cubicBezTo>
                          <a:pt x="4135" y="8158"/>
                          <a:pt x="4088" y="8302"/>
                          <a:pt x="3988" y="8417"/>
                        </a:cubicBezTo>
                        <a:cubicBezTo>
                          <a:pt x="3957" y="8452"/>
                          <a:pt x="3921" y="8485"/>
                          <a:pt x="3882" y="8514"/>
                        </a:cubicBezTo>
                        <a:cubicBezTo>
                          <a:pt x="3826" y="8546"/>
                          <a:pt x="3764" y="8568"/>
                          <a:pt x="3702" y="8585"/>
                        </a:cubicBezTo>
                        <a:cubicBezTo>
                          <a:pt x="3696" y="8586"/>
                          <a:pt x="3690" y="8588"/>
                          <a:pt x="3684" y="8589"/>
                        </a:cubicBezTo>
                        <a:cubicBezTo>
                          <a:pt x="3689" y="8586"/>
                          <a:pt x="3694" y="8583"/>
                          <a:pt x="3698" y="8580"/>
                        </a:cubicBezTo>
                        <a:cubicBezTo>
                          <a:pt x="3731" y="8556"/>
                          <a:pt x="3756" y="8521"/>
                          <a:pt x="3775" y="8486"/>
                        </a:cubicBezTo>
                        <a:cubicBezTo>
                          <a:pt x="3814" y="8411"/>
                          <a:pt x="3868" y="8389"/>
                          <a:pt x="3940" y="8354"/>
                        </a:cubicBezTo>
                        <a:cubicBezTo>
                          <a:pt x="3944" y="8352"/>
                          <a:pt x="3941" y="8346"/>
                          <a:pt x="3937" y="8347"/>
                        </a:cubicBezTo>
                        <a:cubicBezTo>
                          <a:pt x="3897" y="8356"/>
                          <a:pt x="3849" y="8359"/>
                          <a:pt x="3816" y="8385"/>
                        </a:cubicBezTo>
                        <a:cubicBezTo>
                          <a:pt x="3777" y="8416"/>
                          <a:pt x="3745" y="8455"/>
                          <a:pt x="3712" y="8491"/>
                        </a:cubicBezTo>
                        <a:cubicBezTo>
                          <a:pt x="3620" y="8592"/>
                          <a:pt x="3489" y="8593"/>
                          <a:pt x="3363" y="8574"/>
                        </a:cubicBezTo>
                        <a:cubicBezTo>
                          <a:pt x="3176" y="8547"/>
                          <a:pt x="3009" y="8436"/>
                          <a:pt x="2826" y="8427"/>
                        </a:cubicBezTo>
                        <a:cubicBezTo>
                          <a:pt x="2779" y="8416"/>
                          <a:pt x="2730" y="8413"/>
                          <a:pt x="2687" y="8411"/>
                        </a:cubicBezTo>
                        <a:cubicBezTo>
                          <a:pt x="2611" y="8406"/>
                          <a:pt x="2557" y="8360"/>
                          <a:pt x="2503" y="8312"/>
                        </a:cubicBezTo>
                        <a:cubicBezTo>
                          <a:pt x="2442" y="8258"/>
                          <a:pt x="2377" y="8218"/>
                          <a:pt x="2305" y="8182"/>
                        </a:cubicBezTo>
                        <a:cubicBezTo>
                          <a:pt x="2235" y="8147"/>
                          <a:pt x="2190" y="8107"/>
                          <a:pt x="2150" y="8048"/>
                        </a:cubicBezTo>
                        <a:cubicBezTo>
                          <a:pt x="2181" y="8006"/>
                          <a:pt x="2215" y="7965"/>
                          <a:pt x="2251" y="7925"/>
                        </a:cubicBezTo>
                        <a:cubicBezTo>
                          <a:pt x="2317" y="8000"/>
                          <a:pt x="2397" y="8062"/>
                          <a:pt x="2490" y="8086"/>
                        </a:cubicBezTo>
                        <a:cubicBezTo>
                          <a:pt x="2491" y="8105"/>
                          <a:pt x="2493" y="8124"/>
                          <a:pt x="2494" y="8143"/>
                        </a:cubicBezTo>
                        <a:cubicBezTo>
                          <a:pt x="2491" y="8172"/>
                          <a:pt x="2491" y="8201"/>
                          <a:pt x="2493" y="8230"/>
                        </a:cubicBezTo>
                        <a:cubicBezTo>
                          <a:pt x="2493" y="8234"/>
                          <a:pt x="2498" y="8234"/>
                          <a:pt x="2499" y="8230"/>
                        </a:cubicBezTo>
                        <a:lnTo>
                          <a:pt x="2499" y="8230"/>
                        </a:lnTo>
                        <a:cubicBezTo>
                          <a:pt x="2499" y="8253"/>
                          <a:pt x="2499" y="8276"/>
                          <a:pt x="2497" y="8300"/>
                        </a:cubicBezTo>
                        <a:cubicBezTo>
                          <a:pt x="2497" y="8302"/>
                          <a:pt x="2500" y="8302"/>
                          <a:pt x="2501" y="8300"/>
                        </a:cubicBezTo>
                        <a:cubicBezTo>
                          <a:pt x="2521" y="8232"/>
                          <a:pt x="2524" y="8163"/>
                          <a:pt x="2527" y="8093"/>
                        </a:cubicBezTo>
                        <a:cubicBezTo>
                          <a:pt x="2530" y="8093"/>
                          <a:pt x="2533" y="8094"/>
                          <a:pt x="2536" y="8094"/>
                        </a:cubicBezTo>
                        <a:cubicBezTo>
                          <a:pt x="2542" y="8095"/>
                          <a:pt x="2543" y="8085"/>
                          <a:pt x="2537" y="8083"/>
                        </a:cubicBezTo>
                        <a:cubicBezTo>
                          <a:pt x="2535" y="8082"/>
                          <a:pt x="2532" y="8081"/>
                          <a:pt x="2530" y="8080"/>
                        </a:cubicBezTo>
                        <a:cubicBezTo>
                          <a:pt x="2533" y="8071"/>
                          <a:pt x="2536" y="8062"/>
                          <a:pt x="2539" y="8053"/>
                        </a:cubicBezTo>
                        <a:cubicBezTo>
                          <a:pt x="2612" y="8106"/>
                          <a:pt x="2693" y="8146"/>
                          <a:pt x="2780" y="8155"/>
                        </a:cubicBezTo>
                        <a:cubicBezTo>
                          <a:pt x="2786" y="8156"/>
                          <a:pt x="2786" y="8147"/>
                          <a:pt x="2781" y="8146"/>
                        </a:cubicBezTo>
                        <a:cubicBezTo>
                          <a:pt x="2703" y="8116"/>
                          <a:pt x="2627" y="8092"/>
                          <a:pt x="2555" y="8047"/>
                        </a:cubicBezTo>
                        <a:cubicBezTo>
                          <a:pt x="2551" y="8045"/>
                          <a:pt x="2548" y="8043"/>
                          <a:pt x="2544" y="8040"/>
                        </a:cubicBezTo>
                        <a:cubicBezTo>
                          <a:pt x="2564" y="7983"/>
                          <a:pt x="2589" y="7927"/>
                          <a:pt x="2612" y="7870"/>
                        </a:cubicBezTo>
                        <a:cubicBezTo>
                          <a:pt x="2654" y="7764"/>
                          <a:pt x="2656" y="7641"/>
                          <a:pt x="2712" y="7543"/>
                        </a:cubicBezTo>
                        <a:cubicBezTo>
                          <a:pt x="2759" y="7460"/>
                          <a:pt x="2839" y="7404"/>
                          <a:pt x="2894" y="7328"/>
                        </a:cubicBezTo>
                        <a:cubicBezTo>
                          <a:pt x="2965" y="7228"/>
                          <a:pt x="2966" y="7110"/>
                          <a:pt x="3016" y="7001"/>
                        </a:cubicBezTo>
                        <a:cubicBezTo>
                          <a:pt x="3018" y="6998"/>
                          <a:pt x="3013" y="6993"/>
                          <a:pt x="3010" y="6997"/>
                        </a:cubicBezTo>
                        <a:cubicBezTo>
                          <a:pt x="2980" y="7034"/>
                          <a:pt x="2966" y="7077"/>
                          <a:pt x="2953" y="7123"/>
                        </a:cubicBezTo>
                        <a:cubicBezTo>
                          <a:pt x="2933" y="7193"/>
                          <a:pt x="2908" y="7247"/>
                          <a:pt x="2861" y="7303"/>
                        </a:cubicBezTo>
                        <a:cubicBezTo>
                          <a:pt x="2796" y="7381"/>
                          <a:pt x="2715" y="7446"/>
                          <a:pt x="2664" y="7536"/>
                        </a:cubicBezTo>
                        <a:cubicBezTo>
                          <a:pt x="2640" y="7580"/>
                          <a:pt x="2631" y="7627"/>
                          <a:pt x="2624" y="7676"/>
                        </a:cubicBezTo>
                        <a:cubicBezTo>
                          <a:pt x="2614" y="7738"/>
                          <a:pt x="2592" y="7799"/>
                          <a:pt x="2570" y="7858"/>
                        </a:cubicBezTo>
                        <a:cubicBezTo>
                          <a:pt x="2558" y="7892"/>
                          <a:pt x="2546" y="7927"/>
                          <a:pt x="2534" y="7962"/>
                        </a:cubicBezTo>
                        <a:cubicBezTo>
                          <a:pt x="2538" y="7927"/>
                          <a:pt x="2543" y="7893"/>
                          <a:pt x="2552" y="7859"/>
                        </a:cubicBezTo>
                        <a:cubicBezTo>
                          <a:pt x="2568" y="7795"/>
                          <a:pt x="2587" y="7733"/>
                          <a:pt x="2602" y="7669"/>
                        </a:cubicBezTo>
                        <a:cubicBezTo>
                          <a:pt x="2614" y="7622"/>
                          <a:pt x="2658" y="7558"/>
                          <a:pt x="2652" y="7509"/>
                        </a:cubicBezTo>
                        <a:cubicBezTo>
                          <a:pt x="2651" y="7500"/>
                          <a:pt x="2639" y="7500"/>
                          <a:pt x="2638" y="7509"/>
                        </a:cubicBezTo>
                        <a:cubicBezTo>
                          <a:pt x="2637" y="7517"/>
                          <a:pt x="2635" y="7525"/>
                          <a:pt x="2632" y="7532"/>
                        </a:cubicBezTo>
                        <a:cubicBezTo>
                          <a:pt x="2630" y="7533"/>
                          <a:pt x="2629" y="7534"/>
                          <a:pt x="2628" y="7535"/>
                        </a:cubicBezTo>
                        <a:cubicBezTo>
                          <a:pt x="2576" y="7605"/>
                          <a:pt x="2499" y="7651"/>
                          <a:pt x="2429" y="7703"/>
                        </a:cubicBezTo>
                        <a:cubicBezTo>
                          <a:pt x="2436" y="7694"/>
                          <a:pt x="2443" y="7685"/>
                          <a:pt x="2449" y="7676"/>
                        </a:cubicBezTo>
                        <a:cubicBezTo>
                          <a:pt x="2514" y="7619"/>
                          <a:pt x="2578" y="7562"/>
                          <a:pt x="2637" y="7498"/>
                        </a:cubicBezTo>
                        <a:cubicBezTo>
                          <a:pt x="2670" y="7462"/>
                          <a:pt x="2698" y="7422"/>
                          <a:pt x="2724" y="7380"/>
                        </a:cubicBezTo>
                        <a:cubicBezTo>
                          <a:pt x="2741" y="7360"/>
                          <a:pt x="2757" y="7339"/>
                          <a:pt x="2772" y="7318"/>
                        </a:cubicBezTo>
                        <a:cubicBezTo>
                          <a:pt x="2833" y="7228"/>
                          <a:pt x="2867" y="7121"/>
                          <a:pt x="2910" y="7022"/>
                        </a:cubicBezTo>
                        <a:cubicBezTo>
                          <a:pt x="2955" y="6915"/>
                          <a:pt x="3021" y="6831"/>
                          <a:pt x="3094" y="6741"/>
                        </a:cubicBezTo>
                        <a:cubicBezTo>
                          <a:pt x="3164" y="6655"/>
                          <a:pt x="3198" y="6570"/>
                          <a:pt x="3228" y="6464"/>
                        </a:cubicBezTo>
                        <a:cubicBezTo>
                          <a:pt x="3245" y="6406"/>
                          <a:pt x="3280" y="6351"/>
                          <a:pt x="3306" y="6297"/>
                        </a:cubicBezTo>
                        <a:cubicBezTo>
                          <a:pt x="3330" y="6245"/>
                          <a:pt x="3346" y="6192"/>
                          <a:pt x="3360" y="6136"/>
                        </a:cubicBezTo>
                        <a:cubicBezTo>
                          <a:pt x="3380" y="6056"/>
                          <a:pt x="3408" y="5965"/>
                          <a:pt x="3461" y="5896"/>
                        </a:cubicBezTo>
                        <a:cubicBezTo>
                          <a:pt x="3504" y="5864"/>
                          <a:pt x="3535" y="5818"/>
                          <a:pt x="3558" y="5755"/>
                        </a:cubicBezTo>
                        <a:cubicBezTo>
                          <a:pt x="3560" y="5749"/>
                          <a:pt x="3550" y="5745"/>
                          <a:pt x="3546" y="5751"/>
                        </a:cubicBezTo>
                        <a:cubicBezTo>
                          <a:pt x="3466" y="5875"/>
                          <a:pt x="3361" y="5893"/>
                          <a:pt x="3225" y="5920"/>
                        </a:cubicBezTo>
                        <a:cubicBezTo>
                          <a:pt x="3096" y="5946"/>
                          <a:pt x="2992" y="6037"/>
                          <a:pt x="2898" y="6122"/>
                        </a:cubicBezTo>
                        <a:cubicBezTo>
                          <a:pt x="2825" y="6189"/>
                          <a:pt x="2744" y="6248"/>
                          <a:pt x="2672" y="6315"/>
                        </a:cubicBezTo>
                        <a:cubicBezTo>
                          <a:pt x="2687" y="6295"/>
                          <a:pt x="2701" y="6274"/>
                          <a:pt x="2712" y="6252"/>
                        </a:cubicBezTo>
                        <a:cubicBezTo>
                          <a:pt x="2715" y="6247"/>
                          <a:pt x="2709" y="6239"/>
                          <a:pt x="2703" y="6243"/>
                        </a:cubicBezTo>
                        <a:cubicBezTo>
                          <a:pt x="2601" y="6321"/>
                          <a:pt x="2514" y="6441"/>
                          <a:pt x="2477" y="6568"/>
                        </a:cubicBezTo>
                        <a:cubicBezTo>
                          <a:pt x="2429" y="6636"/>
                          <a:pt x="2375" y="6697"/>
                          <a:pt x="2290" y="6721"/>
                        </a:cubicBezTo>
                        <a:cubicBezTo>
                          <a:pt x="2284" y="6722"/>
                          <a:pt x="2285" y="6733"/>
                          <a:pt x="2291" y="6732"/>
                        </a:cubicBezTo>
                        <a:cubicBezTo>
                          <a:pt x="2422" y="6718"/>
                          <a:pt x="2505" y="6610"/>
                          <a:pt x="2577" y="6511"/>
                        </a:cubicBezTo>
                        <a:cubicBezTo>
                          <a:pt x="2626" y="6442"/>
                          <a:pt x="2675" y="6381"/>
                          <a:pt x="2739" y="6326"/>
                        </a:cubicBezTo>
                        <a:cubicBezTo>
                          <a:pt x="2798" y="6274"/>
                          <a:pt x="2862" y="6227"/>
                          <a:pt x="2920" y="6173"/>
                        </a:cubicBezTo>
                        <a:cubicBezTo>
                          <a:pt x="2980" y="6119"/>
                          <a:pt x="3039" y="6064"/>
                          <a:pt x="3108" y="6021"/>
                        </a:cubicBezTo>
                        <a:cubicBezTo>
                          <a:pt x="3178" y="5977"/>
                          <a:pt x="3255" y="5966"/>
                          <a:pt x="3334" y="5949"/>
                        </a:cubicBezTo>
                        <a:cubicBezTo>
                          <a:pt x="3358" y="5944"/>
                          <a:pt x="3380" y="5938"/>
                          <a:pt x="3400" y="5930"/>
                        </a:cubicBezTo>
                        <a:cubicBezTo>
                          <a:pt x="3387" y="5949"/>
                          <a:pt x="3376" y="5969"/>
                          <a:pt x="3367" y="5985"/>
                        </a:cubicBezTo>
                        <a:cubicBezTo>
                          <a:pt x="3316" y="6075"/>
                          <a:pt x="3306" y="6178"/>
                          <a:pt x="3262" y="6271"/>
                        </a:cubicBezTo>
                        <a:cubicBezTo>
                          <a:pt x="3238" y="6322"/>
                          <a:pt x="3210" y="6370"/>
                          <a:pt x="3188" y="6421"/>
                        </a:cubicBezTo>
                        <a:cubicBezTo>
                          <a:pt x="3168" y="6464"/>
                          <a:pt x="3159" y="6511"/>
                          <a:pt x="3144" y="6556"/>
                        </a:cubicBezTo>
                        <a:cubicBezTo>
                          <a:pt x="3108" y="6667"/>
                          <a:pt x="3010" y="6746"/>
                          <a:pt x="2943" y="6839"/>
                        </a:cubicBezTo>
                        <a:cubicBezTo>
                          <a:pt x="2818" y="7010"/>
                          <a:pt x="2797" y="7231"/>
                          <a:pt x="2642" y="7384"/>
                        </a:cubicBezTo>
                        <a:cubicBezTo>
                          <a:pt x="2581" y="7444"/>
                          <a:pt x="2506" y="7503"/>
                          <a:pt x="2425" y="7548"/>
                        </a:cubicBezTo>
                        <a:cubicBezTo>
                          <a:pt x="2379" y="7485"/>
                          <a:pt x="2329" y="7424"/>
                          <a:pt x="2281" y="7362"/>
                        </a:cubicBezTo>
                        <a:cubicBezTo>
                          <a:pt x="2230" y="7296"/>
                          <a:pt x="2175" y="7233"/>
                          <a:pt x="2107" y="7184"/>
                        </a:cubicBezTo>
                        <a:cubicBezTo>
                          <a:pt x="2105" y="7182"/>
                          <a:pt x="2103" y="7185"/>
                          <a:pt x="2105" y="7187"/>
                        </a:cubicBezTo>
                        <a:cubicBezTo>
                          <a:pt x="2178" y="7241"/>
                          <a:pt x="2234" y="7312"/>
                          <a:pt x="2287" y="7385"/>
                        </a:cubicBezTo>
                        <a:cubicBezTo>
                          <a:pt x="2326" y="7441"/>
                          <a:pt x="2363" y="7505"/>
                          <a:pt x="2411" y="7556"/>
                        </a:cubicBezTo>
                        <a:cubicBezTo>
                          <a:pt x="2284" y="7625"/>
                          <a:pt x="2141" y="7660"/>
                          <a:pt x="2005" y="7617"/>
                        </a:cubicBezTo>
                        <a:cubicBezTo>
                          <a:pt x="1999" y="7615"/>
                          <a:pt x="1996" y="7624"/>
                          <a:pt x="2001" y="7627"/>
                        </a:cubicBezTo>
                        <a:cubicBezTo>
                          <a:pt x="2040" y="7645"/>
                          <a:pt x="2078" y="7657"/>
                          <a:pt x="2117" y="7664"/>
                        </a:cubicBezTo>
                        <a:cubicBezTo>
                          <a:pt x="2200" y="7686"/>
                          <a:pt x="2293" y="7682"/>
                          <a:pt x="2374" y="7659"/>
                        </a:cubicBezTo>
                        <a:cubicBezTo>
                          <a:pt x="2390" y="7655"/>
                          <a:pt x="2406" y="7649"/>
                          <a:pt x="2420" y="7642"/>
                        </a:cubicBezTo>
                        <a:cubicBezTo>
                          <a:pt x="2366" y="7700"/>
                          <a:pt x="2317" y="7766"/>
                          <a:pt x="2267" y="7825"/>
                        </a:cubicBezTo>
                        <a:cubicBezTo>
                          <a:pt x="2254" y="7841"/>
                          <a:pt x="2241" y="7857"/>
                          <a:pt x="2228" y="7874"/>
                        </a:cubicBezTo>
                        <a:cubicBezTo>
                          <a:pt x="2192" y="7831"/>
                          <a:pt x="2160" y="7786"/>
                          <a:pt x="2130" y="7741"/>
                        </a:cubicBezTo>
                        <a:cubicBezTo>
                          <a:pt x="2128" y="7738"/>
                          <a:pt x="2123" y="7741"/>
                          <a:pt x="2125" y="7744"/>
                        </a:cubicBezTo>
                        <a:cubicBezTo>
                          <a:pt x="2151" y="7791"/>
                          <a:pt x="2182" y="7840"/>
                          <a:pt x="2218" y="7886"/>
                        </a:cubicBezTo>
                        <a:cubicBezTo>
                          <a:pt x="2185" y="7928"/>
                          <a:pt x="2155" y="7973"/>
                          <a:pt x="2133" y="8021"/>
                        </a:cubicBezTo>
                        <a:cubicBezTo>
                          <a:pt x="2131" y="8017"/>
                          <a:pt x="2129" y="8014"/>
                          <a:pt x="2127" y="8011"/>
                        </a:cubicBezTo>
                        <a:cubicBezTo>
                          <a:pt x="2079" y="7925"/>
                          <a:pt x="2038" y="7833"/>
                          <a:pt x="1991" y="7746"/>
                        </a:cubicBezTo>
                        <a:cubicBezTo>
                          <a:pt x="1964" y="7697"/>
                          <a:pt x="1935" y="7652"/>
                          <a:pt x="1903" y="7608"/>
                        </a:cubicBezTo>
                        <a:cubicBezTo>
                          <a:pt x="1895" y="7580"/>
                          <a:pt x="1885" y="7554"/>
                          <a:pt x="1867" y="7530"/>
                        </a:cubicBezTo>
                        <a:cubicBezTo>
                          <a:pt x="1827" y="7477"/>
                          <a:pt x="1779" y="7430"/>
                          <a:pt x="1737" y="7379"/>
                        </a:cubicBezTo>
                        <a:cubicBezTo>
                          <a:pt x="1697" y="7330"/>
                          <a:pt x="1665" y="7276"/>
                          <a:pt x="1636" y="7221"/>
                        </a:cubicBezTo>
                        <a:cubicBezTo>
                          <a:pt x="1695" y="7266"/>
                          <a:pt x="1762" y="7295"/>
                          <a:pt x="1810" y="7353"/>
                        </a:cubicBezTo>
                        <a:cubicBezTo>
                          <a:pt x="1815" y="7358"/>
                          <a:pt x="1823" y="7352"/>
                          <a:pt x="1819" y="7346"/>
                        </a:cubicBezTo>
                        <a:cubicBezTo>
                          <a:pt x="1783" y="7296"/>
                          <a:pt x="1740" y="7252"/>
                          <a:pt x="1693" y="7212"/>
                        </a:cubicBezTo>
                        <a:cubicBezTo>
                          <a:pt x="1628" y="7156"/>
                          <a:pt x="1588" y="7098"/>
                          <a:pt x="1555" y="7019"/>
                        </a:cubicBezTo>
                        <a:cubicBezTo>
                          <a:pt x="1549" y="7006"/>
                          <a:pt x="1544" y="6992"/>
                          <a:pt x="1538" y="6978"/>
                        </a:cubicBezTo>
                        <a:cubicBezTo>
                          <a:pt x="1507" y="6896"/>
                          <a:pt x="1456" y="6820"/>
                          <a:pt x="1402" y="6751"/>
                        </a:cubicBezTo>
                        <a:cubicBezTo>
                          <a:pt x="1303" y="6625"/>
                          <a:pt x="1156" y="6552"/>
                          <a:pt x="1054" y="6428"/>
                        </a:cubicBezTo>
                        <a:cubicBezTo>
                          <a:pt x="945" y="6295"/>
                          <a:pt x="906" y="6121"/>
                          <a:pt x="823" y="5974"/>
                        </a:cubicBezTo>
                        <a:cubicBezTo>
                          <a:pt x="780" y="5897"/>
                          <a:pt x="729" y="5824"/>
                          <a:pt x="680" y="5750"/>
                        </a:cubicBezTo>
                        <a:cubicBezTo>
                          <a:pt x="678" y="5734"/>
                          <a:pt x="676" y="5717"/>
                          <a:pt x="673" y="5701"/>
                        </a:cubicBezTo>
                        <a:cubicBezTo>
                          <a:pt x="665" y="5665"/>
                          <a:pt x="642" y="5626"/>
                          <a:pt x="628" y="5593"/>
                        </a:cubicBezTo>
                        <a:cubicBezTo>
                          <a:pt x="595" y="5511"/>
                          <a:pt x="607" y="5432"/>
                          <a:pt x="630" y="5350"/>
                        </a:cubicBezTo>
                        <a:cubicBezTo>
                          <a:pt x="647" y="5286"/>
                          <a:pt x="613" y="5228"/>
                          <a:pt x="613" y="5163"/>
                        </a:cubicBezTo>
                        <a:cubicBezTo>
                          <a:pt x="614" y="5083"/>
                          <a:pt x="653" y="5006"/>
                          <a:pt x="708" y="4951"/>
                        </a:cubicBezTo>
                        <a:cubicBezTo>
                          <a:pt x="752" y="4908"/>
                          <a:pt x="804" y="4875"/>
                          <a:pt x="850" y="4836"/>
                        </a:cubicBezTo>
                        <a:cubicBezTo>
                          <a:pt x="909" y="4786"/>
                          <a:pt x="950" y="4730"/>
                          <a:pt x="1021" y="4694"/>
                        </a:cubicBezTo>
                        <a:cubicBezTo>
                          <a:pt x="1079" y="4664"/>
                          <a:pt x="1129" y="4620"/>
                          <a:pt x="1173" y="4571"/>
                        </a:cubicBezTo>
                        <a:cubicBezTo>
                          <a:pt x="1195" y="4547"/>
                          <a:pt x="1206" y="4516"/>
                          <a:pt x="1231" y="4495"/>
                        </a:cubicBezTo>
                        <a:cubicBezTo>
                          <a:pt x="1231" y="4510"/>
                          <a:pt x="1235" y="4526"/>
                          <a:pt x="1243" y="4543"/>
                        </a:cubicBezTo>
                        <a:cubicBezTo>
                          <a:pt x="1208" y="4572"/>
                          <a:pt x="1177" y="4607"/>
                          <a:pt x="1156" y="4645"/>
                        </a:cubicBezTo>
                        <a:cubicBezTo>
                          <a:pt x="1155" y="4648"/>
                          <a:pt x="1159" y="4651"/>
                          <a:pt x="1161" y="4648"/>
                        </a:cubicBezTo>
                        <a:cubicBezTo>
                          <a:pt x="1185" y="4611"/>
                          <a:pt x="1218" y="4584"/>
                          <a:pt x="1251" y="4556"/>
                        </a:cubicBezTo>
                        <a:cubicBezTo>
                          <a:pt x="1260" y="4572"/>
                          <a:pt x="1270" y="4587"/>
                          <a:pt x="1280" y="4601"/>
                        </a:cubicBezTo>
                        <a:cubicBezTo>
                          <a:pt x="1222" y="4653"/>
                          <a:pt x="1182" y="4728"/>
                          <a:pt x="1146" y="4795"/>
                        </a:cubicBezTo>
                        <a:cubicBezTo>
                          <a:pt x="1144" y="4797"/>
                          <a:pt x="1148" y="4800"/>
                          <a:pt x="1150" y="4797"/>
                        </a:cubicBezTo>
                        <a:cubicBezTo>
                          <a:pt x="1191" y="4731"/>
                          <a:pt x="1240" y="4673"/>
                          <a:pt x="1286" y="4612"/>
                        </a:cubicBezTo>
                        <a:cubicBezTo>
                          <a:pt x="1314" y="4656"/>
                          <a:pt x="1328" y="4698"/>
                          <a:pt x="1272" y="4752"/>
                        </a:cubicBezTo>
                        <a:cubicBezTo>
                          <a:pt x="1222" y="4801"/>
                          <a:pt x="1161" y="4829"/>
                          <a:pt x="1114" y="4884"/>
                        </a:cubicBezTo>
                        <a:cubicBezTo>
                          <a:pt x="1020" y="4993"/>
                          <a:pt x="1006" y="5120"/>
                          <a:pt x="1004" y="5259"/>
                        </a:cubicBezTo>
                        <a:cubicBezTo>
                          <a:pt x="1002" y="5414"/>
                          <a:pt x="922" y="5560"/>
                          <a:pt x="958" y="5715"/>
                        </a:cubicBezTo>
                        <a:cubicBezTo>
                          <a:pt x="958" y="5717"/>
                          <a:pt x="962" y="5716"/>
                          <a:pt x="962" y="5713"/>
                        </a:cubicBezTo>
                        <a:cubicBezTo>
                          <a:pt x="948" y="5630"/>
                          <a:pt x="967" y="5563"/>
                          <a:pt x="999" y="5494"/>
                        </a:cubicBezTo>
                        <a:cubicBezTo>
                          <a:pt x="1005" y="5523"/>
                          <a:pt x="1012" y="5551"/>
                          <a:pt x="1016" y="5577"/>
                        </a:cubicBezTo>
                        <a:cubicBezTo>
                          <a:pt x="1017" y="5580"/>
                          <a:pt x="1020" y="5579"/>
                          <a:pt x="1020" y="5577"/>
                        </a:cubicBezTo>
                        <a:cubicBezTo>
                          <a:pt x="1020" y="5542"/>
                          <a:pt x="1018" y="5508"/>
                          <a:pt x="1018" y="5473"/>
                        </a:cubicBezTo>
                        <a:cubicBezTo>
                          <a:pt x="1017" y="5467"/>
                          <a:pt x="1018" y="5462"/>
                          <a:pt x="1018" y="5456"/>
                        </a:cubicBezTo>
                        <a:cubicBezTo>
                          <a:pt x="1020" y="5452"/>
                          <a:pt x="1022" y="5448"/>
                          <a:pt x="1025" y="5443"/>
                        </a:cubicBezTo>
                        <a:cubicBezTo>
                          <a:pt x="1055" y="5387"/>
                          <a:pt x="1059" y="5321"/>
                          <a:pt x="1061" y="5259"/>
                        </a:cubicBezTo>
                        <a:cubicBezTo>
                          <a:pt x="1064" y="5172"/>
                          <a:pt x="1064" y="5091"/>
                          <a:pt x="1101" y="5011"/>
                        </a:cubicBezTo>
                        <a:cubicBezTo>
                          <a:pt x="1133" y="4942"/>
                          <a:pt x="1184" y="4884"/>
                          <a:pt x="1246" y="4842"/>
                        </a:cubicBezTo>
                        <a:cubicBezTo>
                          <a:pt x="1252" y="4838"/>
                          <a:pt x="1258" y="4833"/>
                          <a:pt x="1265" y="4829"/>
                        </a:cubicBezTo>
                        <a:cubicBezTo>
                          <a:pt x="1253" y="4862"/>
                          <a:pt x="1250" y="4896"/>
                          <a:pt x="1260" y="4941"/>
                        </a:cubicBezTo>
                        <a:cubicBezTo>
                          <a:pt x="1273" y="4998"/>
                          <a:pt x="1289" y="5038"/>
                          <a:pt x="1281" y="5098"/>
                        </a:cubicBezTo>
                        <a:cubicBezTo>
                          <a:pt x="1277" y="5130"/>
                          <a:pt x="1279" y="5160"/>
                          <a:pt x="1285" y="5192"/>
                        </a:cubicBezTo>
                        <a:cubicBezTo>
                          <a:pt x="1295" y="5238"/>
                          <a:pt x="1321" y="5280"/>
                          <a:pt x="1334" y="5325"/>
                        </a:cubicBezTo>
                        <a:cubicBezTo>
                          <a:pt x="1350" y="5385"/>
                          <a:pt x="1336" y="5453"/>
                          <a:pt x="1331" y="5513"/>
                        </a:cubicBezTo>
                        <a:cubicBezTo>
                          <a:pt x="1331" y="5515"/>
                          <a:pt x="1334" y="5516"/>
                          <a:pt x="1335" y="5514"/>
                        </a:cubicBezTo>
                        <a:cubicBezTo>
                          <a:pt x="1356" y="5442"/>
                          <a:pt x="1369" y="5373"/>
                          <a:pt x="1361" y="5298"/>
                        </a:cubicBezTo>
                        <a:cubicBezTo>
                          <a:pt x="1360" y="5287"/>
                          <a:pt x="1357" y="5276"/>
                          <a:pt x="1355" y="5265"/>
                        </a:cubicBezTo>
                        <a:cubicBezTo>
                          <a:pt x="1374" y="5291"/>
                          <a:pt x="1393" y="5317"/>
                          <a:pt x="1401" y="5344"/>
                        </a:cubicBezTo>
                        <a:cubicBezTo>
                          <a:pt x="1403" y="5347"/>
                          <a:pt x="1408" y="5346"/>
                          <a:pt x="1407" y="5342"/>
                        </a:cubicBezTo>
                        <a:cubicBezTo>
                          <a:pt x="1400" y="5300"/>
                          <a:pt x="1383" y="5267"/>
                          <a:pt x="1363" y="5230"/>
                        </a:cubicBezTo>
                        <a:cubicBezTo>
                          <a:pt x="1349" y="5204"/>
                          <a:pt x="1340" y="5177"/>
                          <a:pt x="1330" y="5150"/>
                        </a:cubicBezTo>
                        <a:cubicBezTo>
                          <a:pt x="1332" y="5120"/>
                          <a:pt x="1341" y="5090"/>
                          <a:pt x="1341" y="5057"/>
                        </a:cubicBezTo>
                        <a:cubicBezTo>
                          <a:pt x="1341" y="4979"/>
                          <a:pt x="1286" y="4902"/>
                          <a:pt x="1321" y="4827"/>
                        </a:cubicBezTo>
                        <a:cubicBezTo>
                          <a:pt x="1338" y="4792"/>
                          <a:pt x="1364" y="4758"/>
                          <a:pt x="1377" y="4722"/>
                        </a:cubicBezTo>
                        <a:cubicBezTo>
                          <a:pt x="1389" y="4745"/>
                          <a:pt x="1395" y="4770"/>
                          <a:pt x="1411" y="4793"/>
                        </a:cubicBezTo>
                        <a:cubicBezTo>
                          <a:pt x="1425" y="4812"/>
                          <a:pt x="1448" y="4824"/>
                          <a:pt x="1468" y="4835"/>
                        </a:cubicBezTo>
                        <a:cubicBezTo>
                          <a:pt x="1536" y="4871"/>
                          <a:pt x="1519" y="4917"/>
                          <a:pt x="1548" y="4974"/>
                        </a:cubicBezTo>
                        <a:cubicBezTo>
                          <a:pt x="1573" y="5023"/>
                          <a:pt x="1596" y="5031"/>
                          <a:pt x="1640" y="5058"/>
                        </a:cubicBezTo>
                        <a:cubicBezTo>
                          <a:pt x="1641" y="5059"/>
                          <a:pt x="1644" y="5057"/>
                          <a:pt x="1643" y="5055"/>
                        </a:cubicBezTo>
                        <a:cubicBezTo>
                          <a:pt x="1642" y="5054"/>
                          <a:pt x="1636" y="5044"/>
                          <a:pt x="1632" y="5041"/>
                        </a:cubicBezTo>
                        <a:cubicBezTo>
                          <a:pt x="1593" y="5012"/>
                          <a:pt x="1583" y="4973"/>
                          <a:pt x="1578" y="4927"/>
                        </a:cubicBezTo>
                        <a:cubicBezTo>
                          <a:pt x="1574" y="4894"/>
                          <a:pt x="1573" y="4853"/>
                          <a:pt x="1547" y="4828"/>
                        </a:cubicBezTo>
                        <a:cubicBezTo>
                          <a:pt x="1503" y="4788"/>
                          <a:pt x="1453" y="4772"/>
                          <a:pt x="1430" y="4711"/>
                        </a:cubicBezTo>
                        <a:cubicBezTo>
                          <a:pt x="1417" y="4675"/>
                          <a:pt x="1392" y="4641"/>
                          <a:pt x="1369" y="4607"/>
                        </a:cubicBezTo>
                        <a:cubicBezTo>
                          <a:pt x="1351" y="4548"/>
                          <a:pt x="1332" y="4500"/>
                          <a:pt x="1367" y="4432"/>
                        </a:cubicBezTo>
                        <a:cubicBezTo>
                          <a:pt x="1402" y="4361"/>
                          <a:pt x="1475" y="4309"/>
                          <a:pt x="1538" y="4265"/>
                        </a:cubicBezTo>
                        <a:cubicBezTo>
                          <a:pt x="1615" y="4209"/>
                          <a:pt x="1701" y="4169"/>
                          <a:pt x="1791" y="4141"/>
                        </a:cubicBezTo>
                        <a:cubicBezTo>
                          <a:pt x="1878" y="4114"/>
                          <a:pt x="1983" y="4088"/>
                          <a:pt x="2074" y="4103"/>
                        </a:cubicBezTo>
                        <a:cubicBezTo>
                          <a:pt x="2061" y="4106"/>
                          <a:pt x="2049" y="4107"/>
                          <a:pt x="2036" y="4110"/>
                        </a:cubicBezTo>
                        <a:cubicBezTo>
                          <a:pt x="2034" y="4110"/>
                          <a:pt x="2035" y="4113"/>
                          <a:pt x="2037" y="4112"/>
                        </a:cubicBezTo>
                        <a:cubicBezTo>
                          <a:pt x="2050" y="4109"/>
                          <a:pt x="2064" y="4108"/>
                          <a:pt x="2077" y="4105"/>
                        </a:cubicBezTo>
                        <a:lnTo>
                          <a:pt x="2078" y="4104"/>
                        </a:lnTo>
                        <a:lnTo>
                          <a:pt x="2078" y="4104"/>
                        </a:lnTo>
                        <a:cubicBezTo>
                          <a:pt x="2085" y="4105"/>
                          <a:pt x="2091" y="4104"/>
                          <a:pt x="2097" y="4101"/>
                        </a:cubicBezTo>
                        <a:cubicBezTo>
                          <a:pt x="2098" y="4114"/>
                          <a:pt x="2100" y="4127"/>
                          <a:pt x="2103" y="4139"/>
                        </a:cubicBezTo>
                        <a:cubicBezTo>
                          <a:pt x="2061" y="4155"/>
                          <a:pt x="2021" y="4175"/>
                          <a:pt x="1980" y="4192"/>
                        </a:cubicBezTo>
                        <a:cubicBezTo>
                          <a:pt x="1977" y="4194"/>
                          <a:pt x="1979" y="4199"/>
                          <a:pt x="1983" y="4198"/>
                        </a:cubicBezTo>
                        <a:cubicBezTo>
                          <a:pt x="2025" y="4185"/>
                          <a:pt x="2065" y="4167"/>
                          <a:pt x="2106" y="4152"/>
                        </a:cubicBezTo>
                        <a:cubicBezTo>
                          <a:pt x="2117" y="4198"/>
                          <a:pt x="2136" y="4242"/>
                          <a:pt x="2155" y="4275"/>
                        </a:cubicBezTo>
                        <a:cubicBezTo>
                          <a:pt x="2181" y="4319"/>
                          <a:pt x="2222" y="4353"/>
                          <a:pt x="2266" y="4378"/>
                        </a:cubicBezTo>
                        <a:cubicBezTo>
                          <a:pt x="2328" y="4413"/>
                          <a:pt x="2400" y="4409"/>
                          <a:pt x="2464" y="4437"/>
                        </a:cubicBezTo>
                        <a:cubicBezTo>
                          <a:pt x="2466" y="4438"/>
                          <a:pt x="2469" y="4439"/>
                          <a:pt x="2471" y="4441"/>
                        </a:cubicBezTo>
                        <a:cubicBezTo>
                          <a:pt x="2473" y="4443"/>
                          <a:pt x="2476" y="4446"/>
                          <a:pt x="2480" y="4447"/>
                        </a:cubicBezTo>
                        <a:cubicBezTo>
                          <a:pt x="2483" y="4448"/>
                          <a:pt x="2486" y="4449"/>
                          <a:pt x="2489" y="4451"/>
                        </a:cubicBezTo>
                        <a:cubicBezTo>
                          <a:pt x="2525" y="4474"/>
                          <a:pt x="2550" y="4510"/>
                          <a:pt x="2565" y="4551"/>
                        </a:cubicBezTo>
                        <a:cubicBezTo>
                          <a:pt x="2582" y="4644"/>
                          <a:pt x="2553" y="4728"/>
                          <a:pt x="2461" y="4783"/>
                        </a:cubicBezTo>
                        <a:cubicBezTo>
                          <a:pt x="2430" y="4802"/>
                          <a:pt x="2393" y="4817"/>
                          <a:pt x="2366" y="4842"/>
                        </a:cubicBezTo>
                        <a:cubicBezTo>
                          <a:pt x="2310" y="4892"/>
                          <a:pt x="2270" y="4911"/>
                          <a:pt x="2195" y="4915"/>
                        </a:cubicBezTo>
                        <a:cubicBezTo>
                          <a:pt x="2190" y="4916"/>
                          <a:pt x="2190" y="4922"/>
                          <a:pt x="2195" y="4922"/>
                        </a:cubicBezTo>
                        <a:cubicBezTo>
                          <a:pt x="2251" y="4921"/>
                          <a:pt x="2297" y="4922"/>
                          <a:pt x="2346" y="4893"/>
                        </a:cubicBezTo>
                        <a:cubicBezTo>
                          <a:pt x="2384" y="4870"/>
                          <a:pt x="2413" y="4847"/>
                          <a:pt x="2455" y="4831"/>
                        </a:cubicBezTo>
                        <a:cubicBezTo>
                          <a:pt x="2485" y="4819"/>
                          <a:pt x="2510" y="4805"/>
                          <a:pt x="2536" y="4785"/>
                        </a:cubicBezTo>
                        <a:cubicBezTo>
                          <a:pt x="2537" y="4784"/>
                          <a:pt x="2538" y="4783"/>
                          <a:pt x="2539" y="4782"/>
                        </a:cubicBezTo>
                        <a:cubicBezTo>
                          <a:pt x="2531" y="4801"/>
                          <a:pt x="2523" y="4820"/>
                          <a:pt x="2516" y="4839"/>
                        </a:cubicBezTo>
                        <a:cubicBezTo>
                          <a:pt x="2497" y="4887"/>
                          <a:pt x="2492" y="4947"/>
                          <a:pt x="2518" y="4993"/>
                        </a:cubicBezTo>
                        <a:cubicBezTo>
                          <a:pt x="2541" y="5032"/>
                          <a:pt x="2567" y="5061"/>
                          <a:pt x="2563" y="5109"/>
                        </a:cubicBezTo>
                        <a:cubicBezTo>
                          <a:pt x="2559" y="5157"/>
                          <a:pt x="2559" y="5197"/>
                          <a:pt x="2574" y="5242"/>
                        </a:cubicBezTo>
                        <a:cubicBezTo>
                          <a:pt x="2576" y="5247"/>
                          <a:pt x="2583" y="5245"/>
                          <a:pt x="2582" y="5240"/>
                        </a:cubicBezTo>
                        <a:cubicBezTo>
                          <a:pt x="2575" y="5191"/>
                          <a:pt x="2591" y="5145"/>
                          <a:pt x="2596" y="5099"/>
                        </a:cubicBezTo>
                        <a:cubicBezTo>
                          <a:pt x="2660" y="5165"/>
                          <a:pt x="2762" y="5183"/>
                          <a:pt x="2806" y="5266"/>
                        </a:cubicBezTo>
                        <a:cubicBezTo>
                          <a:pt x="2808" y="5270"/>
                          <a:pt x="2815" y="5267"/>
                          <a:pt x="2813" y="5263"/>
                        </a:cubicBezTo>
                        <a:cubicBezTo>
                          <a:pt x="2785" y="5194"/>
                          <a:pt x="2723" y="5153"/>
                          <a:pt x="2666" y="5109"/>
                        </a:cubicBezTo>
                        <a:cubicBezTo>
                          <a:pt x="2641" y="5090"/>
                          <a:pt x="2615" y="5063"/>
                          <a:pt x="2593" y="5033"/>
                        </a:cubicBezTo>
                        <a:cubicBezTo>
                          <a:pt x="2593" y="5032"/>
                          <a:pt x="2593" y="5030"/>
                          <a:pt x="2592" y="5029"/>
                        </a:cubicBezTo>
                        <a:cubicBezTo>
                          <a:pt x="2582" y="4991"/>
                          <a:pt x="2558" y="4965"/>
                          <a:pt x="2556" y="4922"/>
                        </a:cubicBezTo>
                        <a:cubicBezTo>
                          <a:pt x="2554" y="4883"/>
                          <a:pt x="2576" y="4839"/>
                          <a:pt x="2592" y="4804"/>
                        </a:cubicBezTo>
                        <a:cubicBezTo>
                          <a:pt x="2625" y="4728"/>
                          <a:pt x="2643" y="4655"/>
                          <a:pt x="2631" y="4581"/>
                        </a:cubicBezTo>
                        <a:cubicBezTo>
                          <a:pt x="2651" y="4590"/>
                          <a:pt x="2670" y="4600"/>
                          <a:pt x="2686" y="4617"/>
                        </a:cubicBezTo>
                        <a:cubicBezTo>
                          <a:pt x="2717" y="4649"/>
                          <a:pt x="2734" y="4690"/>
                          <a:pt x="2770" y="4717"/>
                        </a:cubicBezTo>
                        <a:cubicBezTo>
                          <a:pt x="2773" y="4719"/>
                          <a:pt x="2775" y="4720"/>
                          <a:pt x="2778" y="4722"/>
                        </a:cubicBezTo>
                        <a:cubicBezTo>
                          <a:pt x="2780" y="4726"/>
                          <a:pt x="2783" y="4730"/>
                          <a:pt x="2786" y="4733"/>
                        </a:cubicBezTo>
                        <a:cubicBezTo>
                          <a:pt x="2810" y="4757"/>
                          <a:pt x="2835" y="4770"/>
                          <a:pt x="2857" y="4798"/>
                        </a:cubicBezTo>
                        <a:cubicBezTo>
                          <a:pt x="2877" y="4824"/>
                          <a:pt x="2896" y="4838"/>
                          <a:pt x="2923" y="4854"/>
                        </a:cubicBezTo>
                        <a:cubicBezTo>
                          <a:pt x="2961" y="4874"/>
                          <a:pt x="2980" y="4909"/>
                          <a:pt x="2999" y="4946"/>
                        </a:cubicBezTo>
                        <a:cubicBezTo>
                          <a:pt x="3036" y="5017"/>
                          <a:pt x="3111" y="5123"/>
                          <a:pt x="3207" y="5089"/>
                        </a:cubicBezTo>
                        <a:cubicBezTo>
                          <a:pt x="3210" y="5088"/>
                          <a:pt x="3209" y="5084"/>
                          <a:pt x="3206" y="5084"/>
                        </a:cubicBezTo>
                        <a:cubicBezTo>
                          <a:pt x="3059" y="5074"/>
                          <a:pt x="3064" y="4893"/>
                          <a:pt x="2971" y="4820"/>
                        </a:cubicBezTo>
                        <a:cubicBezTo>
                          <a:pt x="2945" y="4800"/>
                          <a:pt x="2922" y="4794"/>
                          <a:pt x="2900" y="4765"/>
                        </a:cubicBezTo>
                        <a:cubicBezTo>
                          <a:pt x="2897" y="4761"/>
                          <a:pt x="2893" y="4756"/>
                          <a:pt x="2890" y="4752"/>
                        </a:cubicBezTo>
                        <a:cubicBezTo>
                          <a:pt x="2896" y="4752"/>
                          <a:pt x="2901" y="4752"/>
                          <a:pt x="2907" y="4751"/>
                        </a:cubicBezTo>
                        <a:cubicBezTo>
                          <a:pt x="3016" y="4745"/>
                          <a:pt x="3093" y="4824"/>
                          <a:pt x="3201" y="4829"/>
                        </a:cubicBezTo>
                        <a:cubicBezTo>
                          <a:pt x="3211" y="4830"/>
                          <a:pt x="3222" y="4831"/>
                          <a:pt x="3232" y="4831"/>
                        </a:cubicBezTo>
                        <a:cubicBezTo>
                          <a:pt x="3263" y="4850"/>
                          <a:pt x="3295" y="4872"/>
                          <a:pt x="3329" y="4876"/>
                        </a:cubicBezTo>
                        <a:cubicBezTo>
                          <a:pt x="3373" y="4880"/>
                          <a:pt x="3390" y="4896"/>
                          <a:pt x="3417" y="4928"/>
                        </a:cubicBezTo>
                        <a:cubicBezTo>
                          <a:pt x="3433" y="4946"/>
                          <a:pt x="3448" y="4959"/>
                          <a:pt x="3469" y="4972"/>
                        </a:cubicBezTo>
                        <a:cubicBezTo>
                          <a:pt x="3472" y="4974"/>
                          <a:pt x="3475" y="4969"/>
                          <a:pt x="3472" y="4967"/>
                        </a:cubicBezTo>
                        <a:cubicBezTo>
                          <a:pt x="3422" y="4932"/>
                          <a:pt x="3422" y="4864"/>
                          <a:pt x="3362" y="4841"/>
                        </a:cubicBezTo>
                        <a:cubicBezTo>
                          <a:pt x="3359" y="4839"/>
                          <a:pt x="3356" y="4838"/>
                          <a:pt x="3353" y="4837"/>
                        </a:cubicBezTo>
                        <a:cubicBezTo>
                          <a:pt x="3374" y="4840"/>
                          <a:pt x="3396" y="4843"/>
                          <a:pt x="3417" y="4849"/>
                        </a:cubicBezTo>
                        <a:cubicBezTo>
                          <a:pt x="3487" y="4870"/>
                          <a:pt x="3526" y="4941"/>
                          <a:pt x="3543" y="5007"/>
                        </a:cubicBezTo>
                        <a:cubicBezTo>
                          <a:pt x="3545" y="5015"/>
                          <a:pt x="3557" y="5011"/>
                          <a:pt x="3555" y="5003"/>
                        </a:cubicBezTo>
                        <a:cubicBezTo>
                          <a:pt x="3536" y="4909"/>
                          <a:pt x="3507" y="4828"/>
                          <a:pt x="3411" y="4790"/>
                        </a:cubicBezTo>
                        <a:cubicBezTo>
                          <a:pt x="3400" y="4786"/>
                          <a:pt x="3388" y="4783"/>
                          <a:pt x="3375" y="4780"/>
                        </a:cubicBezTo>
                        <a:cubicBezTo>
                          <a:pt x="3419" y="4768"/>
                          <a:pt x="3462" y="4763"/>
                          <a:pt x="3514" y="4774"/>
                        </a:cubicBezTo>
                        <a:cubicBezTo>
                          <a:pt x="3521" y="4775"/>
                          <a:pt x="3524" y="4765"/>
                          <a:pt x="3517" y="4763"/>
                        </a:cubicBezTo>
                        <a:cubicBezTo>
                          <a:pt x="3471" y="4750"/>
                          <a:pt x="3419" y="4730"/>
                          <a:pt x="3369" y="4743"/>
                        </a:cubicBezTo>
                        <a:cubicBezTo>
                          <a:pt x="3341" y="4751"/>
                          <a:pt x="3315" y="4763"/>
                          <a:pt x="3288" y="4772"/>
                        </a:cubicBezTo>
                        <a:cubicBezTo>
                          <a:pt x="3258" y="4772"/>
                          <a:pt x="3228" y="4773"/>
                          <a:pt x="3201" y="4772"/>
                        </a:cubicBezTo>
                        <a:cubicBezTo>
                          <a:pt x="3128" y="4769"/>
                          <a:pt x="3084" y="4726"/>
                          <a:pt x="3019" y="4705"/>
                        </a:cubicBezTo>
                        <a:cubicBezTo>
                          <a:pt x="3016" y="4704"/>
                          <a:pt x="3013" y="4703"/>
                          <a:pt x="3010" y="4702"/>
                        </a:cubicBezTo>
                        <a:cubicBezTo>
                          <a:pt x="3031" y="4684"/>
                          <a:pt x="3042" y="4659"/>
                          <a:pt x="3036" y="4627"/>
                        </a:cubicBezTo>
                        <a:cubicBezTo>
                          <a:pt x="3026" y="4576"/>
                          <a:pt x="3031" y="4531"/>
                          <a:pt x="3083" y="4509"/>
                        </a:cubicBezTo>
                        <a:cubicBezTo>
                          <a:pt x="3105" y="4499"/>
                          <a:pt x="3133" y="4487"/>
                          <a:pt x="3145" y="4464"/>
                        </a:cubicBezTo>
                        <a:cubicBezTo>
                          <a:pt x="3168" y="4420"/>
                          <a:pt x="3175" y="4377"/>
                          <a:pt x="3137" y="4342"/>
                        </a:cubicBezTo>
                        <a:cubicBezTo>
                          <a:pt x="3134" y="4340"/>
                          <a:pt x="3131" y="4343"/>
                          <a:pt x="3132" y="4346"/>
                        </a:cubicBezTo>
                        <a:cubicBezTo>
                          <a:pt x="3198" y="4434"/>
                          <a:pt x="3084" y="4461"/>
                          <a:pt x="3030" y="4488"/>
                        </a:cubicBezTo>
                        <a:cubicBezTo>
                          <a:pt x="3012" y="4498"/>
                          <a:pt x="2999" y="4508"/>
                          <a:pt x="2989" y="4521"/>
                        </a:cubicBezTo>
                        <a:cubicBezTo>
                          <a:pt x="2982" y="4512"/>
                          <a:pt x="2973" y="4505"/>
                          <a:pt x="2962" y="4498"/>
                        </a:cubicBezTo>
                        <a:cubicBezTo>
                          <a:pt x="2941" y="4486"/>
                          <a:pt x="2916" y="4481"/>
                          <a:pt x="2893" y="4473"/>
                        </a:cubicBezTo>
                        <a:cubicBezTo>
                          <a:pt x="2841" y="4456"/>
                          <a:pt x="2844" y="4417"/>
                          <a:pt x="2828" y="4374"/>
                        </a:cubicBezTo>
                        <a:cubicBezTo>
                          <a:pt x="2826" y="4371"/>
                          <a:pt x="2822" y="4371"/>
                          <a:pt x="2822" y="4375"/>
                        </a:cubicBezTo>
                        <a:cubicBezTo>
                          <a:pt x="2822" y="4422"/>
                          <a:pt x="2819" y="4455"/>
                          <a:pt x="2862" y="4486"/>
                        </a:cubicBezTo>
                        <a:cubicBezTo>
                          <a:pt x="2884" y="4502"/>
                          <a:pt x="2912" y="4508"/>
                          <a:pt x="2935" y="4523"/>
                        </a:cubicBezTo>
                        <a:cubicBezTo>
                          <a:pt x="2952" y="4535"/>
                          <a:pt x="2963" y="4551"/>
                          <a:pt x="2971" y="4569"/>
                        </a:cubicBezTo>
                        <a:cubicBezTo>
                          <a:pt x="2969" y="4609"/>
                          <a:pt x="3002" y="4647"/>
                          <a:pt x="2954" y="4675"/>
                        </a:cubicBezTo>
                        <a:cubicBezTo>
                          <a:pt x="2929" y="4691"/>
                          <a:pt x="2900" y="4693"/>
                          <a:pt x="2872" y="4694"/>
                        </a:cubicBezTo>
                        <a:cubicBezTo>
                          <a:pt x="2852" y="4692"/>
                          <a:pt x="2832" y="4688"/>
                          <a:pt x="2814" y="4678"/>
                        </a:cubicBezTo>
                        <a:cubicBezTo>
                          <a:pt x="2766" y="4652"/>
                          <a:pt x="2743" y="4588"/>
                          <a:pt x="2702" y="4553"/>
                        </a:cubicBezTo>
                        <a:cubicBezTo>
                          <a:pt x="2689" y="4541"/>
                          <a:pt x="2673" y="4534"/>
                          <a:pt x="2657" y="4527"/>
                        </a:cubicBezTo>
                        <a:cubicBezTo>
                          <a:pt x="2617" y="4512"/>
                          <a:pt x="2603" y="4485"/>
                          <a:pt x="2581" y="4452"/>
                        </a:cubicBezTo>
                        <a:cubicBezTo>
                          <a:pt x="2570" y="4436"/>
                          <a:pt x="2557" y="4426"/>
                          <a:pt x="2543" y="4420"/>
                        </a:cubicBezTo>
                        <a:cubicBezTo>
                          <a:pt x="2538" y="4416"/>
                          <a:pt x="2533" y="4413"/>
                          <a:pt x="2529" y="4410"/>
                        </a:cubicBezTo>
                        <a:cubicBezTo>
                          <a:pt x="2559" y="4401"/>
                          <a:pt x="2586" y="4382"/>
                          <a:pt x="2612" y="4348"/>
                        </a:cubicBezTo>
                        <a:cubicBezTo>
                          <a:pt x="2625" y="4331"/>
                          <a:pt x="2629" y="4302"/>
                          <a:pt x="2634" y="4281"/>
                        </a:cubicBezTo>
                        <a:cubicBezTo>
                          <a:pt x="2645" y="4227"/>
                          <a:pt x="2670" y="4199"/>
                          <a:pt x="2716" y="4170"/>
                        </a:cubicBezTo>
                        <a:cubicBezTo>
                          <a:pt x="2769" y="4137"/>
                          <a:pt x="2807" y="4091"/>
                          <a:pt x="2848" y="4045"/>
                        </a:cubicBezTo>
                        <a:cubicBezTo>
                          <a:pt x="2880" y="4011"/>
                          <a:pt x="2913" y="3986"/>
                          <a:pt x="2950" y="3971"/>
                        </a:cubicBezTo>
                        <a:cubicBezTo>
                          <a:pt x="2952" y="3971"/>
                          <a:pt x="2954" y="3971"/>
                          <a:pt x="2955" y="3971"/>
                        </a:cubicBezTo>
                        <a:cubicBezTo>
                          <a:pt x="2988" y="3957"/>
                          <a:pt x="3004" y="3962"/>
                          <a:pt x="3037" y="3971"/>
                        </a:cubicBezTo>
                        <a:cubicBezTo>
                          <a:pt x="3074" y="3981"/>
                          <a:pt x="3108" y="3972"/>
                          <a:pt x="3136" y="4004"/>
                        </a:cubicBezTo>
                        <a:cubicBezTo>
                          <a:pt x="3171" y="4042"/>
                          <a:pt x="3184" y="4093"/>
                          <a:pt x="3223" y="4130"/>
                        </a:cubicBezTo>
                        <a:cubicBezTo>
                          <a:pt x="3227" y="4134"/>
                          <a:pt x="3235" y="4128"/>
                          <a:pt x="3231" y="4123"/>
                        </a:cubicBezTo>
                        <a:cubicBezTo>
                          <a:pt x="3194" y="4076"/>
                          <a:pt x="3192" y="4015"/>
                          <a:pt x="3157" y="3970"/>
                        </a:cubicBezTo>
                        <a:cubicBezTo>
                          <a:pt x="3197" y="3977"/>
                          <a:pt x="3237" y="3983"/>
                          <a:pt x="3278" y="3982"/>
                        </a:cubicBezTo>
                        <a:cubicBezTo>
                          <a:pt x="3286" y="3981"/>
                          <a:pt x="3294" y="3981"/>
                          <a:pt x="3301" y="3980"/>
                        </a:cubicBezTo>
                        <a:cubicBezTo>
                          <a:pt x="3308" y="3981"/>
                          <a:pt x="3316" y="3982"/>
                          <a:pt x="3322" y="3983"/>
                        </a:cubicBezTo>
                        <a:cubicBezTo>
                          <a:pt x="3342" y="3988"/>
                          <a:pt x="3373" y="3994"/>
                          <a:pt x="3389" y="4009"/>
                        </a:cubicBezTo>
                        <a:cubicBezTo>
                          <a:pt x="3392" y="4013"/>
                          <a:pt x="3398" y="4008"/>
                          <a:pt x="3395" y="4004"/>
                        </a:cubicBezTo>
                        <a:cubicBezTo>
                          <a:pt x="3383" y="3988"/>
                          <a:pt x="3360" y="3977"/>
                          <a:pt x="3341" y="3969"/>
                        </a:cubicBezTo>
                        <a:cubicBezTo>
                          <a:pt x="3413" y="3938"/>
                          <a:pt x="3428" y="3856"/>
                          <a:pt x="3448" y="3776"/>
                        </a:cubicBezTo>
                        <a:cubicBezTo>
                          <a:pt x="3449" y="3772"/>
                          <a:pt x="3443" y="3771"/>
                          <a:pt x="3442" y="3774"/>
                        </a:cubicBezTo>
                        <a:cubicBezTo>
                          <a:pt x="3415" y="3852"/>
                          <a:pt x="3401" y="3928"/>
                          <a:pt x="3302" y="3940"/>
                        </a:cubicBezTo>
                        <a:cubicBezTo>
                          <a:pt x="3237" y="3947"/>
                          <a:pt x="3162" y="3918"/>
                          <a:pt x="3099" y="3907"/>
                        </a:cubicBezTo>
                        <a:cubicBezTo>
                          <a:pt x="3089" y="3905"/>
                          <a:pt x="3079" y="3903"/>
                          <a:pt x="3070" y="3902"/>
                        </a:cubicBezTo>
                        <a:cubicBezTo>
                          <a:pt x="3079" y="3898"/>
                          <a:pt x="3089" y="3892"/>
                          <a:pt x="3097" y="3885"/>
                        </a:cubicBezTo>
                        <a:cubicBezTo>
                          <a:pt x="3119" y="3867"/>
                          <a:pt x="3128" y="3829"/>
                          <a:pt x="3132" y="3802"/>
                        </a:cubicBezTo>
                        <a:cubicBezTo>
                          <a:pt x="3140" y="3737"/>
                          <a:pt x="3134" y="3677"/>
                          <a:pt x="3186" y="3626"/>
                        </a:cubicBezTo>
                        <a:cubicBezTo>
                          <a:pt x="3191" y="3622"/>
                          <a:pt x="3184" y="3616"/>
                          <a:pt x="3180" y="3620"/>
                        </a:cubicBezTo>
                        <a:cubicBezTo>
                          <a:pt x="3122" y="3668"/>
                          <a:pt x="3119" y="3729"/>
                          <a:pt x="3099" y="3798"/>
                        </a:cubicBezTo>
                        <a:cubicBezTo>
                          <a:pt x="3081" y="3861"/>
                          <a:pt x="3034" y="3862"/>
                          <a:pt x="2986" y="3887"/>
                        </a:cubicBezTo>
                        <a:cubicBezTo>
                          <a:pt x="2969" y="3896"/>
                          <a:pt x="2951" y="3906"/>
                          <a:pt x="2933" y="3917"/>
                        </a:cubicBezTo>
                        <a:cubicBezTo>
                          <a:pt x="2895" y="3931"/>
                          <a:pt x="2858" y="3955"/>
                          <a:pt x="2823" y="3989"/>
                        </a:cubicBezTo>
                        <a:cubicBezTo>
                          <a:pt x="2814" y="3997"/>
                          <a:pt x="2805" y="4006"/>
                          <a:pt x="2797" y="4015"/>
                        </a:cubicBezTo>
                        <a:cubicBezTo>
                          <a:pt x="2798" y="4013"/>
                          <a:pt x="2799" y="4010"/>
                          <a:pt x="2799" y="4008"/>
                        </a:cubicBezTo>
                        <a:cubicBezTo>
                          <a:pt x="2818" y="3949"/>
                          <a:pt x="2868" y="3914"/>
                          <a:pt x="2890" y="3859"/>
                        </a:cubicBezTo>
                        <a:cubicBezTo>
                          <a:pt x="2921" y="3779"/>
                          <a:pt x="2909" y="3696"/>
                          <a:pt x="2955" y="3618"/>
                        </a:cubicBezTo>
                        <a:cubicBezTo>
                          <a:pt x="2956" y="3617"/>
                          <a:pt x="2954" y="3616"/>
                          <a:pt x="2954" y="3617"/>
                        </a:cubicBezTo>
                        <a:cubicBezTo>
                          <a:pt x="2922" y="3656"/>
                          <a:pt x="2899" y="3697"/>
                          <a:pt x="2883" y="3745"/>
                        </a:cubicBezTo>
                        <a:cubicBezTo>
                          <a:pt x="2871" y="3777"/>
                          <a:pt x="2873" y="3813"/>
                          <a:pt x="2858" y="3845"/>
                        </a:cubicBezTo>
                        <a:cubicBezTo>
                          <a:pt x="2849" y="3866"/>
                          <a:pt x="2831" y="3884"/>
                          <a:pt x="2814" y="3901"/>
                        </a:cubicBezTo>
                        <a:cubicBezTo>
                          <a:pt x="2812" y="3863"/>
                          <a:pt x="2779" y="3832"/>
                          <a:pt x="2775" y="3793"/>
                        </a:cubicBezTo>
                        <a:cubicBezTo>
                          <a:pt x="2775" y="3789"/>
                          <a:pt x="2769" y="3788"/>
                          <a:pt x="2768" y="3792"/>
                        </a:cubicBezTo>
                        <a:cubicBezTo>
                          <a:pt x="2763" y="3826"/>
                          <a:pt x="2778" y="3855"/>
                          <a:pt x="2787" y="3887"/>
                        </a:cubicBezTo>
                        <a:cubicBezTo>
                          <a:pt x="2793" y="3907"/>
                          <a:pt x="2787" y="3926"/>
                          <a:pt x="2780" y="3945"/>
                        </a:cubicBezTo>
                        <a:cubicBezTo>
                          <a:pt x="2764" y="3974"/>
                          <a:pt x="2754" y="4010"/>
                          <a:pt x="2744" y="4041"/>
                        </a:cubicBezTo>
                        <a:cubicBezTo>
                          <a:pt x="2736" y="4066"/>
                          <a:pt x="2726" y="4085"/>
                          <a:pt x="2714" y="4101"/>
                        </a:cubicBezTo>
                        <a:cubicBezTo>
                          <a:pt x="2711" y="4104"/>
                          <a:pt x="2707" y="4107"/>
                          <a:pt x="2704" y="4109"/>
                        </a:cubicBezTo>
                        <a:cubicBezTo>
                          <a:pt x="2683" y="4125"/>
                          <a:pt x="2662" y="4138"/>
                          <a:pt x="2644" y="4153"/>
                        </a:cubicBezTo>
                        <a:cubicBezTo>
                          <a:pt x="2643" y="4153"/>
                          <a:pt x="2643" y="4153"/>
                          <a:pt x="2643" y="4153"/>
                        </a:cubicBezTo>
                        <a:cubicBezTo>
                          <a:pt x="2664" y="4092"/>
                          <a:pt x="2641" y="4027"/>
                          <a:pt x="2605" y="3975"/>
                        </a:cubicBezTo>
                        <a:cubicBezTo>
                          <a:pt x="2604" y="3974"/>
                          <a:pt x="2601" y="3975"/>
                          <a:pt x="2602" y="3976"/>
                        </a:cubicBezTo>
                        <a:cubicBezTo>
                          <a:pt x="2620" y="4022"/>
                          <a:pt x="2632" y="4060"/>
                          <a:pt x="2625" y="4111"/>
                        </a:cubicBezTo>
                        <a:cubicBezTo>
                          <a:pt x="2620" y="4140"/>
                          <a:pt x="2597" y="4161"/>
                          <a:pt x="2588" y="4188"/>
                        </a:cubicBezTo>
                        <a:cubicBezTo>
                          <a:pt x="2580" y="4212"/>
                          <a:pt x="2579" y="4237"/>
                          <a:pt x="2577" y="4262"/>
                        </a:cubicBezTo>
                        <a:cubicBezTo>
                          <a:pt x="2565" y="4312"/>
                          <a:pt x="2556" y="4360"/>
                          <a:pt x="2482" y="4364"/>
                        </a:cubicBezTo>
                        <a:cubicBezTo>
                          <a:pt x="2446" y="4366"/>
                          <a:pt x="2412" y="4358"/>
                          <a:pt x="2376" y="4356"/>
                        </a:cubicBezTo>
                        <a:cubicBezTo>
                          <a:pt x="2364" y="4353"/>
                          <a:pt x="2351" y="4349"/>
                          <a:pt x="2338" y="4346"/>
                        </a:cubicBezTo>
                        <a:cubicBezTo>
                          <a:pt x="2309" y="4337"/>
                          <a:pt x="2282" y="4322"/>
                          <a:pt x="2259" y="4303"/>
                        </a:cubicBezTo>
                        <a:cubicBezTo>
                          <a:pt x="2208" y="4188"/>
                          <a:pt x="2363" y="4047"/>
                          <a:pt x="2443" y="3986"/>
                        </a:cubicBezTo>
                        <a:cubicBezTo>
                          <a:pt x="2446" y="3983"/>
                          <a:pt x="2443" y="3977"/>
                          <a:pt x="2439" y="3980"/>
                        </a:cubicBezTo>
                        <a:cubicBezTo>
                          <a:pt x="2365" y="4036"/>
                          <a:pt x="2287" y="4109"/>
                          <a:pt x="2243" y="4193"/>
                        </a:cubicBezTo>
                        <a:cubicBezTo>
                          <a:pt x="2233" y="4213"/>
                          <a:pt x="2224" y="4241"/>
                          <a:pt x="2224" y="4268"/>
                        </a:cubicBezTo>
                        <a:cubicBezTo>
                          <a:pt x="2221" y="4265"/>
                          <a:pt x="2218" y="4261"/>
                          <a:pt x="2216" y="4257"/>
                        </a:cubicBezTo>
                        <a:cubicBezTo>
                          <a:pt x="2214" y="4250"/>
                          <a:pt x="2213" y="4243"/>
                          <a:pt x="2211" y="4236"/>
                        </a:cubicBezTo>
                        <a:cubicBezTo>
                          <a:pt x="2205" y="4200"/>
                          <a:pt x="2222" y="4172"/>
                          <a:pt x="2230" y="4139"/>
                        </a:cubicBezTo>
                        <a:cubicBezTo>
                          <a:pt x="2232" y="4129"/>
                          <a:pt x="2230" y="4119"/>
                          <a:pt x="2228" y="4109"/>
                        </a:cubicBezTo>
                        <a:cubicBezTo>
                          <a:pt x="2223" y="4078"/>
                          <a:pt x="2240" y="4063"/>
                          <a:pt x="2260" y="4044"/>
                        </a:cubicBezTo>
                        <a:cubicBezTo>
                          <a:pt x="2283" y="4021"/>
                          <a:pt x="2303" y="3997"/>
                          <a:pt x="2321" y="3970"/>
                        </a:cubicBezTo>
                        <a:cubicBezTo>
                          <a:pt x="2343" y="3938"/>
                          <a:pt x="2361" y="3906"/>
                          <a:pt x="2388" y="3877"/>
                        </a:cubicBezTo>
                        <a:cubicBezTo>
                          <a:pt x="2412" y="3850"/>
                          <a:pt x="2439" y="3827"/>
                          <a:pt x="2466" y="3804"/>
                        </a:cubicBezTo>
                        <a:cubicBezTo>
                          <a:pt x="2513" y="3764"/>
                          <a:pt x="2567" y="3733"/>
                          <a:pt x="2617" y="3699"/>
                        </a:cubicBezTo>
                        <a:cubicBezTo>
                          <a:pt x="2624" y="3695"/>
                          <a:pt x="2631" y="3691"/>
                          <a:pt x="2637" y="3688"/>
                        </a:cubicBezTo>
                        <a:cubicBezTo>
                          <a:pt x="2781" y="3606"/>
                          <a:pt x="2886" y="3459"/>
                          <a:pt x="2894" y="3304"/>
                        </a:cubicBezTo>
                        <a:cubicBezTo>
                          <a:pt x="2896" y="3304"/>
                          <a:pt x="2897" y="3303"/>
                          <a:pt x="2897" y="3302"/>
                        </a:cubicBezTo>
                        <a:cubicBezTo>
                          <a:pt x="2899" y="3246"/>
                          <a:pt x="2890" y="3198"/>
                          <a:pt x="2875" y="3148"/>
                        </a:cubicBezTo>
                        <a:cubicBezTo>
                          <a:pt x="2915" y="3195"/>
                          <a:pt x="2958" y="3241"/>
                          <a:pt x="2970" y="3301"/>
                        </a:cubicBezTo>
                        <a:cubicBezTo>
                          <a:pt x="2971" y="3307"/>
                          <a:pt x="2980" y="3306"/>
                          <a:pt x="2980" y="3300"/>
                        </a:cubicBezTo>
                        <a:cubicBezTo>
                          <a:pt x="2976" y="3236"/>
                          <a:pt x="2949" y="3186"/>
                          <a:pt x="2918" y="3131"/>
                        </a:cubicBezTo>
                        <a:cubicBezTo>
                          <a:pt x="2876" y="3058"/>
                          <a:pt x="2845" y="2994"/>
                          <a:pt x="2843" y="2910"/>
                        </a:cubicBezTo>
                        <a:cubicBezTo>
                          <a:pt x="2860" y="2957"/>
                          <a:pt x="2886" y="3004"/>
                          <a:pt x="2907" y="3048"/>
                        </a:cubicBezTo>
                        <a:cubicBezTo>
                          <a:pt x="2945" y="3127"/>
                          <a:pt x="3007" y="3180"/>
                          <a:pt x="3019" y="3272"/>
                        </a:cubicBezTo>
                        <a:cubicBezTo>
                          <a:pt x="3030" y="3351"/>
                          <a:pt x="2982" y="3412"/>
                          <a:pt x="2972" y="3485"/>
                        </a:cubicBezTo>
                        <a:cubicBezTo>
                          <a:pt x="2972" y="3489"/>
                          <a:pt x="2977" y="3491"/>
                          <a:pt x="2978" y="3487"/>
                        </a:cubicBezTo>
                        <a:cubicBezTo>
                          <a:pt x="2991" y="3431"/>
                          <a:pt x="3021" y="3380"/>
                          <a:pt x="3031" y="3322"/>
                        </a:cubicBezTo>
                        <a:cubicBezTo>
                          <a:pt x="3040" y="3271"/>
                          <a:pt x="3028" y="3222"/>
                          <a:pt x="3007" y="3176"/>
                        </a:cubicBezTo>
                        <a:cubicBezTo>
                          <a:pt x="2977" y="3105"/>
                          <a:pt x="2930" y="3045"/>
                          <a:pt x="2903" y="2971"/>
                        </a:cubicBezTo>
                        <a:cubicBezTo>
                          <a:pt x="2875" y="2895"/>
                          <a:pt x="2860" y="2833"/>
                          <a:pt x="2872" y="2755"/>
                        </a:cubicBezTo>
                        <a:cubicBezTo>
                          <a:pt x="2880" y="2736"/>
                          <a:pt x="2890" y="2717"/>
                          <a:pt x="2900" y="2700"/>
                        </a:cubicBezTo>
                        <a:cubicBezTo>
                          <a:pt x="2944" y="2721"/>
                          <a:pt x="2991" y="2735"/>
                          <a:pt x="3035" y="2756"/>
                        </a:cubicBezTo>
                        <a:cubicBezTo>
                          <a:pt x="3087" y="2782"/>
                          <a:pt x="3138" y="2812"/>
                          <a:pt x="3179" y="2854"/>
                        </a:cubicBezTo>
                        <a:cubicBezTo>
                          <a:pt x="3182" y="2856"/>
                          <a:pt x="3186" y="2853"/>
                          <a:pt x="3183" y="2850"/>
                        </a:cubicBezTo>
                        <a:cubicBezTo>
                          <a:pt x="3144" y="2811"/>
                          <a:pt x="3098" y="2781"/>
                          <a:pt x="3049" y="2755"/>
                        </a:cubicBezTo>
                        <a:cubicBezTo>
                          <a:pt x="3003" y="2730"/>
                          <a:pt x="2952" y="2715"/>
                          <a:pt x="2906" y="2691"/>
                        </a:cubicBezTo>
                        <a:cubicBezTo>
                          <a:pt x="2908" y="2688"/>
                          <a:pt x="2910" y="2686"/>
                          <a:pt x="2911" y="2683"/>
                        </a:cubicBezTo>
                        <a:cubicBezTo>
                          <a:pt x="2933" y="2687"/>
                          <a:pt x="2956" y="2687"/>
                          <a:pt x="2977" y="2690"/>
                        </a:cubicBezTo>
                        <a:cubicBezTo>
                          <a:pt x="3006" y="2695"/>
                          <a:pt x="3034" y="2704"/>
                          <a:pt x="3060" y="2717"/>
                        </a:cubicBezTo>
                        <a:cubicBezTo>
                          <a:pt x="3061" y="2717"/>
                          <a:pt x="3061" y="2716"/>
                          <a:pt x="3060" y="2715"/>
                        </a:cubicBezTo>
                        <a:cubicBezTo>
                          <a:pt x="3023" y="2694"/>
                          <a:pt x="2968" y="2671"/>
                          <a:pt x="2921" y="2670"/>
                        </a:cubicBezTo>
                        <a:cubicBezTo>
                          <a:pt x="2923" y="2667"/>
                          <a:pt x="2925" y="2665"/>
                          <a:pt x="2926" y="2663"/>
                        </a:cubicBezTo>
                        <a:cubicBezTo>
                          <a:pt x="3000" y="2687"/>
                          <a:pt x="3081" y="2699"/>
                          <a:pt x="3157" y="2708"/>
                        </a:cubicBezTo>
                        <a:cubicBezTo>
                          <a:pt x="3160" y="2709"/>
                          <a:pt x="3160" y="2705"/>
                          <a:pt x="3158" y="2704"/>
                        </a:cubicBezTo>
                        <a:cubicBezTo>
                          <a:pt x="3118" y="2695"/>
                          <a:pt x="3079" y="2682"/>
                          <a:pt x="3038" y="2676"/>
                        </a:cubicBezTo>
                        <a:cubicBezTo>
                          <a:pt x="3005" y="2672"/>
                          <a:pt x="2971" y="2654"/>
                          <a:pt x="2937" y="2651"/>
                        </a:cubicBezTo>
                        <a:cubicBezTo>
                          <a:pt x="2943" y="2643"/>
                          <a:pt x="2950" y="2636"/>
                          <a:pt x="2957" y="2630"/>
                        </a:cubicBezTo>
                        <a:cubicBezTo>
                          <a:pt x="3000" y="2638"/>
                          <a:pt x="3042" y="2649"/>
                          <a:pt x="3085" y="2656"/>
                        </a:cubicBezTo>
                        <a:cubicBezTo>
                          <a:pt x="3141" y="2664"/>
                          <a:pt x="3198" y="2669"/>
                          <a:pt x="3255" y="2672"/>
                        </a:cubicBezTo>
                        <a:cubicBezTo>
                          <a:pt x="3373" y="2676"/>
                          <a:pt x="3492" y="2667"/>
                          <a:pt x="3607" y="2639"/>
                        </a:cubicBezTo>
                        <a:cubicBezTo>
                          <a:pt x="3612" y="2638"/>
                          <a:pt x="3610" y="2632"/>
                          <a:pt x="3605" y="2632"/>
                        </a:cubicBezTo>
                        <a:cubicBezTo>
                          <a:pt x="3489" y="2649"/>
                          <a:pt x="3373" y="2660"/>
                          <a:pt x="3255" y="2656"/>
                        </a:cubicBezTo>
                        <a:cubicBezTo>
                          <a:pt x="3195" y="2654"/>
                          <a:pt x="3135" y="2648"/>
                          <a:pt x="3076" y="2639"/>
                        </a:cubicBezTo>
                        <a:cubicBezTo>
                          <a:pt x="3042" y="2634"/>
                          <a:pt x="3002" y="2623"/>
                          <a:pt x="2966" y="2621"/>
                        </a:cubicBezTo>
                        <a:cubicBezTo>
                          <a:pt x="2972" y="2616"/>
                          <a:pt x="2978" y="2610"/>
                          <a:pt x="2985" y="2606"/>
                        </a:cubicBezTo>
                        <a:lnTo>
                          <a:pt x="2985" y="2606"/>
                        </a:lnTo>
                        <a:cubicBezTo>
                          <a:pt x="2993" y="2612"/>
                          <a:pt x="3005" y="2611"/>
                          <a:pt x="3015" y="2612"/>
                        </a:cubicBezTo>
                        <a:cubicBezTo>
                          <a:pt x="3029" y="2612"/>
                          <a:pt x="3043" y="2612"/>
                          <a:pt x="3056" y="2614"/>
                        </a:cubicBezTo>
                        <a:cubicBezTo>
                          <a:pt x="3059" y="2614"/>
                          <a:pt x="3059" y="2610"/>
                          <a:pt x="3057" y="2610"/>
                        </a:cubicBezTo>
                        <a:cubicBezTo>
                          <a:pt x="3045" y="2608"/>
                          <a:pt x="3033" y="2606"/>
                          <a:pt x="3020" y="2605"/>
                        </a:cubicBezTo>
                        <a:cubicBezTo>
                          <a:pt x="3011" y="2603"/>
                          <a:pt x="3002" y="2600"/>
                          <a:pt x="2993" y="2599"/>
                        </a:cubicBezTo>
                        <a:cubicBezTo>
                          <a:pt x="3005" y="2591"/>
                          <a:pt x="3017" y="2583"/>
                          <a:pt x="3030" y="2576"/>
                        </a:cubicBezTo>
                        <a:cubicBezTo>
                          <a:pt x="3060" y="2573"/>
                          <a:pt x="3087" y="2578"/>
                          <a:pt x="3118" y="2583"/>
                        </a:cubicBezTo>
                        <a:cubicBezTo>
                          <a:pt x="3149" y="2589"/>
                          <a:pt x="3180" y="2590"/>
                          <a:pt x="3212" y="2593"/>
                        </a:cubicBezTo>
                        <a:cubicBezTo>
                          <a:pt x="3279" y="2599"/>
                          <a:pt x="3349" y="2608"/>
                          <a:pt x="3417" y="2597"/>
                        </a:cubicBezTo>
                        <a:cubicBezTo>
                          <a:pt x="3421" y="2596"/>
                          <a:pt x="3420" y="2590"/>
                          <a:pt x="3416" y="2590"/>
                        </a:cubicBezTo>
                        <a:cubicBezTo>
                          <a:pt x="3343" y="2590"/>
                          <a:pt x="3271" y="2586"/>
                          <a:pt x="3198" y="2580"/>
                        </a:cubicBezTo>
                        <a:cubicBezTo>
                          <a:pt x="3163" y="2577"/>
                          <a:pt x="3128" y="2574"/>
                          <a:pt x="3094" y="2569"/>
                        </a:cubicBezTo>
                        <a:cubicBezTo>
                          <a:pt x="3079" y="2567"/>
                          <a:pt x="3065" y="2566"/>
                          <a:pt x="3051" y="2566"/>
                        </a:cubicBezTo>
                        <a:cubicBezTo>
                          <a:pt x="3077" y="2554"/>
                          <a:pt x="3106" y="2547"/>
                          <a:pt x="3136" y="2543"/>
                        </a:cubicBezTo>
                        <a:cubicBezTo>
                          <a:pt x="3205" y="2563"/>
                          <a:pt x="3278" y="2565"/>
                          <a:pt x="3349" y="2570"/>
                        </a:cubicBezTo>
                        <a:cubicBezTo>
                          <a:pt x="3350" y="2570"/>
                          <a:pt x="3350" y="2568"/>
                          <a:pt x="3349" y="2568"/>
                        </a:cubicBezTo>
                        <a:cubicBezTo>
                          <a:pt x="3289" y="2561"/>
                          <a:pt x="3229" y="2556"/>
                          <a:pt x="3170" y="2541"/>
                        </a:cubicBezTo>
                        <a:cubicBezTo>
                          <a:pt x="3241" y="2540"/>
                          <a:pt x="3314" y="2556"/>
                          <a:pt x="3384" y="2559"/>
                        </a:cubicBezTo>
                        <a:cubicBezTo>
                          <a:pt x="3468" y="2563"/>
                          <a:pt x="3554" y="2551"/>
                          <a:pt x="3637" y="2537"/>
                        </a:cubicBezTo>
                        <a:cubicBezTo>
                          <a:pt x="3730" y="2521"/>
                          <a:pt x="3824" y="2492"/>
                          <a:pt x="3918" y="2487"/>
                        </a:cubicBezTo>
                        <a:cubicBezTo>
                          <a:pt x="3968" y="2484"/>
                          <a:pt x="4019" y="2487"/>
                          <a:pt x="4054" y="2446"/>
                        </a:cubicBezTo>
                        <a:cubicBezTo>
                          <a:pt x="4058" y="2442"/>
                          <a:pt x="4052" y="2433"/>
                          <a:pt x="4047" y="2437"/>
                        </a:cubicBezTo>
                        <a:cubicBezTo>
                          <a:pt x="4014" y="2462"/>
                          <a:pt x="3974" y="2463"/>
                          <a:pt x="3935" y="2463"/>
                        </a:cubicBezTo>
                        <a:cubicBezTo>
                          <a:pt x="3921" y="2463"/>
                          <a:pt x="3908" y="2463"/>
                          <a:pt x="3895" y="2464"/>
                        </a:cubicBezTo>
                        <a:cubicBezTo>
                          <a:pt x="3950" y="2450"/>
                          <a:pt x="4003" y="2433"/>
                          <a:pt x="4055" y="2413"/>
                        </a:cubicBezTo>
                        <a:cubicBezTo>
                          <a:pt x="4157" y="2373"/>
                          <a:pt x="4248" y="2309"/>
                          <a:pt x="4340" y="2251"/>
                        </a:cubicBezTo>
                        <a:cubicBezTo>
                          <a:pt x="4389" y="2220"/>
                          <a:pt x="4439" y="2191"/>
                          <a:pt x="4491" y="2165"/>
                        </a:cubicBezTo>
                        <a:cubicBezTo>
                          <a:pt x="4559" y="2131"/>
                          <a:pt x="4640" y="2123"/>
                          <a:pt x="4712" y="2106"/>
                        </a:cubicBezTo>
                        <a:cubicBezTo>
                          <a:pt x="4823" y="2079"/>
                          <a:pt x="4939" y="2043"/>
                          <a:pt x="5043" y="1997"/>
                        </a:cubicBezTo>
                        <a:cubicBezTo>
                          <a:pt x="5089" y="1977"/>
                          <a:pt x="5130" y="1953"/>
                          <a:pt x="5167" y="1917"/>
                        </a:cubicBezTo>
                        <a:cubicBezTo>
                          <a:pt x="5209" y="1875"/>
                          <a:pt x="5237" y="1827"/>
                          <a:pt x="5290" y="1802"/>
                        </a:cubicBezTo>
                        <a:cubicBezTo>
                          <a:pt x="5297" y="1801"/>
                          <a:pt x="5304" y="1800"/>
                          <a:pt x="5311" y="1800"/>
                        </a:cubicBezTo>
                        <a:cubicBezTo>
                          <a:pt x="5300" y="1809"/>
                          <a:pt x="5290" y="1818"/>
                          <a:pt x="5280" y="1828"/>
                        </a:cubicBezTo>
                        <a:cubicBezTo>
                          <a:pt x="5249" y="1857"/>
                          <a:pt x="5219" y="1884"/>
                          <a:pt x="5186" y="1910"/>
                        </a:cubicBezTo>
                        <a:cubicBezTo>
                          <a:pt x="5184" y="1911"/>
                          <a:pt x="5186" y="1914"/>
                          <a:pt x="5188" y="1913"/>
                        </a:cubicBezTo>
                        <a:cubicBezTo>
                          <a:pt x="5236" y="1879"/>
                          <a:pt x="5278" y="1837"/>
                          <a:pt x="5327" y="1803"/>
                        </a:cubicBezTo>
                        <a:cubicBezTo>
                          <a:pt x="5328" y="1804"/>
                          <a:pt x="5329" y="1804"/>
                          <a:pt x="5330" y="1804"/>
                        </a:cubicBezTo>
                        <a:cubicBezTo>
                          <a:pt x="5293" y="1829"/>
                          <a:pt x="5263" y="1874"/>
                          <a:pt x="5232" y="1898"/>
                        </a:cubicBezTo>
                        <a:cubicBezTo>
                          <a:pt x="5230" y="1899"/>
                          <a:pt x="5232" y="1901"/>
                          <a:pt x="5233" y="1900"/>
                        </a:cubicBezTo>
                        <a:cubicBezTo>
                          <a:pt x="5254" y="1885"/>
                          <a:pt x="5273" y="1867"/>
                          <a:pt x="5293" y="1849"/>
                        </a:cubicBezTo>
                        <a:cubicBezTo>
                          <a:pt x="5310" y="1834"/>
                          <a:pt x="5327" y="1823"/>
                          <a:pt x="5345" y="1812"/>
                        </a:cubicBezTo>
                        <a:cubicBezTo>
                          <a:pt x="5348" y="1814"/>
                          <a:pt x="5351" y="1816"/>
                          <a:pt x="5354" y="1818"/>
                        </a:cubicBezTo>
                        <a:cubicBezTo>
                          <a:pt x="5286" y="1876"/>
                          <a:pt x="5218" y="1934"/>
                          <a:pt x="5138" y="1973"/>
                        </a:cubicBezTo>
                        <a:cubicBezTo>
                          <a:pt x="5136" y="1974"/>
                          <a:pt x="5137" y="1977"/>
                          <a:pt x="5139" y="1976"/>
                        </a:cubicBezTo>
                        <a:cubicBezTo>
                          <a:pt x="5222" y="1940"/>
                          <a:pt x="5295" y="1885"/>
                          <a:pt x="5362" y="1825"/>
                        </a:cubicBezTo>
                        <a:cubicBezTo>
                          <a:pt x="5363" y="1826"/>
                          <a:pt x="5364" y="1827"/>
                          <a:pt x="5365" y="1829"/>
                        </a:cubicBezTo>
                        <a:cubicBezTo>
                          <a:pt x="5370" y="1833"/>
                          <a:pt x="5375" y="1837"/>
                          <a:pt x="5381" y="1841"/>
                        </a:cubicBezTo>
                        <a:cubicBezTo>
                          <a:pt x="5331" y="1882"/>
                          <a:pt x="5282" y="1925"/>
                          <a:pt x="5228" y="1961"/>
                        </a:cubicBezTo>
                        <a:cubicBezTo>
                          <a:pt x="5163" y="2003"/>
                          <a:pt x="5090" y="2034"/>
                          <a:pt x="5016" y="2059"/>
                        </a:cubicBezTo>
                        <a:cubicBezTo>
                          <a:pt x="4884" y="2103"/>
                          <a:pt x="4745" y="2116"/>
                          <a:pt x="4618" y="2177"/>
                        </a:cubicBezTo>
                        <a:cubicBezTo>
                          <a:pt x="4617" y="2178"/>
                          <a:pt x="4618" y="2180"/>
                          <a:pt x="4620" y="2179"/>
                        </a:cubicBezTo>
                        <a:cubicBezTo>
                          <a:pt x="4758" y="2115"/>
                          <a:pt x="4913" y="2106"/>
                          <a:pt x="5056" y="2057"/>
                        </a:cubicBezTo>
                        <a:cubicBezTo>
                          <a:pt x="5187" y="2012"/>
                          <a:pt x="5291" y="1934"/>
                          <a:pt x="5397" y="1849"/>
                        </a:cubicBezTo>
                        <a:cubicBezTo>
                          <a:pt x="5400" y="1851"/>
                          <a:pt x="5403" y="1852"/>
                          <a:pt x="5406" y="1853"/>
                        </a:cubicBezTo>
                        <a:cubicBezTo>
                          <a:pt x="5414" y="1857"/>
                          <a:pt x="5419" y="1861"/>
                          <a:pt x="5421" y="1865"/>
                        </a:cubicBezTo>
                        <a:cubicBezTo>
                          <a:pt x="5406" y="1884"/>
                          <a:pt x="5388" y="1888"/>
                          <a:pt x="5366" y="1896"/>
                        </a:cubicBezTo>
                        <a:cubicBezTo>
                          <a:pt x="5338" y="1905"/>
                          <a:pt x="5316" y="1921"/>
                          <a:pt x="5293" y="1940"/>
                        </a:cubicBezTo>
                        <a:cubicBezTo>
                          <a:pt x="5263" y="1964"/>
                          <a:pt x="5235" y="1989"/>
                          <a:pt x="5201" y="2009"/>
                        </a:cubicBezTo>
                        <a:cubicBezTo>
                          <a:pt x="5174" y="2023"/>
                          <a:pt x="5147" y="2034"/>
                          <a:pt x="5124" y="2054"/>
                        </a:cubicBezTo>
                        <a:cubicBezTo>
                          <a:pt x="5122" y="2056"/>
                          <a:pt x="5124" y="2059"/>
                          <a:pt x="5126" y="2057"/>
                        </a:cubicBezTo>
                        <a:cubicBezTo>
                          <a:pt x="5154" y="2039"/>
                          <a:pt x="5186" y="2027"/>
                          <a:pt x="5216" y="2012"/>
                        </a:cubicBezTo>
                        <a:cubicBezTo>
                          <a:pt x="5244" y="1998"/>
                          <a:pt x="5270" y="1978"/>
                          <a:pt x="5295" y="1958"/>
                        </a:cubicBezTo>
                        <a:cubicBezTo>
                          <a:pt x="5326" y="1934"/>
                          <a:pt x="5355" y="1921"/>
                          <a:pt x="5390" y="1908"/>
                        </a:cubicBezTo>
                        <a:cubicBezTo>
                          <a:pt x="5364" y="1927"/>
                          <a:pt x="5332" y="1938"/>
                          <a:pt x="5307" y="1959"/>
                        </a:cubicBezTo>
                        <a:cubicBezTo>
                          <a:pt x="5269" y="1990"/>
                          <a:pt x="5237" y="2025"/>
                          <a:pt x="5204" y="2062"/>
                        </a:cubicBezTo>
                        <a:cubicBezTo>
                          <a:pt x="5114" y="2081"/>
                          <a:pt x="5024" y="2102"/>
                          <a:pt x="4936" y="2134"/>
                        </a:cubicBezTo>
                        <a:cubicBezTo>
                          <a:pt x="4932" y="2136"/>
                          <a:pt x="4933" y="2141"/>
                          <a:pt x="4937" y="2140"/>
                        </a:cubicBezTo>
                        <a:cubicBezTo>
                          <a:pt x="5029" y="2115"/>
                          <a:pt x="5123" y="2110"/>
                          <a:pt x="5218" y="2102"/>
                        </a:cubicBezTo>
                        <a:cubicBezTo>
                          <a:pt x="5200" y="2106"/>
                          <a:pt x="5183" y="2110"/>
                          <a:pt x="5166" y="2114"/>
                        </a:cubicBezTo>
                        <a:cubicBezTo>
                          <a:pt x="5106" y="2127"/>
                          <a:pt x="5045" y="2137"/>
                          <a:pt x="4985" y="2151"/>
                        </a:cubicBezTo>
                        <a:cubicBezTo>
                          <a:pt x="4983" y="2152"/>
                          <a:pt x="4984" y="2154"/>
                          <a:pt x="4986" y="2154"/>
                        </a:cubicBezTo>
                        <a:cubicBezTo>
                          <a:pt x="5095" y="2135"/>
                          <a:pt x="5203" y="2108"/>
                          <a:pt x="5313" y="2092"/>
                        </a:cubicBezTo>
                        <a:lnTo>
                          <a:pt x="5313" y="2092"/>
                        </a:lnTo>
                        <a:cubicBezTo>
                          <a:pt x="5321" y="2091"/>
                          <a:pt x="5329" y="2089"/>
                          <a:pt x="5338" y="2088"/>
                        </a:cubicBezTo>
                        <a:cubicBezTo>
                          <a:pt x="5280" y="2102"/>
                          <a:pt x="5221" y="2116"/>
                          <a:pt x="5163" y="2130"/>
                        </a:cubicBezTo>
                        <a:cubicBezTo>
                          <a:pt x="5064" y="2156"/>
                          <a:pt x="4961" y="2166"/>
                          <a:pt x="4861" y="2190"/>
                        </a:cubicBezTo>
                        <a:cubicBezTo>
                          <a:pt x="4860" y="2190"/>
                          <a:pt x="4860" y="2192"/>
                          <a:pt x="4861" y="2192"/>
                        </a:cubicBezTo>
                        <a:cubicBezTo>
                          <a:pt x="4967" y="2171"/>
                          <a:pt x="5075" y="2164"/>
                          <a:pt x="5180" y="2140"/>
                        </a:cubicBezTo>
                        <a:cubicBezTo>
                          <a:pt x="5231" y="2129"/>
                          <a:pt x="5281" y="2113"/>
                          <a:pt x="5334" y="2105"/>
                        </a:cubicBezTo>
                        <a:cubicBezTo>
                          <a:pt x="5361" y="2101"/>
                          <a:pt x="5392" y="2101"/>
                          <a:pt x="5420" y="2092"/>
                        </a:cubicBezTo>
                        <a:cubicBezTo>
                          <a:pt x="5416" y="2098"/>
                          <a:pt x="5413" y="2103"/>
                          <a:pt x="5409" y="2109"/>
                        </a:cubicBezTo>
                        <a:cubicBezTo>
                          <a:pt x="5359" y="2119"/>
                          <a:pt x="5309" y="2127"/>
                          <a:pt x="5259" y="2135"/>
                        </a:cubicBezTo>
                        <a:cubicBezTo>
                          <a:pt x="5257" y="2135"/>
                          <a:pt x="5258" y="2138"/>
                          <a:pt x="5259" y="2138"/>
                        </a:cubicBezTo>
                        <a:cubicBezTo>
                          <a:pt x="5306" y="2133"/>
                          <a:pt x="5360" y="2135"/>
                          <a:pt x="5404" y="2117"/>
                        </a:cubicBezTo>
                        <a:cubicBezTo>
                          <a:pt x="5400" y="2123"/>
                          <a:pt x="5397" y="2130"/>
                          <a:pt x="5393" y="2137"/>
                        </a:cubicBezTo>
                        <a:cubicBezTo>
                          <a:pt x="5375" y="2139"/>
                          <a:pt x="5355" y="2148"/>
                          <a:pt x="5337" y="2151"/>
                        </a:cubicBezTo>
                        <a:cubicBezTo>
                          <a:pt x="5308" y="2157"/>
                          <a:pt x="5279" y="2161"/>
                          <a:pt x="5251" y="2168"/>
                        </a:cubicBezTo>
                        <a:cubicBezTo>
                          <a:pt x="5180" y="2186"/>
                          <a:pt x="5115" y="2208"/>
                          <a:pt x="5043" y="2217"/>
                        </a:cubicBezTo>
                        <a:cubicBezTo>
                          <a:pt x="4912" y="2234"/>
                          <a:pt x="4780" y="2251"/>
                          <a:pt x="4654" y="2292"/>
                        </a:cubicBezTo>
                        <a:cubicBezTo>
                          <a:pt x="4652" y="2292"/>
                          <a:pt x="4653" y="2297"/>
                          <a:pt x="4655" y="2296"/>
                        </a:cubicBezTo>
                        <a:cubicBezTo>
                          <a:pt x="4785" y="2254"/>
                          <a:pt x="4922" y="2241"/>
                          <a:pt x="5056" y="2224"/>
                        </a:cubicBezTo>
                        <a:cubicBezTo>
                          <a:pt x="5120" y="2216"/>
                          <a:pt x="5179" y="2199"/>
                          <a:pt x="5240" y="2180"/>
                        </a:cubicBezTo>
                        <a:cubicBezTo>
                          <a:pt x="5288" y="2165"/>
                          <a:pt x="5340" y="2164"/>
                          <a:pt x="5387" y="2147"/>
                        </a:cubicBezTo>
                        <a:cubicBezTo>
                          <a:pt x="5384" y="2154"/>
                          <a:pt x="5381" y="2160"/>
                          <a:pt x="5378" y="2167"/>
                        </a:cubicBezTo>
                        <a:cubicBezTo>
                          <a:pt x="5352" y="2174"/>
                          <a:pt x="5327" y="2182"/>
                          <a:pt x="5300" y="2185"/>
                        </a:cubicBezTo>
                        <a:cubicBezTo>
                          <a:pt x="5298" y="2185"/>
                          <a:pt x="5298" y="2188"/>
                          <a:pt x="5300" y="2188"/>
                        </a:cubicBezTo>
                        <a:cubicBezTo>
                          <a:pt x="5325" y="2187"/>
                          <a:pt x="5351" y="2182"/>
                          <a:pt x="5375" y="2174"/>
                        </a:cubicBezTo>
                        <a:cubicBezTo>
                          <a:pt x="5372" y="2180"/>
                          <a:pt x="5369" y="2187"/>
                          <a:pt x="5366" y="2193"/>
                        </a:cubicBezTo>
                        <a:cubicBezTo>
                          <a:pt x="5323" y="2186"/>
                          <a:pt x="5269" y="2199"/>
                          <a:pt x="5231" y="2220"/>
                        </a:cubicBezTo>
                        <a:cubicBezTo>
                          <a:pt x="5229" y="2221"/>
                          <a:pt x="5230" y="2225"/>
                          <a:pt x="5232" y="2224"/>
                        </a:cubicBezTo>
                        <a:cubicBezTo>
                          <a:pt x="5275" y="2206"/>
                          <a:pt x="5319" y="2208"/>
                          <a:pt x="5363" y="2201"/>
                        </a:cubicBezTo>
                        <a:cubicBezTo>
                          <a:pt x="5338" y="2261"/>
                          <a:pt x="5323" y="2319"/>
                          <a:pt x="5320" y="2348"/>
                        </a:cubicBezTo>
                        <a:cubicBezTo>
                          <a:pt x="5315" y="2397"/>
                          <a:pt x="5318" y="2448"/>
                          <a:pt x="5328" y="2498"/>
                        </a:cubicBezTo>
                        <a:cubicBezTo>
                          <a:pt x="5309" y="2507"/>
                          <a:pt x="5291" y="2515"/>
                          <a:pt x="5272" y="2524"/>
                        </a:cubicBezTo>
                        <a:cubicBezTo>
                          <a:pt x="5270" y="2525"/>
                          <a:pt x="5272" y="2528"/>
                          <a:pt x="5274" y="2527"/>
                        </a:cubicBezTo>
                        <a:cubicBezTo>
                          <a:pt x="5293" y="2522"/>
                          <a:pt x="5313" y="2517"/>
                          <a:pt x="5329" y="2506"/>
                        </a:cubicBezTo>
                        <a:cubicBezTo>
                          <a:pt x="5330" y="2510"/>
                          <a:pt x="5331" y="2515"/>
                          <a:pt x="5332" y="2520"/>
                        </a:cubicBezTo>
                        <a:cubicBezTo>
                          <a:pt x="5326" y="2524"/>
                          <a:pt x="5319" y="2529"/>
                          <a:pt x="5311" y="2532"/>
                        </a:cubicBezTo>
                        <a:cubicBezTo>
                          <a:pt x="5308" y="2533"/>
                          <a:pt x="5309" y="2537"/>
                          <a:pt x="5312" y="2536"/>
                        </a:cubicBezTo>
                        <a:cubicBezTo>
                          <a:pt x="5320" y="2534"/>
                          <a:pt x="5328" y="2532"/>
                          <a:pt x="5335" y="2530"/>
                        </a:cubicBezTo>
                        <a:cubicBezTo>
                          <a:pt x="5336" y="2533"/>
                          <a:pt x="5337" y="2536"/>
                          <a:pt x="5338" y="2539"/>
                        </a:cubicBezTo>
                        <a:cubicBezTo>
                          <a:pt x="5328" y="2540"/>
                          <a:pt x="5319" y="2547"/>
                          <a:pt x="5310" y="2552"/>
                        </a:cubicBezTo>
                        <a:cubicBezTo>
                          <a:pt x="5292" y="2561"/>
                          <a:pt x="5274" y="2570"/>
                          <a:pt x="5255" y="2578"/>
                        </a:cubicBezTo>
                        <a:cubicBezTo>
                          <a:pt x="5252" y="2579"/>
                          <a:pt x="5253" y="2583"/>
                          <a:pt x="5256" y="2582"/>
                        </a:cubicBezTo>
                        <a:cubicBezTo>
                          <a:pt x="5276" y="2576"/>
                          <a:pt x="5295" y="2570"/>
                          <a:pt x="5315" y="2564"/>
                        </a:cubicBezTo>
                        <a:cubicBezTo>
                          <a:pt x="5324" y="2561"/>
                          <a:pt x="5333" y="2561"/>
                          <a:pt x="5340" y="2556"/>
                        </a:cubicBezTo>
                        <a:cubicBezTo>
                          <a:pt x="5340" y="2563"/>
                          <a:pt x="5341" y="2569"/>
                          <a:pt x="5342" y="2576"/>
                        </a:cubicBezTo>
                        <a:cubicBezTo>
                          <a:pt x="5339" y="2578"/>
                          <a:pt x="5336" y="2580"/>
                          <a:pt x="5333" y="2582"/>
                        </a:cubicBezTo>
                        <a:cubicBezTo>
                          <a:pt x="5325" y="2588"/>
                          <a:pt x="5316" y="2593"/>
                          <a:pt x="5307" y="2596"/>
                        </a:cubicBezTo>
                        <a:cubicBezTo>
                          <a:pt x="5306" y="2596"/>
                          <a:pt x="5306" y="2599"/>
                          <a:pt x="5307" y="2599"/>
                        </a:cubicBezTo>
                        <a:cubicBezTo>
                          <a:pt x="5316" y="2598"/>
                          <a:pt x="5324" y="2595"/>
                          <a:pt x="5332" y="2592"/>
                        </a:cubicBezTo>
                        <a:cubicBezTo>
                          <a:pt x="5335" y="2590"/>
                          <a:pt x="5339" y="2589"/>
                          <a:pt x="5343" y="2587"/>
                        </a:cubicBezTo>
                        <a:cubicBezTo>
                          <a:pt x="5343" y="2590"/>
                          <a:pt x="5344" y="2593"/>
                          <a:pt x="5344" y="2595"/>
                        </a:cubicBezTo>
                        <a:lnTo>
                          <a:pt x="5344" y="2595"/>
                        </a:lnTo>
                        <a:cubicBezTo>
                          <a:pt x="5328" y="2603"/>
                          <a:pt x="5315" y="2613"/>
                          <a:pt x="5299" y="2621"/>
                        </a:cubicBezTo>
                        <a:cubicBezTo>
                          <a:pt x="5269" y="2635"/>
                          <a:pt x="5237" y="2644"/>
                          <a:pt x="5208" y="2661"/>
                        </a:cubicBezTo>
                        <a:cubicBezTo>
                          <a:pt x="5206" y="2662"/>
                          <a:pt x="5208" y="2665"/>
                          <a:pt x="5210" y="2664"/>
                        </a:cubicBezTo>
                        <a:cubicBezTo>
                          <a:pt x="5255" y="2644"/>
                          <a:pt x="5302" y="2628"/>
                          <a:pt x="5350" y="2616"/>
                        </a:cubicBezTo>
                        <a:cubicBezTo>
                          <a:pt x="5352" y="2617"/>
                          <a:pt x="5353" y="2619"/>
                          <a:pt x="5354" y="2621"/>
                        </a:cubicBezTo>
                        <a:cubicBezTo>
                          <a:pt x="5313" y="2637"/>
                          <a:pt x="5271" y="2649"/>
                          <a:pt x="5230" y="2667"/>
                        </a:cubicBezTo>
                        <a:cubicBezTo>
                          <a:pt x="5178" y="2689"/>
                          <a:pt x="5127" y="2717"/>
                          <a:pt x="5076" y="2743"/>
                        </a:cubicBezTo>
                        <a:cubicBezTo>
                          <a:pt x="5075" y="2744"/>
                          <a:pt x="5075" y="2746"/>
                          <a:pt x="5077" y="2746"/>
                        </a:cubicBezTo>
                        <a:cubicBezTo>
                          <a:pt x="5131" y="2724"/>
                          <a:pt x="5186" y="2709"/>
                          <a:pt x="5241" y="2691"/>
                        </a:cubicBezTo>
                        <a:cubicBezTo>
                          <a:pt x="5265" y="2683"/>
                          <a:pt x="5290" y="2673"/>
                          <a:pt x="5314" y="2665"/>
                        </a:cubicBezTo>
                        <a:cubicBezTo>
                          <a:pt x="5331" y="2659"/>
                          <a:pt x="5351" y="2654"/>
                          <a:pt x="5367" y="2646"/>
                        </a:cubicBezTo>
                        <a:lnTo>
                          <a:pt x="5367" y="2648"/>
                        </a:lnTo>
                        <a:cubicBezTo>
                          <a:pt x="5364" y="2650"/>
                          <a:pt x="5361" y="2652"/>
                          <a:pt x="5358" y="2654"/>
                        </a:cubicBezTo>
                        <a:cubicBezTo>
                          <a:pt x="5343" y="2664"/>
                          <a:pt x="5325" y="2671"/>
                          <a:pt x="5309" y="2677"/>
                        </a:cubicBezTo>
                        <a:cubicBezTo>
                          <a:pt x="5278" y="2689"/>
                          <a:pt x="5247" y="2699"/>
                          <a:pt x="5217" y="2711"/>
                        </a:cubicBezTo>
                        <a:cubicBezTo>
                          <a:pt x="5134" y="2745"/>
                          <a:pt x="5050" y="2779"/>
                          <a:pt x="4964" y="2806"/>
                        </a:cubicBezTo>
                        <a:cubicBezTo>
                          <a:pt x="4963" y="2806"/>
                          <a:pt x="4963" y="2809"/>
                          <a:pt x="4965" y="2809"/>
                        </a:cubicBezTo>
                        <a:cubicBezTo>
                          <a:pt x="5029" y="2790"/>
                          <a:pt x="5092" y="2773"/>
                          <a:pt x="5154" y="2753"/>
                        </a:cubicBezTo>
                        <a:cubicBezTo>
                          <a:pt x="5152" y="2755"/>
                          <a:pt x="5149" y="2757"/>
                          <a:pt x="5146" y="2759"/>
                        </a:cubicBezTo>
                        <a:cubicBezTo>
                          <a:pt x="5082" y="2780"/>
                          <a:pt x="5019" y="2804"/>
                          <a:pt x="4955" y="2825"/>
                        </a:cubicBezTo>
                        <a:cubicBezTo>
                          <a:pt x="4800" y="2878"/>
                          <a:pt x="4635" y="2894"/>
                          <a:pt x="4475" y="2930"/>
                        </a:cubicBezTo>
                        <a:cubicBezTo>
                          <a:pt x="4351" y="2957"/>
                          <a:pt x="4233" y="3004"/>
                          <a:pt x="4132" y="3080"/>
                        </a:cubicBezTo>
                        <a:cubicBezTo>
                          <a:pt x="4091" y="3106"/>
                          <a:pt x="4054" y="3137"/>
                          <a:pt x="4019" y="3171"/>
                        </a:cubicBezTo>
                        <a:cubicBezTo>
                          <a:pt x="3913" y="3275"/>
                          <a:pt x="3869" y="3419"/>
                          <a:pt x="3820" y="3555"/>
                        </a:cubicBezTo>
                        <a:cubicBezTo>
                          <a:pt x="3762" y="3716"/>
                          <a:pt x="3701" y="3870"/>
                          <a:pt x="3617" y="4019"/>
                        </a:cubicBezTo>
                        <a:cubicBezTo>
                          <a:pt x="3585" y="4075"/>
                          <a:pt x="3556" y="4133"/>
                          <a:pt x="3543" y="4193"/>
                        </a:cubicBezTo>
                        <a:cubicBezTo>
                          <a:pt x="3542" y="4191"/>
                          <a:pt x="3540" y="4189"/>
                          <a:pt x="3539" y="4187"/>
                        </a:cubicBezTo>
                        <a:cubicBezTo>
                          <a:pt x="3513" y="4149"/>
                          <a:pt x="3479" y="4118"/>
                          <a:pt x="3446" y="4086"/>
                        </a:cubicBezTo>
                        <a:cubicBezTo>
                          <a:pt x="3445" y="4085"/>
                          <a:pt x="3443" y="4086"/>
                          <a:pt x="3444" y="4088"/>
                        </a:cubicBezTo>
                        <a:cubicBezTo>
                          <a:pt x="3475" y="4120"/>
                          <a:pt x="3503" y="4154"/>
                          <a:pt x="3526" y="4192"/>
                        </a:cubicBezTo>
                        <a:cubicBezTo>
                          <a:pt x="3497" y="4160"/>
                          <a:pt x="3453" y="4140"/>
                          <a:pt x="3419" y="4113"/>
                        </a:cubicBezTo>
                        <a:cubicBezTo>
                          <a:pt x="3386" y="4087"/>
                          <a:pt x="3353" y="4068"/>
                          <a:pt x="3312" y="4060"/>
                        </a:cubicBezTo>
                        <a:cubicBezTo>
                          <a:pt x="3307" y="4059"/>
                          <a:pt x="3305" y="4065"/>
                          <a:pt x="3309" y="4068"/>
                        </a:cubicBezTo>
                        <a:cubicBezTo>
                          <a:pt x="3385" y="4117"/>
                          <a:pt x="3450" y="4168"/>
                          <a:pt x="3500" y="4245"/>
                        </a:cubicBezTo>
                        <a:cubicBezTo>
                          <a:pt x="3551" y="4323"/>
                          <a:pt x="3516" y="4392"/>
                          <a:pt x="3494" y="4471"/>
                        </a:cubicBezTo>
                        <a:cubicBezTo>
                          <a:pt x="3478" y="4528"/>
                          <a:pt x="3496" y="4582"/>
                          <a:pt x="3521" y="4634"/>
                        </a:cubicBezTo>
                        <a:cubicBezTo>
                          <a:pt x="3540" y="4676"/>
                          <a:pt x="3566" y="4714"/>
                          <a:pt x="3578" y="4760"/>
                        </a:cubicBezTo>
                        <a:cubicBezTo>
                          <a:pt x="3591" y="4810"/>
                          <a:pt x="3596" y="4863"/>
                          <a:pt x="3607" y="4913"/>
                        </a:cubicBezTo>
                        <a:cubicBezTo>
                          <a:pt x="3607" y="4914"/>
                          <a:pt x="3608" y="4915"/>
                          <a:pt x="3609" y="4915"/>
                        </a:cubicBezTo>
                        <a:cubicBezTo>
                          <a:pt x="3609" y="4925"/>
                          <a:pt x="3610" y="4935"/>
                          <a:pt x="3611" y="4945"/>
                        </a:cubicBezTo>
                        <a:cubicBezTo>
                          <a:pt x="3618" y="4993"/>
                          <a:pt x="3653" y="5026"/>
                          <a:pt x="3653" y="5077"/>
                        </a:cubicBezTo>
                        <a:cubicBezTo>
                          <a:pt x="3653" y="5138"/>
                          <a:pt x="3614" y="5199"/>
                          <a:pt x="3590" y="5253"/>
                        </a:cubicBezTo>
                        <a:cubicBezTo>
                          <a:pt x="3551" y="5340"/>
                          <a:pt x="3551" y="5432"/>
                          <a:pt x="3543" y="5525"/>
                        </a:cubicBezTo>
                        <a:cubicBezTo>
                          <a:pt x="3533" y="5644"/>
                          <a:pt x="3470" y="5733"/>
                          <a:pt x="3358" y="5775"/>
                        </a:cubicBezTo>
                        <a:cubicBezTo>
                          <a:pt x="3268" y="5808"/>
                          <a:pt x="3180" y="5831"/>
                          <a:pt x="3093" y="5872"/>
                        </a:cubicBezTo>
                        <a:cubicBezTo>
                          <a:pt x="3011" y="5910"/>
                          <a:pt x="2952" y="5902"/>
                          <a:pt x="2883" y="5845"/>
                        </a:cubicBezTo>
                        <a:cubicBezTo>
                          <a:pt x="2796" y="5772"/>
                          <a:pt x="2728" y="5682"/>
                          <a:pt x="2605" y="5681"/>
                        </a:cubicBezTo>
                        <a:cubicBezTo>
                          <a:pt x="2600" y="5681"/>
                          <a:pt x="2600" y="5688"/>
                          <a:pt x="2605" y="5688"/>
                        </a:cubicBezTo>
                        <a:cubicBezTo>
                          <a:pt x="2709" y="5696"/>
                          <a:pt x="2767" y="5789"/>
                          <a:pt x="2838" y="5862"/>
                        </a:cubicBezTo>
                        <a:cubicBezTo>
                          <a:pt x="2739" y="5840"/>
                          <a:pt x="2640" y="5889"/>
                          <a:pt x="2546" y="5945"/>
                        </a:cubicBezTo>
                        <a:cubicBezTo>
                          <a:pt x="2446" y="5976"/>
                          <a:pt x="2363" y="6047"/>
                          <a:pt x="2261" y="6078"/>
                        </a:cubicBezTo>
                        <a:cubicBezTo>
                          <a:pt x="2256" y="6079"/>
                          <a:pt x="2258" y="6086"/>
                          <a:pt x="2263" y="6085"/>
                        </a:cubicBezTo>
                        <a:cubicBezTo>
                          <a:pt x="2308" y="6077"/>
                          <a:pt x="2350" y="6061"/>
                          <a:pt x="2392" y="6044"/>
                        </a:cubicBezTo>
                        <a:cubicBezTo>
                          <a:pt x="2423" y="6034"/>
                          <a:pt x="2454" y="6021"/>
                          <a:pt x="2484" y="6008"/>
                        </a:cubicBezTo>
                        <a:cubicBezTo>
                          <a:pt x="2526" y="5992"/>
                          <a:pt x="2568" y="5979"/>
                          <a:pt x="2612" y="5973"/>
                        </a:cubicBezTo>
                        <a:cubicBezTo>
                          <a:pt x="2667" y="5967"/>
                          <a:pt x="2724" y="5972"/>
                          <a:pt x="2779" y="5972"/>
                        </a:cubicBezTo>
                        <a:cubicBezTo>
                          <a:pt x="2828" y="5971"/>
                          <a:pt x="2875" y="5988"/>
                          <a:pt x="2923" y="5988"/>
                        </a:cubicBezTo>
                        <a:cubicBezTo>
                          <a:pt x="2862" y="6022"/>
                          <a:pt x="2800" y="6050"/>
                          <a:pt x="2745" y="6094"/>
                        </a:cubicBezTo>
                        <a:cubicBezTo>
                          <a:pt x="2664" y="6159"/>
                          <a:pt x="2557" y="6194"/>
                          <a:pt x="2458" y="6220"/>
                        </a:cubicBezTo>
                        <a:cubicBezTo>
                          <a:pt x="2279" y="6268"/>
                          <a:pt x="2092" y="6259"/>
                          <a:pt x="1929" y="6359"/>
                        </a:cubicBezTo>
                        <a:cubicBezTo>
                          <a:pt x="1925" y="6361"/>
                          <a:pt x="1928" y="6368"/>
                          <a:pt x="1933" y="6365"/>
                        </a:cubicBezTo>
                        <a:cubicBezTo>
                          <a:pt x="2083" y="6282"/>
                          <a:pt x="2254" y="6302"/>
                          <a:pt x="2417" y="6272"/>
                        </a:cubicBezTo>
                        <a:cubicBezTo>
                          <a:pt x="2415" y="6274"/>
                          <a:pt x="2412" y="6276"/>
                          <a:pt x="2410" y="6278"/>
                        </a:cubicBezTo>
                        <a:cubicBezTo>
                          <a:pt x="2366" y="6312"/>
                          <a:pt x="2325" y="6335"/>
                          <a:pt x="2271" y="6351"/>
                        </a:cubicBezTo>
                        <a:cubicBezTo>
                          <a:pt x="2199" y="6372"/>
                          <a:pt x="2136" y="6411"/>
                          <a:pt x="2074" y="6453"/>
                        </a:cubicBezTo>
                        <a:cubicBezTo>
                          <a:pt x="2070" y="6456"/>
                          <a:pt x="2074" y="6464"/>
                          <a:pt x="2079" y="6461"/>
                        </a:cubicBezTo>
                        <a:cubicBezTo>
                          <a:pt x="2156" y="6414"/>
                          <a:pt x="2240" y="6395"/>
                          <a:pt x="2326" y="6370"/>
                        </a:cubicBezTo>
                        <a:cubicBezTo>
                          <a:pt x="2398" y="6349"/>
                          <a:pt x="2443" y="6286"/>
                          <a:pt x="2518" y="6271"/>
                        </a:cubicBezTo>
                        <a:cubicBezTo>
                          <a:pt x="2624" y="6250"/>
                          <a:pt x="2736" y="6271"/>
                          <a:pt x="2788" y="6154"/>
                        </a:cubicBezTo>
                        <a:cubicBezTo>
                          <a:pt x="2791" y="6148"/>
                          <a:pt x="2783" y="6141"/>
                          <a:pt x="2779" y="6147"/>
                        </a:cubicBezTo>
                        <a:cubicBezTo>
                          <a:pt x="2721" y="6218"/>
                          <a:pt x="2640" y="6221"/>
                          <a:pt x="2559" y="6230"/>
                        </a:cubicBezTo>
                        <a:cubicBezTo>
                          <a:pt x="2634" y="6200"/>
                          <a:pt x="2706" y="6171"/>
                          <a:pt x="2770" y="6120"/>
                        </a:cubicBezTo>
                        <a:cubicBezTo>
                          <a:pt x="2828" y="6074"/>
                          <a:pt x="2931" y="6048"/>
                          <a:pt x="2960" y="5978"/>
                        </a:cubicBezTo>
                        <a:cubicBezTo>
                          <a:pt x="2961" y="5975"/>
                          <a:pt x="2959" y="5972"/>
                          <a:pt x="2957" y="5971"/>
                        </a:cubicBezTo>
                        <a:cubicBezTo>
                          <a:pt x="2956" y="5968"/>
                          <a:pt x="2954" y="5966"/>
                          <a:pt x="2950" y="5966"/>
                        </a:cubicBezTo>
                        <a:cubicBezTo>
                          <a:pt x="2899" y="5958"/>
                          <a:pt x="2854" y="5935"/>
                          <a:pt x="2802" y="5929"/>
                        </a:cubicBezTo>
                        <a:cubicBezTo>
                          <a:pt x="2756" y="5924"/>
                          <a:pt x="2707" y="5924"/>
                          <a:pt x="2659" y="5928"/>
                        </a:cubicBezTo>
                        <a:cubicBezTo>
                          <a:pt x="2682" y="5918"/>
                          <a:pt x="2706" y="5909"/>
                          <a:pt x="2730" y="5902"/>
                        </a:cubicBezTo>
                        <a:cubicBezTo>
                          <a:pt x="2776" y="5888"/>
                          <a:pt x="2820" y="5891"/>
                          <a:pt x="2866" y="5889"/>
                        </a:cubicBezTo>
                        <a:cubicBezTo>
                          <a:pt x="2894" y="5913"/>
                          <a:pt x="2925" y="5933"/>
                          <a:pt x="2961" y="5943"/>
                        </a:cubicBezTo>
                        <a:cubicBezTo>
                          <a:pt x="3038" y="5963"/>
                          <a:pt x="3115" y="5914"/>
                          <a:pt x="3182" y="5883"/>
                        </a:cubicBezTo>
                        <a:cubicBezTo>
                          <a:pt x="3278" y="5839"/>
                          <a:pt x="3398" y="5833"/>
                          <a:pt x="3479" y="5761"/>
                        </a:cubicBezTo>
                        <a:cubicBezTo>
                          <a:pt x="3551" y="5698"/>
                          <a:pt x="3578" y="5617"/>
                          <a:pt x="3590" y="5525"/>
                        </a:cubicBezTo>
                        <a:cubicBezTo>
                          <a:pt x="3599" y="5453"/>
                          <a:pt x="3599" y="5383"/>
                          <a:pt x="3619" y="5312"/>
                        </a:cubicBezTo>
                        <a:cubicBezTo>
                          <a:pt x="3635" y="5256"/>
                          <a:pt x="3669" y="5204"/>
                          <a:pt x="3689" y="5149"/>
                        </a:cubicBezTo>
                        <a:cubicBezTo>
                          <a:pt x="3704" y="5109"/>
                          <a:pt x="3705" y="5068"/>
                          <a:pt x="3699" y="5026"/>
                        </a:cubicBezTo>
                        <a:cubicBezTo>
                          <a:pt x="3696" y="5005"/>
                          <a:pt x="3677" y="4983"/>
                          <a:pt x="3666" y="4967"/>
                        </a:cubicBezTo>
                        <a:cubicBezTo>
                          <a:pt x="3645" y="4936"/>
                          <a:pt x="3650" y="4894"/>
                          <a:pt x="3650" y="4859"/>
                        </a:cubicBezTo>
                        <a:cubicBezTo>
                          <a:pt x="3651" y="4806"/>
                          <a:pt x="3637" y="4757"/>
                          <a:pt x="3614" y="4709"/>
                        </a:cubicBezTo>
                        <a:cubicBezTo>
                          <a:pt x="3608" y="4697"/>
                          <a:pt x="3601" y="4686"/>
                          <a:pt x="3593" y="4675"/>
                        </a:cubicBezTo>
                        <a:cubicBezTo>
                          <a:pt x="3590" y="4668"/>
                          <a:pt x="3587" y="4660"/>
                          <a:pt x="3584" y="4653"/>
                        </a:cubicBezTo>
                        <a:cubicBezTo>
                          <a:pt x="3559" y="4598"/>
                          <a:pt x="3533" y="4547"/>
                          <a:pt x="3547" y="4485"/>
                        </a:cubicBezTo>
                        <a:cubicBezTo>
                          <a:pt x="3552" y="4464"/>
                          <a:pt x="3560" y="4444"/>
                          <a:pt x="3568" y="4423"/>
                        </a:cubicBezTo>
                        <a:cubicBezTo>
                          <a:pt x="3570" y="4423"/>
                          <a:pt x="3573" y="4422"/>
                          <a:pt x="3575" y="4421"/>
                        </a:cubicBezTo>
                        <a:cubicBezTo>
                          <a:pt x="3656" y="4384"/>
                          <a:pt x="3742" y="4552"/>
                          <a:pt x="3747" y="4614"/>
                        </a:cubicBezTo>
                        <a:cubicBezTo>
                          <a:pt x="3747" y="4619"/>
                          <a:pt x="3756" y="4621"/>
                          <a:pt x="3757" y="4615"/>
                        </a:cubicBezTo>
                        <a:cubicBezTo>
                          <a:pt x="3760" y="4595"/>
                          <a:pt x="3760" y="4572"/>
                          <a:pt x="3757" y="4548"/>
                        </a:cubicBezTo>
                        <a:cubicBezTo>
                          <a:pt x="3758" y="4550"/>
                          <a:pt x="3759" y="4552"/>
                          <a:pt x="3760" y="4554"/>
                        </a:cubicBezTo>
                        <a:cubicBezTo>
                          <a:pt x="3778" y="4597"/>
                          <a:pt x="3782" y="4644"/>
                          <a:pt x="3791" y="4690"/>
                        </a:cubicBezTo>
                        <a:cubicBezTo>
                          <a:pt x="3808" y="4782"/>
                          <a:pt x="3862" y="4866"/>
                          <a:pt x="3859" y="4962"/>
                        </a:cubicBezTo>
                        <a:cubicBezTo>
                          <a:pt x="3857" y="5044"/>
                          <a:pt x="3809" y="5124"/>
                          <a:pt x="3799" y="5206"/>
                        </a:cubicBezTo>
                        <a:cubicBezTo>
                          <a:pt x="3786" y="5303"/>
                          <a:pt x="3782" y="5401"/>
                          <a:pt x="3767" y="5497"/>
                        </a:cubicBezTo>
                        <a:cubicBezTo>
                          <a:pt x="3737" y="5680"/>
                          <a:pt x="3655" y="5825"/>
                          <a:pt x="3541" y="5969"/>
                        </a:cubicBezTo>
                        <a:cubicBezTo>
                          <a:pt x="3457" y="6075"/>
                          <a:pt x="3395" y="6191"/>
                          <a:pt x="3392" y="6329"/>
                        </a:cubicBezTo>
                        <a:cubicBezTo>
                          <a:pt x="3392" y="6333"/>
                          <a:pt x="3398" y="6334"/>
                          <a:pt x="3398" y="6330"/>
                        </a:cubicBezTo>
                        <a:cubicBezTo>
                          <a:pt x="3415" y="6208"/>
                          <a:pt x="3485" y="6120"/>
                          <a:pt x="3559" y="6031"/>
                        </a:cubicBezTo>
                        <a:cubicBezTo>
                          <a:pt x="3537" y="6086"/>
                          <a:pt x="3527" y="6144"/>
                          <a:pt x="3526" y="6215"/>
                        </a:cubicBezTo>
                        <a:cubicBezTo>
                          <a:pt x="3525" y="6302"/>
                          <a:pt x="3482" y="6387"/>
                          <a:pt x="3448" y="6464"/>
                        </a:cubicBezTo>
                        <a:cubicBezTo>
                          <a:pt x="3430" y="6504"/>
                          <a:pt x="3412" y="6545"/>
                          <a:pt x="3420" y="6589"/>
                        </a:cubicBezTo>
                        <a:cubicBezTo>
                          <a:pt x="3429" y="6645"/>
                          <a:pt x="3448" y="6695"/>
                          <a:pt x="3457" y="6750"/>
                        </a:cubicBezTo>
                        <a:cubicBezTo>
                          <a:pt x="3457" y="6748"/>
                          <a:pt x="3456" y="6746"/>
                          <a:pt x="3455" y="6745"/>
                        </a:cubicBezTo>
                        <a:cubicBezTo>
                          <a:pt x="3430" y="6684"/>
                          <a:pt x="3399" y="6630"/>
                          <a:pt x="3388" y="6564"/>
                        </a:cubicBezTo>
                        <a:cubicBezTo>
                          <a:pt x="3390" y="6550"/>
                          <a:pt x="3391" y="6536"/>
                          <a:pt x="3392" y="6522"/>
                        </a:cubicBezTo>
                        <a:cubicBezTo>
                          <a:pt x="3392" y="6516"/>
                          <a:pt x="3383" y="6511"/>
                          <a:pt x="3378" y="6517"/>
                        </a:cubicBezTo>
                        <a:cubicBezTo>
                          <a:pt x="3330" y="6577"/>
                          <a:pt x="3315" y="6657"/>
                          <a:pt x="3279" y="6725"/>
                        </a:cubicBezTo>
                        <a:cubicBezTo>
                          <a:pt x="3243" y="6794"/>
                          <a:pt x="3184" y="6849"/>
                          <a:pt x="3133" y="6908"/>
                        </a:cubicBezTo>
                        <a:cubicBezTo>
                          <a:pt x="3091" y="6956"/>
                          <a:pt x="3056" y="7009"/>
                          <a:pt x="3034" y="7070"/>
                        </a:cubicBezTo>
                        <a:cubicBezTo>
                          <a:pt x="3022" y="7103"/>
                          <a:pt x="3020" y="7140"/>
                          <a:pt x="3011" y="7174"/>
                        </a:cubicBezTo>
                        <a:cubicBezTo>
                          <a:pt x="2998" y="7223"/>
                          <a:pt x="2975" y="7269"/>
                          <a:pt x="2951" y="7313"/>
                        </a:cubicBezTo>
                        <a:cubicBezTo>
                          <a:pt x="2881" y="7448"/>
                          <a:pt x="2780" y="7573"/>
                          <a:pt x="2754" y="7726"/>
                        </a:cubicBezTo>
                        <a:cubicBezTo>
                          <a:pt x="2756" y="7684"/>
                          <a:pt x="2761" y="7643"/>
                          <a:pt x="2768" y="7604"/>
                        </a:cubicBezTo>
                        <a:cubicBezTo>
                          <a:pt x="2774" y="7568"/>
                          <a:pt x="2784" y="7533"/>
                          <a:pt x="2804" y="7503"/>
                        </a:cubicBezTo>
                        <a:cubicBezTo>
                          <a:pt x="2823" y="7474"/>
                          <a:pt x="2845" y="7453"/>
                          <a:pt x="2854" y="7420"/>
                        </a:cubicBezTo>
                        <a:cubicBezTo>
                          <a:pt x="2855" y="7415"/>
                          <a:pt x="2848" y="7411"/>
                          <a:pt x="2845" y="7415"/>
                        </a:cubicBezTo>
                        <a:cubicBezTo>
                          <a:pt x="2805" y="7462"/>
                          <a:pt x="2755" y="7493"/>
                          <a:pt x="2735" y="7554"/>
                        </a:cubicBezTo>
                        <a:cubicBezTo>
                          <a:pt x="2713" y="7621"/>
                          <a:pt x="2709" y="7698"/>
                          <a:pt x="2709" y="7768"/>
                        </a:cubicBezTo>
                        <a:cubicBezTo>
                          <a:pt x="2709" y="7846"/>
                          <a:pt x="2732" y="7922"/>
                          <a:pt x="2764" y="7993"/>
                        </a:cubicBezTo>
                        <a:cubicBezTo>
                          <a:pt x="2769" y="8003"/>
                          <a:pt x="2774" y="8014"/>
                          <a:pt x="2781" y="8025"/>
                        </a:cubicBezTo>
                        <a:cubicBezTo>
                          <a:pt x="2781" y="8026"/>
                          <a:pt x="2781" y="8027"/>
                          <a:pt x="2782" y="8028"/>
                        </a:cubicBezTo>
                        <a:cubicBezTo>
                          <a:pt x="2802" y="8092"/>
                          <a:pt x="2841" y="8147"/>
                          <a:pt x="2865" y="8209"/>
                        </a:cubicBezTo>
                        <a:cubicBezTo>
                          <a:pt x="2866" y="8219"/>
                          <a:pt x="2866" y="8228"/>
                          <a:pt x="2865" y="8237"/>
                        </a:cubicBezTo>
                        <a:cubicBezTo>
                          <a:pt x="2865" y="8240"/>
                          <a:pt x="2868" y="8241"/>
                          <a:pt x="2869" y="8238"/>
                        </a:cubicBezTo>
                        <a:cubicBezTo>
                          <a:pt x="2870" y="8234"/>
                          <a:pt x="2870" y="8230"/>
                          <a:pt x="2871" y="8225"/>
                        </a:cubicBezTo>
                        <a:cubicBezTo>
                          <a:pt x="2877" y="8244"/>
                          <a:pt x="2882" y="8264"/>
                          <a:pt x="2884" y="8285"/>
                        </a:cubicBezTo>
                        <a:cubicBezTo>
                          <a:pt x="2885" y="8291"/>
                          <a:pt x="2893" y="8291"/>
                          <a:pt x="2893" y="8285"/>
                        </a:cubicBezTo>
                        <a:cubicBezTo>
                          <a:pt x="2897" y="8211"/>
                          <a:pt x="2870" y="8151"/>
                          <a:pt x="2848" y="8082"/>
                        </a:cubicBezTo>
                        <a:cubicBezTo>
                          <a:pt x="2816" y="7985"/>
                          <a:pt x="2795" y="7891"/>
                          <a:pt x="2801" y="7788"/>
                        </a:cubicBezTo>
                        <a:cubicBezTo>
                          <a:pt x="2811" y="7608"/>
                          <a:pt x="2944" y="7457"/>
                          <a:pt x="3022" y="7301"/>
                        </a:cubicBezTo>
                        <a:cubicBezTo>
                          <a:pt x="3054" y="7238"/>
                          <a:pt x="3072" y="7173"/>
                          <a:pt x="3084" y="7104"/>
                        </a:cubicBezTo>
                        <a:cubicBezTo>
                          <a:pt x="3098" y="7024"/>
                          <a:pt x="3159" y="6958"/>
                          <a:pt x="3210" y="6898"/>
                        </a:cubicBezTo>
                        <a:cubicBezTo>
                          <a:pt x="3277" y="6822"/>
                          <a:pt x="3338" y="6736"/>
                          <a:pt x="3369" y="6639"/>
                        </a:cubicBezTo>
                        <a:cubicBezTo>
                          <a:pt x="3371" y="6662"/>
                          <a:pt x="3376" y="6684"/>
                          <a:pt x="3384" y="6707"/>
                        </a:cubicBezTo>
                        <a:cubicBezTo>
                          <a:pt x="3406" y="6771"/>
                          <a:pt x="3423" y="6833"/>
                          <a:pt x="3442" y="6899"/>
                        </a:cubicBezTo>
                        <a:cubicBezTo>
                          <a:pt x="3462" y="6967"/>
                          <a:pt x="3491" y="7033"/>
                          <a:pt x="3490" y="7105"/>
                        </a:cubicBezTo>
                        <a:cubicBezTo>
                          <a:pt x="3489" y="7143"/>
                          <a:pt x="3474" y="7180"/>
                          <a:pt x="3471" y="7218"/>
                        </a:cubicBezTo>
                        <a:cubicBezTo>
                          <a:pt x="3468" y="7259"/>
                          <a:pt x="3479" y="7301"/>
                          <a:pt x="3480" y="7342"/>
                        </a:cubicBezTo>
                        <a:cubicBezTo>
                          <a:pt x="3480" y="7349"/>
                          <a:pt x="3490" y="7350"/>
                          <a:pt x="3492" y="7344"/>
                        </a:cubicBezTo>
                        <a:cubicBezTo>
                          <a:pt x="3509" y="7274"/>
                          <a:pt x="3514" y="7205"/>
                          <a:pt x="3535" y="7135"/>
                        </a:cubicBezTo>
                        <a:cubicBezTo>
                          <a:pt x="3550" y="7087"/>
                          <a:pt x="3539" y="7034"/>
                          <a:pt x="3525" y="6985"/>
                        </a:cubicBezTo>
                        <a:cubicBezTo>
                          <a:pt x="3526" y="6987"/>
                          <a:pt x="3527" y="6990"/>
                          <a:pt x="3528" y="6992"/>
                        </a:cubicBezTo>
                        <a:cubicBezTo>
                          <a:pt x="3531" y="6998"/>
                          <a:pt x="3535" y="7004"/>
                          <a:pt x="3538" y="7010"/>
                        </a:cubicBezTo>
                        <a:cubicBezTo>
                          <a:pt x="3551" y="7053"/>
                          <a:pt x="3567" y="7096"/>
                          <a:pt x="3580" y="7141"/>
                        </a:cubicBezTo>
                        <a:cubicBezTo>
                          <a:pt x="3593" y="7189"/>
                          <a:pt x="3595" y="7239"/>
                          <a:pt x="3602" y="7289"/>
                        </a:cubicBezTo>
                        <a:cubicBezTo>
                          <a:pt x="3610" y="7346"/>
                          <a:pt x="3630" y="7400"/>
                          <a:pt x="3636" y="7458"/>
                        </a:cubicBezTo>
                        <a:cubicBezTo>
                          <a:pt x="3636" y="7463"/>
                          <a:pt x="3642" y="7463"/>
                          <a:pt x="3642" y="7458"/>
                        </a:cubicBezTo>
                        <a:cubicBezTo>
                          <a:pt x="3648" y="7350"/>
                          <a:pt x="3641" y="7245"/>
                          <a:pt x="3622" y="7143"/>
                        </a:cubicBezTo>
                        <a:cubicBezTo>
                          <a:pt x="3666" y="7201"/>
                          <a:pt x="3717" y="7253"/>
                          <a:pt x="3775" y="7298"/>
                        </a:cubicBezTo>
                        <a:cubicBezTo>
                          <a:pt x="3779" y="7301"/>
                          <a:pt x="3783" y="7295"/>
                          <a:pt x="3780" y="7292"/>
                        </a:cubicBezTo>
                        <a:cubicBezTo>
                          <a:pt x="3690" y="7200"/>
                          <a:pt x="3634" y="7077"/>
                          <a:pt x="3578" y="6963"/>
                        </a:cubicBezTo>
                        <a:cubicBezTo>
                          <a:pt x="3542" y="6890"/>
                          <a:pt x="3523" y="6828"/>
                          <a:pt x="3517" y="6746"/>
                        </a:cubicBezTo>
                        <a:cubicBezTo>
                          <a:pt x="3514" y="6690"/>
                          <a:pt x="3493" y="6641"/>
                          <a:pt x="3476" y="6588"/>
                        </a:cubicBezTo>
                        <a:cubicBezTo>
                          <a:pt x="3459" y="6537"/>
                          <a:pt x="3493" y="6483"/>
                          <a:pt x="3511" y="6437"/>
                        </a:cubicBezTo>
                        <a:cubicBezTo>
                          <a:pt x="3533" y="6382"/>
                          <a:pt x="3553" y="6324"/>
                          <a:pt x="3559" y="6264"/>
                        </a:cubicBezTo>
                        <a:cubicBezTo>
                          <a:pt x="3566" y="6198"/>
                          <a:pt x="3556" y="6133"/>
                          <a:pt x="3575" y="6069"/>
                        </a:cubicBezTo>
                        <a:cubicBezTo>
                          <a:pt x="3588" y="6025"/>
                          <a:pt x="3614" y="5984"/>
                          <a:pt x="3634" y="5942"/>
                        </a:cubicBezTo>
                        <a:cubicBezTo>
                          <a:pt x="3639" y="5935"/>
                          <a:pt x="3644" y="5929"/>
                          <a:pt x="3649" y="5922"/>
                        </a:cubicBezTo>
                        <a:cubicBezTo>
                          <a:pt x="3705" y="5849"/>
                          <a:pt x="3745" y="5771"/>
                          <a:pt x="3775" y="5689"/>
                        </a:cubicBezTo>
                        <a:cubicBezTo>
                          <a:pt x="3780" y="5701"/>
                          <a:pt x="3787" y="5713"/>
                          <a:pt x="3796" y="5724"/>
                        </a:cubicBezTo>
                        <a:cubicBezTo>
                          <a:pt x="3840" y="5776"/>
                          <a:pt x="3870" y="5820"/>
                          <a:pt x="3893" y="5885"/>
                        </a:cubicBezTo>
                        <a:cubicBezTo>
                          <a:pt x="3914" y="5941"/>
                          <a:pt x="3945" y="5986"/>
                          <a:pt x="3980" y="6033"/>
                        </a:cubicBezTo>
                        <a:cubicBezTo>
                          <a:pt x="3982" y="6036"/>
                          <a:pt x="3984" y="6038"/>
                          <a:pt x="3986" y="6040"/>
                        </a:cubicBezTo>
                        <a:cubicBezTo>
                          <a:pt x="4008" y="6077"/>
                          <a:pt x="4028" y="6114"/>
                          <a:pt x="4047" y="6151"/>
                        </a:cubicBezTo>
                        <a:cubicBezTo>
                          <a:pt x="4116" y="6317"/>
                          <a:pt x="4109" y="6512"/>
                          <a:pt x="4115" y="6690"/>
                        </a:cubicBezTo>
                        <a:cubicBezTo>
                          <a:pt x="4115" y="6695"/>
                          <a:pt x="4121" y="6696"/>
                          <a:pt x="4124" y="6692"/>
                        </a:cubicBezTo>
                        <a:cubicBezTo>
                          <a:pt x="4128" y="6685"/>
                          <a:pt x="4128" y="6688"/>
                          <a:pt x="4128" y="6679"/>
                        </a:cubicBezTo>
                        <a:cubicBezTo>
                          <a:pt x="4128" y="6679"/>
                          <a:pt x="4127" y="6678"/>
                          <a:pt x="4127" y="6679"/>
                        </a:cubicBezTo>
                        <a:cubicBezTo>
                          <a:pt x="4144" y="6656"/>
                          <a:pt x="4138" y="6566"/>
                          <a:pt x="4140" y="6536"/>
                        </a:cubicBezTo>
                        <a:cubicBezTo>
                          <a:pt x="4145" y="6487"/>
                          <a:pt x="4147" y="6437"/>
                          <a:pt x="4145" y="6387"/>
                        </a:cubicBezTo>
                        <a:cubicBezTo>
                          <a:pt x="4191" y="6490"/>
                          <a:pt x="4263" y="6581"/>
                          <a:pt x="4290" y="6691"/>
                        </a:cubicBezTo>
                        <a:cubicBezTo>
                          <a:pt x="4292" y="6697"/>
                          <a:pt x="4300" y="6694"/>
                          <a:pt x="4299" y="6689"/>
                        </a:cubicBezTo>
                        <a:cubicBezTo>
                          <a:pt x="4280" y="6551"/>
                          <a:pt x="4213" y="6434"/>
                          <a:pt x="4172" y="6304"/>
                        </a:cubicBezTo>
                        <a:cubicBezTo>
                          <a:pt x="4146" y="6223"/>
                          <a:pt x="4113" y="6141"/>
                          <a:pt x="4065" y="6070"/>
                        </a:cubicBezTo>
                        <a:cubicBezTo>
                          <a:pt x="4042" y="6029"/>
                          <a:pt x="4012" y="5991"/>
                          <a:pt x="3984" y="5953"/>
                        </a:cubicBezTo>
                        <a:cubicBezTo>
                          <a:pt x="3950" y="5906"/>
                          <a:pt x="3936" y="5848"/>
                          <a:pt x="3913" y="5796"/>
                        </a:cubicBezTo>
                        <a:cubicBezTo>
                          <a:pt x="3892" y="5749"/>
                          <a:pt x="3852" y="5718"/>
                          <a:pt x="3822" y="5677"/>
                        </a:cubicBezTo>
                        <a:cubicBezTo>
                          <a:pt x="3816" y="5669"/>
                          <a:pt x="3812" y="5658"/>
                          <a:pt x="3809" y="5647"/>
                        </a:cubicBezTo>
                        <a:cubicBezTo>
                          <a:pt x="3840" y="5682"/>
                          <a:pt x="3883" y="5712"/>
                          <a:pt x="3911" y="5742"/>
                        </a:cubicBezTo>
                        <a:cubicBezTo>
                          <a:pt x="3962" y="5795"/>
                          <a:pt x="3965" y="5867"/>
                          <a:pt x="3996" y="5930"/>
                        </a:cubicBezTo>
                        <a:cubicBezTo>
                          <a:pt x="4035" y="6007"/>
                          <a:pt x="4108" y="6049"/>
                          <a:pt x="4171" y="6103"/>
                        </a:cubicBezTo>
                        <a:cubicBezTo>
                          <a:pt x="4175" y="6107"/>
                          <a:pt x="4182" y="6102"/>
                          <a:pt x="4179" y="6097"/>
                        </a:cubicBezTo>
                        <a:cubicBezTo>
                          <a:pt x="4135" y="6041"/>
                          <a:pt x="4081" y="5986"/>
                          <a:pt x="4044" y="5926"/>
                        </a:cubicBezTo>
                        <a:cubicBezTo>
                          <a:pt x="4012" y="5873"/>
                          <a:pt x="4012" y="5809"/>
                          <a:pt x="3974" y="5758"/>
                        </a:cubicBezTo>
                        <a:cubicBezTo>
                          <a:pt x="3946" y="5722"/>
                          <a:pt x="3904" y="5697"/>
                          <a:pt x="3872" y="5666"/>
                        </a:cubicBezTo>
                        <a:cubicBezTo>
                          <a:pt x="3833" y="5629"/>
                          <a:pt x="3823" y="5594"/>
                          <a:pt x="3814" y="5550"/>
                        </a:cubicBezTo>
                        <a:cubicBezTo>
                          <a:pt x="3822" y="5512"/>
                          <a:pt x="3828" y="5473"/>
                          <a:pt x="3833" y="5434"/>
                        </a:cubicBezTo>
                        <a:cubicBezTo>
                          <a:pt x="3846" y="5337"/>
                          <a:pt x="3845" y="5237"/>
                          <a:pt x="3869" y="5142"/>
                        </a:cubicBezTo>
                        <a:cubicBezTo>
                          <a:pt x="3874" y="5121"/>
                          <a:pt x="3881" y="5101"/>
                          <a:pt x="3888" y="5081"/>
                        </a:cubicBezTo>
                        <a:cubicBezTo>
                          <a:pt x="3893" y="5101"/>
                          <a:pt x="3901" y="5121"/>
                          <a:pt x="3910" y="5139"/>
                        </a:cubicBezTo>
                        <a:cubicBezTo>
                          <a:pt x="3902" y="5182"/>
                          <a:pt x="3911" y="5226"/>
                          <a:pt x="3906" y="5269"/>
                        </a:cubicBezTo>
                        <a:cubicBezTo>
                          <a:pt x="3906" y="5272"/>
                          <a:pt x="3911" y="5273"/>
                          <a:pt x="3911" y="5270"/>
                        </a:cubicBezTo>
                        <a:cubicBezTo>
                          <a:pt x="3918" y="5233"/>
                          <a:pt x="3918" y="5194"/>
                          <a:pt x="3920" y="5157"/>
                        </a:cubicBezTo>
                        <a:cubicBezTo>
                          <a:pt x="3926" y="5166"/>
                          <a:pt x="3932" y="5175"/>
                          <a:pt x="3939" y="5184"/>
                        </a:cubicBezTo>
                        <a:cubicBezTo>
                          <a:pt x="3940" y="5210"/>
                          <a:pt x="3942" y="5236"/>
                          <a:pt x="3939" y="5262"/>
                        </a:cubicBezTo>
                        <a:cubicBezTo>
                          <a:pt x="3939" y="5265"/>
                          <a:pt x="3943" y="5265"/>
                          <a:pt x="3943" y="5263"/>
                        </a:cubicBezTo>
                        <a:cubicBezTo>
                          <a:pt x="3947" y="5242"/>
                          <a:pt x="3950" y="5221"/>
                          <a:pt x="3951" y="5199"/>
                        </a:cubicBezTo>
                        <a:cubicBezTo>
                          <a:pt x="3961" y="5210"/>
                          <a:pt x="3971" y="5221"/>
                          <a:pt x="3982" y="5230"/>
                        </a:cubicBezTo>
                        <a:cubicBezTo>
                          <a:pt x="3978" y="5257"/>
                          <a:pt x="3974" y="5283"/>
                          <a:pt x="3972" y="5310"/>
                        </a:cubicBezTo>
                        <a:cubicBezTo>
                          <a:pt x="3972" y="5312"/>
                          <a:pt x="3976" y="5313"/>
                          <a:pt x="3976" y="5310"/>
                        </a:cubicBezTo>
                        <a:cubicBezTo>
                          <a:pt x="3980" y="5286"/>
                          <a:pt x="3987" y="5262"/>
                          <a:pt x="3990" y="5238"/>
                        </a:cubicBezTo>
                        <a:cubicBezTo>
                          <a:pt x="3990" y="5238"/>
                          <a:pt x="3991" y="5238"/>
                          <a:pt x="3991" y="5239"/>
                        </a:cubicBezTo>
                        <a:cubicBezTo>
                          <a:pt x="4000" y="5284"/>
                          <a:pt x="4006" y="5329"/>
                          <a:pt x="4011" y="5375"/>
                        </a:cubicBezTo>
                        <a:cubicBezTo>
                          <a:pt x="4012" y="5379"/>
                          <a:pt x="4017" y="5379"/>
                          <a:pt x="4017" y="5375"/>
                        </a:cubicBezTo>
                        <a:cubicBezTo>
                          <a:pt x="4016" y="5336"/>
                          <a:pt x="4019" y="5293"/>
                          <a:pt x="4010" y="5254"/>
                        </a:cubicBezTo>
                        <a:cubicBezTo>
                          <a:pt x="4022" y="5263"/>
                          <a:pt x="4034" y="5271"/>
                          <a:pt x="4046" y="5280"/>
                        </a:cubicBezTo>
                        <a:cubicBezTo>
                          <a:pt x="4051" y="5318"/>
                          <a:pt x="4056" y="5357"/>
                          <a:pt x="4057" y="5397"/>
                        </a:cubicBezTo>
                        <a:cubicBezTo>
                          <a:pt x="4057" y="5403"/>
                          <a:pt x="4066" y="5403"/>
                          <a:pt x="4066" y="5397"/>
                        </a:cubicBezTo>
                        <a:cubicBezTo>
                          <a:pt x="4066" y="5361"/>
                          <a:pt x="4065" y="5325"/>
                          <a:pt x="4062" y="5289"/>
                        </a:cubicBezTo>
                        <a:cubicBezTo>
                          <a:pt x="4076" y="5298"/>
                          <a:pt x="4091" y="5306"/>
                          <a:pt x="4107" y="5314"/>
                        </a:cubicBezTo>
                        <a:cubicBezTo>
                          <a:pt x="4116" y="5367"/>
                          <a:pt x="4126" y="5419"/>
                          <a:pt x="4123" y="5473"/>
                        </a:cubicBezTo>
                        <a:cubicBezTo>
                          <a:pt x="4123" y="5479"/>
                          <a:pt x="4130" y="5478"/>
                          <a:pt x="4131" y="5473"/>
                        </a:cubicBezTo>
                        <a:cubicBezTo>
                          <a:pt x="4137" y="5427"/>
                          <a:pt x="4138" y="5375"/>
                          <a:pt x="4130" y="5325"/>
                        </a:cubicBezTo>
                        <a:cubicBezTo>
                          <a:pt x="4144" y="5332"/>
                          <a:pt x="4159" y="5339"/>
                          <a:pt x="4173" y="5346"/>
                        </a:cubicBezTo>
                        <a:cubicBezTo>
                          <a:pt x="4176" y="5389"/>
                          <a:pt x="4181" y="5433"/>
                          <a:pt x="4182" y="5477"/>
                        </a:cubicBezTo>
                        <a:cubicBezTo>
                          <a:pt x="4182" y="5482"/>
                          <a:pt x="4189" y="5482"/>
                          <a:pt x="4189" y="5477"/>
                        </a:cubicBezTo>
                        <a:cubicBezTo>
                          <a:pt x="4190" y="5437"/>
                          <a:pt x="4193" y="5395"/>
                          <a:pt x="4192" y="5354"/>
                        </a:cubicBezTo>
                        <a:cubicBezTo>
                          <a:pt x="4197" y="5356"/>
                          <a:pt x="4202" y="5358"/>
                          <a:pt x="4207" y="5360"/>
                        </a:cubicBezTo>
                        <a:cubicBezTo>
                          <a:pt x="4211" y="5374"/>
                          <a:pt x="4214" y="5387"/>
                          <a:pt x="4216" y="5401"/>
                        </a:cubicBezTo>
                        <a:cubicBezTo>
                          <a:pt x="4220" y="5446"/>
                          <a:pt x="4219" y="5491"/>
                          <a:pt x="4213" y="5535"/>
                        </a:cubicBezTo>
                        <a:cubicBezTo>
                          <a:pt x="4212" y="5537"/>
                          <a:pt x="4216" y="5538"/>
                          <a:pt x="4216" y="5536"/>
                        </a:cubicBezTo>
                        <a:cubicBezTo>
                          <a:pt x="4227" y="5492"/>
                          <a:pt x="4230" y="5447"/>
                          <a:pt x="4230" y="5401"/>
                        </a:cubicBezTo>
                        <a:cubicBezTo>
                          <a:pt x="4230" y="5392"/>
                          <a:pt x="4230" y="5380"/>
                          <a:pt x="4229" y="5369"/>
                        </a:cubicBezTo>
                        <a:cubicBezTo>
                          <a:pt x="4238" y="5372"/>
                          <a:pt x="4247" y="5376"/>
                          <a:pt x="4256" y="5380"/>
                        </a:cubicBezTo>
                        <a:cubicBezTo>
                          <a:pt x="4261" y="5456"/>
                          <a:pt x="4269" y="5530"/>
                          <a:pt x="4262" y="5608"/>
                        </a:cubicBezTo>
                        <a:cubicBezTo>
                          <a:pt x="4261" y="5613"/>
                          <a:pt x="4269" y="5614"/>
                          <a:pt x="4269" y="5609"/>
                        </a:cubicBezTo>
                        <a:cubicBezTo>
                          <a:pt x="4280" y="5539"/>
                          <a:pt x="4289" y="5461"/>
                          <a:pt x="4279" y="5388"/>
                        </a:cubicBezTo>
                        <a:cubicBezTo>
                          <a:pt x="4287" y="5392"/>
                          <a:pt x="4295" y="5395"/>
                          <a:pt x="4304" y="5398"/>
                        </a:cubicBezTo>
                        <a:cubicBezTo>
                          <a:pt x="4306" y="5448"/>
                          <a:pt x="4304" y="5498"/>
                          <a:pt x="4304" y="5550"/>
                        </a:cubicBezTo>
                        <a:cubicBezTo>
                          <a:pt x="4304" y="5552"/>
                          <a:pt x="4307" y="5552"/>
                          <a:pt x="4307" y="5550"/>
                        </a:cubicBezTo>
                        <a:cubicBezTo>
                          <a:pt x="4312" y="5501"/>
                          <a:pt x="4318" y="5453"/>
                          <a:pt x="4321" y="5404"/>
                        </a:cubicBezTo>
                        <a:cubicBezTo>
                          <a:pt x="4327" y="5406"/>
                          <a:pt x="4334" y="5409"/>
                          <a:pt x="4340" y="5411"/>
                        </a:cubicBezTo>
                        <a:cubicBezTo>
                          <a:pt x="4353" y="5485"/>
                          <a:pt x="4339" y="5561"/>
                          <a:pt x="4342" y="5637"/>
                        </a:cubicBezTo>
                        <a:cubicBezTo>
                          <a:pt x="4342" y="5642"/>
                          <a:pt x="4349" y="5642"/>
                          <a:pt x="4349" y="5637"/>
                        </a:cubicBezTo>
                        <a:cubicBezTo>
                          <a:pt x="4354" y="5577"/>
                          <a:pt x="4378" y="5490"/>
                          <a:pt x="4367" y="5420"/>
                        </a:cubicBezTo>
                        <a:cubicBezTo>
                          <a:pt x="4377" y="5423"/>
                          <a:pt x="4387" y="5426"/>
                          <a:pt x="4396" y="5428"/>
                        </a:cubicBezTo>
                        <a:cubicBezTo>
                          <a:pt x="4398" y="5440"/>
                          <a:pt x="4400" y="5452"/>
                          <a:pt x="4400" y="5464"/>
                        </a:cubicBezTo>
                        <a:cubicBezTo>
                          <a:pt x="4403" y="5504"/>
                          <a:pt x="4402" y="5545"/>
                          <a:pt x="4399" y="5585"/>
                        </a:cubicBezTo>
                        <a:cubicBezTo>
                          <a:pt x="4395" y="5663"/>
                          <a:pt x="4389" y="5740"/>
                          <a:pt x="4402" y="5816"/>
                        </a:cubicBezTo>
                        <a:cubicBezTo>
                          <a:pt x="4403" y="5818"/>
                          <a:pt x="4406" y="5817"/>
                          <a:pt x="4405" y="5816"/>
                        </a:cubicBezTo>
                        <a:cubicBezTo>
                          <a:pt x="4394" y="5731"/>
                          <a:pt x="4408" y="5645"/>
                          <a:pt x="4415" y="5561"/>
                        </a:cubicBezTo>
                        <a:cubicBezTo>
                          <a:pt x="4418" y="5522"/>
                          <a:pt x="4423" y="5478"/>
                          <a:pt x="4420" y="5435"/>
                        </a:cubicBezTo>
                        <a:cubicBezTo>
                          <a:pt x="4421" y="5435"/>
                          <a:pt x="4423" y="5436"/>
                          <a:pt x="4425" y="5436"/>
                        </a:cubicBezTo>
                        <a:cubicBezTo>
                          <a:pt x="4416" y="5507"/>
                          <a:pt x="4431" y="5580"/>
                          <a:pt x="4438" y="5651"/>
                        </a:cubicBezTo>
                        <a:cubicBezTo>
                          <a:pt x="4445" y="5724"/>
                          <a:pt x="4448" y="5797"/>
                          <a:pt x="4444" y="5870"/>
                        </a:cubicBezTo>
                        <a:cubicBezTo>
                          <a:pt x="4443" y="5875"/>
                          <a:pt x="4451" y="5875"/>
                          <a:pt x="4451" y="5870"/>
                        </a:cubicBezTo>
                        <a:cubicBezTo>
                          <a:pt x="4466" y="5735"/>
                          <a:pt x="4468" y="5576"/>
                          <a:pt x="4442" y="5440"/>
                        </a:cubicBezTo>
                        <a:cubicBezTo>
                          <a:pt x="4458" y="5444"/>
                          <a:pt x="4474" y="5447"/>
                          <a:pt x="4490" y="5450"/>
                        </a:cubicBezTo>
                        <a:cubicBezTo>
                          <a:pt x="4492" y="5479"/>
                          <a:pt x="4491" y="5509"/>
                          <a:pt x="4492" y="5539"/>
                        </a:cubicBezTo>
                        <a:cubicBezTo>
                          <a:pt x="4496" y="5631"/>
                          <a:pt x="4524" y="5718"/>
                          <a:pt x="4504" y="5812"/>
                        </a:cubicBezTo>
                        <a:cubicBezTo>
                          <a:pt x="4503" y="5814"/>
                          <a:pt x="4507" y="5815"/>
                          <a:pt x="4508" y="5813"/>
                        </a:cubicBezTo>
                        <a:cubicBezTo>
                          <a:pt x="4533" y="5717"/>
                          <a:pt x="4508" y="5622"/>
                          <a:pt x="4511" y="5525"/>
                        </a:cubicBezTo>
                        <a:cubicBezTo>
                          <a:pt x="4512" y="5508"/>
                          <a:pt x="4515" y="5481"/>
                          <a:pt x="4516" y="5454"/>
                        </a:cubicBezTo>
                        <a:cubicBezTo>
                          <a:pt x="4519" y="5454"/>
                          <a:pt x="4523" y="5454"/>
                          <a:pt x="4527" y="5455"/>
                        </a:cubicBezTo>
                        <a:cubicBezTo>
                          <a:pt x="4532" y="5563"/>
                          <a:pt x="4537" y="5672"/>
                          <a:pt x="4545" y="5779"/>
                        </a:cubicBezTo>
                        <a:cubicBezTo>
                          <a:pt x="4546" y="5785"/>
                          <a:pt x="4554" y="5785"/>
                          <a:pt x="4554" y="5779"/>
                        </a:cubicBezTo>
                        <a:cubicBezTo>
                          <a:pt x="4551" y="5675"/>
                          <a:pt x="4570" y="5562"/>
                          <a:pt x="4554" y="5457"/>
                        </a:cubicBezTo>
                        <a:cubicBezTo>
                          <a:pt x="4572" y="5458"/>
                          <a:pt x="4589" y="5459"/>
                          <a:pt x="4607" y="5458"/>
                        </a:cubicBezTo>
                        <a:cubicBezTo>
                          <a:pt x="4606" y="5486"/>
                          <a:pt x="4603" y="5514"/>
                          <a:pt x="4604" y="5542"/>
                        </a:cubicBezTo>
                        <a:cubicBezTo>
                          <a:pt x="4607" y="5620"/>
                          <a:pt x="4609" y="5698"/>
                          <a:pt x="4595" y="5775"/>
                        </a:cubicBezTo>
                        <a:cubicBezTo>
                          <a:pt x="4595" y="5778"/>
                          <a:pt x="4598" y="5779"/>
                          <a:pt x="4599" y="5776"/>
                        </a:cubicBezTo>
                        <a:cubicBezTo>
                          <a:pt x="4616" y="5703"/>
                          <a:pt x="4618" y="5630"/>
                          <a:pt x="4619" y="5555"/>
                        </a:cubicBezTo>
                        <a:cubicBezTo>
                          <a:pt x="4619" y="5525"/>
                          <a:pt x="4625" y="5491"/>
                          <a:pt x="4629" y="5457"/>
                        </a:cubicBezTo>
                        <a:cubicBezTo>
                          <a:pt x="4639" y="5456"/>
                          <a:pt x="4649" y="5455"/>
                          <a:pt x="4660" y="5453"/>
                        </a:cubicBezTo>
                        <a:cubicBezTo>
                          <a:pt x="4649" y="5556"/>
                          <a:pt x="4653" y="5663"/>
                          <a:pt x="4641" y="5766"/>
                        </a:cubicBezTo>
                        <a:cubicBezTo>
                          <a:pt x="4625" y="5907"/>
                          <a:pt x="4600" y="6047"/>
                          <a:pt x="4571" y="6186"/>
                        </a:cubicBezTo>
                        <a:cubicBezTo>
                          <a:pt x="4570" y="6192"/>
                          <a:pt x="4578" y="6194"/>
                          <a:pt x="4579" y="6188"/>
                        </a:cubicBezTo>
                        <a:cubicBezTo>
                          <a:pt x="4612" y="6059"/>
                          <a:pt x="4641" y="5928"/>
                          <a:pt x="4660" y="5795"/>
                        </a:cubicBezTo>
                        <a:cubicBezTo>
                          <a:pt x="4676" y="5686"/>
                          <a:pt x="4698" y="5562"/>
                          <a:pt x="4686" y="5450"/>
                        </a:cubicBezTo>
                        <a:cubicBezTo>
                          <a:pt x="4703" y="5448"/>
                          <a:pt x="4721" y="5446"/>
                          <a:pt x="4738" y="5446"/>
                        </a:cubicBezTo>
                        <a:cubicBezTo>
                          <a:pt x="4736" y="5462"/>
                          <a:pt x="4735" y="5477"/>
                          <a:pt x="4733" y="5493"/>
                        </a:cubicBezTo>
                        <a:cubicBezTo>
                          <a:pt x="4727" y="5556"/>
                          <a:pt x="4720" y="5618"/>
                          <a:pt x="4715" y="5681"/>
                        </a:cubicBezTo>
                        <a:cubicBezTo>
                          <a:pt x="4715" y="5684"/>
                          <a:pt x="4719" y="5684"/>
                          <a:pt x="4719" y="5681"/>
                        </a:cubicBezTo>
                        <a:cubicBezTo>
                          <a:pt x="4728" y="5614"/>
                          <a:pt x="4740" y="5547"/>
                          <a:pt x="4748" y="5480"/>
                        </a:cubicBezTo>
                        <a:cubicBezTo>
                          <a:pt x="4749" y="5469"/>
                          <a:pt x="4751" y="5458"/>
                          <a:pt x="4754" y="5446"/>
                        </a:cubicBezTo>
                        <a:cubicBezTo>
                          <a:pt x="4763" y="5446"/>
                          <a:pt x="4773" y="5447"/>
                          <a:pt x="4782" y="5449"/>
                        </a:cubicBezTo>
                        <a:cubicBezTo>
                          <a:pt x="4776" y="5501"/>
                          <a:pt x="4780" y="5555"/>
                          <a:pt x="4768" y="5607"/>
                        </a:cubicBezTo>
                        <a:cubicBezTo>
                          <a:pt x="4754" y="5670"/>
                          <a:pt x="4736" y="5731"/>
                          <a:pt x="4724" y="5795"/>
                        </a:cubicBezTo>
                        <a:cubicBezTo>
                          <a:pt x="4699" y="5929"/>
                          <a:pt x="4678" y="6064"/>
                          <a:pt x="4625" y="6190"/>
                        </a:cubicBezTo>
                        <a:cubicBezTo>
                          <a:pt x="4623" y="6195"/>
                          <a:pt x="4632" y="6199"/>
                          <a:pt x="4634" y="6193"/>
                        </a:cubicBezTo>
                        <a:cubicBezTo>
                          <a:pt x="4692" y="6069"/>
                          <a:pt x="4719" y="5935"/>
                          <a:pt x="4746" y="5802"/>
                        </a:cubicBezTo>
                        <a:cubicBezTo>
                          <a:pt x="4759" y="5738"/>
                          <a:pt x="4776" y="5677"/>
                          <a:pt x="4794" y="5614"/>
                        </a:cubicBezTo>
                        <a:cubicBezTo>
                          <a:pt x="4808" y="5563"/>
                          <a:pt x="4809" y="5510"/>
                          <a:pt x="4810" y="5457"/>
                        </a:cubicBezTo>
                        <a:cubicBezTo>
                          <a:pt x="4821" y="5461"/>
                          <a:pt x="4831" y="5467"/>
                          <a:pt x="4840" y="5475"/>
                        </a:cubicBezTo>
                        <a:cubicBezTo>
                          <a:pt x="4838" y="5487"/>
                          <a:pt x="4837" y="5499"/>
                          <a:pt x="4835" y="5507"/>
                        </a:cubicBezTo>
                        <a:cubicBezTo>
                          <a:pt x="4828" y="5548"/>
                          <a:pt x="4823" y="5591"/>
                          <a:pt x="4815" y="5632"/>
                        </a:cubicBezTo>
                        <a:cubicBezTo>
                          <a:pt x="4789" y="5759"/>
                          <a:pt x="4783" y="5897"/>
                          <a:pt x="4726" y="6015"/>
                        </a:cubicBezTo>
                        <a:cubicBezTo>
                          <a:pt x="4725" y="6017"/>
                          <a:pt x="4729" y="6019"/>
                          <a:pt x="4730" y="6017"/>
                        </a:cubicBezTo>
                        <a:cubicBezTo>
                          <a:pt x="4788" y="5905"/>
                          <a:pt x="4801" y="5780"/>
                          <a:pt x="4830" y="5659"/>
                        </a:cubicBezTo>
                        <a:cubicBezTo>
                          <a:pt x="4840" y="5619"/>
                          <a:pt x="4846" y="5578"/>
                          <a:pt x="4853" y="5537"/>
                        </a:cubicBezTo>
                        <a:cubicBezTo>
                          <a:pt x="4855" y="5524"/>
                          <a:pt x="4858" y="5512"/>
                          <a:pt x="4860" y="5499"/>
                        </a:cubicBezTo>
                        <a:cubicBezTo>
                          <a:pt x="4869" y="5510"/>
                          <a:pt x="4878" y="5519"/>
                          <a:pt x="4887" y="5529"/>
                        </a:cubicBezTo>
                        <a:cubicBezTo>
                          <a:pt x="4857" y="5614"/>
                          <a:pt x="4851" y="5715"/>
                          <a:pt x="4830" y="5802"/>
                        </a:cubicBezTo>
                        <a:cubicBezTo>
                          <a:pt x="4797" y="5932"/>
                          <a:pt x="4756" y="6055"/>
                          <a:pt x="4712" y="6181"/>
                        </a:cubicBezTo>
                        <a:cubicBezTo>
                          <a:pt x="4672" y="6294"/>
                          <a:pt x="4630" y="6406"/>
                          <a:pt x="4588" y="6517"/>
                        </a:cubicBezTo>
                        <a:cubicBezTo>
                          <a:pt x="4548" y="6624"/>
                          <a:pt x="4522" y="6740"/>
                          <a:pt x="4449" y="6830"/>
                        </a:cubicBezTo>
                        <a:cubicBezTo>
                          <a:pt x="4447" y="6833"/>
                          <a:pt x="4451" y="6837"/>
                          <a:pt x="4453" y="6834"/>
                        </a:cubicBezTo>
                        <a:cubicBezTo>
                          <a:pt x="4514" y="6767"/>
                          <a:pt x="4546" y="6681"/>
                          <a:pt x="4578" y="6598"/>
                        </a:cubicBezTo>
                        <a:cubicBezTo>
                          <a:pt x="4621" y="6486"/>
                          <a:pt x="4669" y="6377"/>
                          <a:pt x="4710" y="6264"/>
                        </a:cubicBezTo>
                        <a:cubicBezTo>
                          <a:pt x="4754" y="6138"/>
                          <a:pt x="4804" y="6016"/>
                          <a:pt x="4837" y="5886"/>
                        </a:cubicBezTo>
                        <a:cubicBezTo>
                          <a:pt x="4866" y="5775"/>
                          <a:pt x="4890" y="5663"/>
                          <a:pt x="4910" y="5549"/>
                        </a:cubicBezTo>
                        <a:cubicBezTo>
                          <a:pt x="4914" y="5553"/>
                          <a:pt x="4919" y="5557"/>
                          <a:pt x="4924" y="5561"/>
                        </a:cubicBezTo>
                        <a:cubicBezTo>
                          <a:pt x="4917" y="5585"/>
                          <a:pt x="4914" y="5611"/>
                          <a:pt x="4909" y="5634"/>
                        </a:cubicBezTo>
                        <a:cubicBezTo>
                          <a:pt x="4900" y="5679"/>
                          <a:pt x="4891" y="5724"/>
                          <a:pt x="4875" y="5768"/>
                        </a:cubicBezTo>
                        <a:cubicBezTo>
                          <a:pt x="4875" y="5770"/>
                          <a:pt x="4878" y="5772"/>
                          <a:pt x="4879" y="5769"/>
                        </a:cubicBezTo>
                        <a:cubicBezTo>
                          <a:pt x="4898" y="5731"/>
                          <a:pt x="4910" y="5692"/>
                          <a:pt x="4921" y="5651"/>
                        </a:cubicBezTo>
                        <a:cubicBezTo>
                          <a:pt x="4928" y="5625"/>
                          <a:pt x="4936" y="5600"/>
                          <a:pt x="4943" y="5574"/>
                        </a:cubicBezTo>
                        <a:cubicBezTo>
                          <a:pt x="4947" y="5577"/>
                          <a:pt x="4951" y="5580"/>
                          <a:pt x="4956" y="5583"/>
                        </a:cubicBezTo>
                        <a:cubicBezTo>
                          <a:pt x="4914" y="5702"/>
                          <a:pt x="4902" y="5836"/>
                          <a:pt x="4865" y="5956"/>
                        </a:cubicBezTo>
                        <a:cubicBezTo>
                          <a:pt x="4820" y="6101"/>
                          <a:pt x="4789" y="6249"/>
                          <a:pt x="4721" y="6386"/>
                        </a:cubicBezTo>
                        <a:cubicBezTo>
                          <a:pt x="4719" y="6390"/>
                          <a:pt x="4725" y="6394"/>
                          <a:pt x="4728" y="6390"/>
                        </a:cubicBezTo>
                        <a:cubicBezTo>
                          <a:pt x="4793" y="6270"/>
                          <a:pt x="4831" y="6140"/>
                          <a:pt x="4872" y="6010"/>
                        </a:cubicBezTo>
                        <a:cubicBezTo>
                          <a:pt x="4914" y="5875"/>
                          <a:pt x="4954" y="5739"/>
                          <a:pt x="4979" y="5599"/>
                        </a:cubicBezTo>
                        <a:cubicBezTo>
                          <a:pt x="4986" y="5605"/>
                          <a:pt x="4992" y="5611"/>
                          <a:pt x="4998" y="5617"/>
                        </a:cubicBezTo>
                        <a:moveTo>
                          <a:pt x="2352" y="7883"/>
                        </a:moveTo>
                        <a:cubicBezTo>
                          <a:pt x="2392" y="7926"/>
                          <a:pt x="2438" y="7972"/>
                          <a:pt x="2487" y="8013"/>
                        </a:cubicBezTo>
                        <a:cubicBezTo>
                          <a:pt x="2487" y="8031"/>
                          <a:pt x="2488" y="8048"/>
                          <a:pt x="2489" y="8066"/>
                        </a:cubicBezTo>
                        <a:cubicBezTo>
                          <a:pt x="2421" y="8039"/>
                          <a:pt x="2361" y="8004"/>
                          <a:pt x="2304" y="7953"/>
                        </a:cubicBezTo>
                        <a:cubicBezTo>
                          <a:pt x="2290" y="7940"/>
                          <a:pt x="2276" y="7926"/>
                          <a:pt x="2263" y="7912"/>
                        </a:cubicBezTo>
                        <a:cubicBezTo>
                          <a:pt x="2314" y="7857"/>
                          <a:pt x="2369" y="7805"/>
                          <a:pt x="2426" y="7758"/>
                        </a:cubicBezTo>
                        <a:cubicBezTo>
                          <a:pt x="2468" y="7724"/>
                          <a:pt x="2521" y="7693"/>
                          <a:pt x="2565" y="7654"/>
                        </a:cubicBezTo>
                        <a:cubicBezTo>
                          <a:pt x="2564" y="7655"/>
                          <a:pt x="2564" y="7657"/>
                          <a:pt x="2563" y="7658"/>
                        </a:cubicBezTo>
                        <a:cubicBezTo>
                          <a:pt x="2540" y="7728"/>
                          <a:pt x="2521" y="7802"/>
                          <a:pt x="2502" y="7874"/>
                        </a:cubicBezTo>
                        <a:cubicBezTo>
                          <a:pt x="2492" y="7915"/>
                          <a:pt x="2488" y="7957"/>
                          <a:pt x="2487" y="8000"/>
                        </a:cubicBezTo>
                        <a:cubicBezTo>
                          <a:pt x="2440" y="7963"/>
                          <a:pt x="2397" y="7922"/>
                          <a:pt x="2355" y="7879"/>
                        </a:cubicBezTo>
                        <a:cubicBezTo>
                          <a:pt x="2353" y="7876"/>
                          <a:pt x="2349" y="7880"/>
                          <a:pt x="2352" y="7883"/>
                        </a:cubicBezTo>
                        <a:moveTo>
                          <a:pt x="3626" y="4369"/>
                        </a:moveTo>
                        <a:cubicBezTo>
                          <a:pt x="3625" y="4368"/>
                          <a:pt x="3624" y="4368"/>
                          <a:pt x="3623" y="4368"/>
                        </a:cubicBezTo>
                        <a:cubicBezTo>
                          <a:pt x="3624" y="4368"/>
                          <a:pt x="3624" y="4368"/>
                          <a:pt x="3625" y="4367"/>
                        </a:cubicBezTo>
                        <a:cubicBezTo>
                          <a:pt x="3625" y="4368"/>
                          <a:pt x="3626" y="4368"/>
                          <a:pt x="3626" y="4369"/>
                        </a:cubicBezTo>
                        <a:moveTo>
                          <a:pt x="3898" y="4753"/>
                        </a:moveTo>
                        <a:lnTo>
                          <a:pt x="3898" y="4752"/>
                        </a:lnTo>
                        <a:cubicBezTo>
                          <a:pt x="3899" y="4752"/>
                          <a:pt x="3900" y="4752"/>
                          <a:pt x="3901" y="4751"/>
                        </a:cubicBezTo>
                        <a:cubicBezTo>
                          <a:pt x="3901" y="4752"/>
                          <a:pt x="3900" y="4753"/>
                          <a:pt x="3899" y="4754"/>
                        </a:cubicBezTo>
                        <a:cubicBezTo>
                          <a:pt x="3899" y="4754"/>
                          <a:pt x="3899" y="4753"/>
                          <a:pt x="3898" y="4753"/>
                        </a:cubicBezTo>
                        <a:moveTo>
                          <a:pt x="3914" y="4905"/>
                        </a:moveTo>
                        <a:cubicBezTo>
                          <a:pt x="3915" y="4907"/>
                          <a:pt x="3916" y="4908"/>
                          <a:pt x="3918" y="4910"/>
                        </a:cubicBezTo>
                        <a:cubicBezTo>
                          <a:pt x="3917" y="4910"/>
                          <a:pt x="3917" y="4911"/>
                          <a:pt x="3917" y="4911"/>
                        </a:cubicBezTo>
                        <a:cubicBezTo>
                          <a:pt x="3917" y="4912"/>
                          <a:pt x="3916" y="4913"/>
                          <a:pt x="3916" y="4914"/>
                        </a:cubicBezTo>
                        <a:cubicBezTo>
                          <a:pt x="3916" y="4914"/>
                          <a:pt x="3916" y="4915"/>
                          <a:pt x="3915" y="4915"/>
                        </a:cubicBezTo>
                        <a:cubicBezTo>
                          <a:pt x="3915" y="4913"/>
                          <a:pt x="3915" y="4910"/>
                          <a:pt x="3915" y="4908"/>
                        </a:cubicBezTo>
                        <a:cubicBezTo>
                          <a:pt x="3914" y="4907"/>
                          <a:pt x="3914" y="4906"/>
                          <a:pt x="3914" y="4905"/>
                        </a:cubicBezTo>
                        <a:moveTo>
                          <a:pt x="4136" y="5144"/>
                        </a:moveTo>
                        <a:lnTo>
                          <a:pt x="4137" y="5143"/>
                        </a:lnTo>
                        <a:cubicBezTo>
                          <a:pt x="4139" y="5144"/>
                          <a:pt x="4140" y="5145"/>
                          <a:pt x="4141" y="5146"/>
                        </a:cubicBezTo>
                        <a:cubicBezTo>
                          <a:pt x="4140" y="5145"/>
                          <a:pt x="4138" y="5145"/>
                          <a:pt x="4136" y="5144"/>
                        </a:cubicBezTo>
                        <a:moveTo>
                          <a:pt x="5067" y="4766"/>
                        </a:moveTo>
                        <a:cubicBezTo>
                          <a:pt x="5065" y="4773"/>
                          <a:pt x="5063" y="4779"/>
                          <a:pt x="5061" y="4786"/>
                        </a:cubicBezTo>
                        <a:cubicBezTo>
                          <a:pt x="5057" y="4798"/>
                          <a:pt x="5052" y="4809"/>
                          <a:pt x="5046" y="4819"/>
                        </a:cubicBezTo>
                        <a:cubicBezTo>
                          <a:pt x="5046" y="4773"/>
                          <a:pt x="5052" y="4727"/>
                          <a:pt x="5050" y="4680"/>
                        </a:cubicBezTo>
                        <a:cubicBezTo>
                          <a:pt x="5047" y="4616"/>
                          <a:pt x="5033" y="4554"/>
                          <a:pt x="5015" y="4493"/>
                        </a:cubicBezTo>
                        <a:cubicBezTo>
                          <a:pt x="5014" y="4491"/>
                          <a:pt x="5011" y="4492"/>
                          <a:pt x="5012" y="4494"/>
                        </a:cubicBezTo>
                        <a:cubicBezTo>
                          <a:pt x="5026" y="4551"/>
                          <a:pt x="5033" y="4608"/>
                          <a:pt x="5033" y="4667"/>
                        </a:cubicBezTo>
                        <a:cubicBezTo>
                          <a:pt x="5033" y="4713"/>
                          <a:pt x="5024" y="4757"/>
                          <a:pt x="5022" y="4803"/>
                        </a:cubicBezTo>
                        <a:cubicBezTo>
                          <a:pt x="5021" y="4819"/>
                          <a:pt x="5023" y="4843"/>
                          <a:pt x="5024" y="4868"/>
                        </a:cubicBezTo>
                        <a:cubicBezTo>
                          <a:pt x="5016" y="4893"/>
                          <a:pt x="5012" y="4919"/>
                          <a:pt x="5003" y="4944"/>
                        </a:cubicBezTo>
                        <a:cubicBezTo>
                          <a:pt x="5001" y="4951"/>
                          <a:pt x="4998" y="4958"/>
                          <a:pt x="4994" y="4965"/>
                        </a:cubicBezTo>
                        <a:lnTo>
                          <a:pt x="4993" y="4965"/>
                        </a:lnTo>
                        <a:lnTo>
                          <a:pt x="4993" y="4966"/>
                        </a:lnTo>
                        <a:cubicBezTo>
                          <a:pt x="5022" y="4876"/>
                          <a:pt x="5009" y="4779"/>
                          <a:pt x="5000" y="4686"/>
                        </a:cubicBezTo>
                        <a:cubicBezTo>
                          <a:pt x="5000" y="4684"/>
                          <a:pt x="4997" y="4684"/>
                          <a:pt x="4997" y="4686"/>
                        </a:cubicBezTo>
                        <a:cubicBezTo>
                          <a:pt x="4998" y="4793"/>
                          <a:pt x="5006" y="4894"/>
                          <a:pt x="4961" y="4994"/>
                        </a:cubicBezTo>
                        <a:cubicBezTo>
                          <a:pt x="4941" y="5038"/>
                          <a:pt x="4920" y="5080"/>
                          <a:pt x="4908" y="5127"/>
                        </a:cubicBezTo>
                        <a:cubicBezTo>
                          <a:pt x="4903" y="5145"/>
                          <a:pt x="4898" y="5162"/>
                          <a:pt x="4891" y="5179"/>
                        </a:cubicBezTo>
                        <a:cubicBezTo>
                          <a:pt x="4879" y="5196"/>
                          <a:pt x="4864" y="5211"/>
                          <a:pt x="4844" y="5217"/>
                        </a:cubicBezTo>
                        <a:cubicBezTo>
                          <a:pt x="4812" y="5227"/>
                          <a:pt x="4817" y="5189"/>
                          <a:pt x="4824" y="5159"/>
                        </a:cubicBezTo>
                        <a:cubicBezTo>
                          <a:pt x="4828" y="5152"/>
                          <a:pt x="4831" y="5144"/>
                          <a:pt x="4834" y="5138"/>
                        </a:cubicBezTo>
                        <a:cubicBezTo>
                          <a:pt x="4865" y="5063"/>
                          <a:pt x="4916" y="4970"/>
                          <a:pt x="4907" y="4887"/>
                        </a:cubicBezTo>
                        <a:cubicBezTo>
                          <a:pt x="4907" y="4882"/>
                          <a:pt x="4900" y="4881"/>
                          <a:pt x="4898" y="4886"/>
                        </a:cubicBezTo>
                        <a:cubicBezTo>
                          <a:pt x="4870" y="5002"/>
                          <a:pt x="4824" y="5105"/>
                          <a:pt x="4739" y="5192"/>
                        </a:cubicBezTo>
                        <a:cubicBezTo>
                          <a:pt x="4707" y="5224"/>
                          <a:pt x="4606" y="5226"/>
                          <a:pt x="4541" y="5201"/>
                        </a:cubicBezTo>
                        <a:lnTo>
                          <a:pt x="4542" y="5201"/>
                        </a:lnTo>
                        <a:cubicBezTo>
                          <a:pt x="4562" y="5183"/>
                          <a:pt x="4583" y="5163"/>
                          <a:pt x="4599" y="5140"/>
                        </a:cubicBezTo>
                        <a:cubicBezTo>
                          <a:pt x="4613" y="5120"/>
                          <a:pt x="4620" y="5096"/>
                          <a:pt x="4635" y="5076"/>
                        </a:cubicBezTo>
                        <a:cubicBezTo>
                          <a:pt x="4636" y="5074"/>
                          <a:pt x="4634" y="5072"/>
                          <a:pt x="4633" y="5074"/>
                        </a:cubicBezTo>
                        <a:cubicBezTo>
                          <a:pt x="4616" y="5092"/>
                          <a:pt x="4607" y="5115"/>
                          <a:pt x="4592" y="5135"/>
                        </a:cubicBezTo>
                        <a:cubicBezTo>
                          <a:pt x="4575" y="5156"/>
                          <a:pt x="4554" y="5175"/>
                          <a:pt x="4538" y="5198"/>
                        </a:cubicBezTo>
                        <a:cubicBezTo>
                          <a:pt x="4537" y="5199"/>
                          <a:pt x="4538" y="5199"/>
                          <a:pt x="4538" y="5200"/>
                        </a:cubicBezTo>
                        <a:cubicBezTo>
                          <a:pt x="4532" y="5198"/>
                          <a:pt x="4526" y="5195"/>
                          <a:pt x="4520" y="5192"/>
                        </a:cubicBezTo>
                        <a:cubicBezTo>
                          <a:pt x="4541" y="5166"/>
                          <a:pt x="4560" y="5139"/>
                          <a:pt x="4575" y="5109"/>
                        </a:cubicBezTo>
                        <a:cubicBezTo>
                          <a:pt x="4576" y="5107"/>
                          <a:pt x="4573" y="5105"/>
                          <a:pt x="4572" y="5107"/>
                        </a:cubicBezTo>
                        <a:cubicBezTo>
                          <a:pt x="4555" y="5136"/>
                          <a:pt x="4534" y="5162"/>
                          <a:pt x="4513" y="5187"/>
                        </a:cubicBezTo>
                        <a:cubicBezTo>
                          <a:pt x="4498" y="5177"/>
                          <a:pt x="4487" y="5165"/>
                          <a:pt x="4484" y="5151"/>
                        </a:cubicBezTo>
                        <a:cubicBezTo>
                          <a:pt x="4508" y="5130"/>
                          <a:pt x="4522" y="5096"/>
                          <a:pt x="4536" y="5067"/>
                        </a:cubicBezTo>
                        <a:cubicBezTo>
                          <a:pt x="4561" y="5015"/>
                          <a:pt x="4619" y="4994"/>
                          <a:pt x="4615" y="4931"/>
                        </a:cubicBezTo>
                        <a:cubicBezTo>
                          <a:pt x="4614" y="4927"/>
                          <a:pt x="4608" y="4926"/>
                          <a:pt x="4607" y="4930"/>
                        </a:cubicBezTo>
                        <a:cubicBezTo>
                          <a:pt x="4592" y="4977"/>
                          <a:pt x="4551" y="4992"/>
                          <a:pt x="4519" y="5023"/>
                        </a:cubicBezTo>
                        <a:cubicBezTo>
                          <a:pt x="4498" y="5044"/>
                          <a:pt x="4484" y="5072"/>
                          <a:pt x="4468" y="5097"/>
                        </a:cubicBezTo>
                        <a:cubicBezTo>
                          <a:pt x="4427" y="5161"/>
                          <a:pt x="4408" y="5078"/>
                          <a:pt x="4371" y="5059"/>
                        </a:cubicBezTo>
                        <a:cubicBezTo>
                          <a:pt x="4366" y="5056"/>
                          <a:pt x="4360" y="5054"/>
                          <a:pt x="4355" y="5051"/>
                        </a:cubicBezTo>
                        <a:cubicBezTo>
                          <a:pt x="4363" y="5051"/>
                          <a:pt x="4370" y="5049"/>
                          <a:pt x="4377" y="5046"/>
                        </a:cubicBezTo>
                        <a:cubicBezTo>
                          <a:pt x="4394" y="5040"/>
                          <a:pt x="4408" y="5019"/>
                          <a:pt x="4419" y="5006"/>
                        </a:cubicBezTo>
                        <a:cubicBezTo>
                          <a:pt x="4434" y="4988"/>
                          <a:pt x="4447" y="4969"/>
                          <a:pt x="4456" y="4947"/>
                        </a:cubicBezTo>
                        <a:cubicBezTo>
                          <a:pt x="4456" y="4945"/>
                          <a:pt x="4453" y="4943"/>
                          <a:pt x="4452" y="4945"/>
                        </a:cubicBezTo>
                        <a:cubicBezTo>
                          <a:pt x="4432" y="4969"/>
                          <a:pt x="4416" y="4996"/>
                          <a:pt x="4390" y="5015"/>
                        </a:cubicBezTo>
                        <a:cubicBezTo>
                          <a:pt x="4374" y="5026"/>
                          <a:pt x="4349" y="5030"/>
                          <a:pt x="4326" y="5027"/>
                        </a:cubicBezTo>
                        <a:cubicBezTo>
                          <a:pt x="4373" y="5007"/>
                          <a:pt x="4414" y="4947"/>
                          <a:pt x="4417" y="4908"/>
                        </a:cubicBezTo>
                        <a:cubicBezTo>
                          <a:pt x="4418" y="4903"/>
                          <a:pt x="4410" y="4902"/>
                          <a:pt x="4409" y="4906"/>
                        </a:cubicBezTo>
                        <a:cubicBezTo>
                          <a:pt x="4401" y="4950"/>
                          <a:pt x="4334" y="5012"/>
                          <a:pt x="4288" y="4988"/>
                        </a:cubicBezTo>
                        <a:cubicBezTo>
                          <a:pt x="4267" y="4978"/>
                          <a:pt x="4265" y="4929"/>
                          <a:pt x="4260" y="4909"/>
                        </a:cubicBezTo>
                        <a:cubicBezTo>
                          <a:pt x="4258" y="4902"/>
                          <a:pt x="4253" y="4895"/>
                          <a:pt x="4249" y="4890"/>
                        </a:cubicBezTo>
                        <a:cubicBezTo>
                          <a:pt x="4248" y="4888"/>
                          <a:pt x="4247" y="4886"/>
                          <a:pt x="4246" y="4885"/>
                        </a:cubicBezTo>
                        <a:cubicBezTo>
                          <a:pt x="4248" y="4883"/>
                          <a:pt x="4251" y="4880"/>
                          <a:pt x="4254" y="4877"/>
                        </a:cubicBezTo>
                        <a:lnTo>
                          <a:pt x="4254" y="4877"/>
                        </a:lnTo>
                        <a:cubicBezTo>
                          <a:pt x="4298" y="4867"/>
                          <a:pt x="4339" y="4841"/>
                          <a:pt x="4372" y="4815"/>
                        </a:cubicBezTo>
                        <a:cubicBezTo>
                          <a:pt x="4375" y="4812"/>
                          <a:pt x="4371" y="4807"/>
                          <a:pt x="4367" y="4809"/>
                        </a:cubicBezTo>
                        <a:cubicBezTo>
                          <a:pt x="4333" y="4831"/>
                          <a:pt x="4287" y="4841"/>
                          <a:pt x="4246" y="4846"/>
                        </a:cubicBezTo>
                        <a:cubicBezTo>
                          <a:pt x="4228" y="4848"/>
                          <a:pt x="4207" y="4848"/>
                          <a:pt x="4190" y="4840"/>
                        </a:cubicBezTo>
                        <a:cubicBezTo>
                          <a:pt x="4185" y="4835"/>
                          <a:pt x="4179" y="4830"/>
                          <a:pt x="4176" y="4824"/>
                        </a:cubicBezTo>
                        <a:cubicBezTo>
                          <a:pt x="4175" y="4821"/>
                          <a:pt x="4175" y="4818"/>
                          <a:pt x="4174" y="4814"/>
                        </a:cubicBezTo>
                        <a:lnTo>
                          <a:pt x="4174" y="4814"/>
                        </a:lnTo>
                        <a:cubicBezTo>
                          <a:pt x="4175" y="4807"/>
                          <a:pt x="4179" y="4801"/>
                          <a:pt x="4184" y="4795"/>
                        </a:cubicBezTo>
                        <a:cubicBezTo>
                          <a:pt x="4195" y="4783"/>
                          <a:pt x="4209" y="4773"/>
                          <a:pt x="4224" y="4763"/>
                        </a:cubicBezTo>
                        <a:cubicBezTo>
                          <a:pt x="4248" y="4749"/>
                          <a:pt x="4275" y="4743"/>
                          <a:pt x="4299" y="4730"/>
                        </a:cubicBezTo>
                        <a:cubicBezTo>
                          <a:pt x="4325" y="4716"/>
                          <a:pt x="4345" y="4695"/>
                          <a:pt x="4368" y="4678"/>
                        </a:cubicBezTo>
                        <a:cubicBezTo>
                          <a:pt x="4388" y="4664"/>
                          <a:pt x="4406" y="4651"/>
                          <a:pt x="4421" y="4631"/>
                        </a:cubicBezTo>
                        <a:cubicBezTo>
                          <a:pt x="4422" y="4629"/>
                          <a:pt x="4419" y="4626"/>
                          <a:pt x="4417" y="4628"/>
                        </a:cubicBezTo>
                        <a:cubicBezTo>
                          <a:pt x="4394" y="4649"/>
                          <a:pt x="4368" y="4659"/>
                          <a:pt x="4341" y="4673"/>
                        </a:cubicBezTo>
                        <a:cubicBezTo>
                          <a:pt x="4329" y="4680"/>
                          <a:pt x="4317" y="4689"/>
                          <a:pt x="4305" y="4697"/>
                        </a:cubicBezTo>
                        <a:cubicBezTo>
                          <a:pt x="4297" y="4703"/>
                          <a:pt x="4289" y="4707"/>
                          <a:pt x="4280" y="4711"/>
                        </a:cubicBezTo>
                        <a:cubicBezTo>
                          <a:pt x="4274" y="4712"/>
                          <a:pt x="4267" y="4712"/>
                          <a:pt x="4262" y="4713"/>
                        </a:cubicBezTo>
                        <a:cubicBezTo>
                          <a:pt x="4234" y="4717"/>
                          <a:pt x="4206" y="4721"/>
                          <a:pt x="4179" y="4732"/>
                        </a:cubicBezTo>
                        <a:cubicBezTo>
                          <a:pt x="4177" y="4733"/>
                          <a:pt x="4174" y="4735"/>
                          <a:pt x="4171" y="4736"/>
                        </a:cubicBezTo>
                        <a:cubicBezTo>
                          <a:pt x="4210" y="4680"/>
                          <a:pt x="4303" y="4630"/>
                          <a:pt x="4326" y="4581"/>
                        </a:cubicBezTo>
                        <a:cubicBezTo>
                          <a:pt x="4329" y="4575"/>
                          <a:pt x="4322" y="4569"/>
                          <a:pt x="4318" y="4574"/>
                        </a:cubicBezTo>
                        <a:cubicBezTo>
                          <a:pt x="4289" y="4607"/>
                          <a:pt x="4262" y="4628"/>
                          <a:pt x="4220" y="4642"/>
                        </a:cubicBezTo>
                        <a:cubicBezTo>
                          <a:pt x="4196" y="4650"/>
                          <a:pt x="4178" y="4659"/>
                          <a:pt x="4159" y="4676"/>
                        </a:cubicBezTo>
                        <a:cubicBezTo>
                          <a:pt x="4116" y="4712"/>
                          <a:pt x="4111" y="4776"/>
                          <a:pt x="4125" y="4826"/>
                        </a:cubicBezTo>
                        <a:cubicBezTo>
                          <a:pt x="4131" y="4849"/>
                          <a:pt x="4147" y="4867"/>
                          <a:pt x="4163" y="4884"/>
                        </a:cubicBezTo>
                        <a:cubicBezTo>
                          <a:pt x="4185" y="4907"/>
                          <a:pt x="4233" y="4922"/>
                          <a:pt x="4208" y="4973"/>
                        </a:cubicBezTo>
                        <a:cubicBezTo>
                          <a:pt x="4202" y="4983"/>
                          <a:pt x="4193" y="4994"/>
                          <a:pt x="4190" y="5006"/>
                        </a:cubicBezTo>
                        <a:cubicBezTo>
                          <a:pt x="4186" y="5027"/>
                          <a:pt x="4186" y="5042"/>
                          <a:pt x="4193" y="5062"/>
                        </a:cubicBezTo>
                        <a:cubicBezTo>
                          <a:pt x="4194" y="5064"/>
                          <a:pt x="4195" y="5066"/>
                          <a:pt x="4196" y="5068"/>
                        </a:cubicBezTo>
                        <a:cubicBezTo>
                          <a:pt x="4170" y="5109"/>
                          <a:pt x="4149" y="5109"/>
                          <a:pt x="4133" y="5069"/>
                        </a:cubicBezTo>
                        <a:cubicBezTo>
                          <a:pt x="4115" y="5044"/>
                          <a:pt x="4103" y="5017"/>
                          <a:pt x="4096" y="4988"/>
                        </a:cubicBezTo>
                        <a:cubicBezTo>
                          <a:pt x="4094" y="4982"/>
                          <a:pt x="4085" y="4983"/>
                          <a:pt x="4085" y="4989"/>
                        </a:cubicBezTo>
                        <a:cubicBezTo>
                          <a:pt x="4085" y="5006"/>
                          <a:pt x="4086" y="5024"/>
                          <a:pt x="4088" y="5042"/>
                        </a:cubicBezTo>
                        <a:cubicBezTo>
                          <a:pt x="4077" y="5030"/>
                          <a:pt x="4064" y="5020"/>
                          <a:pt x="4052" y="5008"/>
                        </a:cubicBezTo>
                        <a:cubicBezTo>
                          <a:pt x="4048" y="4998"/>
                          <a:pt x="4045" y="4987"/>
                          <a:pt x="4042" y="4977"/>
                        </a:cubicBezTo>
                        <a:cubicBezTo>
                          <a:pt x="4032" y="4935"/>
                          <a:pt x="4047" y="4893"/>
                          <a:pt x="4053" y="4852"/>
                        </a:cubicBezTo>
                        <a:cubicBezTo>
                          <a:pt x="4053" y="4849"/>
                          <a:pt x="4049" y="4848"/>
                          <a:pt x="4047" y="4850"/>
                        </a:cubicBezTo>
                        <a:cubicBezTo>
                          <a:pt x="4027" y="4883"/>
                          <a:pt x="4022" y="4925"/>
                          <a:pt x="4024" y="4963"/>
                        </a:cubicBezTo>
                        <a:cubicBezTo>
                          <a:pt x="4014" y="4931"/>
                          <a:pt x="4015" y="4896"/>
                          <a:pt x="4003" y="4866"/>
                        </a:cubicBezTo>
                        <a:cubicBezTo>
                          <a:pt x="4001" y="4861"/>
                          <a:pt x="3994" y="4861"/>
                          <a:pt x="3994" y="4867"/>
                        </a:cubicBezTo>
                        <a:cubicBezTo>
                          <a:pt x="3995" y="4886"/>
                          <a:pt x="3992" y="4903"/>
                          <a:pt x="3990" y="4919"/>
                        </a:cubicBezTo>
                        <a:cubicBezTo>
                          <a:pt x="3985" y="4913"/>
                          <a:pt x="3979" y="4907"/>
                          <a:pt x="3973" y="4902"/>
                        </a:cubicBezTo>
                        <a:cubicBezTo>
                          <a:pt x="3969" y="4857"/>
                          <a:pt x="3972" y="4817"/>
                          <a:pt x="3979" y="4772"/>
                        </a:cubicBezTo>
                        <a:cubicBezTo>
                          <a:pt x="3979" y="4768"/>
                          <a:pt x="3974" y="4766"/>
                          <a:pt x="3972" y="4769"/>
                        </a:cubicBezTo>
                        <a:cubicBezTo>
                          <a:pt x="3948" y="4808"/>
                          <a:pt x="3953" y="4853"/>
                          <a:pt x="3964" y="4894"/>
                        </a:cubicBezTo>
                        <a:cubicBezTo>
                          <a:pt x="3944" y="4876"/>
                          <a:pt x="3924" y="4858"/>
                          <a:pt x="3920" y="4826"/>
                        </a:cubicBezTo>
                        <a:cubicBezTo>
                          <a:pt x="3914" y="4762"/>
                          <a:pt x="3953" y="4718"/>
                          <a:pt x="3974" y="4664"/>
                        </a:cubicBezTo>
                        <a:cubicBezTo>
                          <a:pt x="3975" y="4661"/>
                          <a:pt x="3971" y="4659"/>
                          <a:pt x="3970" y="4661"/>
                        </a:cubicBezTo>
                        <a:cubicBezTo>
                          <a:pt x="3961" y="4672"/>
                          <a:pt x="3952" y="4682"/>
                          <a:pt x="3944" y="4692"/>
                        </a:cubicBezTo>
                        <a:cubicBezTo>
                          <a:pt x="3943" y="4692"/>
                          <a:pt x="3942" y="4692"/>
                          <a:pt x="3941" y="4693"/>
                        </a:cubicBezTo>
                        <a:cubicBezTo>
                          <a:pt x="3925" y="4708"/>
                          <a:pt x="3891" y="4751"/>
                          <a:pt x="3869" y="4716"/>
                        </a:cubicBezTo>
                        <a:cubicBezTo>
                          <a:pt x="3854" y="4692"/>
                          <a:pt x="3862" y="4647"/>
                          <a:pt x="3873" y="4623"/>
                        </a:cubicBezTo>
                        <a:cubicBezTo>
                          <a:pt x="3894" y="4581"/>
                          <a:pt x="3944" y="4554"/>
                          <a:pt x="3981" y="4530"/>
                        </a:cubicBezTo>
                        <a:cubicBezTo>
                          <a:pt x="4034" y="4495"/>
                          <a:pt x="4079" y="4455"/>
                          <a:pt x="4080" y="4388"/>
                        </a:cubicBezTo>
                        <a:cubicBezTo>
                          <a:pt x="4080" y="4384"/>
                          <a:pt x="4075" y="4383"/>
                          <a:pt x="4074" y="4387"/>
                        </a:cubicBezTo>
                        <a:cubicBezTo>
                          <a:pt x="4064" y="4428"/>
                          <a:pt x="4018" y="4456"/>
                          <a:pt x="3976" y="4480"/>
                        </a:cubicBezTo>
                        <a:cubicBezTo>
                          <a:pt x="3977" y="4473"/>
                          <a:pt x="3973" y="4466"/>
                          <a:pt x="3965" y="4467"/>
                        </a:cubicBezTo>
                        <a:cubicBezTo>
                          <a:pt x="3938" y="4470"/>
                          <a:pt x="3862" y="4472"/>
                          <a:pt x="3911" y="4436"/>
                        </a:cubicBezTo>
                        <a:cubicBezTo>
                          <a:pt x="3920" y="4430"/>
                          <a:pt x="3932" y="4419"/>
                          <a:pt x="3935" y="4408"/>
                        </a:cubicBezTo>
                        <a:cubicBezTo>
                          <a:pt x="3941" y="4381"/>
                          <a:pt x="3927" y="4357"/>
                          <a:pt x="3932" y="4332"/>
                        </a:cubicBezTo>
                        <a:cubicBezTo>
                          <a:pt x="3937" y="4306"/>
                          <a:pt x="3961" y="4298"/>
                          <a:pt x="3985" y="4291"/>
                        </a:cubicBezTo>
                        <a:cubicBezTo>
                          <a:pt x="3989" y="4295"/>
                          <a:pt x="3996" y="4294"/>
                          <a:pt x="3998" y="4288"/>
                        </a:cubicBezTo>
                        <a:lnTo>
                          <a:pt x="3998" y="4287"/>
                        </a:lnTo>
                        <a:cubicBezTo>
                          <a:pt x="4021" y="4280"/>
                          <a:pt x="4041" y="4270"/>
                          <a:pt x="4041" y="4241"/>
                        </a:cubicBezTo>
                        <a:cubicBezTo>
                          <a:pt x="4041" y="4237"/>
                          <a:pt x="4034" y="4234"/>
                          <a:pt x="4032" y="4239"/>
                        </a:cubicBezTo>
                        <a:cubicBezTo>
                          <a:pt x="4025" y="4251"/>
                          <a:pt x="4016" y="4258"/>
                          <a:pt x="4004" y="4261"/>
                        </a:cubicBezTo>
                        <a:cubicBezTo>
                          <a:pt x="4005" y="4251"/>
                          <a:pt x="4006" y="4240"/>
                          <a:pt x="4008" y="4231"/>
                        </a:cubicBezTo>
                        <a:cubicBezTo>
                          <a:pt x="4014" y="4202"/>
                          <a:pt x="4028" y="4179"/>
                          <a:pt x="4051" y="4161"/>
                        </a:cubicBezTo>
                        <a:cubicBezTo>
                          <a:pt x="4053" y="4159"/>
                          <a:pt x="4051" y="4156"/>
                          <a:pt x="4049" y="4158"/>
                        </a:cubicBezTo>
                        <a:cubicBezTo>
                          <a:pt x="4021" y="4173"/>
                          <a:pt x="3997" y="4204"/>
                          <a:pt x="3986" y="4237"/>
                        </a:cubicBezTo>
                        <a:cubicBezTo>
                          <a:pt x="3948" y="4147"/>
                          <a:pt x="4090" y="4114"/>
                          <a:pt x="4154" y="4103"/>
                        </a:cubicBezTo>
                        <a:cubicBezTo>
                          <a:pt x="4245" y="4088"/>
                          <a:pt x="4334" y="4113"/>
                          <a:pt x="4425" y="4096"/>
                        </a:cubicBezTo>
                        <a:cubicBezTo>
                          <a:pt x="4429" y="4095"/>
                          <a:pt x="4428" y="4088"/>
                          <a:pt x="4424" y="4088"/>
                        </a:cubicBezTo>
                        <a:cubicBezTo>
                          <a:pt x="4354" y="4083"/>
                          <a:pt x="4290" y="4054"/>
                          <a:pt x="4221" y="4047"/>
                        </a:cubicBezTo>
                        <a:cubicBezTo>
                          <a:pt x="4229" y="4044"/>
                          <a:pt x="4237" y="4040"/>
                          <a:pt x="4245" y="4038"/>
                        </a:cubicBezTo>
                        <a:cubicBezTo>
                          <a:pt x="4281" y="4026"/>
                          <a:pt x="4318" y="4023"/>
                          <a:pt x="4356" y="4026"/>
                        </a:cubicBezTo>
                        <a:cubicBezTo>
                          <a:pt x="4358" y="4026"/>
                          <a:pt x="4358" y="4023"/>
                          <a:pt x="4356" y="4023"/>
                        </a:cubicBezTo>
                        <a:cubicBezTo>
                          <a:pt x="4322" y="4013"/>
                          <a:pt x="4288" y="4012"/>
                          <a:pt x="4252" y="4018"/>
                        </a:cubicBezTo>
                        <a:cubicBezTo>
                          <a:pt x="4228" y="4023"/>
                          <a:pt x="4198" y="4030"/>
                          <a:pt x="4173" y="4042"/>
                        </a:cubicBezTo>
                        <a:cubicBezTo>
                          <a:pt x="4168" y="4035"/>
                          <a:pt x="4165" y="4027"/>
                          <a:pt x="4170" y="4017"/>
                        </a:cubicBezTo>
                        <a:cubicBezTo>
                          <a:pt x="4179" y="3997"/>
                          <a:pt x="4199" y="3983"/>
                          <a:pt x="4216" y="3972"/>
                        </a:cubicBezTo>
                        <a:cubicBezTo>
                          <a:pt x="4268" y="3941"/>
                          <a:pt x="4355" y="3953"/>
                          <a:pt x="4409" y="3970"/>
                        </a:cubicBezTo>
                        <a:cubicBezTo>
                          <a:pt x="4413" y="3972"/>
                          <a:pt x="4416" y="3966"/>
                          <a:pt x="4413" y="3963"/>
                        </a:cubicBezTo>
                        <a:cubicBezTo>
                          <a:pt x="4403" y="3954"/>
                          <a:pt x="4391" y="3946"/>
                          <a:pt x="4379" y="3940"/>
                        </a:cubicBezTo>
                        <a:cubicBezTo>
                          <a:pt x="4385" y="3939"/>
                          <a:pt x="4391" y="3938"/>
                          <a:pt x="4398" y="3936"/>
                        </a:cubicBezTo>
                        <a:cubicBezTo>
                          <a:pt x="4399" y="3936"/>
                          <a:pt x="4399" y="3934"/>
                          <a:pt x="4398" y="3933"/>
                        </a:cubicBezTo>
                        <a:cubicBezTo>
                          <a:pt x="4380" y="3927"/>
                          <a:pt x="4361" y="3919"/>
                          <a:pt x="4351" y="3903"/>
                        </a:cubicBezTo>
                        <a:cubicBezTo>
                          <a:pt x="4341" y="3886"/>
                          <a:pt x="4349" y="3859"/>
                          <a:pt x="4355" y="3841"/>
                        </a:cubicBezTo>
                        <a:cubicBezTo>
                          <a:pt x="4362" y="3820"/>
                          <a:pt x="4372" y="3809"/>
                          <a:pt x="4390" y="3799"/>
                        </a:cubicBezTo>
                        <a:cubicBezTo>
                          <a:pt x="4390" y="3805"/>
                          <a:pt x="4390" y="3811"/>
                          <a:pt x="4390" y="3816"/>
                        </a:cubicBezTo>
                        <a:cubicBezTo>
                          <a:pt x="4393" y="3846"/>
                          <a:pt x="4423" y="3866"/>
                          <a:pt x="4431" y="3895"/>
                        </a:cubicBezTo>
                        <a:cubicBezTo>
                          <a:pt x="4440" y="3931"/>
                          <a:pt x="4437" y="3954"/>
                          <a:pt x="4465" y="3982"/>
                        </a:cubicBezTo>
                        <a:cubicBezTo>
                          <a:pt x="4489" y="4007"/>
                          <a:pt x="4520" y="4029"/>
                          <a:pt x="4553" y="4041"/>
                        </a:cubicBezTo>
                        <a:cubicBezTo>
                          <a:pt x="4556" y="4042"/>
                          <a:pt x="4558" y="4037"/>
                          <a:pt x="4555" y="4035"/>
                        </a:cubicBezTo>
                        <a:cubicBezTo>
                          <a:pt x="4527" y="4015"/>
                          <a:pt x="4503" y="3993"/>
                          <a:pt x="4480" y="3967"/>
                        </a:cubicBezTo>
                        <a:cubicBezTo>
                          <a:pt x="4454" y="3938"/>
                          <a:pt x="4463" y="3900"/>
                          <a:pt x="4449" y="3866"/>
                        </a:cubicBezTo>
                        <a:cubicBezTo>
                          <a:pt x="4437" y="3837"/>
                          <a:pt x="4412" y="3826"/>
                          <a:pt x="4417" y="3790"/>
                        </a:cubicBezTo>
                        <a:cubicBezTo>
                          <a:pt x="4418" y="3784"/>
                          <a:pt x="4420" y="3778"/>
                          <a:pt x="4420" y="3772"/>
                        </a:cubicBezTo>
                        <a:cubicBezTo>
                          <a:pt x="4431" y="3791"/>
                          <a:pt x="4448" y="3809"/>
                          <a:pt x="4462" y="3823"/>
                        </a:cubicBezTo>
                        <a:cubicBezTo>
                          <a:pt x="4496" y="3860"/>
                          <a:pt x="4524" y="3899"/>
                          <a:pt x="4543" y="3946"/>
                        </a:cubicBezTo>
                        <a:cubicBezTo>
                          <a:pt x="4543" y="3948"/>
                          <a:pt x="4547" y="3947"/>
                          <a:pt x="4546" y="3945"/>
                        </a:cubicBezTo>
                        <a:cubicBezTo>
                          <a:pt x="4533" y="3908"/>
                          <a:pt x="4521" y="3871"/>
                          <a:pt x="4499" y="3838"/>
                        </a:cubicBezTo>
                        <a:cubicBezTo>
                          <a:pt x="4487" y="3819"/>
                          <a:pt x="4470" y="3804"/>
                          <a:pt x="4457" y="3787"/>
                        </a:cubicBezTo>
                        <a:cubicBezTo>
                          <a:pt x="4449" y="3777"/>
                          <a:pt x="4444" y="3765"/>
                          <a:pt x="4437" y="3755"/>
                        </a:cubicBezTo>
                        <a:cubicBezTo>
                          <a:pt x="4445" y="3753"/>
                          <a:pt x="4454" y="3751"/>
                          <a:pt x="4462" y="3750"/>
                        </a:cubicBezTo>
                        <a:cubicBezTo>
                          <a:pt x="4485" y="3763"/>
                          <a:pt x="4510" y="3770"/>
                          <a:pt x="4531" y="3788"/>
                        </a:cubicBezTo>
                        <a:cubicBezTo>
                          <a:pt x="4554" y="3806"/>
                          <a:pt x="4571" y="3832"/>
                          <a:pt x="4580" y="3859"/>
                        </a:cubicBezTo>
                        <a:cubicBezTo>
                          <a:pt x="4581" y="3863"/>
                          <a:pt x="4587" y="3861"/>
                          <a:pt x="4586" y="3858"/>
                        </a:cubicBezTo>
                        <a:cubicBezTo>
                          <a:pt x="4575" y="3819"/>
                          <a:pt x="4542" y="3769"/>
                          <a:pt x="4501" y="3749"/>
                        </a:cubicBezTo>
                        <a:cubicBezTo>
                          <a:pt x="4613" y="3761"/>
                          <a:pt x="4685" y="3910"/>
                          <a:pt x="4746" y="3995"/>
                        </a:cubicBezTo>
                        <a:cubicBezTo>
                          <a:pt x="4744" y="3992"/>
                          <a:pt x="4742" y="3989"/>
                          <a:pt x="4739" y="3987"/>
                        </a:cubicBezTo>
                        <a:cubicBezTo>
                          <a:pt x="4736" y="3984"/>
                          <a:pt x="4732" y="3988"/>
                          <a:pt x="4734" y="3991"/>
                        </a:cubicBezTo>
                        <a:cubicBezTo>
                          <a:pt x="4750" y="4029"/>
                          <a:pt x="4770" y="4063"/>
                          <a:pt x="4805" y="4086"/>
                        </a:cubicBezTo>
                        <a:cubicBezTo>
                          <a:pt x="4807" y="4087"/>
                          <a:pt x="4809" y="4085"/>
                          <a:pt x="4807" y="4083"/>
                        </a:cubicBezTo>
                        <a:cubicBezTo>
                          <a:pt x="4785" y="4064"/>
                          <a:pt x="4774" y="4035"/>
                          <a:pt x="4758" y="4011"/>
                        </a:cubicBezTo>
                        <a:cubicBezTo>
                          <a:pt x="4828" y="4100"/>
                          <a:pt x="4920" y="4166"/>
                          <a:pt x="4979" y="4265"/>
                        </a:cubicBezTo>
                        <a:cubicBezTo>
                          <a:pt x="5012" y="4320"/>
                          <a:pt x="5033" y="4387"/>
                          <a:pt x="5046" y="4457"/>
                        </a:cubicBezTo>
                        <a:cubicBezTo>
                          <a:pt x="5041" y="4434"/>
                          <a:pt x="5035" y="4413"/>
                          <a:pt x="5024" y="4392"/>
                        </a:cubicBezTo>
                        <a:cubicBezTo>
                          <a:pt x="5023" y="4390"/>
                          <a:pt x="5020" y="4392"/>
                          <a:pt x="5021" y="4394"/>
                        </a:cubicBezTo>
                        <a:cubicBezTo>
                          <a:pt x="5039" y="4432"/>
                          <a:pt x="5039" y="4474"/>
                          <a:pt x="5046" y="4514"/>
                        </a:cubicBezTo>
                        <a:cubicBezTo>
                          <a:pt x="5054" y="4561"/>
                          <a:pt x="5056" y="4604"/>
                          <a:pt x="5058" y="4651"/>
                        </a:cubicBezTo>
                        <a:cubicBezTo>
                          <a:pt x="5058" y="4655"/>
                          <a:pt x="5064" y="4656"/>
                          <a:pt x="5065" y="4652"/>
                        </a:cubicBezTo>
                        <a:cubicBezTo>
                          <a:pt x="5067" y="4644"/>
                          <a:pt x="5068" y="4636"/>
                          <a:pt x="5069" y="4628"/>
                        </a:cubicBezTo>
                        <a:cubicBezTo>
                          <a:pt x="5070" y="4634"/>
                          <a:pt x="5070" y="4641"/>
                          <a:pt x="5071" y="4647"/>
                        </a:cubicBezTo>
                        <a:cubicBezTo>
                          <a:pt x="5074" y="4687"/>
                          <a:pt x="5072" y="4727"/>
                          <a:pt x="5067" y="4766"/>
                        </a:cubicBezTo>
                        <a:moveTo>
                          <a:pt x="3912" y="4517"/>
                        </a:moveTo>
                        <a:lnTo>
                          <a:pt x="3913" y="4517"/>
                        </a:lnTo>
                        <a:lnTo>
                          <a:pt x="3912" y="4518"/>
                        </a:lnTo>
                        <a:lnTo>
                          <a:pt x="3912" y="4517"/>
                        </a:lnTo>
                        <a:moveTo>
                          <a:pt x="5946" y="2922"/>
                        </a:moveTo>
                        <a:cubicBezTo>
                          <a:pt x="5918" y="2931"/>
                          <a:pt x="5891" y="2939"/>
                          <a:pt x="5860" y="2940"/>
                        </a:cubicBezTo>
                        <a:cubicBezTo>
                          <a:pt x="5819" y="2942"/>
                          <a:pt x="5778" y="2939"/>
                          <a:pt x="5737" y="2939"/>
                        </a:cubicBezTo>
                        <a:cubicBezTo>
                          <a:pt x="5653" y="2940"/>
                          <a:pt x="5569" y="2949"/>
                          <a:pt x="5487" y="2962"/>
                        </a:cubicBezTo>
                        <a:cubicBezTo>
                          <a:pt x="5484" y="2962"/>
                          <a:pt x="5485" y="2969"/>
                          <a:pt x="5488" y="2968"/>
                        </a:cubicBezTo>
                        <a:cubicBezTo>
                          <a:pt x="5580" y="2956"/>
                          <a:pt x="5671" y="2955"/>
                          <a:pt x="5764" y="2960"/>
                        </a:cubicBezTo>
                        <a:cubicBezTo>
                          <a:pt x="5813" y="2962"/>
                          <a:pt x="5894" y="2977"/>
                          <a:pt x="5944" y="2950"/>
                        </a:cubicBezTo>
                        <a:cubicBezTo>
                          <a:pt x="5941" y="2974"/>
                          <a:pt x="5937" y="3000"/>
                          <a:pt x="5935" y="3021"/>
                        </a:cubicBezTo>
                        <a:cubicBezTo>
                          <a:pt x="5898" y="3023"/>
                          <a:pt x="5865" y="3010"/>
                          <a:pt x="5826" y="3007"/>
                        </a:cubicBezTo>
                        <a:cubicBezTo>
                          <a:pt x="5770" y="3002"/>
                          <a:pt x="5715" y="3013"/>
                          <a:pt x="5660" y="3008"/>
                        </a:cubicBezTo>
                        <a:cubicBezTo>
                          <a:pt x="5656" y="3007"/>
                          <a:pt x="5655" y="3014"/>
                          <a:pt x="5659" y="3014"/>
                        </a:cubicBezTo>
                        <a:cubicBezTo>
                          <a:pt x="5723" y="3023"/>
                          <a:pt x="5787" y="3010"/>
                          <a:pt x="5850" y="3025"/>
                        </a:cubicBezTo>
                        <a:cubicBezTo>
                          <a:pt x="5875" y="3032"/>
                          <a:pt x="5906" y="3044"/>
                          <a:pt x="5933" y="3042"/>
                        </a:cubicBezTo>
                        <a:cubicBezTo>
                          <a:pt x="5933" y="3050"/>
                          <a:pt x="5933" y="3057"/>
                          <a:pt x="5933" y="3063"/>
                        </a:cubicBezTo>
                        <a:cubicBezTo>
                          <a:pt x="5934" y="3066"/>
                          <a:pt x="5934" y="3069"/>
                          <a:pt x="5934" y="3073"/>
                        </a:cubicBezTo>
                        <a:cubicBezTo>
                          <a:pt x="5933" y="3072"/>
                          <a:pt x="5932" y="3072"/>
                          <a:pt x="5930" y="3072"/>
                        </a:cubicBezTo>
                        <a:cubicBezTo>
                          <a:pt x="5859" y="3084"/>
                          <a:pt x="5789" y="3104"/>
                          <a:pt x="5719" y="3072"/>
                        </a:cubicBezTo>
                        <a:cubicBezTo>
                          <a:pt x="5716" y="3071"/>
                          <a:pt x="5714" y="3075"/>
                          <a:pt x="5717" y="3077"/>
                        </a:cubicBezTo>
                        <a:cubicBezTo>
                          <a:pt x="5781" y="3111"/>
                          <a:pt x="5866" y="3109"/>
                          <a:pt x="5933" y="3081"/>
                        </a:cubicBezTo>
                        <a:lnTo>
                          <a:pt x="5934" y="3081"/>
                        </a:lnTo>
                        <a:cubicBezTo>
                          <a:pt x="5934" y="3096"/>
                          <a:pt x="5933" y="3109"/>
                          <a:pt x="5929" y="3120"/>
                        </a:cubicBezTo>
                        <a:cubicBezTo>
                          <a:pt x="5882" y="3122"/>
                          <a:pt x="5835" y="3131"/>
                          <a:pt x="5788" y="3135"/>
                        </a:cubicBezTo>
                        <a:cubicBezTo>
                          <a:pt x="5783" y="3136"/>
                          <a:pt x="5782" y="3144"/>
                          <a:pt x="5788" y="3144"/>
                        </a:cubicBezTo>
                        <a:cubicBezTo>
                          <a:pt x="5834" y="3148"/>
                          <a:pt x="5880" y="3138"/>
                          <a:pt x="5925" y="3129"/>
                        </a:cubicBezTo>
                        <a:cubicBezTo>
                          <a:pt x="5895" y="3194"/>
                          <a:pt x="5792" y="3165"/>
                          <a:pt x="5717" y="3144"/>
                        </a:cubicBezTo>
                        <a:cubicBezTo>
                          <a:pt x="5661" y="3091"/>
                          <a:pt x="5596" y="3051"/>
                          <a:pt x="5517" y="3033"/>
                        </a:cubicBezTo>
                        <a:cubicBezTo>
                          <a:pt x="5511" y="3032"/>
                          <a:pt x="5509" y="3041"/>
                          <a:pt x="5515" y="3043"/>
                        </a:cubicBezTo>
                        <a:cubicBezTo>
                          <a:pt x="5657" y="3089"/>
                          <a:pt x="5723" y="3211"/>
                          <a:pt x="5792" y="3335"/>
                        </a:cubicBezTo>
                        <a:cubicBezTo>
                          <a:pt x="5808" y="3363"/>
                          <a:pt x="5823" y="3389"/>
                          <a:pt x="5831" y="3420"/>
                        </a:cubicBezTo>
                        <a:cubicBezTo>
                          <a:pt x="5837" y="3440"/>
                          <a:pt x="5831" y="3455"/>
                          <a:pt x="5820" y="3468"/>
                        </a:cubicBezTo>
                        <a:cubicBezTo>
                          <a:pt x="5813" y="3463"/>
                          <a:pt x="5806" y="3458"/>
                          <a:pt x="5800" y="3452"/>
                        </a:cubicBezTo>
                        <a:cubicBezTo>
                          <a:pt x="5786" y="3438"/>
                          <a:pt x="5776" y="3422"/>
                          <a:pt x="5766" y="3405"/>
                        </a:cubicBezTo>
                        <a:cubicBezTo>
                          <a:pt x="5750" y="3379"/>
                          <a:pt x="5736" y="3352"/>
                          <a:pt x="5717" y="3328"/>
                        </a:cubicBezTo>
                        <a:cubicBezTo>
                          <a:pt x="5716" y="3326"/>
                          <a:pt x="5713" y="3328"/>
                          <a:pt x="5714" y="3330"/>
                        </a:cubicBezTo>
                        <a:cubicBezTo>
                          <a:pt x="5736" y="3361"/>
                          <a:pt x="5750" y="3398"/>
                          <a:pt x="5767" y="3431"/>
                        </a:cubicBezTo>
                        <a:cubicBezTo>
                          <a:pt x="5775" y="3447"/>
                          <a:pt x="5788" y="3470"/>
                          <a:pt x="5806" y="3482"/>
                        </a:cubicBezTo>
                        <a:cubicBezTo>
                          <a:pt x="5786" y="3496"/>
                          <a:pt x="5762" y="3505"/>
                          <a:pt x="5745" y="3511"/>
                        </a:cubicBezTo>
                        <a:lnTo>
                          <a:pt x="5745" y="3511"/>
                        </a:lnTo>
                        <a:cubicBezTo>
                          <a:pt x="5742" y="3493"/>
                          <a:pt x="5730" y="3475"/>
                          <a:pt x="5723" y="3460"/>
                        </a:cubicBezTo>
                        <a:cubicBezTo>
                          <a:pt x="5724" y="3460"/>
                          <a:pt x="5726" y="3459"/>
                          <a:pt x="5726" y="3457"/>
                        </a:cubicBezTo>
                        <a:cubicBezTo>
                          <a:pt x="5733" y="3414"/>
                          <a:pt x="5707" y="3385"/>
                          <a:pt x="5684" y="3352"/>
                        </a:cubicBezTo>
                        <a:cubicBezTo>
                          <a:pt x="5649" y="3299"/>
                          <a:pt x="5613" y="3246"/>
                          <a:pt x="5584" y="3190"/>
                        </a:cubicBezTo>
                        <a:cubicBezTo>
                          <a:pt x="5583" y="3188"/>
                          <a:pt x="5580" y="3190"/>
                          <a:pt x="5581" y="3192"/>
                        </a:cubicBezTo>
                        <a:cubicBezTo>
                          <a:pt x="5602" y="3237"/>
                          <a:pt x="5626" y="3280"/>
                          <a:pt x="5650" y="3324"/>
                        </a:cubicBezTo>
                        <a:cubicBezTo>
                          <a:pt x="5670" y="3359"/>
                          <a:pt x="5695" y="3395"/>
                          <a:pt x="5709" y="3434"/>
                        </a:cubicBezTo>
                        <a:cubicBezTo>
                          <a:pt x="5695" y="3410"/>
                          <a:pt x="5679" y="3387"/>
                          <a:pt x="5664" y="3364"/>
                        </a:cubicBezTo>
                        <a:cubicBezTo>
                          <a:pt x="5619" y="3295"/>
                          <a:pt x="5566" y="3233"/>
                          <a:pt x="5504" y="3180"/>
                        </a:cubicBezTo>
                        <a:cubicBezTo>
                          <a:pt x="5503" y="3179"/>
                          <a:pt x="5501" y="3181"/>
                          <a:pt x="5502" y="3182"/>
                        </a:cubicBezTo>
                        <a:cubicBezTo>
                          <a:pt x="5561" y="3237"/>
                          <a:pt x="5606" y="3305"/>
                          <a:pt x="5646" y="3375"/>
                        </a:cubicBezTo>
                        <a:cubicBezTo>
                          <a:pt x="5662" y="3403"/>
                          <a:pt x="5679" y="3432"/>
                          <a:pt x="5694" y="3461"/>
                        </a:cubicBezTo>
                        <a:cubicBezTo>
                          <a:pt x="5702" y="3477"/>
                          <a:pt x="5707" y="3499"/>
                          <a:pt x="5715" y="3517"/>
                        </a:cubicBezTo>
                        <a:cubicBezTo>
                          <a:pt x="5657" y="3518"/>
                          <a:pt x="5641" y="3448"/>
                          <a:pt x="5621" y="3398"/>
                        </a:cubicBezTo>
                        <a:cubicBezTo>
                          <a:pt x="5560" y="3238"/>
                          <a:pt x="5360" y="3046"/>
                          <a:pt x="5179" y="3150"/>
                        </a:cubicBezTo>
                        <a:cubicBezTo>
                          <a:pt x="5177" y="3152"/>
                          <a:pt x="5178" y="3156"/>
                          <a:pt x="5181" y="3155"/>
                        </a:cubicBezTo>
                        <a:cubicBezTo>
                          <a:pt x="5362" y="3104"/>
                          <a:pt x="5514" y="3275"/>
                          <a:pt x="5572" y="3429"/>
                        </a:cubicBezTo>
                        <a:cubicBezTo>
                          <a:pt x="5576" y="3439"/>
                          <a:pt x="5580" y="3449"/>
                          <a:pt x="5584" y="3459"/>
                        </a:cubicBezTo>
                        <a:cubicBezTo>
                          <a:pt x="5577" y="3464"/>
                          <a:pt x="5569" y="3468"/>
                          <a:pt x="5562" y="3472"/>
                        </a:cubicBezTo>
                        <a:cubicBezTo>
                          <a:pt x="5559" y="3456"/>
                          <a:pt x="5550" y="3442"/>
                          <a:pt x="5541" y="3429"/>
                        </a:cubicBezTo>
                        <a:cubicBezTo>
                          <a:pt x="5528" y="3409"/>
                          <a:pt x="5514" y="3391"/>
                          <a:pt x="5503" y="3369"/>
                        </a:cubicBezTo>
                        <a:cubicBezTo>
                          <a:pt x="5501" y="3367"/>
                          <a:pt x="5497" y="3369"/>
                          <a:pt x="5498" y="3371"/>
                        </a:cubicBezTo>
                        <a:cubicBezTo>
                          <a:pt x="5505" y="3390"/>
                          <a:pt x="5516" y="3406"/>
                          <a:pt x="5527" y="3422"/>
                        </a:cubicBezTo>
                        <a:cubicBezTo>
                          <a:pt x="5538" y="3439"/>
                          <a:pt x="5547" y="3457"/>
                          <a:pt x="5557" y="3475"/>
                        </a:cubicBezTo>
                        <a:cubicBezTo>
                          <a:pt x="5552" y="3477"/>
                          <a:pt x="5547" y="3480"/>
                          <a:pt x="5542" y="3482"/>
                        </a:cubicBezTo>
                        <a:cubicBezTo>
                          <a:pt x="5540" y="3479"/>
                          <a:pt x="5538" y="3476"/>
                          <a:pt x="5536" y="3474"/>
                        </a:cubicBezTo>
                        <a:cubicBezTo>
                          <a:pt x="5516" y="3449"/>
                          <a:pt x="5496" y="3422"/>
                          <a:pt x="5476" y="3396"/>
                        </a:cubicBezTo>
                        <a:cubicBezTo>
                          <a:pt x="5452" y="3363"/>
                          <a:pt x="5420" y="3309"/>
                          <a:pt x="5380" y="3293"/>
                        </a:cubicBezTo>
                        <a:cubicBezTo>
                          <a:pt x="5378" y="3293"/>
                          <a:pt x="5376" y="3296"/>
                          <a:pt x="5378" y="3297"/>
                        </a:cubicBezTo>
                        <a:cubicBezTo>
                          <a:pt x="5401" y="3306"/>
                          <a:pt x="5418" y="3333"/>
                          <a:pt x="5431" y="3352"/>
                        </a:cubicBezTo>
                        <a:cubicBezTo>
                          <a:pt x="5452" y="3380"/>
                          <a:pt x="5472" y="3410"/>
                          <a:pt x="5492" y="3440"/>
                        </a:cubicBezTo>
                        <a:cubicBezTo>
                          <a:pt x="5495" y="3445"/>
                          <a:pt x="5508" y="3467"/>
                          <a:pt x="5522" y="3487"/>
                        </a:cubicBezTo>
                        <a:cubicBezTo>
                          <a:pt x="5516" y="3487"/>
                          <a:pt x="5509" y="3487"/>
                          <a:pt x="5502" y="3487"/>
                        </a:cubicBezTo>
                        <a:cubicBezTo>
                          <a:pt x="5453" y="3430"/>
                          <a:pt x="5425" y="3357"/>
                          <a:pt x="5361" y="3314"/>
                        </a:cubicBezTo>
                        <a:cubicBezTo>
                          <a:pt x="5288" y="3264"/>
                          <a:pt x="5199" y="3307"/>
                          <a:pt x="5146" y="3363"/>
                        </a:cubicBezTo>
                        <a:cubicBezTo>
                          <a:pt x="5028" y="3487"/>
                          <a:pt x="5070" y="3678"/>
                          <a:pt x="5059" y="3832"/>
                        </a:cubicBezTo>
                        <a:cubicBezTo>
                          <a:pt x="5059" y="3834"/>
                          <a:pt x="5063" y="3835"/>
                          <a:pt x="5063" y="3832"/>
                        </a:cubicBezTo>
                        <a:cubicBezTo>
                          <a:pt x="5088" y="3692"/>
                          <a:pt x="5057" y="3536"/>
                          <a:pt x="5138" y="3410"/>
                        </a:cubicBezTo>
                        <a:cubicBezTo>
                          <a:pt x="5192" y="3327"/>
                          <a:pt x="5299" y="3281"/>
                          <a:pt x="5377" y="3359"/>
                        </a:cubicBezTo>
                        <a:cubicBezTo>
                          <a:pt x="5403" y="3385"/>
                          <a:pt x="5422" y="3419"/>
                          <a:pt x="5441" y="3450"/>
                        </a:cubicBezTo>
                        <a:cubicBezTo>
                          <a:pt x="5445" y="3455"/>
                          <a:pt x="5448" y="3460"/>
                          <a:pt x="5452" y="3466"/>
                        </a:cubicBezTo>
                        <a:cubicBezTo>
                          <a:pt x="5435" y="3454"/>
                          <a:pt x="5420" y="3438"/>
                          <a:pt x="5407" y="3422"/>
                        </a:cubicBezTo>
                        <a:cubicBezTo>
                          <a:pt x="5378" y="3385"/>
                          <a:pt x="5334" y="3337"/>
                          <a:pt x="5281" y="3339"/>
                        </a:cubicBezTo>
                        <a:cubicBezTo>
                          <a:pt x="5168" y="3343"/>
                          <a:pt x="5125" y="3456"/>
                          <a:pt x="5103" y="3552"/>
                        </a:cubicBezTo>
                        <a:cubicBezTo>
                          <a:pt x="5071" y="3694"/>
                          <a:pt x="5127" y="3848"/>
                          <a:pt x="5127" y="3991"/>
                        </a:cubicBezTo>
                        <a:cubicBezTo>
                          <a:pt x="5127" y="4071"/>
                          <a:pt x="5122" y="4155"/>
                          <a:pt x="5103" y="4232"/>
                        </a:cubicBezTo>
                        <a:cubicBezTo>
                          <a:pt x="5094" y="4270"/>
                          <a:pt x="5083" y="4304"/>
                          <a:pt x="5073" y="4340"/>
                        </a:cubicBezTo>
                        <a:cubicBezTo>
                          <a:pt x="5071" y="4333"/>
                          <a:pt x="5070" y="4326"/>
                          <a:pt x="5067" y="4320"/>
                        </a:cubicBezTo>
                        <a:cubicBezTo>
                          <a:pt x="5080" y="4282"/>
                          <a:pt x="5081" y="4236"/>
                          <a:pt x="5084" y="4201"/>
                        </a:cubicBezTo>
                        <a:cubicBezTo>
                          <a:pt x="5091" y="4124"/>
                          <a:pt x="5065" y="4052"/>
                          <a:pt x="5061" y="3975"/>
                        </a:cubicBezTo>
                        <a:cubicBezTo>
                          <a:pt x="5061" y="3973"/>
                          <a:pt x="5057" y="3973"/>
                          <a:pt x="5057" y="3975"/>
                        </a:cubicBezTo>
                        <a:cubicBezTo>
                          <a:pt x="5056" y="4042"/>
                          <a:pt x="5074" y="4108"/>
                          <a:pt x="5071" y="4175"/>
                        </a:cubicBezTo>
                        <a:cubicBezTo>
                          <a:pt x="5069" y="4210"/>
                          <a:pt x="5059" y="4244"/>
                          <a:pt x="5050" y="4277"/>
                        </a:cubicBezTo>
                        <a:cubicBezTo>
                          <a:pt x="5046" y="4268"/>
                          <a:pt x="5042" y="4259"/>
                          <a:pt x="5037" y="4251"/>
                        </a:cubicBezTo>
                        <a:cubicBezTo>
                          <a:pt x="5052" y="4218"/>
                          <a:pt x="5051" y="4171"/>
                          <a:pt x="5052" y="4139"/>
                        </a:cubicBezTo>
                        <a:cubicBezTo>
                          <a:pt x="5053" y="4081"/>
                          <a:pt x="5044" y="4022"/>
                          <a:pt x="5036" y="3964"/>
                        </a:cubicBezTo>
                        <a:cubicBezTo>
                          <a:pt x="5027" y="3896"/>
                          <a:pt x="5018" y="3828"/>
                          <a:pt x="5013" y="3759"/>
                        </a:cubicBezTo>
                        <a:cubicBezTo>
                          <a:pt x="5007" y="3690"/>
                          <a:pt x="5022" y="3621"/>
                          <a:pt x="5014" y="3553"/>
                        </a:cubicBezTo>
                        <a:cubicBezTo>
                          <a:pt x="5014" y="3550"/>
                          <a:pt x="5011" y="3550"/>
                          <a:pt x="5011" y="3553"/>
                        </a:cubicBezTo>
                        <a:cubicBezTo>
                          <a:pt x="5011" y="3618"/>
                          <a:pt x="4989" y="3680"/>
                          <a:pt x="4990" y="3746"/>
                        </a:cubicBezTo>
                        <a:cubicBezTo>
                          <a:pt x="4992" y="3810"/>
                          <a:pt x="4999" y="3873"/>
                          <a:pt x="5007" y="3936"/>
                        </a:cubicBezTo>
                        <a:cubicBezTo>
                          <a:pt x="5014" y="3992"/>
                          <a:pt x="5022" y="4048"/>
                          <a:pt x="5025" y="4104"/>
                        </a:cubicBezTo>
                        <a:cubicBezTo>
                          <a:pt x="5026" y="4131"/>
                          <a:pt x="5026" y="4158"/>
                          <a:pt x="5023" y="4184"/>
                        </a:cubicBezTo>
                        <a:cubicBezTo>
                          <a:pt x="5022" y="4195"/>
                          <a:pt x="5020" y="4207"/>
                          <a:pt x="5017" y="4218"/>
                        </a:cubicBezTo>
                        <a:cubicBezTo>
                          <a:pt x="4997" y="4188"/>
                          <a:pt x="4974" y="4160"/>
                          <a:pt x="4950" y="4134"/>
                        </a:cubicBezTo>
                        <a:cubicBezTo>
                          <a:pt x="4966" y="4068"/>
                          <a:pt x="4933" y="3983"/>
                          <a:pt x="4913" y="3921"/>
                        </a:cubicBezTo>
                        <a:cubicBezTo>
                          <a:pt x="4912" y="3918"/>
                          <a:pt x="4908" y="3920"/>
                          <a:pt x="4909" y="3922"/>
                        </a:cubicBezTo>
                        <a:cubicBezTo>
                          <a:pt x="4918" y="3961"/>
                          <a:pt x="4923" y="4000"/>
                          <a:pt x="4926" y="4040"/>
                        </a:cubicBezTo>
                        <a:cubicBezTo>
                          <a:pt x="4929" y="4064"/>
                          <a:pt x="4927" y="4089"/>
                          <a:pt x="4930" y="4113"/>
                        </a:cubicBezTo>
                        <a:cubicBezTo>
                          <a:pt x="4897" y="4078"/>
                          <a:pt x="4863" y="4044"/>
                          <a:pt x="4830" y="4008"/>
                        </a:cubicBezTo>
                        <a:cubicBezTo>
                          <a:pt x="4733" y="3902"/>
                          <a:pt x="4677" y="3737"/>
                          <a:pt x="4525" y="3698"/>
                        </a:cubicBezTo>
                        <a:cubicBezTo>
                          <a:pt x="4430" y="3674"/>
                          <a:pt x="4337" y="3730"/>
                          <a:pt x="4304" y="3819"/>
                        </a:cubicBezTo>
                        <a:cubicBezTo>
                          <a:pt x="4294" y="3846"/>
                          <a:pt x="4288" y="3887"/>
                          <a:pt x="4298" y="3914"/>
                        </a:cubicBezTo>
                        <a:cubicBezTo>
                          <a:pt x="4295" y="3914"/>
                          <a:pt x="4291" y="3913"/>
                          <a:pt x="4288" y="3913"/>
                        </a:cubicBezTo>
                        <a:cubicBezTo>
                          <a:pt x="4280" y="3865"/>
                          <a:pt x="4272" y="3814"/>
                          <a:pt x="4295" y="3769"/>
                        </a:cubicBezTo>
                        <a:cubicBezTo>
                          <a:pt x="4296" y="3767"/>
                          <a:pt x="4293" y="3765"/>
                          <a:pt x="4292" y="3767"/>
                        </a:cubicBezTo>
                        <a:cubicBezTo>
                          <a:pt x="4267" y="3810"/>
                          <a:pt x="4266" y="3864"/>
                          <a:pt x="4272" y="3913"/>
                        </a:cubicBezTo>
                        <a:cubicBezTo>
                          <a:pt x="4265" y="3913"/>
                          <a:pt x="4258" y="3913"/>
                          <a:pt x="4251" y="3914"/>
                        </a:cubicBezTo>
                        <a:cubicBezTo>
                          <a:pt x="4258" y="3889"/>
                          <a:pt x="4251" y="3855"/>
                          <a:pt x="4251" y="3832"/>
                        </a:cubicBezTo>
                        <a:cubicBezTo>
                          <a:pt x="4251" y="3830"/>
                          <a:pt x="4248" y="3830"/>
                          <a:pt x="4248" y="3832"/>
                        </a:cubicBezTo>
                        <a:cubicBezTo>
                          <a:pt x="4246" y="3847"/>
                          <a:pt x="4246" y="3863"/>
                          <a:pt x="4245" y="3878"/>
                        </a:cubicBezTo>
                        <a:cubicBezTo>
                          <a:pt x="4244" y="3891"/>
                          <a:pt x="4241" y="3903"/>
                          <a:pt x="4239" y="3916"/>
                        </a:cubicBezTo>
                        <a:cubicBezTo>
                          <a:pt x="4212" y="3921"/>
                          <a:pt x="4187" y="3932"/>
                          <a:pt x="4166" y="3950"/>
                        </a:cubicBezTo>
                        <a:cubicBezTo>
                          <a:pt x="4165" y="3951"/>
                          <a:pt x="4165" y="3951"/>
                          <a:pt x="4164" y="3951"/>
                        </a:cubicBezTo>
                        <a:cubicBezTo>
                          <a:pt x="4184" y="3906"/>
                          <a:pt x="4202" y="3859"/>
                          <a:pt x="4223" y="3814"/>
                        </a:cubicBezTo>
                        <a:cubicBezTo>
                          <a:pt x="4224" y="3812"/>
                          <a:pt x="4220" y="3810"/>
                          <a:pt x="4219" y="3812"/>
                        </a:cubicBezTo>
                        <a:cubicBezTo>
                          <a:pt x="4192" y="3862"/>
                          <a:pt x="4167" y="3913"/>
                          <a:pt x="4140" y="3964"/>
                        </a:cubicBezTo>
                        <a:cubicBezTo>
                          <a:pt x="4131" y="3980"/>
                          <a:pt x="4125" y="3997"/>
                          <a:pt x="4118" y="4014"/>
                        </a:cubicBezTo>
                        <a:cubicBezTo>
                          <a:pt x="4109" y="4023"/>
                          <a:pt x="4099" y="4032"/>
                          <a:pt x="4088" y="4039"/>
                        </a:cubicBezTo>
                        <a:cubicBezTo>
                          <a:pt x="4092" y="4029"/>
                          <a:pt x="4096" y="4020"/>
                          <a:pt x="4101" y="4011"/>
                        </a:cubicBezTo>
                        <a:cubicBezTo>
                          <a:pt x="4125" y="3964"/>
                          <a:pt x="4145" y="3915"/>
                          <a:pt x="4171" y="3869"/>
                        </a:cubicBezTo>
                        <a:cubicBezTo>
                          <a:pt x="4172" y="3867"/>
                          <a:pt x="4168" y="3865"/>
                          <a:pt x="4167" y="3867"/>
                        </a:cubicBezTo>
                        <a:cubicBezTo>
                          <a:pt x="4132" y="3929"/>
                          <a:pt x="4100" y="3994"/>
                          <a:pt x="4061" y="4055"/>
                        </a:cubicBezTo>
                        <a:cubicBezTo>
                          <a:pt x="4058" y="4057"/>
                          <a:pt x="4054" y="4059"/>
                          <a:pt x="4050" y="4061"/>
                        </a:cubicBezTo>
                        <a:cubicBezTo>
                          <a:pt x="4052" y="4055"/>
                          <a:pt x="4054" y="4049"/>
                          <a:pt x="4056" y="4043"/>
                        </a:cubicBezTo>
                        <a:cubicBezTo>
                          <a:pt x="4068" y="4006"/>
                          <a:pt x="4086" y="3972"/>
                          <a:pt x="4101" y="3935"/>
                        </a:cubicBezTo>
                        <a:cubicBezTo>
                          <a:pt x="4102" y="3933"/>
                          <a:pt x="4099" y="3932"/>
                          <a:pt x="4098" y="3934"/>
                        </a:cubicBezTo>
                        <a:cubicBezTo>
                          <a:pt x="4085" y="3960"/>
                          <a:pt x="4070" y="3986"/>
                          <a:pt x="4057" y="4012"/>
                        </a:cubicBezTo>
                        <a:cubicBezTo>
                          <a:pt x="4047" y="4032"/>
                          <a:pt x="4041" y="4052"/>
                          <a:pt x="4030" y="4071"/>
                        </a:cubicBezTo>
                        <a:cubicBezTo>
                          <a:pt x="4003" y="4084"/>
                          <a:pt x="3978" y="4099"/>
                          <a:pt x="3958" y="4122"/>
                        </a:cubicBezTo>
                        <a:cubicBezTo>
                          <a:pt x="3939" y="4144"/>
                          <a:pt x="3931" y="4174"/>
                          <a:pt x="3926" y="4202"/>
                        </a:cubicBezTo>
                        <a:cubicBezTo>
                          <a:pt x="3922" y="4222"/>
                          <a:pt x="3920" y="4241"/>
                          <a:pt x="3906" y="4258"/>
                        </a:cubicBezTo>
                        <a:cubicBezTo>
                          <a:pt x="3903" y="4263"/>
                          <a:pt x="3900" y="4268"/>
                          <a:pt x="3898" y="4272"/>
                        </a:cubicBezTo>
                        <a:cubicBezTo>
                          <a:pt x="3897" y="4273"/>
                          <a:pt x="3897" y="4273"/>
                          <a:pt x="3897" y="4273"/>
                        </a:cubicBezTo>
                        <a:cubicBezTo>
                          <a:pt x="3897" y="4265"/>
                          <a:pt x="3898" y="4257"/>
                          <a:pt x="3900" y="4250"/>
                        </a:cubicBezTo>
                        <a:cubicBezTo>
                          <a:pt x="3914" y="4170"/>
                          <a:pt x="3939" y="4090"/>
                          <a:pt x="3968" y="4015"/>
                        </a:cubicBezTo>
                        <a:cubicBezTo>
                          <a:pt x="3969" y="4011"/>
                          <a:pt x="3964" y="4009"/>
                          <a:pt x="3962" y="4012"/>
                        </a:cubicBezTo>
                        <a:cubicBezTo>
                          <a:pt x="3932" y="4080"/>
                          <a:pt x="3904" y="4148"/>
                          <a:pt x="3883" y="4220"/>
                        </a:cubicBezTo>
                        <a:cubicBezTo>
                          <a:pt x="3875" y="4250"/>
                          <a:pt x="3868" y="4280"/>
                          <a:pt x="3861" y="4310"/>
                        </a:cubicBezTo>
                        <a:cubicBezTo>
                          <a:pt x="3859" y="4313"/>
                          <a:pt x="3857" y="4315"/>
                          <a:pt x="3855" y="4318"/>
                        </a:cubicBezTo>
                        <a:cubicBezTo>
                          <a:pt x="3843" y="4334"/>
                          <a:pt x="3838" y="4355"/>
                          <a:pt x="3829" y="4373"/>
                        </a:cubicBezTo>
                        <a:cubicBezTo>
                          <a:pt x="3833" y="4342"/>
                          <a:pt x="3839" y="4312"/>
                          <a:pt x="3847" y="4282"/>
                        </a:cubicBezTo>
                        <a:cubicBezTo>
                          <a:pt x="3862" y="4218"/>
                          <a:pt x="3881" y="4155"/>
                          <a:pt x="3902" y="4093"/>
                        </a:cubicBezTo>
                        <a:cubicBezTo>
                          <a:pt x="3903" y="4091"/>
                          <a:pt x="3899" y="4089"/>
                          <a:pt x="3898" y="4092"/>
                        </a:cubicBezTo>
                        <a:cubicBezTo>
                          <a:pt x="3876" y="4144"/>
                          <a:pt x="3854" y="4197"/>
                          <a:pt x="3836" y="4252"/>
                        </a:cubicBezTo>
                        <a:cubicBezTo>
                          <a:pt x="3826" y="4281"/>
                          <a:pt x="3818" y="4311"/>
                          <a:pt x="3811" y="4341"/>
                        </a:cubicBezTo>
                        <a:cubicBezTo>
                          <a:pt x="3807" y="4359"/>
                          <a:pt x="3807" y="4378"/>
                          <a:pt x="3803" y="4396"/>
                        </a:cubicBezTo>
                        <a:cubicBezTo>
                          <a:pt x="3794" y="4384"/>
                          <a:pt x="3788" y="4371"/>
                          <a:pt x="3784" y="4356"/>
                        </a:cubicBezTo>
                        <a:cubicBezTo>
                          <a:pt x="3779" y="4336"/>
                          <a:pt x="3785" y="4317"/>
                          <a:pt x="3787" y="4297"/>
                        </a:cubicBezTo>
                        <a:cubicBezTo>
                          <a:pt x="3787" y="4296"/>
                          <a:pt x="3785" y="4295"/>
                          <a:pt x="3784" y="4296"/>
                        </a:cubicBezTo>
                        <a:cubicBezTo>
                          <a:pt x="3771" y="4319"/>
                          <a:pt x="3767" y="4351"/>
                          <a:pt x="3777" y="4376"/>
                        </a:cubicBezTo>
                        <a:cubicBezTo>
                          <a:pt x="3767" y="4363"/>
                          <a:pt x="3758" y="4347"/>
                          <a:pt x="3752" y="4332"/>
                        </a:cubicBezTo>
                        <a:cubicBezTo>
                          <a:pt x="3749" y="4301"/>
                          <a:pt x="3744" y="4269"/>
                          <a:pt x="3742" y="4237"/>
                        </a:cubicBezTo>
                        <a:cubicBezTo>
                          <a:pt x="3740" y="4192"/>
                          <a:pt x="3755" y="4145"/>
                          <a:pt x="3774" y="4104"/>
                        </a:cubicBezTo>
                        <a:cubicBezTo>
                          <a:pt x="3805" y="4038"/>
                          <a:pt x="3867" y="3988"/>
                          <a:pt x="3881" y="3914"/>
                        </a:cubicBezTo>
                        <a:cubicBezTo>
                          <a:pt x="3881" y="3911"/>
                          <a:pt x="3877" y="3908"/>
                          <a:pt x="3875" y="3912"/>
                        </a:cubicBezTo>
                        <a:cubicBezTo>
                          <a:pt x="3855" y="3946"/>
                          <a:pt x="3830" y="3977"/>
                          <a:pt x="3806" y="4009"/>
                        </a:cubicBezTo>
                        <a:cubicBezTo>
                          <a:pt x="3828" y="3959"/>
                          <a:pt x="3851" y="3908"/>
                          <a:pt x="3866" y="3855"/>
                        </a:cubicBezTo>
                        <a:cubicBezTo>
                          <a:pt x="3893" y="3754"/>
                          <a:pt x="3905" y="3661"/>
                          <a:pt x="3958" y="3569"/>
                        </a:cubicBezTo>
                        <a:cubicBezTo>
                          <a:pt x="3980" y="3531"/>
                          <a:pt x="3997" y="3491"/>
                          <a:pt x="4017" y="3452"/>
                        </a:cubicBezTo>
                        <a:cubicBezTo>
                          <a:pt x="4039" y="3409"/>
                          <a:pt x="4074" y="3378"/>
                          <a:pt x="4110" y="3347"/>
                        </a:cubicBezTo>
                        <a:cubicBezTo>
                          <a:pt x="4114" y="3344"/>
                          <a:pt x="4109" y="3339"/>
                          <a:pt x="4106" y="3341"/>
                        </a:cubicBezTo>
                        <a:cubicBezTo>
                          <a:pt x="4040" y="3376"/>
                          <a:pt x="3989" y="3437"/>
                          <a:pt x="3945" y="3500"/>
                        </a:cubicBezTo>
                        <a:cubicBezTo>
                          <a:pt x="3974" y="3414"/>
                          <a:pt x="4003" y="3328"/>
                          <a:pt x="4064" y="3258"/>
                        </a:cubicBezTo>
                        <a:cubicBezTo>
                          <a:pt x="4159" y="3149"/>
                          <a:pt x="4280" y="3075"/>
                          <a:pt x="4417" y="3033"/>
                        </a:cubicBezTo>
                        <a:cubicBezTo>
                          <a:pt x="4434" y="3028"/>
                          <a:pt x="4452" y="3023"/>
                          <a:pt x="4470" y="3019"/>
                        </a:cubicBezTo>
                        <a:cubicBezTo>
                          <a:pt x="4429" y="3040"/>
                          <a:pt x="4391" y="3066"/>
                          <a:pt x="4358" y="3094"/>
                        </a:cubicBezTo>
                        <a:cubicBezTo>
                          <a:pt x="4355" y="3096"/>
                          <a:pt x="4358" y="3100"/>
                          <a:pt x="4361" y="3098"/>
                        </a:cubicBezTo>
                        <a:cubicBezTo>
                          <a:pt x="4412" y="3061"/>
                          <a:pt x="4468" y="3031"/>
                          <a:pt x="4527" y="3006"/>
                        </a:cubicBezTo>
                        <a:cubicBezTo>
                          <a:pt x="4580" y="2994"/>
                          <a:pt x="4635" y="2985"/>
                          <a:pt x="4689" y="2974"/>
                        </a:cubicBezTo>
                        <a:cubicBezTo>
                          <a:pt x="4672" y="2980"/>
                          <a:pt x="4654" y="2987"/>
                          <a:pt x="4637" y="2994"/>
                        </a:cubicBezTo>
                        <a:cubicBezTo>
                          <a:pt x="4537" y="3032"/>
                          <a:pt x="4440" y="3079"/>
                          <a:pt x="4355" y="3145"/>
                        </a:cubicBezTo>
                        <a:cubicBezTo>
                          <a:pt x="4352" y="3147"/>
                          <a:pt x="4356" y="3151"/>
                          <a:pt x="4358" y="3150"/>
                        </a:cubicBezTo>
                        <a:cubicBezTo>
                          <a:pt x="4453" y="3085"/>
                          <a:pt x="4559" y="3047"/>
                          <a:pt x="4666" y="3008"/>
                        </a:cubicBezTo>
                        <a:cubicBezTo>
                          <a:pt x="4741" y="2980"/>
                          <a:pt x="4821" y="2954"/>
                          <a:pt x="4892" y="2916"/>
                        </a:cubicBezTo>
                        <a:cubicBezTo>
                          <a:pt x="4923" y="2903"/>
                          <a:pt x="4953" y="2889"/>
                          <a:pt x="4984" y="2875"/>
                        </a:cubicBezTo>
                        <a:cubicBezTo>
                          <a:pt x="5065" y="2848"/>
                          <a:pt x="5144" y="2818"/>
                          <a:pt x="5227" y="2795"/>
                        </a:cubicBezTo>
                        <a:cubicBezTo>
                          <a:pt x="5313" y="2771"/>
                          <a:pt x="5391" y="2742"/>
                          <a:pt x="5466" y="2701"/>
                        </a:cubicBezTo>
                        <a:cubicBezTo>
                          <a:pt x="5360" y="2764"/>
                          <a:pt x="5250" y="2823"/>
                          <a:pt x="5131" y="2856"/>
                        </a:cubicBezTo>
                        <a:cubicBezTo>
                          <a:pt x="5126" y="2857"/>
                          <a:pt x="5128" y="2864"/>
                          <a:pt x="5132" y="2863"/>
                        </a:cubicBezTo>
                        <a:cubicBezTo>
                          <a:pt x="5252" y="2833"/>
                          <a:pt x="5361" y="2779"/>
                          <a:pt x="5468" y="2720"/>
                        </a:cubicBezTo>
                        <a:cubicBezTo>
                          <a:pt x="5518" y="2693"/>
                          <a:pt x="5566" y="2666"/>
                          <a:pt x="5613" y="2634"/>
                        </a:cubicBezTo>
                        <a:cubicBezTo>
                          <a:pt x="5659" y="2603"/>
                          <a:pt x="5690" y="2558"/>
                          <a:pt x="5735" y="2527"/>
                        </a:cubicBezTo>
                        <a:cubicBezTo>
                          <a:pt x="5742" y="2532"/>
                          <a:pt x="5748" y="2538"/>
                          <a:pt x="5754" y="2546"/>
                        </a:cubicBezTo>
                        <a:cubicBezTo>
                          <a:pt x="5721" y="2553"/>
                          <a:pt x="5693" y="2586"/>
                          <a:pt x="5672" y="2609"/>
                        </a:cubicBezTo>
                        <a:cubicBezTo>
                          <a:pt x="5643" y="2639"/>
                          <a:pt x="5619" y="2673"/>
                          <a:pt x="5588" y="2702"/>
                        </a:cubicBezTo>
                        <a:cubicBezTo>
                          <a:pt x="5512" y="2775"/>
                          <a:pt x="5416" y="2835"/>
                          <a:pt x="5322" y="2882"/>
                        </a:cubicBezTo>
                        <a:cubicBezTo>
                          <a:pt x="5320" y="2883"/>
                          <a:pt x="5322" y="2886"/>
                          <a:pt x="5324" y="2885"/>
                        </a:cubicBezTo>
                        <a:cubicBezTo>
                          <a:pt x="5417" y="2845"/>
                          <a:pt x="5504" y="2795"/>
                          <a:pt x="5581" y="2731"/>
                        </a:cubicBezTo>
                        <a:cubicBezTo>
                          <a:pt x="5615" y="2704"/>
                          <a:pt x="5643" y="2672"/>
                          <a:pt x="5672" y="2640"/>
                        </a:cubicBezTo>
                        <a:cubicBezTo>
                          <a:pt x="5700" y="2609"/>
                          <a:pt x="5733" y="2587"/>
                          <a:pt x="5763" y="2559"/>
                        </a:cubicBezTo>
                        <a:cubicBezTo>
                          <a:pt x="5766" y="2564"/>
                          <a:pt x="5769" y="2569"/>
                          <a:pt x="5772" y="2573"/>
                        </a:cubicBezTo>
                        <a:cubicBezTo>
                          <a:pt x="5759" y="2577"/>
                          <a:pt x="5749" y="2585"/>
                          <a:pt x="5739" y="2593"/>
                        </a:cubicBezTo>
                        <a:cubicBezTo>
                          <a:pt x="5737" y="2595"/>
                          <a:pt x="5739" y="2597"/>
                          <a:pt x="5741" y="2596"/>
                        </a:cubicBezTo>
                        <a:cubicBezTo>
                          <a:pt x="5751" y="2588"/>
                          <a:pt x="5763" y="2583"/>
                          <a:pt x="5774" y="2577"/>
                        </a:cubicBezTo>
                        <a:cubicBezTo>
                          <a:pt x="5776" y="2579"/>
                          <a:pt x="5777" y="2581"/>
                          <a:pt x="5777" y="2582"/>
                        </a:cubicBezTo>
                        <a:cubicBezTo>
                          <a:pt x="5779" y="2584"/>
                          <a:pt x="5779" y="2586"/>
                          <a:pt x="5780" y="2587"/>
                        </a:cubicBezTo>
                        <a:cubicBezTo>
                          <a:pt x="5772" y="2594"/>
                          <a:pt x="5765" y="2602"/>
                          <a:pt x="5758" y="2609"/>
                        </a:cubicBezTo>
                        <a:cubicBezTo>
                          <a:pt x="5747" y="2621"/>
                          <a:pt x="5736" y="2633"/>
                          <a:pt x="5724" y="2644"/>
                        </a:cubicBezTo>
                        <a:cubicBezTo>
                          <a:pt x="5722" y="2646"/>
                          <a:pt x="5725" y="2649"/>
                          <a:pt x="5727" y="2647"/>
                        </a:cubicBezTo>
                        <a:cubicBezTo>
                          <a:pt x="5738" y="2637"/>
                          <a:pt x="5749" y="2628"/>
                          <a:pt x="5760" y="2618"/>
                        </a:cubicBezTo>
                        <a:cubicBezTo>
                          <a:pt x="5768" y="2611"/>
                          <a:pt x="5777" y="2605"/>
                          <a:pt x="5786" y="2599"/>
                        </a:cubicBezTo>
                        <a:cubicBezTo>
                          <a:pt x="5802" y="2650"/>
                          <a:pt x="5724" y="2688"/>
                          <a:pt x="5692" y="2715"/>
                        </a:cubicBezTo>
                        <a:cubicBezTo>
                          <a:pt x="5641" y="2758"/>
                          <a:pt x="5599" y="2806"/>
                          <a:pt x="5546" y="2845"/>
                        </a:cubicBezTo>
                        <a:cubicBezTo>
                          <a:pt x="5491" y="2884"/>
                          <a:pt x="5432" y="2920"/>
                          <a:pt x="5368" y="2944"/>
                        </a:cubicBezTo>
                        <a:cubicBezTo>
                          <a:pt x="5306" y="2965"/>
                          <a:pt x="5240" y="2976"/>
                          <a:pt x="5178" y="2998"/>
                        </a:cubicBezTo>
                        <a:cubicBezTo>
                          <a:pt x="5175" y="2999"/>
                          <a:pt x="5176" y="3003"/>
                          <a:pt x="5178" y="3002"/>
                        </a:cubicBezTo>
                        <a:cubicBezTo>
                          <a:pt x="5319" y="2987"/>
                          <a:pt x="5448" y="2958"/>
                          <a:pt x="5569" y="2885"/>
                        </a:cubicBezTo>
                        <a:cubicBezTo>
                          <a:pt x="5591" y="2872"/>
                          <a:pt x="5610" y="2856"/>
                          <a:pt x="5629" y="2840"/>
                        </a:cubicBezTo>
                        <a:cubicBezTo>
                          <a:pt x="5664" y="2820"/>
                          <a:pt x="5697" y="2799"/>
                          <a:pt x="5739" y="2796"/>
                        </a:cubicBezTo>
                        <a:cubicBezTo>
                          <a:pt x="5791" y="2791"/>
                          <a:pt x="5857" y="2799"/>
                          <a:pt x="5905" y="2827"/>
                        </a:cubicBezTo>
                        <a:cubicBezTo>
                          <a:pt x="5826" y="2821"/>
                          <a:pt x="5743" y="2830"/>
                          <a:pt x="5667" y="2847"/>
                        </a:cubicBezTo>
                        <a:cubicBezTo>
                          <a:pt x="5663" y="2848"/>
                          <a:pt x="5665" y="2852"/>
                          <a:pt x="5668" y="2852"/>
                        </a:cubicBezTo>
                        <a:cubicBezTo>
                          <a:pt x="5748" y="2837"/>
                          <a:pt x="5829" y="2840"/>
                          <a:pt x="5910" y="2833"/>
                        </a:cubicBezTo>
                        <a:cubicBezTo>
                          <a:pt x="5911" y="2833"/>
                          <a:pt x="5912" y="2832"/>
                          <a:pt x="5912" y="2831"/>
                        </a:cubicBezTo>
                        <a:cubicBezTo>
                          <a:pt x="5918" y="2835"/>
                          <a:pt x="5923" y="2838"/>
                          <a:pt x="5928" y="2842"/>
                        </a:cubicBezTo>
                        <a:cubicBezTo>
                          <a:pt x="5934" y="2848"/>
                          <a:pt x="5938" y="2856"/>
                          <a:pt x="5941" y="2865"/>
                        </a:cubicBezTo>
                        <a:cubicBezTo>
                          <a:pt x="5879" y="2856"/>
                          <a:pt x="5811" y="2865"/>
                          <a:pt x="5748" y="2869"/>
                        </a:cubicBezTo>
                        <a:cubicBezTo>
                          <a:pt x="5688" y="2872"/>
                          <a:pt x="5629" y="2883"/>
                          <a:pt x="5576" y="2913"/>
                        </a:cubicBezTo>
                        <a:cubicBezTo>
                          <a:pt x="5574" y="2915"/>
                          <a:pt x="5576" y="2918"/>
                          <a:pt x="5578" y="2917"/>
                        </a:cubicBezTo>
                        <a:cubicBezTo>
                          <a:pt x="5635" y="2886"/>
                          <a:pt x="5697" y="2880"/>
                          <a:pt x="5760" y="2878"/>
                        </a:cubicBezTo>
                        <a:cubicBezTo>
                          <a:pt x="5818" y="2877"/>
                          <a:pt x="5881" y="2872"/>
                          <a:pt x="5939" y="2882"/>
                        </a:cubicBezTo>
                        <a:cubicBezTo>
                          <a:pt x="5941" y="2882"/>
                          <a:pt x="5943" y="2882"/>
                          <a:pt x="5945" y="2881"/>
                        </a:cubicBezTo>
                        <a:cubicBezTo>
                          <a:pt x="5946" y="2885"/>
                          <a:pt x="5946" y="2890"/>
                          <a:pt x="5946" y="2895"/>
                        </a:cubicBezTo>
                        <a:cubicBezTo>
                          <a:pt x="5946" y="2894"/>
                          <a:pt x="5945" y="2893"/>
                          <a:pt x="5944" y="2893"/>
                        </a:cubicBezTo>
                        <a:cubicBezTo>
                          <a:pt x="5902" y="2897"/>
                          <a:pt x="5863" y="2908"/>
                          <a:pt x="5821" y="2896"/>
                        </a:cubicBezTo>
                        <a:cubicBezTo>
                          <a:pt x="5818" y="2895"/>
                          <a:pt x="5817" y="2899"/>
                          <a:pt x="5820" y="2900"/>
                        </a:cubicBezTo>
                        <a:cubicBezTo>
                          <a:pt x="5855" y="2913"/>
                          <a:pt x="5912" y="2919"/>
                          <a:pt x="5945" y="2898"/>
                        </a:cubicBezTo>
                        <a:cubicBezTo>
                          <a:pt x="5946" y="2897"/>
                          <a:pt x="5946" y="2896"/>
                          <a:pt x="5946" y="2896"/>
                        </a:cubicBezTo>
                        <a:cubicBezTo>
                          <a:pt x="5947" y="2904"/>
                          <a:pt x="5947" y="2913"/>
                          <a:pt x="5946" y="292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1431;p47">
                    <a:extLst>
                      <a:ext uri="{FF2B5EF4-FFF2-40B4-BE49-F238E27FC236}">
                        <a16:creationId xmlns:a16="http://schemas.microsoft.com/office/drawing/2014/main" id="{C8F43B40-77AA-C6B7-03B7-053D7CEE147C}"/>
                      </a:ext>
                    </a:extLst>
                  </p:cNvPr>
                  <p:cNvSpPr/>
                  <p:nvPr/>
                </p:nvSpPr>
                <p:spPr>
                  <a:xfrm>
                    <a:off x="4446360" y="3274560"/>
                    <a:ext cx="30600" cy="66960"/>
                  </a:xfrm>
                  <a:custGeom>
                    <a:avLst/>
                    <a:gdLst/>
                    <a:ahLst/>
                    <a:cxnLst/>
                    <a:rect l="l" t="t" r="r" b="b"/>
                    <a:pathLst>
                      <a:path w="85" h="186" extrusionOk="0">
                        <a:moveTo>
                          <a:pt x="83" y="0"/>
                        </a:moveTo>
                        <a:cubicBezTo>
                          <a:pt x="54" y="59"/>
                          <a:pt x="18" y="117"/>
                          <a:pt x="1" y="180"/>
                        </a:cubicBezTo>
                        <a:cubicBezTo>
                          <a:pt x="0" y="185"/>
                          <a:pt x="7" y="188"/>
                          <a:pt x="10" y="184"/>
                        </a:cubicBezTo>
                        <a:cubicBezTo>
                          <a:pt x="40" y="126"/>
                          <a:pt x="58" y="61"/>
                          <a:pt x="85" y="2"/>
                        </a:cubicBezTo>
                        <a:cubicBezTo>
                          <a:pt x="86" y="0"/>
                          <a:pt x="83" y="-1"/>
                          <a:pt x="82" y="0"/>
                        </a:cubicBezTo>
                        <a:lnTo>
                          <a:pt x="83" y="0"/>
                        </a:ln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1432;p47">
                    <a:extLst>
                      <a:ext uri="{FF2B5EF4-FFF2-40B4-BE49-F238E27FC236}">
                        <a16:creationId xmlns:a16="http://schemas.microsoft.com/office/drawing/2014/main" id="{EC98F388-70B4-DD99-FA08-F3C957F3A9E4}"/>
                      </a:ext>
                    </a:extLst>
                  </p:cNvPr>
                  <p:cNvSpPr/>
                  <p:nvPr/>
                </p:nvSpPr>
                <p:spPr>
                  <a:xfrm>
                    <a:off x="4523400" y="3211560"/>
                    <a:ext cx="32040" cy="59400"/>
                  </a:xfrm>
                  <a:custGeom>
                    <a:avLst/>
                    <a:gdLst/>
                    <a:ahLst/>
                    <a:cxnLst/>
                    <a:rect l="l" t="t" r="r" b="b"/>
                    <a:pathLst>
                      <a:path w="89" h="165" extrusionOk="0">
                        <a:moveTo>
                          <a:pt x="86" y="1"/>
                        </a:moveTo>
                        <a:cubicBezTo>
                          <a:pt x="53" y="51"/>
                          <a:pt x="30" y="107"/>
                          <a:pt x="1" y="158"/>
                        </a:cubicBezTo>
                        <a:cubicBezTo>
                          <a:pt x="-2" y="163"/>
                          <a:pt x="4" y="167"/>
                          <a:pt x="8" y="164"/>
                        </a:cubicBezTo>
                        <a:cubicBezTo>
                          <a:pt x="26" y="150"/>
                          <a:pt x="31" y="123"/>
                          <a:pt x="40" y="103"/>
                        </a:cubicBezTo>
                        <a:cubicBezTo>
                          <a:pt x="54" y="69"/>
                          <a:pt x="71" y="35"/>
                          <a:pt x="89" y="3"/>
                        </a:cubicBezTo>
                        <a:cubicBezTo>
                          <a:pt x="91" y="0"/>
                          <a:pt x="87" y="-1"/>
                          <a:pt x="86" y="1"/>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1433;p47">
                    <a:extLst>
                      <a:ext uri="{FF2B5EF4-FFF2-40B4-BE49-F238E27FC236}">
                        <a16:creationId xmlns:a16="http://schemas.microsoft.com/office/drawing/2014/main" id="{162ACA31-271D-BE6B-B3B6-A9F109FE56E0}"/>
                      </a:ext>
                    </a:extLst>
                  </p:cNvPr>
                  <p:cNvSpPr/>
                  <p:nvPr/>
                </p:nvSpPr>
                <p:spPr>
                  <a:xfrm>
                    <a:off x="4505040" y="3246840"/>
                    <a:ext cx="20880" cy="43200"/>
                  </a:xfrm>
                  <a:custGeom>
                    <a:avLst/>
                    <a:gdLst/>
                    <a:ahLst/>
                    <a:cxnLst/>
                    <a:rect l="l" t="t" r="r" b="b"/>
                    <a:pathLst>
                      <a:path w="58" h="120" extrusionOk="0">
                        <a:moveTo>
                          <a:pt x="54" y="0"/>
                        </a:moveTo>
                        <a:cubicBezTo>
                          <a:pt x="38" y="39"/>
                          <a:pt x="20" y="76"/>
                          <a:pt x="1" y="113"/>
                        </a:cubicBezTo>
                        <a:cubicBezTo>
                          <a:pt x="-1" y="117"/>
                          <a:pt x="5" y="122"/>
                          <a:pt x="8" y="118"/>
                        </a:cubicBezTo>
                        <a:cubicBezTo>
                          <a:pt x="35" y="85"/>
                          <a:pt x="44" y="41"/>
                          <a:pt x="58" y="2"/>
                        </a:cubicBezTo>
                        <a:cubicBezTo>
                          <a:pt x="59" y="0"/>
                          <a:pt x="55" y="-2"/>
                          <a:pt x="5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1434;p47">
                    <a:extLst>
                      <a:ext uri="{FF2B5EF4-FFF2-40B4-BE49-F238E27FC236}">
                        <a16:creationId xmlns:a16="http://schemas.microsoft.com/office/drawing/2014/main" id="{07F6638A-F93F-9337-F98D-9FF6F62EFEB9}"/>
                      </a:ext>
                    </a:extLst>
                  </p:cNvPr>
                  <p:cNvSpPr/>
                  <p:nvPr/>
                </p:nvSpPr>
                <p:spPr>
                  <a:xfrm>
                    <a:off x="4449600" y="3335400"/>
                    <a:ext cx="10800" cy="34200"/>
                  </a:xfrm>
                  <a:custGeom>
                    <a:avLst/>
                    <a:gdLst/>
                    <a:ahLst/>
                    <a:cxnLst/>
                    <a:rect l="l" t="t" r="r" b="b"/>
                    <a:pathLst>
                      <a:path w="30" h="95" extrusionOk="0">
                        <a:moveTo>
                          <a:pt x="26" y="1"/>
                        </a:moveTo>
                        <a:cubicBezTo>
                          <a:pt x="15" y="29"/>
                          <a:pt x="-1" y="60"/>
                          <a:pt x="1" y="91"/>
                        </a:cubicBezTo>
                        <a:cubicBezTo>
                          <a:pt x="1" y="95"/>
                          <a:pt x="6" y="95"/>
                          <a:pt x="7" y="92"/>
                        </a:cubicBezTo>
                        <a:cubicBezTo>
                          <a:pt x="17" y="63"/>
                          <a:pt x="22" y="31"/>
                          <a:pt x="30" y="2"/>
                        </a:cubicBezTo>
                        <a:cubicBezTo>
                          <a:pt x="30" y="0"/>
                          <a:pt x="27"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1435;p47">
                    <a:extLst>
                      <a:ext uri="{FF2B5EF4-FFF2-40B4-BE49-F238E27FC236}">
                        <a16:creationId xmlns:a16="http://schemas.microsoft.com/office/drawing/2014/main" id="{834C59A3-1465-4379-FB69-A572A0366A9B}"/>
                      </a:ext>
                    </a:extLst>
                  </p:cNvPr>
                  <p:cNvSpPr/>
                  <p:nvPr/>
                </p:nvSpPr>
                <p:spPr>
                  <a:xfrm>
                    <a:off x="4438080" y="3269520"/>
                    <a:ext cx="32400" cy="70560"/>
                  </a:xfrm>
                  <a:custGeom>
                    <a:avLst/>
                    <a:gdLst/>
                    <a:ahLst/>
                    <a:cxnLst/>
                    <a:rect l="l" t="t" r="r" b="b"/>
                    <a:pathLst>
                      <a:path w="90" h="196" extrusionOk="0">
                        <a:moveTo>
                          <a:pt x="84" y="1"/>
                        </a:moveTo>
                        <a:cubicBezTo>
                          <a:pt x="44" y="57"/>
                          <a:pt x="17" y="127"/>
                          <a:pt x="1" y="193"/>
                        </a:cubicBezTo>
                        <a:cubicBezTo>
                          <a:pt x="0" y="196"/>
                          <a:pt x="3" y="196"/>
                          <a:pt x="4" y="194"/>
                        </a:cubicBezTo>
                        <a:cubicBezTo>
                          <a:pt x="28" y="129"/>
                          <a:pt x="71" y="70"/>
                          <a:pt x="90" y="3"/>
                        </a:cubicBezTo>
                        <a:cubicBezTo>
                          <a:pt x="91" y="0"/>
                          <a:pt x="86" y="-2"/>
                          <a:pt x="84" y="1"/>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1436;p47">
                    <a:extLst>
                      <a:ext uri="{FF2B5EF4-FFF2-40B4-BE49-F238E27FC236}">
                        <a16:creationId xmlns:a16="http://schemas.microsoft.com/office/drawing/2014/main" id="{AA8A2FBD-4584-8980-74CC-32E33963E663}"/>
                      </a:ext>
                    </a:extLst>
                  </p:cNvPr>
                  <p:cNvSpPr/>
                  <p:nvPr/>
                </p:nvSpPr>
                <p:spPr>
                  <a:xfrm>
                    <a:off x="4453560" y="3243240"/>
                    <a:ext cx="24480" cy="35640"/>
                  </a:xfrm>
                  <a:custGeom>
                    <a:avLst/>
                    <a:gdLst/>
                    <a:ahLst/>
                    <a:cxnLst/>
                    <a:rect l="l" t="t" r="r" b="b"/>
                    <a:pathLst>
                      <a:path w="68" h="99" extrusionOk="0">
                        <a:moveTo>
                          <a:pt x="63" y="1"/>
                        </a:moveTo>
                        <a:cubicBezTo>
                          <a:pt x="40" y="31"/>
                          <a:pt x="22" y="65"/>
                          <a:pt x="1" y="96"/>
                        </a:cubicBezTo>
                        <a:cubicBezTo>
                          <a:pt x="-1" y="98"/>
                          <a:pt x="3" y="100"/>
                          <a:pt x="4" y="98"/>
                        </a:cubicBezTo>
                        <a:cubicBezTo>
                          <a:pt x="27" y="68"/>
                          <a:pt x="50" y="37"/>
                          <a:pt x="68" y="3"/>
                        </a:cubicBezTo>
                        <a:cubicBezTo>
                          <a:pt x="69" y="0"/>
                          <a:pt x="65" y="-2"/>
                          <a:pt x="6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1437;p47">
                    <a:extLst>
                      <a:ext uri="{FF2B5EF4-FFF2-40B4-BE49-F238E27FC236}">
                        <a16:creationId xmlns:a16="http://schemas.microsoft.com/office/drawing/2014/main" id="{CC67E7A0-6883-AFE5-C7BD-9635DFDEDD25}"/>
                      </a:ext>
                    </a:extLst>
                  </p:cNvPr>
                  <p:cNvSpPr/>
                  <p:nvPr/>
                </p:nvSpPr>
                <p:spPr>
                  <a:xfrm>
                    <a:off x="4480560" y="3222720"/>
                    <a:ext cx="27000" cy="53640"/>
                  </a:xfrm>
                  <a:custGeom>
                    <a:avLst/>
                    <a:gdLst/>
                    <a:ahLst/>
                    <a:cxnLst/>
                    <a:rect l="l" t="t" r="r" b="b"/>
                    <a:pathLst>
                      <a:path w="75" h="149" extrusionOk="0">
                        <a:moveTo>
                          <a:pt x="68" y="1"/>
                        </a:moveTo>
                        <a:cubicBezTo>
                          <a:pt x="36" y="44"/>
                          <a:pt x="23" y="99"/>
                          <a:pt x="1" y="146"/>
                        </a:cubicBezTo>
                        <a:cubicBezTo>
                          <a:pt x="0" y="149"/>
                          <a:pt x="3" y="150"/>
                          <a:pt x="4" y="148"/>
                        </a:cubicBezTo>
                        <a:cubicBezTo>
                          <a:pt x="27" y="101"/>
                          <a:pt x="65" y="57"/>
                          <a:pt x="75" y="4"/>
                        </a:cubicBezTo>
                        <a:cubicBezTo>
                          <a:pt x="76" y="0"/>
                          <a:pt x="71" y="-2"/>
                          <a:pt x="68" y="1"/>
                        </a:cubicBezTo>
                        <a:close/>
                      </a:path>
                    </a:pathLst>
                  </a:custGeom>
                  <a:solidFill>
                    <a:schemeClr val="dk1"/>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1438;p47">
                    <a:extLst>
                      <a:ext uri="{FF2B5EF4-FFF2-40B4-BE49-F238E27FC236}">
                        <a16:creationId xmlns:a16="http://schemas.microsoft.com/office/drawing/2014/main" id="{02EAA6F8-721B-3A4E-04F9-035274D69B93}"/>
                      </a:ext>
                    </a:extLst>
                  </p:cNvPr>
                  <p:cNvSpPr/>
                  <p:nvPr/>
                </p:nvSpPr>
                <p:spPr>
                  <a:xfrm>
                    <a:off x="4487400" y="3234960"/>
                    <a:ext cx="5040" cy="8280"/>
                  </a:xfrm>
                  <a:custGeom>
                    <a:avLst/>
                    <a:gdLst/>
                    <a:ahLst/>
                    <a:cxnLst/>
                    <a:rect l="l" t="t" r="r" b="b"/>
                    <a:pathLst>
                      <a:path w="14" h="23" extrusionOk="0">
                        <a:moveTo>
                          <a:pt x="3" y="22"/>
                        </a:moveTo>
                        <a:cubicBezTo>
                          <a:pt x="7" y="15"/>
                          <a:pt x="11" y="9"/>
                          <a:pt x="14" y="2"/>
                        </a:cubicBezTo>
                        <a:cubicBezTo>
                          <a:pt x="16" y="0"/>
                          <a:pt x="12" y="-2"/>
                          <a:pt x="11" y="0"/>
                        </a:cubicBezTo>
                        <a:cubicBezTo>
                          <a:pt x="6" y="6"/>
                          <a:pt x="3" y="13"/>
                          <a:pt x="0" y="21"/>
                        </a:cubicBezTo>
                        <a:cubicBezTo>
                          <a:pt x="0" y="22"/>
                          <a:pt x="3" y="23"/>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1439;p47">
                    <a:extLst>
                      <a:ext uri="{FF2B5EF4-FFF2-40B4-BE49-F238E27FC236}">
                        <a16:creationId xmlns:a16="http://schemas.microsoft.com/office/drawing/2014/main" id="{3C827D5E-06E2-A161-4B9A-67B9A6D42A61}"/>
                      </a:ext>
                    </a:extLst>
                  </p:cNvPr>
                  <p:cNvSpPr/>
                  <p:nvPr/>
                </p:nvSpPr>
                <p:spPr>
                  <a:xfrm>
                    <a:off x="4492800" y="3189600"/>
                    <a:ext cx="2880" cy="7200"/>
                  </a:xfrm>
                  <a:custGeom>
                    <a:avLst/>
                    <a:gdLst/>
                    <a:ahLst/>
                    <a:cxnLst/>
                    <a:rect l="l" t="t" r="r" b="b"/>
                    <a:pathLst>
                      <a:path w="8" h="20" extrusionOk="0">
                        <a:moveTo>
                          <a:pt x="5" y="18"/>
                        </a:moveTo>
                        <a:cubicBezTo>
                          <a:pt x="7" y="13"/>
                          <a:pt x="8" y="7"/>
                          <a:pt x="8" y="0"/>
                        </a:cubicBezTo>
                        <a:cubicBezTo>
                          <a:pt x="8" y="-1"/>
                          <a:pt x="6" y="-1"/>
                          <a:pt x="6" y="0"/>
                        </a:cubicBezTo>
                        <a:cubicBezTo>
                          <a:pt x="5" y="6"/>
                          <a:pt x="3" y="11"/>
                          <a:pt x="1" y="17"/>
                        </a:cubicBezTo>
                        <a:cubicBezTo>
                          <a:pt x="0" y="19"/>
                          <a:pt x="3" y="21"/>
                          <a:pt x="4" y="18"/>
                        </a:cubicBezTo>
                        <a:lnTo>
                          <a:pt x="5" y="1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1440;p47">
                    <a:extLst>
                      <a:ext uri="{FF2B5EF4-FFF2-40B4-BE49-F238E27FC236}">
                        <a16:creationId xmlns:a16="http://schemas.microsoft.com/office/drawing/2014/main" id="{51C70E81-E230-A47C-257A-4DA64AAD9337}"/>
                      </a:ext>
                    </a:extLst>
                  </p:cNvPr>
                  <p:cNvSpPr/>
                  <p:nvPr/>
                </p:nvSpPr>
                <p:spPr>
                  <a:xfrm>
                    <a:off x="4457880" y="3321000"/>
                    <a:ext cx="3600" cy="7920"/>
                  </a:xfrm>
                  <a:custGeom>
                    <a:avLst/>
                    <a:gdLst/>
                    <a:ahLst/>
                    <a:cxnLst/>
                    <a:rect l="l" t="t" r="r" b="b"/>
                    <a:pathLst>
                      <a:path w="10" h="22" extrusionOk="0">
                        <a:moveTo>
                          <a:pt x="5" y="2"/>
                        </a:moveTo>
                        <a:cubicBezTo>
                          <a:pt x="8" y="8"/>
                          <a:pt x="4" y="14"/>
                          <a:pt x="1" y="19"/>
                        </a:cubicBezTo>
                        <a:cubicBezTo>
                          <a:pt x="0" y="21"/>
                          <a:pt x="2" y="23"/>
                          <a:pt x="4" y="21"/>
                        </a:cubicBezTo>
                        <a:cubicBezTo>
                          <a:pt x="9" y="15"/>
                          <a:pt x="13" y="8"/>
                          <a:pt x="8" y="0"/>
                        </a:cubicBezTo>
                        <a:cubicBezTo>
                          <a:pt x="7" y="-1"/>
                          <a:pt x="4" y="0"/>
                          <a:pt x="5"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1441;p47">
                    <a:extLst>
                      <a:ext uri="{FF2B5EF4-FFF2-40B4-BE49-F238E27FC236}">
                        <a16:creationId xmlns:a16="http://schemas.microsoft.com/office/drawing/2014/main" id="{9B8D61E0-D0EC-FA0C-33F4-98BC696081C4}"/>
                      </a:ext>
                    </a:extLst>
                  </p:cNvPr>
                  <p:cNvSpPr/>
                  <p:nvPr/>
                </p:nvSpPr>
                <p:spPr>
                  <a:xfrm>
                    <a:off x="4498200" y="3188160"/>
                    <a:ext cx="46440" cy="70920"/>
                  </a:xfrm>
                  <a:custGeom>
                    <a:avLst/>
                    <a:gdLst/>
                    <a:ahLst/>
                    <a:cxnLst/>
                    <a:rect l="l" t="t" r="r" b="b"/>
                    <a:pathLst>
                      <a:path w="129" h="197" extrusionOk="0">
                        <a:moveTo>
                          <a:pt x="125" y="0"/>
                        </a:moveTo>
                        <a:cubicBezTo>
                          <a:pt x="98" y="32"/>
                          <a:pt x="77" y="68"/>
                          <a:pt x="51" y="101"/>
                        </a:cubicBezTo>
                        <a:cubicBezTo>
                          <a:pt x="29" y="128"/>
                          <a:pt x="18" y="164"/>
                          <a:pt x="1" y="194"/>
                        </a:cubicBezTo>
                        <a:cubicBezTo>
                          <a:pt x="0" y="196"/>
                          <a:pt x="2" y="198"/>
                          <a:pt x="4" y="196"/>
                        </a:cubicBezTo>
                        <a:cubicBezTo>
                          <a:pt x="52" y="136"/>
                          <a:pt x="92" y="70"/>
                          <a:pt x="129" y="2"/>
                        </a:cubicBezTo>
                        <a:cubicBezTo>
                          <a:pt x="130" y="0"/>
                          <a:pt x="127" y="-2"/>
                          <a:pt x="125" y="0"/>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 name="Google Shape;1442;p47">
                    <a:extLst>
                      <a:ext uri="{FF2B5EF4-FFF2-40B4-BE49-F238E27FC236}">
                        <a16:creationId xmlns:a16="http://schemas.microsoft.com/office/drawing/2014/main" id="{9401F38C-519D-8D95-22D9-C8E9C261E844}"/>
                      </a:ext>
                    </a:extLst>
                  </p:cNvPr>
                  <p:cNvSpPr/>
                  <p:nvPr/>
                </p:nvSpPr>
                <p:spPr>
                  <a:xfrm>
                    <a:off x="4536720" y="3163680"/>
                    <a:ext cx="41760" cy="63720"/>
                  </a:xfrm>
                  <a:custGeom>
                    <a:avLst/>
                    <a:gdLst/>
                    <a:ahLst/>
                    <a:cxnLst/>
                    <a:rect l="l" t="t" r="r" b="b"/>
                    <a:pathLst>
                      <a:path w="116" h="177" extrusionOk="0">
                        <a:moveTo>
                          <a:pt x="114" y="0"/>
                        </a:moveTo>
                        <a:cubicBezTo>
                          <a:pt x="75" y="58"/>
                          <a:pt x="34" y="114"/>
                          <a:pt x="1" y="174"/>
                        </a:cubicBezTo>
                        <a:cubicBezTo>
                          <a:pt x="-1" y="176"/>
                          <a:pt x="3" y="178"/>
                          <a:pt x="4" y="176"/>
                        </a:cubicBezTo>
                        <a:cubicBezTo>
                          <a:pt x="44" y="119"/>
                          <a:pt x="91" y="67"/>
                          <a:pt x="116" y="1"/>
                        </a:cubicBezTo>
                        <a:cubicBezTo>
                          <a:pt x="117" y="0"/>
                          <a:pt x="114" y="-1"/>
                          <a:pt x="114" y="0"/>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1443;p47">
                    <a:extLst>
                      <a:ext uri="{FF2B5EF4-FFF2-40B4-BE49-F238E27FC236}">
                        <a16:creationId xmlns:a16="http://schemas.microsoft.com/office/drawing/2014/main" id="{936B8CF2-2C59-7FC6-D718-0132BEA3A34D}"/>
                      </a:ext>
                    </a:extLst>
                  </p:cNvPr>
                  <p:cNvSpPr/>
                  <p:nvPr/>
                </p:nvSpPr>
                <p:spPr>
                  <a:xfrm>
                    <a:off x="4584960" y="3149640"/>
                    <a:ext cx="3240" cy="5400"/>
                  </a:xfrm>
                  <a:custGeom>
                    <a:avLst/>
                    <a:gdLst/>
                    <a:ahLst/>
                    <a:cxnLst/>
                    <a:rect l="l" t="t" r="r" b="b"/>
                    <a:pathLst>
                      <a:path w="9" h="15" extrusionOk="0">
                        <a:moveTo>
                          <a:pt x="6" y="1"/>
                        </a:moveTo>
                        <a:cubicBezTo>
                          <a:pt x="5" y="5"/>
                          <a:pt x="3" y="9"/>
                          <a:pt x="1" y="13"/>
                        </a:cubicBezTo>
                        <a:cubicBezTo>
                          <a:pt x="0" y="14"/>
                          <a:pt x="2" y="15"/>
                          <a:pt x="3" y="14"/>
                        </a:cubicBezTo>
                        <a:cubicBezTo>
                          <a:pt x="6" y="10"/>
                          <a:pt x="7" y="6"/>
                          <a:pt x="9" y="2"/>
                        </a:cubicBezTo>
                        <a:cubicBezTo>
                          <a:pt x="9" y="0"/>
                          <a:pt x="7" y="-1"/>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1444;p47">
                    <a:extLst>
                      <a:ext uri="{FF2B5EF4-FFF2-40B4-BE49-F238E27FC236}">
                        <a16:creationId xmlns:a16="http://schemas.microsoft.com/office/drawing/2014/main" id="{A44A9424-B329-7AA5-FE0E-A476F016FB95}"/>
                      </a:ext>
                    </a:extLst>
                  </p:cNvPr>
                  <p:cNvSpPr/>
                  <p:nvPr/>
                </p:nvSpPr>
                <p:spPr>
                  <a:xfrm>
                    <a:off x="4641480" y="3124800"/>
                    <a:ext cx="44640" cy="20160"/>
                  </a:xfrm>
                  <a:custGeom>
                    <a:avLst/>
                    <a:gdLst/>
                    <a:ahLst/>
                    <a:cxnLst/>
                    <a:rect l="l" t="t" r="r" b="b"/>
                    <a:pathLst>
                      <a:path w="124" h="56" extrusionOk="0">
                        <a:moveTo>
                          <a:pt x="120" y="0"/>
                        </a:moveTo>
                        <a:cubicBezTo>
                          <a:pt x="75" y="-3"/>
                          <a:pt x="33" y="23"/>
                          <a:pt x="1" y="54"/>
                        </a:cubicBezTo>
                        <a:cubicBezTo>
                          <a:pt x="0" y="55"/>
                          <a:pt x="1" y="56"/>
                          <a:pt x="2" y="55"/>
                        </a:cubicBezTo>
                        <a:cubicBezTo>
                          <a:pt x="38" y="26"/>
                          <a:pt x="80" y="22"/>
                          <a:pt x="121" y="7"/>
                        </a:cubicBezTo>
                        <a:cubicBezTo>
                          <a:pt x="126" y="6"/>
                          <a:pt x="125" y="0"/>
                          <a:pt x="12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1445;p47">
                    <a:extLst>
                      <a:ext uri="{FF2B5EF4-FFF2-40B4-BE49-F238E27FC236}">
                        <a16:creationId xmlns:a16="http://schemas.microsoft.com/office/drawing/2014/main" id="{1AFB754E-6E8E-B7AB-F44D-7814768520C4}"/>
                      </a:ext>
                    </a:extLst>
                  </p:cNvPr>
                  <p:cNvSpPr/>
                  <p:nvPr/>
                </p:nvSpPr>
                <p:spPr>
                  <a:xfrm>
                    <a:off x="4651200" y="3114000"/>
                    <a:ext cx="57240" cy="8280"/>
                  </a:xfrm>
                  <a:custGeom>
                    <a:avLst/>
                    <a:gdLst/>
                    <a:ahLst/>
                    <a:cxnLst/>
                    <a:rect l="l" t="t" r="r" b="b"/>
                    <a:pathLst>
                      <a:path w="159" h="23" extrusionOk="0">
                        <a:moveTo>
                          <a:pt x="158" y="15"/>
                        </a:moveTo>
                        <a:cubicBezTo>
                          <a:pt x="106" y="1"/>
                          <a:pt x="54" y="-10"/>
                          <a:pt x="3" y="14"/>
                        </a:cubicBezTo>
                        <a:cubicBezTo>
                          <a:pt x="-2" y="16"/>
                          <a:pt x="2" y="23"/>
                          <a:pt x="6" y="22"/>
                        </a:cubicBezTo>
                        <a:cubicBezTo>
                          <a:pt x="58" y="12"/>
                          <a:pt x="106" y="16"/>
                          <a:pt x="158" y="20"/>
                        </a:cubicBezTo>
                        <a:cubicBezTo>
                          <a:pt x="160" y="20"/>
                          <a:pt x="161" y="16"/>
                          <a:pt x="158"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 name="Google Shape;1446;p47">
                    <a:extLst>
                      <a:ext uri="{FF2B5EF4-FFF2-40B4-BE49-F238E27FC236}">
                        <a16:creationId xmlns:a16="http://schemas.microsoft.com/office/drawing/2014/main" id="{0343A8FF-FD23-2E97-4F9B-0799F2211BDF}"/>
                      </a:ext>
                    </a:extLst>
                  </p:cNvPr>
                  <p:cNvSpPr/>
                  <p:nvPr/>
                </p:nvSpPr>
                <p:spPr>
                  <a:xfrm>
                    <a:off x="4581720" y="3473640"/>
                    <a:ext cx="1440" cy="1440"/>
                  </a:xfrm>
                  <a:custGeom>
                    <a:avLst/>
                    <a:gdLst/>
                    <a:ahLst/>
                    <a:cxnLst/>
                    <a:rect l="l" t="t" r="r" b="b"/>
                    <a:pathLst>
                      <a:path w="4" h="4" extrusionOk="0">
                        <a:moveTo>
                          <a:pt x="2" y="0"/>
                        </a:moveTo>
                        <a:lnTo>
                          <a:pt x="1" y="1"/>
                        </a:lnTo>
                        <a:cubicBezTo>
                          <a:pt x="0" y="2"/>
                          <a:pt x="2" y="4"/>
                          <a:pt x="3" y="3"/>
                        </a:cubicBezTo>
                        <a:cubicBezTo>
                          <a:pt x="3" y="3"/>
                          <a:pt x="3" y="2"/>
                          <a:pt x="4" y="1"/>
                        </a:cubicBezTo>
                        <a:cubicBezTo>
                          <a:pt x="5" y="1"/>
                          <a:pt x="4" y="0"/>
                          <a:pt x="3" y="0"/>
                        </a:cubicBezTo>
                        <a:lnTo>
                          <a:pt x="2"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1447;p47">
                    <a:extLst>
                      <a:ext uri="{FF2B5EF4-FFF2-40B4-BE49-F238E27FC236}">
                        <a16:creationId xmlns:a16="http://schemas.microsoft.com/office/drawing/2014/main" id="{E41FC1CB-9188-A53A-0D62-2674249E92E0}"/>
                      </a:ext>
                    </a:extLst>
                  </p:cNvPr>
                  <p:cNvSpPr/>
                  <p:nvPr/>
                </p:nvSpPr>
                <p:spPr>
                  <a:xfrm>
                    <a:off x="4614840" y="3417840"/>
                    <a:ext cx="29880" cy="42120"/>
                  </a:xfrm>
                  <a:custGeom>
                    <a:avLst/>
                    <a:gdLst/>
                    <a:ahLst/>
                    <a:cxnLst/>
                    <a:rect l="l" t="t" r="r" b="b"/>
                    <a:pathLst>
                      <a:path w="83" h="117" extrusionOk="0">
                        <a:moveTo>
                          <a:pt x="73" y="4"/>
                        </a:moveTo>
                        <a:cubicBezTo>
                          <a:pt x="55" y="46"/>
                          <a:pt x="33" y="80"/>
                          <a:pt x="1" y="113"/>
                        </a:cubicBezTo>
                        <a:cubicBezTo>
                          <a:pt x="-1" y="115"/>
                          <a:pt x="1" y="118"/>
                          <a:pt x="3" y="116"/>
                        </a:cubicBezTo>
                        <a:cubicBezTo>
                          <a:pt x="37" y="90"/>
                          <a:pt x="85" y="52"/>
                          <a:pt x="83" y="5"/>
                        </a:cubicBezTo>
                        <a:cubicBezTo>
                          <a:pt x="83" y="-1"/>
                          <a:pt x="75" y="-2"/>
                          <a:pt x="7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1448;p47">
                    <a:extLst>
                      <a:ext uri="{FF2B5EF4-FFF2-40B4-BE49-F238E27FC236}">
                        <a16:creationId xmlns:a16="http://schemas.microsoft.com/office/drawing/2014/main" id="{931C4B21-3CF0-3A5A-C024-DD41C19AD087}"/>
                      </a:ext>
                    </a:extLst>
                  </p:cNvPr>
                  <p:cNvSpPr/>
                  <p:nvPr/>
                </p:nvSpPr>
                <p:spPr>
                  <a:xfrm>
                    <a:off x="4634280" y="3401640"/>
                    <a:ext cx="10800" cy="19800"/>
                  </a:xfrm>
                  <a:custGeom>
                    <a:avLst/>
                    <a:gdLst/>
                    <a:ahLst/>
                    <a:cxnLst/>
                    <a:rect l="l" t="t" r="r" b="b"/>
                    <a:pathLst>
                      <a:path w="30" h="55" extrusionOk="0">
                        <a:moveTo>
                          <a:pt x="27" y="1"/>
                        </a:moveTo>
                        <a:cubicBezTo>
                          <a:pt x="21" y="19"/>
                          <a:pt x="10" y="35"/>
                          <a:pt x="1" y="51"/>
                        </a:cubicBezTo>
                        <a:cubicBezTo>
                          <a:pt x="-1" y="54"/>
                          <a:pt x="3" y="56"/>
                          <a:pt x="5" y="54"/>
                        </a:cubicBezTo>
                        <a:cubicBezTo>
                          <a:pt x="16" y="38"/>
                          <a:pt x="26" y="22"/>
                          <a:pt x="30" y="2"/>
                        </a:cubicBezTo>
                        <a:cubicBezTo>
                          <a:pt x="30" y="0"/>
                          <a:pt x="27" y="-1"/>
                          <a:pt x="2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1449;p47">
                    <a:extLst>
                      <a:ext uri="{FF2B5EF4-FFF2-40B4-BE49-F238E27FC236}">
                        <a16:creationId xmlns:a16="http://schemas.microsoft.com/office/drawing/2014/main" id="{29062016-420B-8FE4-65DE-31A27AAC8F6D}"/>
                      </a:ext>
                    </a:extLst>
                  </p:cNvPr>
                  <p:cNvSpPr/>
                  <p:nvPr/>
                </p:nvSpPr>
                <p:spPr>
                  <a:xfrm>
                    <a:off x="4570920" y="3586320"/>
                    <a:ext cx="5760" cy="30960"/>
                  </a:xfrm>
                  <a:custGeom>
                    <a:avLst/>
                    <a:gdLst/>
                    <a:ahLst/>
                    <a:cxnLst/>
                    <a:rect l="l" t="t" r="r" b="b"/>
                    <a:pathLst>
                      <a:path w="16" h="86" extrusionOk="0">
                        <a:moveTo>
                          <a:pt x="16" y="81"/>
                        </a:moveTo>
                        <a:cubicBezTo>
                          <a:pt x="7" y="54"/>
                          <a:pt x="8" y="29"/>
                          <a:pt x="7" y="1"/>
                        </a:cubicBezTo>
                        <a:cubicBezTo>
                          <a:pt x="7" y="-1"/>
                          <a:pt x="5" y="-1"/>
                          <a:pt x="5" y="1"/>
                        </a:cubicBezTo>
                        <a:cubicBezTo>
                          <a:pt x="4" y="28"/>
                          <a:pt x="-8" y="61"/>
                          <a:pt x="11" y="84"/>
                        </a:cubicBezTo>
                        <a:cubicBezTo>
                          <a:pt x="13" y="87"/>
                          <a:pt x="17" y="84"/>
                          <a:pt x="1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 name="Google Shape;1450;p47">
                    <a:extLst>
                      <a:ext uri="{FF2B5EF4-FFF2-40B4-BE49-F238E27FC236}">
                        <a16:creationId xmlns:a16="http://schemas.microsoft.com/office/drawing/2014/main" id="{917CFA8C-AFAD-C337-C7AF-0EFF27B45D0D}"/>
                      </a:ext>
                    </a:extLst>
                  </p:cNvPr>
                  <p:cNvSpPr/>
                  <p:nvPr/>
                </p:nvSpPr>
                <p:spPr>
                  <a:xfrm>
                    <a:off x="4566600" y="3585240"/>
                    <a:ext cx="2880" cy="16200"/>
                  </a:xfrm>
                  <a:custGeom>
                    <a:avLst/>
                    <a:gdLst/>
                    <a:ahLst/>
                    <a:cxnLst/>
                    <a:rect l="l" t="t" r="r" b="b"/>
                    <a:pathLst>
                      <a:path w="8" h="45" extrusionOk="0">
                        <a:moveTo>
                          <a:pt x="3" y="1"/>
                        </a:moveTo>
                        <a:cubicBezTo>
                          <a:pt x="5" y="15"/>
                          <a:pt x="0" y="28"/>
                          <a:pt x="1" y="42"/>
                        </a:cubicBezTo>
                        <a:cubicBezTo>
                          <a:pt x="1" y="45"/>
                          <a:pt x="6" y="45"/>
                          <a:pt x="6" y="42"/>
                        </a:cubicBezTo>
                        <a:cubicBezTo>
                          <a:pt x="7" y="28"/>
                          <a:pt x="10" y="14"/>
                          <a:pt x="6" y="0"/>
                        </a:cubicBezTo>
                        <a:cubicBezTo>
                          <a:pt x="6" y="-1"/>
                          <a:pt x="3" y="-1"/>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1451;p47">
                    <a:extLst>
                      <a:ext uri="{FF2B5EF4-FFF2-40B4-BE49-F238E27FC236}">
                        <a16:creationId xmlns:a16="http://schemas.microsoft.com/office/drawing/2014/main" id="{3DD0759B-F610-AE2F-C0E5-018BDBC0C9AE}"/>
                      </a:ext>
                    </a:extLst>
                  </p:cNvPr>
                  <p:cNvSpPr/>
                  <p:nvPr/>
                </p:nvSpPr>
                <p:spPr>
                  <a:xfrm>
                    <a:off x="4539240" y="3534840"/>
                    <a:ext cx="6120" cy="11880"/>
                  </a:xfrm>
                  <a:custGeom>
                    <a:avLst/>
                    <a:gdLst/>
                    <a:ahLst/>
                    <a:cxnLst/>
                    <a:rect l="l" t="t" r="r" b="b"/>
                    <a:pathLst>
                      <a:path w="17" h="33" extrusionOk="0">
                        <a:moveTo>
                          <a:pt x="14" y="1"/>
                        </a:moveTo>
                        <a:cubicBezTo>
                          <a:pt x="11" y="12"/>
                          <a:pt x="5" y="21"/>
                          <a:pt x="1" y="31"/>
                        </a:cubicBezTo>
                        <a:cubicBezTo>
                          <a:pt x="0" y="33"/>
                          <a:pt x="4" y="34"/>
                          <a:pt x="5" y="32"/>
                        </a:cubicBezTo>
                        <a:cubicBezTo>
                          <a:pt x="10" y="23"/>
                          <a:pt x="15" y="13"/>
                          <a:pt x="17" y="2"/>
                        </a:cubicBezTo>
                        <a:cubicBezTo>
                          <a:pt x="18" y="0"/>
                          <a:pt x="14" y="-1"/>
                          <a:pt x="1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 name="Google Shape;1452;p47">
                    <a:extLst>
                      <a:ext uri="{FF2B5EF4-FFF2-40B4-BE49-F238E27FC236}">
                        <a16:creationId xmlns:a16="http://schemas.microsoft.com/office/drawing/2014/main" id="{776336DC-F4BB-B34B-F4EE-3D0B410704F1}"/>
                      </a:ext>
                    </a:extLst>
                  </p:cNvPr>
                  <p:cNvSpPr/>
                  <p:nvPr/>
                </p:nvSpPr>
                <p:spPr>
                  <a:xfrm>
                    <a:off x="4506840" y="3502440"/>
                    <a:ext cx="14760" cy="25200"/>
                  </a:xfrm>
                  <a:custGeom>
                    <a:avLst/>
                    <a:gdLst/>
                    <a:ahLst/>
                    <a:cxnLst/>
                    <a:rect l="l" t="t" r="r" b="b"/>
                    <a:pathLst>
                      <a:path w="41" h="70" extrusionOk="0">
                        <a:moveTo>
                          <a:pt x="39" y="0"/>
                        </a:moveTo>
                        <a:cubicBezTo>
                          <a:pt x="23" y="21"/>
                          <a:pt x="4" y="39"/>
                          <a:pt x="1" y="66"/>
                        </a:cubicBezTo>
                        <a:cubicBezTo>
                          <a:pt x="0" y="70"/>
                          <a:pt x="6" y="70"/>
                          <a:pt x="7" y="67"/>
                        </a:cubicBezTo>
                        <a:cubicBezTo>
                          <a:pt x="15" y="44"/>
                          <a:pt x="29" y="24"/>
                          <a:pt x="41" y="1"/>
                        </a:cubicBezTo>
                        <a:cubicBezTo>
                          <a:pt x="41" y="1"/>
                          <a:pt x="40" y="0"/>
                          <a:pt x="3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1453;p47">
                    <a:extLst>
                      <a:ext uri="{FF2B5EF4-FFF2-40B4-BE49-F238E27FC236}">
                        <a16:creationId xmlns:a16="http://schemas.microsoft.com/office/drawing/2014/main" id="{3C37A21F-FBBF-186B-16E6-8F98425A7687}"/>
                      </a:ext>
                    </a:extLst>
                  </p:cNvPr>
                  <p:cNvSpPr/>
                  <p:nvPr/>
                </p:nvSpPr>
                <p:spPr>
                  <a:xfrm>
                    <a:off x="4500360" y="3539160"/>
                    <a:ext cx="2160" cy="8640"/>
                  </a:xfrm>
                  <a:custGeom>
                    <a:avLst/>
                    <a:gdLst/>
                    <a:ahLst/>
                    <a:cxnLst/>
                    <a:rect l="l" t="t" r="r" b="b"/>
                    <a:pathLst>
                      <a:path w="6" h="24" extrusionOk="0">
                        <a:moveTo>
                          <a:pt x="1" y="2"/>
                        </a:moveTo>
                        <a:cubicBezTo>
                          <a:pt x="0" y="9"/>
                          <a:pt x="1" y="16"/>
                          <a:pt x="3" y="22"/>
                        </a:cubicBezTo>
                        <a:cubicBezTo>
                          <a:pt x="4" y="24"/>
                          <a:pt x="7" y="24"/>
                          <a:pt x="6" y="22"/>
                        </a:cubicBezTo>
                        <a:cubicBezTo>
                          <a:pt x="6" y="15"/>
                          <a:pt x="6" y="9"/>
                          <a:pt x="6" y="2"/>
                        </a:cubicBezTo>
                        <a:cubicBezTo>
                          <a:pt x="6" y="-1"/>
                          <a:pt x="1" y="-1"/>
                          <a:pt x="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 name="Google Shape;1454;p47">
                    <a:extLst>
                      <a:ext uri="{FF2B5EF4-FFF2-40B4-BE49-F238E27FC236}">
                        <a16:creationId xmlns:a16="http://schemas.microsoft.com/office/drawing/2014/main" id="{2D119878-BBCC-CEF2-03B7-AA541434D0A9}"/>
                      </a:ext>
                    </a:extLst>
                  </p:cNvPr>
                  <p:cNvSpPr/>
                  <p:nvPr/>
                </p:nvSpPr>
                <p:spPr>
                  <a:xfrm>
                    <a:off x="4487040" y="3420720"/>
                    <a:ext cx="63360" cy="70200"/>
                  </a:xfrm>
                  <a:custGeom>
                    <a:avLst/>
                    <a:gdLst/>
                    <a:ahLst/>
                    <a:cxnLst/>
                    <a:rect l="l" t="t" r="r" b="b"/>
                    <a:pathLst>
                      <a:path w="176" h="195" extrusionOk="0">
                        <a:moveTo>
                          <a:pt x="172" y="0"/>
                        </a:moveTo>
                        <a:cubicBezTo>
                          <a:pt x="115" y="66"/>
                          <a:pt x="34" y="108"/>
                          <a:pt x="1" y="193"/>
                        </a:cubicBezTo>
                        <a:cubicBezTo>
                          <a:pt x="0" y="195"/>
                          <a:pt x="3" y="196"/>
                          <a:pt x="4" y="194"/>
                        </a:cubicBezTo>
                        <a:cubicBezTo>
                          <a:pt x="49" y="120"/>
                          <a:pt x="132" y="79"/>
                          <a:pt x="176" y="3"/>
                        </a:cubicBezTo>
                        <a:cubicBezTo>
                          <a:pt x="177" y="1"/>
                          <a:pt x="174" y="-2"/>
                          <a:pt x="172"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 name="Google Shape;1455;p47">
                    <a:extLst>
                      <a:ext uri="{FF2B5EF4-FFF2-40B4-BE49-F238E27FC236}">
                        <a16:creationId xmlns:a16="http://schemas.microsoft.com/office/drawing/2014/main" id="{7B4FB976-254C-4AEE-2C61-206389BA35F8}"/>
                      </a:ext>
                    </a:extLst>
                  </p:cNvPr>
                  <p:cNvSpPr/>
                  <p:nvPr/>
                </p:nvSpPr>
                <p:spPr>
                  <a:xfrm>
                    <a:off x="4546800" y="3408840"/>
                    <a:ext cx="13680" cy="29520"/>
                  </a:xfrm>
                  <a:custGeom>
                    <a:avLst/>
                    <a:gdLst/>
                    <a:ahLst/>
                    <a:cxnLst/>
                    <a:rect l="l" t="t" r="r" b="b"/>
                    <a:pathLst>
                      <a:path w="38" h="82" extrusionOk="0">
                        <a:moveTo>
                          <a:pt x="34" y="1"/>
                        </a:moveTo>
                        <a:cubicBezTo>
                          <a:pt x="29" y="29"/>
                          <a:pt x="14" y="52"/>
                          <a:pt x="1" y="76"/>
                        </a:cubicBezTo>
                        <a:cubicBezTo>
                          <a:pt x="0" y="80"/>
                          <a:pt x="3" y="83"/>
                          <a:pt x="6" y="80"/>
                        </a:cubicBezTo>
                        <a:cubicBezTo>
                          <a:pt x="26" y="58"/>
                          <a:pt x="37" y="32"/>
                          <a:pt x="38" y="2"/>
                        </a:cubicBezTo>
                        <a:cubicBezTo>
                          <a:pt x="38" y="0"/>
                          <a:pt x="34" y="-1"/>
                          <a:pt x="3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1456;p47">
                    <a:extLst>
                      <a:ext uri="{FF2B5EF4-FFF2-40B4-BE49-F238E27FC236}">
                        <a16:creationId xmlns:a16="http://schemas.microsoft.com/office/drawing/2014/main" id="{A43DA310-34B0-4D2A-43D1-CE077A48DFC1}"/>
                      </a:ext>
                    </a:extLst>
                  </p:cNvPr>
                  <p:cNvSpPr/>
                  <p:nvPr/>
                </p:nvSpPr>
                <p:spPr>
                  <a:xfrm>
                    <a:off x="4545360" y="3432960"/>
                    <a:ext cx="12240" cy="17640"/>
                  </a:xfrm>
                  <a:custGeom>
                    <a:avLst/>
                    <a:gdLst/>
                    <a:ahLst/>
                    <a:cxnLst/>
                    <a:rect l="l" t="t" r="r" b="b"/>
                    <a:pathLst>
                      <a:path w="34" h="49" extrusionOk="0">
                        <a:moveTo>
                          <a:pt x="30" y="1"/>
                        </a:moveTo>
                        <a:cubicBezTo>
                          <a:pt x="26" y="18"/>
                          <a:pt x="11" y="30"/>
                          <a:pt x="1" y="44"/>
                        </a:cubicBezTo>
                        <a:cubicBezTo>
                          <a:pt x="0" y="47"/>
                          <a:pt x="4" y="50"/>
                          <a:pt x="6" y="48"/>
                        </a:cubicBezTo>
                        <a:cubicBezTo>
                          <a:pt x="18" y="35"/>
                          <a:pt x="33" y="21"/>
                          <a:pt x="34" y="2"/>
                        </a:cubicBezTo>
                        <a:cubicBezTo>
                          <a:pt x="34" y="-1"/>
                          <a:pt x="30" y="-1"/>
                          <a:pt x="3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1457;p47">
                    <a:extLst>
                      <a:ext uri="{FF2B5EF4-FFF2-40B4-BE49-F238E27FC236}">
                        <a16:creationId xmlns:a16="http://schemas.microsoft.com/office/drawing/2014/main" id="{6A0DDF23-1871-B789-BF6A-D623AB317D21}"/>
                      </a:ext>
                    </a:extLst>
                  </p:cNvPr>
                  <p:cNvSpPr/>
                  <p:nvPr/>
                </p:nvSpPr>
                <p:spPr>
                  <a:xfrm>
                    <a:off x="4560120" y="3399120"/>
                    <a:ext cx="49680" cy="94680"/>
                  </a:xfrm>
                  <a:custGeom>
                    <a:avLst/>
                    <a:gdLst/>
                    <a:ahLst/>
                    <a:cxnLst/>
                    <a:rect l="l" t="t" r="r" b="b"/>
                    <a:pathLst>
                      <a:path w="138" h="263" extrusionOk="0">
                        <a:moveTo>
                          <a:pt x="130" y="2"/>
                        </a:moveTo>
                        <a:cubicBezTo>
                          <a:pt x="116" y="49"/>
                          <a:pt x="86" y="85"/>
                          <a:pt x="60" y="125"/>
                        </a:cubicBezTo>
                        <a:cubicBezTo>
                          <a:pt x="33" y="166"/>
                          <a:pt x="12" y="213"/>
                          <a:pt x="0" y="261"/>
                        </a:cubicBezTo>
                        <a:cubicBezTo>
                          <a:pt x="0" y="263"/>
                          <a:pt x="2" y="263"/>
                          <a:pt x="3" y="262"/>
                        </a:cubicBezTo>
                        <a:cubicBezTo>
                          <a:pt x="21" y="209"/>
                          <a:pt x="52" y="159"/>
                          <a:pt x="84" y="114"/>
                        </a:cubicBezTo>
                        <a:cubicBezTo>
                          <a:pt x="108" y="79"/>
                          <a:pt x="134" y="46"/>
                          <a:pt x="138" y="3"/>
                        </a:cubicBezTo>
                        <a:cubicBezTo>
                          <a:pt x="138" y="-1"/>
                          <a:pt x="131" y="-2"/>
                          <a:pt x="130"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1458;p47">
                    <a:extLst>
                      <a:ext uri="{FF2B5EF4-FFF2-40B4-BE49-F238E27FC236}">
                        <a16:creationId xmlns:a16="http://schemas.microsoft.com/office/drawing/2014/main" id="{0087830D-22D0-32CE-5818-25D3D6B35F1C}"/>
                      </a:ext>
                    </a:extLst>
                  </p:cNvPr>
                  <p:cNvSpPr/>
                  <p:nvPr/>
                </p:nvSpPr>
                <p:spPr>
                  <a:xfrm>
                    <a:off x="4612320" y="3386160"/>
                    <a:ext cx="5040" cy="27360"/>
                  </a:xfrm>
                  <a:custGeom>
                    <a:avLst/>
                    <a:gdLst/>
                    <a:ahLst/>
                    <a:cxnLst/>
                    <a:rect l="l" t="t" r="r" b="b"/>
                    <a:pathLst>
                      <a:path w="14" h="76" extrusionOk="0">
                        <a:moveTo>
                          <a:pt x="10" y="1"/>
                        </a:moveTo>
                        <a:cubicBezTo>
                          <a:pt x="9" y="-2"/>
                          <a:pt x="4" y="-1"/>
                          <a:pt x="5" y="3"/>
                        </a:cubicBezTo>
                        <a:cubicBezTo>
                          <a:pt x="10" y="26"/>
                          <a:pt x="10" y="49"/>
                          <a:pt x="1" y="71"/>
                        </a:cubicBezTo>
                        <a:cubicBezTo>
                          <a:pt x="0" y="75"/>
                          <a:pt x="4" y="78"/>
                          <a:pt x="6" y="74"/>
                        </a:cubicBezTo>
                        <a:cubicBezTo>
                          <a:pt x="18" y="51"/>
                          <a:pt x="16" y="26"/>
                          <a:pt x="1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 name="Google Shape;1459;p47">
                    <a:extLst>
                      <a:ext uri="{FF2B5EF4-FFF2-40B4-BE49-F238E27FC236}">
                        <a16:creationId xmlns:a16="http://schemas.microsoft.com/office/drawing/2014/main" id="{76DDAD43-BDD3-3D86-3E6F-F7327A726607}"/>
                      </a:ext>
                    </a:extLst>
                  </p:cNvPr>
                  <p:cNvSpPr/>
                  <p:nvPr/>
                </p:nvSpPr>
                <p:spPr>
                  <a:xfrm>
                    <a:off x="4528440" y="3312360"/>
                    <a:ext cx="67680" cy="45000"/>
                  </a:xfrm>
                  <a:custGeom>
                    <a:avLst/>
                    <a:gdLst/>
                    <a:ahLst/>
                    <a:cxnLst/>
                    <a:rect l="l" t="t" r="r" b="b"/>
                    <a:pathLst>
                      <a:path w="188" h="125" extrusionOk="0">
                        <a:moveTo>
                          <a:pt x="3" y="125"/>
                        </a:moveTo>
                        <a:cubicBezTo>
                          <a:pt x="83" y="114"/>
                          <a:pt x="116" y="34"/>
                          <a:pt x="187" y="5"/>
                        </a:cubicBezTo>
                        <a:cubicBezTo>
                          <a:pt x="190" y="4"/>
                          <a:pt x="189" y="-1"/>
                          <a:pt x="185" y="0"/>
                        </a:cubicBezTo>
                        <a:cubicBezTo>
                          <a:pt x="107" y="11"/>
                          <a:pt x="77" y="102"/>
                          <a:pt x="2" y="121"/>
                        </a:cubicBezTo>
                        <a:cubicBezTo>
                          <a:pt x="0" y="121"/>
                          <a:pt x="1" y="125"/>
                          <a:pt x="3"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 name="Google Shape;1460;p47">
                    <a:extLst>
                      <a:ext uri="{FF2B5EF4-FFF2-40B4-BE49-F238E27FC236}">
                        <a16:creationId xmlns:a16="http://schemas.microsoft.com/office/drawing/2014/main" id="{3E6E0F95-CECB-40A8-03BF-ED3334B94B76}"/>
                      </a:ext>
                    </a:extLst>
                  </p:cNvPr>
                  <p:cNvSpPr/>
                  <p:nvPr/>
                </p:nvSpPr>
                <p:spPr>
                  <a:xfrm>
                    <a:off x="4578480" y="3312720"/>
                    <a:ext cx="38520" cy="20160"/>
                  </a:xfrm>
                  <a:custGeom>
                    <a:avLst/>
                    <a:gdLst/>
                    <a:ahLst/>
                    <a:cxnLst/>
                    <a:rect l="l" t="t" r="r" b="b"/>
                    <a:pathLst>
                      <a:path w="107" h="56" extrusionOk="0">
                        <a:moveTo>
                          <a:pt x="1" y="52"/>
                        </a:moveTo>
                        <a:cubicBezTo>
                          <a:pt x="0" y="54"/>
                          <a:pt x="2" y="57"/>
                          <a:pt x="4" y="55"/>
                        </a:cubicBezTo>
                        <a:cubicBezTo>
                          <a:pt x="34" y="29"/>
                          <a:pt x="68" y="18"/>
                          <a:pt x="105" y="8"/>
                        </a:cubicBezTo>
                        <a:cubicBezTo>
                          <a:pt x="109" y="7"/>
                          <a:pt x="109" y="0"/>
                          <a:pt x="104" y="0"/>
                        </a:cubicBezTo>
                        <a:cubicBezTo>
                          <a:pt x="65" y="2"/>
                          <a:pt x="26" y="22"/>
                          <a:pt x="1"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1461;p47">
                    <a:extLst>
                      <a:ext uri="{FF2B5EF4-FFF2-40B4-BE49-F238E27FC236}">
                        <a16:creationId xmlns:a16="http://schemas.microsoft.com/office/drawing/2014/main" id="{8D7A135C-6537-D0E3-B8D0-CA9656B1334F}"/>
                      </a:ext>
                    </a:extLst>
                  </p:cNvPr>
                  <p:cNvSpPr/>
                  <p:nvPr/>
                </p:nvSpPr>
                <p:spPr>
                  <a:xfrm>
                    <a:off x="4615200" y="3315600"/>
                    <a:ext cx="14040" cy="5760"/>
                  </a:xfrm>
                  <a:custGeom>
                    <a:avLst/>
                    <a:gdLst/>
                    <a:ahLst/>
                    <a:cxnLst/>
                    <a:rect l="l" t="t" r="r" b="b"/>
                    <a:pathLst>
                      <a:path w="39" h="16" extrusionOk="0">
                        <a:moveTo>
                          <a:pt x="3" y="15"/>
                        </a:moveTo>
                        <a:cubicBezTo>
                          <a:pt x="15" y="11"/>
                          <a:pt x="26" y="4"/>
                          <a:pt x="38" y="3"/>
                        </a:cubicBezTo>
                        <a:cubicBezTo>
                          <a:pt x="40" y="3"/>
                          <a:pt x="40" y="0"/>
                          <a:pt x="38" y="0"/>
                        </a:cubicBezTo>
                        <a:cubicBezTo>
                          <a:pt x="25" y="0"/>
                          <a:pt x="13" y="5"/>
                          <a:pt x="1" y="12"/>
                        </a:cubicBezTo>
                        <a:cubicBezTo>
                          <a:pt x="-1" y="13"/>
                          <a:pt x="1" y="16"/>
                          <a:pt x="3"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1462;p47">
                    <a:extLst>
                      <a:ext uri="{FF2B5EF4-FFF2-40B4-BE49-F238E27FC236}">
                        <a16:creationId xmlns:a16="http://schemas.microsoft.com/office/drawing/2014/main" id="{6575E8FD-D028-633E-A081-22F9583AC750}"/>
                      </a:ext>
                    </a:extLst>
                  </p:cNvPr>
                  <p:cNvSpPr/>
                  <p:nvPr/>
                </p:nvSpPr>
                <p:spPr>
                  <a:xfrm>
                    <a:off x="4689360" y="3571920"/>
                    <a:ext cx="6840" cy="21240"/>
                  </a:xfrm>
                  <a:custGeom>
                    <a:avLst/>
                    <a:gdLst/>
                    <a:ahLst/>
                    <a:cxnLst/>
                    <a:rect l="l" t="t" r="r" b="b"/>
                    <a:pathLst>
                      <a:path w="19" h="59" extrusionOk="0">
                        <a:moveTo>
                          <a:pt x="6" y="57"/>
                        </a:moveTo>
                        <a:cubicBezTo>
                          <a:pt x="19" y="40"/>
                          <a:pt x="22" y="21"/>
                          <a:pt x="17" y="0"/>
                        </a:cubicBezTo>
                        <a:cubicBezTo>
                          <a:pt x="16" y="-1"/>
                          <a:pt x="14" y="-1"/>
                          <a:pt x="14" y="0"/>
                        </a:cubicBezTo>
                        <a:cubicBezTo>
                          <a:pt x="16" y="19"/>
                          <a:pt x="9" y="38"/>
                          <a:pt x="1" y="54"/>
                        </a:cubicBezTo>
                        <a:cubicBezTo>
                          <a:pt x="0" y="57"/>
                          <a:pt x="4" y="60"/>
                          <a:pt x="6" y="5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1463;p47">
                    <a:extLst>
                      <a:ext uri="{FF2B5EF4-FFF2-40B4-BE49-F238E27FC236}">
                        <a16:creationId xmlns:a16="http://schemas.microsoft.com/office/drawing/2014/main" id="{C37E9812-EDAB-801E-5141-371B184FDA15}"/>
                      </a:ext>
                    </a:extLst>
                  </p:cNvPr>
                  <p:cNvSpPr/>
                  <p:nvPr/>
                </p:nvSpPr>
                <p:spPr>
                  <a:xfrm>
                    <a:off x="4681800" y="3582000"/>
                    <a:ext cx="20520" cy="33120"/>
                  </a:xfrm>
                  <a:custGeom>
                    <a:avLst/>
                    <a:gdLst/>
                    <a:ahLst/>
                    <a:cxnLst/>
                    <a:rect l="l" t="t" r="r" b="b"/>
                    <a:pathLst>
                      <a:path w="57" h="92" extrusionOk="0">
                        <a:moveTo>
                          <a:pt x="53" y="1"/>
                        </a:moveTo>
                        <a:cubicBezTo>
                          <a:pt x="47" y="35"/>
                          <a:pt x="21" y="61"/>
                          <a:pt x="1" y="87"/>
                        </a:cubicBezTo>
                        <a:cubicBezTo>
                          <a:pt x="-1" y="89"/>
                          <a:pt x="2" y="92"/>
                          <a:pt x="4" y="91"/>
                        </a:cubicBezTo>
                        <a:cubicBezTo>
                          <a:pt x="31" y="72"/>
                          <a:pt x="60" y="36"/>
                          <a:pt x="57" y="2"/>
                        </a:cubicBezTo>
                        <a:cubicBezTo>
                          <a:pt x="57" y="0"/>
                          <a:pt x="54" y="-1"/>
                          <a:pt x="5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1464;p47">
                    <a:extLst>
                      <a:ext uri="{FF2B5EF4-FFF2-40B4-BE49-F238E27FC236}">
                        <a16:creationId xmlns:a16="http://schemas.microsoft.com/office/drawing/2014/main" id="{C7008F23-C603-C18E-88FA-0C1E14652C7E}"/>
                      </a:ext>
                    </a:extLst>
                  </p:cNvPr>
                  <p:cNvSpPr/>
                  <p:nvPr/>
                </p:nvSpPr>
                <p:spPr>
                  <a:xfrm>
                    <a:off x="4679640" y="3620520"/>
                    <a:ext cx="10800" cy="7920"/>
                  </a:xfrm>
                  <a:custGeom>
                    <a:avLst/>
                    <a:gdLst/>
                    <a:ahLst/>
                    <a:cxnLst/>
                    <a:rect l="l" t="t" r="r" b="b"/>
                    <a:pathLst>
                      <a:path w="30" h="22" extrusionOk="0">
                        <a:moveTo>
                          <a:pt x="28" y="0"/>
                        </a:moveTo>
                        <a:cubicBezTo>
                          <a:pt x="19" y="6"/>
                          <a:pt x="10" y="12"/>
                          <a:pt x="2" y="18"/>
                        </a:cubicBezTo>
                        <a:cubicBezTo>
                          <a:pt x="0" y="19"/>
                          <a:pt x="1" y="22"/>
                          <a:pt x="3" y="21"/>
                        </a:cubicBezTo>
                        <a:cubicBezTo>
                          <a:pt x="12" y="15"/>
                          <a:pt x="22" y="10"/>
                          <a:pt x="30" y="3"/>
                        </a:cubicBezTo>
                        <a:cubicBezTo>
                          <a:pt x="32" y="2"/>
                          <a:pt x="30" y="-1"/>
                          <a:pt x="2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2" name="Google Shape;1465;p47">
                    <a:extLst>
                      <a:ext uri="{FF2B5EF4-FFF2-40B4-BE49-F238E27FC236}">
                        <a16:creationId xmlns:a16="http://schemas.microsoft.com/office/drawing/2014/main" id="{6227F838-AEFA-EFEB-057E-3B9AA5C4AAFD}"/>
                      </a:ext>
                    </a:extLst>
                  </p:cNvPr>
                  <p:cNvSpPr/>
                  <p:nvPr/>
                </p:nvSpPr>
                <p:spPr>
                  <a:xfrm>
                    <a:off x="4627800" y="3532320"/>
                    <a:ext cx="46440" cy="33840"/>
                  </a:xfrm>
                  <a:custGeom>
                    <a:avLst/>
                    <a:gdLst/>
                    <a:ahLst/>
                    <a:cxnLst/>
                    <a:rect l="l" t="t" r="r" b="b"/>
                    <a:pathLst>
                      <a:path w="129" h="94" extrusionOk="0">
                        <a:moveTo>
                          <a:pt x="124" y="0"/>
                        </a:moveTo>
                        <a:cubicBezTo>
                          <a:pt x="84" y="31"/>
                          <a:pt x="45" y="63"/>
                          <a:pt x="1" y="88"/>
                        </a:cubicBezTo>
                        <a:cubicBezTo>
                          <a:pt x="-1" y="90"/>
                          <a:pt x="0" y="94"/>
                          <a:pt x="3" y="93"/>
                        </a:cubicBezTo>
                        <a:cubicBezTo>
                          <a:pt x="52" y="75"/>
                          <a:pt x="105" y="56"/>
                          <a:pt x="129" y="4"/>
                        </a:cubicBezTo>
                        <a:cubicBezTo>
                          <a:pt x="131" y="1"/>
                          <a:pt x="127" y="-2"/>
                          <a:pt x="12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 name="Google Shape;1466;p47">
                    <a:extLst>
                      <a:ext uri="{FF2B5EF4-FFF2-40B4-BE49-F238E27FC236}">
                        <a16:creationId xmlns:a16="http://schemas.microsoft.com/office/drawing/2014/main" id="{84C94324-7F12-AA33-2DA8-A5B3631E32F7}"/>
                      </a:ext>
                    </a:extLst>
                  </p:cNvPr>
                  <p:cNvSpPr/>
                  <p:nvPr/>
                </p:nvSpPr>
                <p:spPr>
                  <a:xfrm>
                    <a:off x="4678920" y="3518640"/>
                    <a:ext cx="8280" cy="15480"/>
                  </a:xfrm>
                  <a:custGeom>
                    <a:avLst/>
                    <a:gdLst/>
                    <a:ahLst/>
                    <a:cxnLst/>
                    <a:rect l="l" t="t" r="r" b="b"/>
                    <a:pathLst>
                      <a:path w="23" h="43" extrusionOk="0">
                        <a:moveTo>
                          <a:pt x="19" y="2"/>
                        </a:moveTo>
                        <a:cubicBezTo>
                          <a:pt x="21" y="15"/>
                          <a:pt x="9" y="29"/>
                          <a:pt x="1" y="39"/>
                        </a:cubicBezTo>
                        <a:cubicBezTo>
                          <a:pt x="0" y="41"/>
                          <a:pt x="2" y="44"/>
                          <a:pt x="4" y="42"/>
                        </a:cubicBezTo>
                        <a:cubicBezTo>
                          <a:pt x="17" y="34"/>
                          <a:pt x="27" y="16"/>
                          <a:pt x="22" y="1"/>
                        </a:cubicBezTo>
                        <a:cubicBezTo>
                          <a:pt x="21" y="-1"/>
                          <a:pt x="18" y="0"/>
                          <a:pt x="19"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467;p47">
                    <a:extLst>
                      <a:ext uri="{FF2B5EF4-FFF2-40B4-BE49-F238E27FC236}">
                        <a16:creationId xmlns:a16="http://schemas.microsoft.com/office/drawing/2014/main" id="{E8BA6A2A-1EDD-AFC2-2F6D-4C1C5D547607}"/>
                      </a:ext>
                    </a:extLst>
                  </p:cNvPr>
                  <p:cNvSpPr/>
                  <p:nvPr/>
                </p:nvSpPr>
                <p:spPr>
                  <a:xfrm>
                    <a:off x="4671360" y="3539520"/>
                    <a:ext cx="10080" cy="8280"/>
                  </a:xfrm>
                  <a:custGeom>
                    <a:avLst/>
                    <a:gdLst/>
                    <a:ahLst/>
                    <a:cxnLst/>
                    <a:rect l="l" t="t" r="r" b="b"/>
                    <a:pathLst>
                      <a:path w="28" h="23" extrusionOk="0">
                        <a:moveTo>
                          <a:pt x="24" y="0"/>
                        </a:moveTo>
                        <a:cubicBezTo>
                          <a:pt x="16" y="6"/>
                          <a:pt x="10" y="15"/>
                          <a:pt x="2" y="19"/>
                        </a:cubicBezTo>
                        <a:cubicBezTo>
                          <a:pt x="0" y="20"/>
                          <a:pt x="1" y="23"/>
                          <a:pt x="3" y="23"/>
                        </a:cubicBezTo>
                        <a:cubicBezTo>
                          <a:pt x="13" y="20"/>
                          <a:pt x="21" y="12"/>
                          <a:pt x="28" y="3"/>
                        </a:cubicBezTo>
                        <a:cubicBezTo>
                          <a:pt x="29" y="1"/>
                          <a:pt x="26" y="-1"/>
                          <a:pt x="2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468;p47">
                    <a:extLst>
                      <a:ext uri="{FF2B5EF4-FFF2-40B4-BE49-F238E27FC236}">
                        <a16:creationId xmlns:a16="http://schemas.microsoft.com/office/drawing/2014/main" id="{13E10608-0FC1-9336-78D0-8EAC9F2C9122}"/>
                      </a:ext>
                    </a:extLst>
                  </p:cNvPr>
                  <p:cNvSpPr/>
                  <p:nvPr/>
                </p:nvSpPr>
                <p:spPr>
                  <a:xfrm>
                    <a:off x="4843440" y="3554640"/>
                    <a:ext cx="29880" cy="91080"/>
                  </a:xfrm>
                  <a:custGeom>
                    <a:avLst/>
                    <a:gdLst/>
                    <a:ahLst/>
                    <a:cxnLst/>
                    <a:rect l="l" t="t" r="r" b="b"/>
                    <a:pathLst>
                      <a:path w="83" h="253" extrusionOk="0">
                        <a:moveTo>
                          <a:pt x="80" y="0"/>
                        </a:moveTo>
                        <a:cubicBezTo>
                          <a:pt x="74" y="86"/>
                          <a:pt x="37" y="172"/>
                          <a:pt x="1" y="249"/>
                        </a:cubicBezTo>
                        <a:cubicBezTo>
                          <a:pt x="0" y="251"/>
                          <a:pt x="3" y="255"/>
                          <a:pt x="5" y="252"/>
                        </a:cubicBezTo>
                        <a:cubicBezTo>
                          <a:pt x="31" y="220"/>
                          <a:pt x="41" y="176"/>
                          <a:pt x="57" y="138"/>
                        </a:cubicBezTo>
                        <a:cubicBezTo>
                          <a:pt x="76" y="94"/>
                          <a:pt x="82" y="48"/>
                          <a:pt x="83" y="0"/>
                        </a:cubicBezTo>
                        <a:cubicBezTo>
                          <a:pt x="83" y="-1"/>
                          <a:pt x="81" y="-1"/>
                          <a:pt x="80"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469;p47">
                    <a:extLst>
                      <a:ext uri="{FF2B5EF4-FFF2-40B4-BE49-F238E27FC236}">
                        <a16:creationId xmlns:a16="http://schemas.microsoft.com/office/drawing/2014/main" id="{E437447A-AEE2-6226-3900-D4D61C7763A8}"/>
                      </a:ext>
                    </a:extLst>
                  </p:cNvPr>
                  <p:cNvSpPr/>
                  <p:nvPr/>
                </p:nvSpPr>
                <p:spPr>
                  <a:xfrm>
                    <a:off x="4857120" y="3526200"/>
                    <a:ext cx="7920" cy="75960"/>
                  </a:xfrm>
                  <a:custGeom>
                    <a:avLst/>
                    <a:gdLst/>
                    <a:ahLst/>
                    <a:cxnLst/>
                    <a:rect l="l" t="t" r="r" b="b"/>
                    <a:pathLst>
                      <a:path w="22" h="211" extrusionOk="0">
                        <a:moveTo>
                          <a:pt x="2" y="211"/>
                        </a:moveTo>
                        <a:cubicBezTo>
                          <a:pt x="33" y="145"/>
                          <a:pt x="21" y="72"/>
                          <a:pt x="15" y="2"/>
                        </a:cubicBezTo>
                        <a:cubicBezTo>
                          <a:pt x="15" y="-1"/>
                          <a:pt x="11" y="-1"/>
                          <a:pt x="11" y="2"/>
                        </a:cubicBezTo>
                        <a:cubicBezTo>
                          <a:pt x="5" y="72"/>
                          <a:pt x="19" y="141"/>
                          <a:pt x="0" y="210"/>
                        </a:cubicBezTo>
                        <a:cubicBezTo>
                          <a:pt x="0" y="211"/>
                          <a:pt x="1" y="211"/>
                          <a:pt x="2" y="211"/>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470;p47">
                    <a:extLst>
                      <a:ext uri="{FF2B5EF4-FFF2-40B4-BE49-F238E27FC236}">
                        <a16:creationId xmlns:a16="http://schemas.microsoft.com/office/drawing/2014/main" id="{1BF24D38-CCD0-542B-2B45-83F900603B69}"/>
                      </a:ext>
                    </a:extLst>
                  </p:cNvPr>
                  <p:cNvSpPr/>
                  <p:nvPr/>
                </p:nvSpPr>
                <p:spPr>
                  <a:xfrm>
                    <a:off x="4865400" y="3505680"/>
                    <a:ext cx="6840" cy="30960"/>
                  </a:xfrm>
                  <a:custGeom>
                    <a:avLst/>
                    <a:gdLst/>
                    <a:ahLst/>
                    <a:cxnLst/>
                    <a:rect l="l" t="t" r="r" b="b"/>
                    <a:pathLst>
                      <a:path w="19" h="86" extrusionOk="0">
                        <a:moveTo>
                          <a:pt x="1" y="3"/>
                        </a:moveTo>
                        <a:cubicBezTo>
                          <a:pt x="2" y="30"/>
                          <a:pt x="16" y="56"/>
                          <a:pt x="15" y="83"/>
                        </a:cubicBezTo>
                        <a:cubicBezTo>
                          <a:pt x="15" y="86"/>
                          <a:pt x="19" y="86"/>
                          <a:pt x="19" y="83"/>
                        </a:cubicBezTo>
                        <a:cubicBezTo>
                          <a:pt x="21" y="54"/>
                          <a:pt x="15" y="29"/>
                          <a:pt x="6" y="2"/>
                        </a:cubicBezTo>
                        <a:cubicBezTo>
                          <a:pt x="5" y="-1"/>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471;p47">
                    <a:extLst>
                      <a:ext uri="{FF2B5EF4-FFF2-40B4-BE49-F238E27FC236}">
                        <a16:creationId xmlns:a16="http://schemas.microsoft.com/office/drawing/2014/main" id="{14F672B7-6EB4-67B2-5A57-B511DB96E926}"/>
                      </a:ext>
                    </a:extLst>
                  </p:cNvPr>
                  <p:cNvSpPr/>
                  <p:nvPr/>
                </p:nvSpPr>
                <p:spPr>
                  <a:xfrm>
                    <a:off x="4871520" y="3481920"/>
                    <a:ext cx="3960" cy="12240"/>
                  </a:xfrm>
                  <a:custGeom>
                    <a:avLst/>
                    <a:gdLst/>
                    <a:ahLst/>
                    <a:cxnLst/>
                    <a:rect l="l" t="t" r="r" b="b"/>
                    <a:pathLst>
                      <a:path w="11" h="34" extrusionOk="0">
                        <a:moveTo>
                          <a:pt x="1" y="2"/>
                        </a:moveTo>
                        <a:cubicBezTo>
                          <a:pt x="4" y="12"/>
                          <a:pt x="6" y="21"/>
                          <a:pt x="7" y="31"/>
                        </a:cubicBezTo>
                        <a:cubicBezTo>
                          <a:pt x="7" y="34"/>
                          <a:pt x="11" y="34"/>
                          <a:pt x="11" y="31"/>
                        </a:cubicBezTo>
                        <a:cubicBezTo>
                          <a:pt x="12" y="20"/>
                          <a:pt x="9" y="11"/>
                          <a:pt x="4" y="1"/>
                        </a:cubicBezTo>
                        <a:cubicBezTo>
                          <a:pt x="3" y="-1"/>
                          <a:pt x="0" y="0"/>
                          <a:pt x="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472;p47">
                    <a:extLst>
                      <a:ext uri="{FF2B5EF4-FFF2-40B4-BE49-F238E27FC236}">
                        <a16:creationId xmlns:a16="http://schemas.microsoft.com/office/drawing/2014/main" id="{7F13719C-D453-9A65-A9A0-241FBF510F13}"/>
                      </a:ext>
                    </a:extLst>
                  </p:cNvPr>
                  <p:cNvSpPr/>
                  <p:nvPr/>
                </p:nvSpPr>
                <p:spPr>
                  <a:xfrm>
                    <a:off x="4771440" y="3507120"/>
                    <a:ext cx="74880" cy="166320"/>
                  </a:xfrm>
                  <a:custGeom>
                    <a:avLst/>
                    <a:gdLst/>
                    <a:ahLst/>
                    <a:cxnLst/>
                    <a:rect l="l" t="t" r="r" b="b"/>
                    <a:pathLst>
                      <a:path w="208" h="462" extrusionOk="0">
                        <a:moveTo>
                          <a:pt x="203" y="1"/>
                        </a:moveTo>
                        <a:cubicBezTo>
                          <a:pt x="200" y="87"/>
                          <a:pt x="165" y="174"/>
                          <a:pt x="132" y="252"/>
                        </a:cubicBezTo>
                        <a:cubicBezTo>
                          <a:pt x="99" y="330"/>
                          <a:pt x="58" y="396"/>
                          <a:pt x="1" y="458"/>
                        </a:cubicBezTo>
                        <a:cubicBezTo>
                          <a:pt x="-1" y="460"/>
                          <a:pt x="2" y="463"/>
                          <a:pt x="4" y="461"/>
                        </a:cubicBezTo>
                        <a:cubicBezTo>
                          <a:pt x="34" y="436"/>
                          <a:pt x="64" y="412"/>
                          <a:pt x="86" y="379"/>
                        </a:cubicBezTo>
                        <a:cubicBezTo>
                          <a:pt x="113" y="339"/>
                          <a:pt x="133" y="292"/>
                          <a:pt x="152" y="248"/>
                        </a:cubicBezTo>
                        <a:cubicBezTo>
                          <a:pt x="185" y="171"/>
                          <a:pt x="208" y="86"/>
                          <a:pt x="208" y="2"/>
                        </a:cubicBezTo>
                        <a:cubicBezTo>
                          <a:pt x="208" y="-1"/>
                          <a:pt x="204" y="-1"/>
                          <a:pt x="203" y="2"/>
                        </a:cubicBezTo>
                        <a:lnTo>
                          <a:pt x="203"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 name="Google Shape;1473;p47">
                    <a:extLst>
                      <a:ext uri="{FF2B5EF4-FFF2-40B4-BE49-F238E27FC236}">
                        <a16:creationId xmlns:a16="http://schemas.microsoft.com/office/drawing/2014/main" id="{1AF54844-1A85-59E1-D62C-A34854492AD1}"/>
                      </a:ext>
                    </a:extLst>
                  </p:cNvPr>
                  <p:cNvSpPr/>
                  <p:nvPr/>
                </p:nvSpPr>
                <p:spPr>
                  <a:xfrm>
                    <a:off x="4760640" y="3598200"/>
                    <a:ext cx="45360" cy="67680"/>
                  </a:xfrm>
                  <a:custGeom>
                    <a:avLst/>
                    <a:gdLst/>
                    <a:ahLst/>
                    <a:cxnLst/>
                    <a:rect l="l" t="t" r="r" b="b"/>
                    <a:pathLst>
                      <a:path w="126" h="188" extrusionOk="0">
                        <a:moveTo>
                          <a:pt x="126" y="2"/>
                        </a:moveTo>
                        <a:cubicBezTo>
                          <a:pt x="126" y="0"/>
                          <a:pt x="122" y="-1"/>
                          <a:pt x="121" y="2"/>
                        </a:cubicBezTo>
                        <a:cubicBezTo>
                          <a:pt x="112" y="30"/>
                          <a:pt x="94" y="54"/>
                          <a:pt x="77" y="78"/>
                        </a:cubicBezTo>
                        <a:cubicBezTo>
                          <a:pt x="52" y="114"/>
                          <a:pt x="29" y="150"/>
                          <a:pt x="1" y="184"/>
                        </a:cubicBezTo>
                        <a:cubicBezTo>
                          <a:pt x="-1" y="186"/>
                          <a:pt x="1" y="188"/>
                          <a:pt x="3" y="187"/>
                        </a:cubicBezTo>
                        <a:cubicBezTo>
                          <a:pt x="36" y="155"/>
                          <a:pt x="63" y="122"/>
                          <a:pt x="89" y="86"/>
                        </a:cubicBezTo>
                        <a:cubicBezTo>
                          <a:pt x="107" y="61"/>
                          <a:pt x="125" y="33"/>
                          <a:pt x="126" y="2"/>
                        </a:cubicBezTo>
                        <a:close/>
                      </a:path>
                    </a:pathLst>
                  </a:custGeom>
                  <a:solidFill>
                    <a:schemeClr val="dk1"/>
                  </a:solidFill>
                  <a:ln>
                    <a:noFill/>
                  </a:ln>
                </p:spPr>
                <p:txBody>
                  <a:bodyPr spcFirstLastPara="1" wrap="square" lIns="90000" tIns="22675" rIns="90000" bIns="22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474;p47">
                    <a:extLst>
                      <a:ext uri="{FF2B5EF4-FFF2-40B4-BE49-F238E27FC236}">
                        <a16:creationId xmlns:a16="http://schemas.microsoft.com/office/drawing/2014/main" id="{2AE3F9FC-E261-1644-098E-4120A186050F}"/>
                      </a:ext>
                    </a:extLst>
                  </p:cNvPr>
                  <p:cNvSpPr/>
                  <p:nvPr/>
                </p:nvSpPr>
                <p:spPr>
                  <a:xfrm>
                    <a:off x="4810680" y="3580920"/>
                    <a:ext cx="1440" cy="6840"/>
                  </a:xfrm>
                  <a:custGeom>
                    <a:avLst/>
                    <a:gdLst/>
                    <a:ahLst/>
                    <a:cxnLst/>
                    <a:rect l="l" t="t" r="r" b="b"/>
                    <a:pathLst>
                      <a:path w="4" h="19" extrusionOk="0">
                        <a:moveTo>
                          <a:pt x="3" y="17"/>
                        </a:moveTo>
                        <a:cubicBezTo>
                          <a:pt x="5" y="11"/>
                          <a:pt x="5" y="6"/>
                          <a:pt x="3" y="0"/>
                        </a:cubicBezTo>
                        <a:cubicBezTo>
                          <a:pt x="3" y="-1"/>
                          <a:pt x="0" y="-1"/>
                          <a:pt x="1" y="1"/>
                        </a:cubicBezTo>
                        <a:cubicBezTo>
                          <a:pt x="1" y="7"/>
                          <a:pt x="1" y="12"/>
                          <a:pt x="0" y="17"/>
                        </a:cubicBezTo>
                        <a:cubicBezTo>
                          <a:pt x="0" y="19"/>
                          <a:pt x="3" y="19"/>
                          <a:pt x="4" y="17"/>
                        </a:cubicBezTo>
                        <a:lnTo>
                          <a:pt x="3"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475;p47">
                    <a:extLst>
                      <a:ext uri="{FF2B5EF4-FFF2-40B4-BE49-F238E27FC236}">
                        <a16:creationId xmlns:a16="http://schemas.microsoft.com/office/drawing/2014/main" id="{1CDADFAB-9C71-C3B3-BE96-9EE720D0483E}"/>
                      </a:ext>
                    </a:extLst>
                  </p:cNvPr>
                  <p:cNvSpPr/>
                  <p:nvPr/>
                </p:nvSpPr>
                <p:spPr>
                  <a:xfrm>
                    <a:off x="4729320" y="3546720"/>
                    <a:ext cx="42480" cy="78120"/>
                  </a:xfrm>
                  <a:custGeom>
                    <a:avLst/>
                    <a:gdLst/>
                    <a:ahLst/>
                    <a:cxnLst/>
                    <a:rect l="l" t="t" r="r" b="b"/>
                    <a:pathLst>
                      <a:path w="118" h="217" extrusionOk="0">
                        <a:moveTo>
                          <a:pt x="109" y="2"/>
                        </a:moveTo>
                        <a:cubicBezTo>
                          <a:pt x="88" y="33"/>
                          <a:pt x="83" y="73"/>
                          <a:pt x="68" y="107"/>
                        </a:cubicBezTo>
                        <a:cubicBezTo>
                          <a:pt x="52" y="145"/>
                          <a:pt x="26" y="180"/>
                          <a:pt x="1" y="213"/>
                        </a:cubicBezTo>
                        <a:cubicBezTo>
                          <a:pt x="-1" y="215"/>
                          <a:pt x="2" y="218"/>
                          <a:pt x="4" y="216"/>
                        </a:cubicBezTo>
                        <a:cubicBezTo>
                          <a:pt x="63" y="160"/>
                          <a:pt x="116" y="91"/>
                          <a:pt x="118" y="5"/>
                        </a:cubicBezTo>
                        <a:cubicBezTo>
                          <a:pt x="118" y="0"/>
                          <a:pt x="111" y="-2"/>
                          <a:pt x="109" y="2"/>
                        </a:cubicBezTo>
                        <a:close/>
                      </a:path>
                    </a:pathLst>
                  </a:custGeom>
                  <a:solidFill>
                    <a:schemeClr val="dk1"/>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476;p47">
                    <a:extLst>
                      <a:ext uri="{FF2B5EF4-FFF2-40B4-BE49-F238E27FC236}">
                        <a16:creationId xmlns:a16="http://schemas.microsoft.com/office/drawing/2014/main" id="{1862EC28-2EC6-29C8-6AEF-03B7F827B217}"/>
                      </a:ext>
                    </a:extLst>
                  </p:cNvPr>
                  <p:cNvSpPr/>
                  <p:nvPr/>
                </p:nvSpPr>
                <p:spPr>
                  <a:xfrm>
                    <a:off x="4777200" y="3531240"/>
                    <a:ext cx="1800" cy="11880"/>
                  </a:xfrm>
                  <a:custGeom>
                    <a:avLst/>
                    <a:gdLst/>
                    <a:ahLst/>
                    <a:cxnLst/>
                    <a:rect l="l" t="t" r="r" b="b"/>
                    <a:pathLst>
                      <a:path w="5" h="33" extrusionOk="0">
                        <a:moveTo>
                          <a:pt x="3" y="31"/>
                        </a:moveTo>
                        <a:cubicBezTo>
                          <a:pt x="5" y="21"/>
                          <a:pt x="5" y="11"/>
                          <a:pt x="5" y="1"/>
                        </a:cubicBezTo>
                        <a:cubicBezTo>
                          <a:pt x="5" y="-1"/>
                          <a:pt x="0" y="-1"/>
                          <a:pt x="0" y="1"/>
                        </a:cubicBezTo>
                        <a:cubicBezTo>
                          <a:pt x="0" y="11"/>
                          <a:pt x="0" y="21"/>
                          <a:pt x="0" y="31"/>
                        </a:cubicBezTo>
                        <a:cubicBezTo>
                          <a:pt x="0" y="32"/>
                          <a:pt x="2" y="33"/>
                          <a:pt x="3" y="3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477;p47">
                    <a:extLst>
                      <a:ext uri="{FF2B5EF4-FFF2-40B4-BE49-F238E27FC236}">
                        <a16:creationId xmlns:a16="http://schemas.microsoft.com/office/drawing/2014/main" id="{BFAC9E41-9078-F541-AF44-F51AA556E8DC}"/>
                      </a:ext>
                    </a:extLst>
                  </p:cNvPr>
                  <p:cNvSpPr/>
                  <p:nvPr/>
                </p:nvSpPr>
                <p:spPr>
                  <a:xfrm>
                    <a:off x="4740480" y="3551400"/>
                    <a:ext cx="59400" cy="90360"/>
                  </a:xfrm>
                  <a:custGeom>
                    <a:avLst/>
                    <a:gdLst/>
                    <a:ahLst/>
                    <a:cxnLst/>
                    <a:rect l="l" t="t" r="r" b="b"/>
                    <a:pathLst>
                      <a:path w="165" h="251" extrusionOk="0">
                        <a:moveTo>
                          <a:pt x="165" y="3"/>
                        </a:moveTo>
                        <a:cubicBezTo>
                          <a:pt x="166" y="0"/>
                          <a:pt x="161" y="-2"/>
                          <a:pt x="160" y="1"/>
                        </a:cubicBezTo>
                        <a:cubicBezTo>
                          <a:pt x="135" y="45"/>
                          <a:pt x="110" y="88"/>
                          <a:pt x="82" y="130"/>
                        </a:cubicBezTo>
                        <a:cubicBezTo>
                          <a:pt x="69" y="150"/>
                          <a:pt x="53" y="168"/>
                          <a:pt x="39" y="188"/>
                        </a:cubicBezTo>
                        <a:cubicBezTo>
                          <a:pt x="25" y="207"/>
                          <a:pt x="16" y="229"/>
                          <a:pt x="1" y="247"/>
                        </a:cubicBezTo>
                        <a:cubicBezTo>
                          <a:pt x="-1" y="249"/>
                          <a:pt x="1" y="251"/>
                          <a:pt x="3" y="250"/>
                        </a:cubicBezTo>
                        <a:cubicBezTo>
                          <a:pt x="17" y="239"/>
                          <a:pt x="26" y="225"/>
                          <a:pt x="36" y="211"/>
                        </a:cubicBezTo>
                        <a:cubicBezTo>
                          <a:pt x="52" y="188"/>
                          <a:pt x="72" y="169"/>
                          <a:pt x="88" y="147"/>
                        </a:cubicBezTo>
                        <a:cubicBezTo>
                          <a:pt x="120" y="104"/>
                          <a:pt x="149" y="54"/>
                          <a:pt x="165"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478;p47">
                    <a:extLst>
                      <a:ext uri="{FF2B5EF4-FFF2-40B4-BE49-F238E27FC236}">
                        <a16:creationId xmlns:a16="http://schemas.microsoft.com/office/drawing/2014/main" id="{BDC1A6DA-477F-6EA7-1298-177EEC6ECCE7}"/>
                      </a:ext>
                    </a:extLst>
                  </p:cNvPr>
                  <p:cNvSpPr/>
                  <p:nvPr/>
                </p:nvSpPr>
                <p:spPr>
                  <a:xfrm>
                    <a:off x="4767480" y="3531960"/>
                    <a:ext cx="47880" cy="105840"/>
                  </a:xfrm>
                  <a:custGeom>
                    <a:avLst/>
                    <a:gdLst/>
                    <a:ahLst/>
                    <a:cxnLst/>
                    <a:rect l="l" t="t" r="r" b="b"/>
                    <a:pathLst>
                      <a:path w="133" h="294" extrusionOk="0">
                        <a:moveTo>
                          <a:pt x="132" y="0"/>
                        </a:moveTo>
                        <a:cubicBezTo>
                          <a:pt x="96" y="102"/>
                          <a:pt x="60" y="200"/>
                          <a:pt x="1" y="291"/>
                        </a:cubicBezTo>
                        <a:cubicBezTo>
                          <a:pt x="0" y="293"/>
                          <a:pt x="3" y="295"/>
                          <a:pt x="4" y="293"/>
                        </a:cubicBezTo>
                        <a:cubicBezTo>
                          <a:pt x="74" y="212"/>
                          <a:pt x="109" y="104"/>
                          <a:pt x="133" y="1"/>
                        </a:cubicBezTo>
                        <a:cubicBezTo>
                          <a:pt x="133" y="0"/>
                          <a:pt x="132" y="-1"/>
                          <a:pt x="132"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479;p47">
                    <a:extLst>
                      <a:ext uri="{FF2B5EF4-FFF2-40B4-BE49-F238E27FC236}">
                        <a16:creationId xmlns:a16="http://schemas.microsoft.com/office/drawing/2014/main" id="{D0726097-9D82-A4F8-AFA6-5F01D980311D}"/>
                      </a:ext>
                    </a:extLst>
                  </p:cNvPr>
                  <p:cNvSpPr/>
                  <p:nvPr/>
                </p:nvSpPr>
                <p:spPr>
                  <a:xfrm>
                    <a:off x="4746240" y="3601440"/>
                    <a:ext cx="36360" cy="54720"/>
                  </a:xfrm>
                  <a:custGeom>
                    <a:avLst/>
                    <a:gdLst/>
                    <a:ahLst/>
                    <a:cxnLst/>
                    <a:rect l="l" t="t" r="r" b="b"/>
                    <a:pathLst>
                      <a:path w="101" h="152" extrusionOk="0">
                        <a:moveTo>
                          <a:pt x="98" y="1"/>
                        </a:moveTo>
                        <a:cubicBezTo>
                          <a:pt x="71" y="54"/>
                          <a:pt x="36" y="100"/>
                          <a:pt x="1" y="148"/>
                        </a:cubicBezTo>
                        <a:cubicBezTo>
                          <a:pt x="-1" y="151"/>
                          <a:pt x="3" y="153"/>
                          <a:pt x="5" y="151"/>
                        </a:cubicBezTo>
                        <a:cubicBezTo>
                          <a:pt x="44" y="107"/>
                          <a:pt x="78" y="56"/>
                          <a:pt x="101" y="2"/>
                        </a:cubicBezTo>
                        <a:cubicBezTo>
                          <a:pt x="101" y="0"/>
                          <a:pt x="99" y="-1"/>
                          <a:pt x="98" y="1"/>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480;p47">
                    <a:extLst>
                      <a:ext uri="{FF2B5EF4-FFF2-40B4-BE49-F238E27FC236}">
                        <a16:creationId xmlns:a16="http://schemas.microsoft.com/office/drawing/2014/main" id="{2B4E0622-4508-BD06-A880-DB81604ED654}"/>
                      </a:ext>
                    </a:extLst>
                  </p:cNvPr>
                  <p:cNvSpPr/>
                  <p:nvPr/>
                </p:nvSpPr>
                <p:spPr>
                  <a:xfrm>
                    <a:off x="4720680" y="3631320"/>
                    <a:ext cx="11880" cy="15840"/>
                  </a:xfrm>
                  <a:custGeom>
                    <a:avLst/>
                    <a:gdLst/>
                    <a:ahLst/>
                    <a:cxnLst/>
                    <a:rect l="l" t="t" r="r" b="b"/>
                    <a:pathLst>
                      <a:path w="33" h="44" extrusionOk="0">
                        <a:moveTo>
                          <a:pt x="29" y="1"/>
                        </a:moveTo>
                        <a:cubicBezTo>
                          <a:pt x="23" y="16"/>
                          <a:pt x="10" y="27"/>
                          <a:pt x="1" y="40"/>
                        </a:cubicBezTo>
                        <a:cubicBezTo>
                          <a:pt x="0" y="42"/>
                          <a:pt x="3" y="44"/>
                          <a:pt x="5" y="43"/>
                        </a:cubicBezTo>
                        <a:cubicBezTo>
                          <a:pt x="16" y="31"/>
                          <a:pt x="27" y="17"/>
                          <a:pt x="33" y="2"/>
                        </a:cubicBezTo>
                        <a:cubicBezTo>
                          <a:pt x="34" y="-1"/>
                          <a:pt x="30" y="-2"/>
                          <a:pt x="2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481;p47">
                    <a:extLst>
                      <a:ext uri="{FF2B5EF4-FFF2-40B4-BE49-F238E27FC236}">
                        <a16:creationId xmlns:a16="http://schemas.microsoft.com/office/drawing/2014/main" id="{F63A4249-78F2-A56A-8A16-9544C62D1B8C}"/>
                      </a:ext>
                    </a:extLst>
                  </p:cNvPr>
                  <p:cNvSpPr/>
                  <p:nvPr/>
                </p:nvSpPr>
                <p:spPr>
                  <a:xfrm>
                    <a:off x="4818240" y="3447000"/>
                    <a:ext cx="21960" cy="115560"/>
                  </a:xfrm>
                  <a:custGeom>
                    <a:avLst/>
                    <a:gdLst/>
                    <a:ahLst/>
                    <a:cxnLst/>
                    <a:rect l="l" t="t" r="r" b="b"/>
                    <a:pathLst>
                      <a:path w="61" h="321" extrusionOk="0">
                        <a:moveTo>
                          <a:pt x="4" y="320"/>
                        </a:moveTo>
                        <a:cubicBezTo>
                          <a:pt x="48" y="217"/>
                          <a:pt x="88" y="109"/>
                          <a:pt x="40" y="0"/>
                        </a:cubicBezTo>
                        <a:cubicBezTo>
                          <a:pt x="39" y="-2"/>
                          <a:pt x="35" y="0"/>
                          <a:pt x="36" y="2"/>
                        </a:cubicBezTo>
                        <a:cubicBezTo>
                          <a:pt x="62" y="108"/>
                          <a:pt x="39" y="219"/>
                          <a:pt x="1" y="319"/>
                        </a:cubicBezTo>
                        <a:cubicBezTo>
                          <a:pt x="0" y="321"/>
                          <a:pt x="3" y="322"/>
                          <a:pt x="4" y="32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482;p47">
                    <a:extLst>
                      <a:ext uri="{FF2B5EF4-FFF2-40B4-BE49-F238E27FC236}">
                        <a16:creationId xmlns:a16="http://schemas.microsoft.com/office/drawing/2014/main" id="{912D3713-0482-63B1-1DB5-D3BD5466B663}"/>
                      </a:ext>
                    </a:extLst>
                  </p:cNvPr>
                  <p:cNvSpPr/>
                  <p:nvPr/>
                </p:nvSpPr>
                <p:spPr>
                  <a:xfrm>
                    <a:off x="4832640" y="3417840"/>
                    <a:ext cx="26280" cy="80640"/>
                  </a:xfrm>
                  <a:custGeom>
                    <a:avLst/>
                    <a:gdLst/>
                    <a:ahLst/>
                    <a:cxnLst/>
                    <a:rect l="l" t="t" r="r" b="b"/>
                    <a:pathLst>
                      <a:path w="73" h="224" extrusionOk="0">
                        <a:moveTo>
                          <a:pt x="72" y="221"/>
                        </a:moveTo>
                        <a:cubicBezTo>
                          <a:pt x="80" y="141"/>
                          <a:pt x="44" y="69"/>
                          <a:pt x="6" y="1"/>
                        </a:cubicBezTo>
                        <a:cubicBezTo>
                          <a:pt x="5" y="-2"/>
                          <a:pt x="-1" y="0"/>
                          <a:pt x="1" y="3"/>
                        </a:cubicBezTo>
                        <a:cubicBezTo>
                          <a:pt x="24" y="76"/>
                          <a:pt x="71" y="142"/>
                          <a:pt x="69" y="221"/>
                        </a:cubicBezTo>
                        <a:cubicBezTo>
                          <a:pt x="69" y="224"/>
                          <a:pt x="72" y="224"/>
                          <a:pt x="72" y="221"/>
                        </a:cubicBez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483;p47">
                    <a:extLst>
                      <a:ext uri="{FF2B5EF4-FFF2-40B4-BE49-F238E27FC236}">
                        <a16:creationId xmlns:a16="http://schemas.microsoft.com/office/drawing/2014/main" id="{0E730439-19EE-3643-B9E4-A831B6663BA5}"/>
                      </a:ext>
                    </a:extLst>
                  </p:cNvPr>
                  <p:cNvSpPr/>
                  <p:nvPr/>
                </p:nvSpPr>
                <p:spPr>
                  <a:xfrm>
                    <a:off x="4842000" y="3408840"/>
                    <a:ext cx="6840" cy="13320"/>
                  </a:xfrm>
                  <a:custGeom>
                    <a:avLst/>
                    <a:gdLst/>
                    <a:ahLst/>
                    <a:cxnLst/>
                    <a:rect l="l" t="t" r="r" b="b"/>
                    <a:pathLst>
                      <a:path w="19" h="37" extrusionOk="0">
                        <a:moveTo>
                          <a:pt x="0" y="2"/>
                        </a:moveTo>
                        <a:cubicBezTo>
                          <a:pt x="4" y="14"/>
                          <a:pt x="13" y="24"/>
                          <a:pt x="16" y="36"/>
                        </a:cubicBezTo>
                        <a:cubicBezTo>
                          <a:pt x="17" y="37"/>
                          <a:pt x="19" y="37"/>
                          <a:pt x="19" y="35"/>
                        </a:cubicBezTo>
                        <a:cubicBezTo>
                          <a:pt x="19" y="22"/>
                          <a:pt x="8" y="13"/>
                          <a:pt x="3" y="1"/>
                        </a:cubicBezTo>
                        <a:cubicBezTo>
                          <a:pt x="2" y="-1"/>
                          <a:pt x="0"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484;p47">
                    <a:extLst>
                      <a:ext uri="{FF2B5EF4-FFF2-40B4-BE49-F238E27FC236}">
                        <a16:creationId xmlns:a16="http://schemas.microsoft.com/office/drawing/2014/main" id="{063782B5-8AD1-5E6A-01F0-88D2FB3E1ABB}"/>
                      </a:ext>
                    </a:extLst>
                  </p:cNvPr>
                  <p:cNvSpPr/>
                  <p:nvPr/>
                </p:nvSpPr>
                <p:spPr>
                  <a:xfrm>
                    <a:off x="4802400" y="3277800"/>
                    <a:ext cx="74520" cy="131400"/>
                  </a:xfrm>
                  <a:custGeom>
                    <a:avLst/>
                    <a:gdLst/>
                    <a:ahLst/>
                    <a:cxnLst/>
                    <a:rect l="l" t="t" r="r" b="b"/>
                    <a:pathLst>
                      <a:path w="207" h="365" extrusionOk="0">
                        <a:moveTo>
                          <a:pt x="157" y="255"/>
                        </a:moveTo>
                        <a:cubicBezTo>
                          <a:pt x="176" y="288"/>
                          <a:pt x="184" y="324"/>
                          <a:pt x="194" y="361"/>
                        </a:cubicBezTo>
                        <a:cubicBezTo>
                          <a:pt x="196" y="366"/>
                          <a:pt x="204" y="366"/>
                          <a:pt x="205" y="361"/>
                        </a:cubicBezTo>
                        <a:cubicBezTo>
                          <a:pt x="218" y="296"/>
                          <a:pt x="180" y="233"/>
                          <a:pt x="143" y="183"/>
                        </a:cubicBezTo>
                        <a:cubicBezTo>
                          <a:pt x="98" y="122"/>
                          <a:pt x="39" y="69"/>
                          <a:pt x="5" y="1"/>
                        </a:cubicBezTo>
                        <a:cubicBezTo>
                          <a:pt x="4" y="-1"/>
                          <a:pt x="0" y="0"/>
                          <a:pt x="1" y="3"/>
                        </a:cubicBezTo>
                        <a:cubicBezTo>
                          <a:pt x="25" y="66"/>
                          <a:pt x="63" y="118"/>
                          <a:pt x="103" y="172"/>
                        </a:cubicBezTo>
                        <a:cubicBezTo>
                          <a:pt x="122" y="199"/>
                          <a:pt x="141" y="226"/>
                          <a:pt x="157" y="2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485;p47">
                    <a:extLst>
                      <a:ext uri="{FF2B5EF4-FFF2-40B4-BE49-F238E27FC236}">
                        <a16:creationId xmlns:a16="http://schemas.microsoft.com/office/drawing/2014/main" id="{7DDF7B8D-5C54-FDAD-DD51-04699EC30AA8}"/>
                      </a:ext>
                    </a:extLst>
                  </p:cNvPr>
                  <p:cNvSpPr/>
                  <p:nvPr/>
                </p:nvSpPr>
                <p:spPr>
                  <a:xfrm>
                    <a:off x="4845240" y="3363480"/>
                    <a:ext cx="20160" cy="43920"/>
                  </a:xfrm>
                  <a:custGeom>
                    <a:avLst/>
                    <a:gdLst/>
                    <a:ahLst/>
                    <a:cxnLst/>
                    <a:rect l="l" t="t" r="r" b="b"/>
                    <a:pathLst>
                      <a:path w="56" h="122" extrusionOk="0">
                        <a:moveTo>
                          <a:pt x="56" y="117"/>
                        </a:moveTo>
                        <a:cubicBezTo>
                          <a:pt x="55" y="74"/>
                          <a:pt x="25" y="37"/>
                          <a:pt x="5" y="1"/>
                        </a:cubicBezTo>
                        <a:cubicBezTo>
                          <a:pt x="4" y="-2"/>
                          <a:pt x="0" y="0"/>
                          <a:pt x="1" y="3"/>
                        </a:cubicBezTo>
                        <a:cubicBezTo>
                          <a:pt x="12" y="43"/>
                          <a:pt x="38" y="77"/>
                          <a:pt x="47" y="118"/>
                        </a:cubicBezTo>
                        <a:cubicBezTo>
                          <a:pt x="48" y="123"/>
                          <a:pt x="56" y="122"/>
                          <a:pt x="56" y="1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486;p47">
                    <a:extLst>
                      <a:ext uri="{FF2B5EF4-FFF2-40B4-BE49-F238E27FC236}">
                        <a16:creationId xmlns:a16="http://schemas.microsoft.com/office/drawing/2014/main" id="{9F548606-98BC-172C-0DE6-2C1B3666D997}"/>
                      </a:ext>
                    </a:extLst>
                  </p:cNvPr>
                  <p:cNvSpPr/>
                  <p:nvPr/>
                </p:nvSpPr>
                <p:spPr>
                  <a:xfrm>
                    <a:off x="4829040" y="3344040"/>
                    <a:ext cx="8280" cy="11520"/>
                  </a:xfrm>
                  <a:custGeom>
                    <a:avLst/>
                    <a:gdLst/>
                    <a:ahLst/>
                    <a:cxnLst/>
                    <a:rect l="l" t="t" r="r" b="b"/>
                    <a:pathLst>
                      <a:path w="23" h="32" extrusionOk="0">
                        <a:moveTo>
                          <a:pt x="23" y="29"/>
                        </a:moveTo>
                        <a:cubicBezTo>
                          <a:pt x="20" y="17"/>
                          <a:pt x="12" y="9"/>
                          <a:pt x="5" y="1"/>
                        </a:cubicBezTo>
                        <a:cubicBezTo>
                          <a:pt x="3" y="-2"/>
                          <a:pt x="-1" y="2"/>
                          <a:pt x="1" y="5"/>
                        </a:cubicBezTo>
                        <a:cubicBezTo>
                          <a:pt x="7" y="13"/>
                          <a:pt x="14" y="20"/>
                          <a:pt x="18" y="30"/>
                        </a:cubicBezTo>
                        <a:cubicBezTo>
                          <a:pt x="19" y="33"/>
                          <a:pt x="23" y="32"/>
                          <a:pt x="23" y="2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1487;p47">
                    <a:extLst>
                      <a:ext uri="{FF2B5EF4-FFF2-40B4-BE49-F238E27FC236}">
                        <a16:creationId xmlns:a16="http://schemas.microsoft.com/office/drawing/2014/main" id="{846A7B78-FCE1-3564-D456-35DDFF627EC1}"/>
                      </a:ext>
                    </a:extLst>
                  </p:cNvPr>
                  <p:cNvSpPr/>
                  <p:nvPr/>
                </p:nvSpPr>
                <p:spPr>
                  <a:xfrm>
                    <a:off x="4587120" y="3238560"/>
                    <a:ext cx="48600" cy="16560"/>
                  </a:xfrm>
                  <a:custGeom>
                    <a:avLst/>
                    <a:gdLst/>
                    <a:ahLst/>
                    <a:cxnLst/>
                    <a:rect l="l" t="t" r="r" b="b"/>
                    <a:pathLst>
                      <a:path w="135" h="46" extrusionOk="0">
                        <a:moveTo>
                          <a:pt x="132" y="0"/>
                        </a:moveTo>
                        <a:cubicBezTo>
                          <a:pt x="89" y="-1"/>
                          <a:pt x="35" y="7"/>
                          <a:pt x="2" y="38"/>
                        </a:cubicBezTo>
                        <a:cubicBezTo>
                          <a:pt x="-1" y="40"/>
                          <a:pt x="2" y="46"/>
                          <a:pt x="7" y="45"/>
                        </a:cubicBezTo>
                        <a:cubicBezTo>
                          <a:pt x="49" y="29"/>
                          <a:pt x="85" y="7"/>
                          <a:pt x="132" y="6"/>
                        </a:cubicBezTo>
                        <a:cubicBezTo>
                          <a:pt x="136" y="6"/>
                          <a:pt x="136" y="0"/>
                          <a:pt x="13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1488;p47">
                    <a:extLst>
                      <a:ext uri="{FF2B5EF4-FFF2-40B4-BE49-F238E27FC236}">
                        <a16:creationId xmlns:a16="http://schemas.microsoft.com/office/drawing/2014/main" id="{0D9EA683-6665-58AB-C1C1-077A8913399B}"/>
                      </a:ext>
                    </a:extLst>
                  </p:cNvPr>
                  <p:cNvSpPr/>
                  <p:nvPr/>
                </p:nvSpPr>
                <p:spPr>
                  <a:xfrm>
                    <a:off x="4646160" y="3240720"/>
                    <a:ext cx="4680" cy="1800"/>
                  </a:xfrm>
                  <a:custGeom>
                    <a:avLst/>
                    <a:gdLst/>
                    <a:ahLst/>
                    <a:cxnLst/>
                    <a:rect l="l" t="t" r="r" b="b"/>
                    <a:pathLst>
                      <a:path w="13" h="5" extrusionOk="0">
                        <a:moveTo>
                          <a:pt x="11" y="0"/>
                        </a:moveTo>
                        <a:cubicBezTo>
                          <a:pt x="9" y="0"/>
                          <a:pt x="6" y="0"/>
                          <a:pt x="3" y="0"/>
                        </a:cubicBezTo>
                        <a:cubicBezTo>
                          <a:pt x="0" y="0"/>
                          <a:pt x="0" y="4"/>
                          <a:pt x="3" y="5"/>
                        </a:cubicBezTo>
                        <a:cubicBezTo>
                          <a:pt x="6" y="5"/>
                          <a:pt x="9" y="5"/>
                          <a:pt x="11" y="5"/>
                        </a:cubicBezTo>
                        <a:cubicBezTo>
                          <a:pt x="14" y="5"/>
                          <a:pt x="14" y="0"/>
                          <a:pt x="1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489;p47">
                    <a:extLst>
                      <a:ext uri="{FF2B5EF4-FFF2-40B4-BE49-F238E27FC236}">
                        <a16:creationId xmlns:a16="http://schemas.microsoft.com/office/drawing/2014/main" id="{DF9CF288-C9E0-9077-4A37-84835B3A5113}"/>
                      </a:ext>
                    </a:extLst>
                  </p:cNvPr>
                  <p:cNvSpPr/>
                  <p:nvPr/>
                </p:nvSpPr>
                <p:spPr>
                  <a:xfrm>
                    <a:off x="4557600" y="3297600"/>
                    <a:ext cx="52560" cy="24840"/>
                  </a:xfrm>
                  <a:custGeom>
                    <a:avLst/>
                    <a:gdLst/>
                    <a:ahLst/>
                    <a:cxnLst/>
                    <a:rect l="l" t="t" r="r" b="b"/>
                    <a:pathLst>
                      <a:path w="146" h="69" extrusionOk="0">
                        <a:moveTo>
                          <a:pt x="5" y="68"/>
                        </a:moveTo>
                        <a:cubicBezTo>
                          <a:pt x="26" y="57"/>
                          <a:pt x="47" y="46"/>
                          <a:pt x="68" y="36"/>
                        </a:cubicBezTo>
                        <a:cubicBezTo>
                          <a:pt x="93" y="24"/>
                          <a:pt x="118" y="19"/>
                          <a:pt x="143" y="9"/>
                        </a:cubicBezTo>
                        <a:cubicBezTo>
                          <a:pt x="148" y="7"/>
                          <a:pt x="148" y="0"/>
                          <a:pt x="142" y="0"/>
                        </a:cubicBezTo>
                        <a:cubicBezTo>
                          <a:pt x="90" y="-4"/>
                          <a:pt x="43" y="38"/>
                          <a:pt x="2" y="64"/>
                        </a:cubicBezTo>
                        <a:cubicBezTo>
                          <a:pt x="-1" y="66"/>
                          <a:pt x="2" y="70"/>
                          <a:pt x="5" y="6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1490;p47">
                    <a:extLst>
                      <a:ext uri="{FF2B5EF4-FFF2-40B4-BE49-F238E27FC236}">
                        <a16:creationId xmlns:a16="http://schemas.microsoft.com/office/drawing/2014/main" id="{A9213C0D-C9D9-AD26-8065-52AC106F046A}"/>
                      </a:ext>
                    </a:extLst>
                  </p:cNvPr>
                  <p:cNvSpPr/>
                  <p:nvPr/>
                </p:nvSpPr>
                <p:spPr>
                  <a:xfrm>
                    <a:off x="4540680" y="3295080"/>
                    <a:ext cx="40680" cy="28440"/>
                  </a:xfrm>
                  <a:custGeom>
                    <a:avLst/>
                    <a:gdLst/>
                    <a:ahLst/>
                    <a:cxnLst/>
                    <a:rect l="l" t="t" r="r" b="b"/>
                    <a:pathLst>
                      <a:path w="113" h="79" extrusionOk="0">
                        <a:moveTo>
                          <a:pt x="8" y="77"/>
                        </a:moveTo>
                        <a:cubicBezTo>
                          <a:pt x="36" y="46"/>
                          <a:pt x="72" y="18"/>
                          <a:pt x="112" y="4"/>
                        </a:cubicBezTo>
                        <a:cubicBezTo>
                          <a:pt x="115" y="3"/>
                          <a:pt x="114" y="-1"/>
                          <a:pt x="111" y="0"/>
                        </a:cubicBezTo>
                        <a:cubicBezTo>
                          <a:pt x="73" y="12"/>
                          <a:pt x="16" y="31"/>
                          <a:pt x="1" y="73"/>
                        </a:cubicBezTo>
                        <a:cubicBezTo>
                          <a:pt x="0" y="77"/>
                          <a:pt x="5" y="80"/>
                          <a:pt x="8"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1491;p47">
                    <a:extLst>
                      <a:ext uri="{FF2B5EF4-FFF2-40B4-BE49-F238E27FC236}">
                        <a16:creationId xmlns:a16="http://schemas.microsoft.com/office/drawing/2014/main" id="{7DF03D81-CEE4-1F38-B389-6D30B34431FF}"/>
                      </a:ext>
                    </a:extLst>
                  </p:cNvPr>
                  <p:cNvSpPr/>
                  <p:nvPr/>
                </p:nvSpPr>
                <p:spPr>
                  <a:xfrm>
                    <a:off x="4524480" y="3300480"/>
                    <a:ext cx="7560" cy="11160"/>
                  </a:xfrm>
                  <a:custGeom>
                    <a:avLst/>
                    <a:gdLst/>
                    <a:ahLst/>
                    <a:cxnLst/>
                    <a:rect l="l" t="t" r="r" b="b"/>
                    <a:pathLst>
                      <a:path w="21" h="31" extrusionOk="0">
                        <a:moveTo>
                          <a:pt x="17" y="0"/>
                        </a:moveTo>
                        <a:cubicBezTo>
                          <a:pt x="10" y="9"/>
                          <a:pt x="5" y="18"/>
                          <a:pt x="1" y="28"/>
                        </a:cubicBezTo>
                        <a:cubicBezTo>
                          <a:pt x="0" y="31"/>
                          <a:pt x="4" y="32"/>
                          <a:pt x="5" y="30"/>
                        </a:cubicBezTo>
                        <a:cubicBezTo>
                          <a:pt x="11" y="21"/>
                          <a:pt x="15" y="12"/>
                          <a:pt x="21" y="3"/>
                        </a:cubicBezTo>
                        <a:cubicBezTo>
                          <a:pt x="23" y="1"/>
                          <a:pt x="19" y="-2"/>
                          <a:pt x="1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9" name="Google Shape;1492;p47">
                    <a:extLst>
                      <a:ext uri="{FF2B5EF4-FFF2-40B4-BE49-F238E27FC236}">
                        <a16:creationId xmlns:a16="http://schemas.microsoft.com/office/drawing/2014/main" id="{08E37AC9-E622-FC34-E03F-70A558D0DB9E}"/>
                      </a:ext>
                    </a:extLst>
                  </p:cNvPr>
                  <p:cNvSpPr/>
                  <p:nvPr/>
                </p:nvSpPr>
                <p:spPr>
                  <a:xfrm>
                    <a:off x="4537440" y="3317400"/>
                    <a:ext cx="128520" cy="70920"/>
                  </a:xfrm>
                  <a:custGeom>
                    <a:avLst/>
                    <a:gdLst/>
                    <a:ahLst/>
                    <a:cxnLst/>
                    <a:rect l="l" t="t" r="r" b="b"/>
                    <a:pathLst>
                      <a:path w="357" h="197" extrusionOk="0">
                        <a:moveTo>
                          <a:pt x="355" y="0"/>
                        </a:moveTo>
                        <a:cubicBezTo>
                          <a:pt x="326" y="-1"/>
                          <a:pt x="296" y="0"/>
                          <a:pt x="270" y="13"/>
                        </a:cubicBezTo>
                        <a:cubicBezTo>
                          <a:pt x="235" y="31"/>
                          <a:pt x="209" y="59"/>
                          <a:pt x="172" y="71"/>
                        </a:cubicBezTo>
                        <a:cubicBezTo>
                          <a:pt x="132" y="84"/>
                          <a:pt x="95" y="83"/>
                          <a:pt x="59" y="107"/>
                        </a:cubicBezTo>
                        <a:cubicBezTo>
                          <a:pt x="28" y="128"/>
                          <a:pt x="21" y="162"/>
                          <a:pt x="1" y="191"/>
                        </a:cubicBezTo>
                        <a:cubicBezTo>
                          <a:pt x="-1" y="195"/>
                          <a:pt x="4" y="198"/>
                          <a:pt x="7" y="195"/>
                        </a:cubicBezTo>
                        <a:cubicBezTo>
                          <a:pt x="34" y="172"/>
                          <a:pt x="50" y="139"/>
                          <a:pt x="80" y="119"/>
                        </a:cubicBezTo>
                        <a:cubicBezTo>
                          <a:pt x="112" y="98"/>
                          <a:pt x="152" y="101"/>
                          <a:pt x="187" y="90"/>
                        </a:cubicBezTo>
                        <a:cubicBezTo>
                          <a:pt x="209" y="83"/>
                          <a:pt x="227" y="67"/>
                          <a:pt x="245" y="51"/>
                        </a:cubicBezTo>
                        <a:cubicBezTo>
                          <a:pt x="278" y="21"/>
                          <a:pt x="310" y="10"/>
                          <a:pt x="355" y="6"/>
                        </a:cubicBezTo>
                        <a:cubicBezTo>
                          <a:pt x="358" y="6"/>
                          <a:pt x="358" y="1"/>
                          <a:pt x="355" y="0"/>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1493;p47">
                    <a:extLst>
                      <a:ext uri="{FF2B5EF4-FFF2-40B4-BE49-F238E27FC236}">
                        <a16:creationId xmlns:a16="http://schemas.microsoft.com/office/drawing/2014/main" id="{97110F24-11C6-0485-0EFC-343F58B1F9DC}"/>
                      </a:ext>
                    </a:extLst>
                  </p:cNvPr>
                  <p:cNvSpPr/>
                  <p:nvPr/>
                </p:nvSpPr>
                <p:spPr>
                  <a:xfrm>
                    <a:off x="4525200" y="3375360"/>
                    <a:ext cx="14040" cy="19080"/>
                  </a:xfrm>
                  <a:custGeom>
                    <a:avLst/>
                    <a:gdLst/>
                    <a:ahLst/>
                    <a:cxnLst/>
                    <a:rect l="l" t="t" r="r" b="b"/>
                    <a:pathLst>
                      <a:path w="39" h="53" extrusionOk="0">
                        <a:moveTo>
                          <a:pt x="35" y="2"/>
                        </a:moveTo>
                        <a:cubicBezTo>
                          <a:pt x="33" y="22"/>
                          <a:pt x="12" y="33"/>
                          <a:pt x="1" y="48"/>
                        </a:cubicBezTo>
                        <a:cubicBezTo>
                          <a:pt x="-1" y="50"/>
                          <a:pt x="3" y="54"/>
                          <a:pt x="5" y="52"/>
                        </a:cubicBezTo>
                        <a:cubicBezTo>
                          <a:pt x="20" y="41"/>
                          <a:pt x="39" y="23"/>
                          <a:pt x="39" y="2"/>
                        </a:cubicBezTo>
                        <a:cubicBezTo>
                          <a:pt x="39" y="-1"/>
                          <a:pt x="35" y="-1"/>
                          <a:pt x="34" y="2"/>
                        </a:cubicBezTo>
                        <a:lnTo>
                          <a:pt x="35" y="2"/>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1494;p47">
                    <a:extLst>
                      <a:ext uri="{FF2B5EF4-FFF2-40B4-BE49-F238E27FC236}">
                        <a16:creationId xmlns:a16="http://schemas.microsoft.com/office/drawing/2014/main" id="{5296FC3E-EAD8-91D6-03BB-C1E5B71FE78F}"/>
                      </a:ext>
                    </a:extLst>
                  </p:cNvPr>
                  <p:cNvSpPr/>
                  <p:nvPr/>
                </p:nvSpPr>
                <p:spPr>
                  <a:xfrm>
                    <a:off x="4506840" y="3378960"/>
                    <a:ext cx="23760" cy="32400"/>
                  </a:xfrm>
                  <a:custGeom>
                    <a:avLst/>
                    <a:gdLst/>
                    <a:ahLst/>
                    <a:cxnLst/>
                    <a:rect l="l" t="t" r="r" b="b"/>
                    <a:pathLst>
                      <a:path w="66" h="90" extrusionOk="0">
                        <a:moveTo>
                          <a:pt x="62" y="1"/>
                        </a:moveTo>
                        <a:cubicBezTo>
                          <a:pt x="46" y="32"/>
                          <a:pt x="16" y="53"/>
                          <a:pt x="1" y="84"/>
                        </a:cubicBezTo>
                        <a:cubicBezTo>
                          <a:pt x="0" y="87"/>
                          <a:pt x="3" y="92"/>
                          <a:pt x="6" y="89"/>
                        </a:cubicBezTo>
                        <a:cubicBezTo>
                          <a:pt x="34" y="68"/>
                          <a:pt x="53" y="35"/>
                          <a:pt x="66" y="3"/>
                        </a:cubicBezTo>
                        <a:cubicBezTo>
                          <a:pt x="67" y="0"/>
                          <a:pt x="63" y="-1"/>
                          <a:pt x="6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1495;p47">
                    <a:extLst>
                      <a:ext uri="{FF2B5EF4-FFF2-40B4-BE49-F238E27FC236}">
                        <a16:creationId xmlns:a16="http://schemas.microsoft.com/office/drawing/2014/main" id="{B2E3BA4E-C251-8DD7-A90B-C9F9E6BD9607}"/>
                      </a:ext>
                    </a:extLst>
                  </p:cNvPr>
                  <p:cNvSpPr/>
                  <p:nvPr/>
                </p:nvSpPr>
                <p:spPr>
                  <a:xfrm>
                    <a:off x="4516200" y="3385800"/>
                    <a:ext cx="3600" cy="5040"/>
                  </a:xfrm>
                  <a:custGeom>
                    <a:avLst/>
                    <a:gdLst/>
                    <a:ahLst/>
                    <a:cxnLst/>
                    <a:rect l="l" t="t" r="r" b="b"/>
                    <a:pathLst>
                      <a:path w="10" h="14" extrusionOk="0">
                        <a:moveTo>
                          <a:pt x="3" y="13"/>
                        </a:moveTo>
                        <a:cubicBezTo>
                          <a:pt x="6" y="10"/>
                          <a:pt x="8" y="6"/>
                          <a:pt x="10" y="2"/>
                        </a:cubicBezTo>
                        <a:cubicBezTo>
                          <a:pt x="11" y="0"/>
                          <a:pt x="8" y="-1"/>
                          <a:pt x="7" y="1"/>
                        </a:cubicBezTo>
                        <a:cubicBezTo>
                          <a:pt x="6" y="5"/>
                          <a:pt x="4" y="8"/>
                          <a:pt x="1" y="11"/>
                        </a:cubicBezTo>
                        <a:cubicBezTo>
                          <a:pt x="0" y="13"/>
                          <a:pt x="2" y="15"/>
                          <a:pt x="3"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1496;p47">
                    <a:extLst>
                      <a:ext uri="{FF2B5EF4-FFF2-40B4-BE49-F238E27FC236}">
                        <a16:creationId xmlns:a16="http://schemas.microsoft.com/office/drawing/2014/main" id="{3BDF8E1D-168E-DD57-1F43-E4B48208D2D6}"/>
                      </a:ext>
                    </a:extLst>
                  </p:cNvPr>
                  <p:cNvSpPr/>
                  <p:nvPr/>
                </p:nvSpPr>
                <p:spPr>
                  <a:xfrm>
                    <a:off x="4714920" y="3177360"/>
                    <a:ext cx="74520" cy="120600"/>
                  </a:xfrm>
                  <a:custGeom>
                    <a:avLst/>
                    <a:gdLst/>
                    <a:ahLst/>
                    <a:cxnLst/>
                    <a:rect l="l" t="t" r="r" b="b"/>
                    <a:pathLst>
                      <a:path w="207" h="335" extrusionOk="0">
                        <a:moveTo>
                          <a:pt x="203" y="333"/>
                        </a:moveTo>
                        <a:cubicBezTo>
                          <a:pt x="203" y="335"/>
                          <a:pt x="208" y="335"/>
                          <a:pt x="207" y="332"/>
                        </a:cubicBezTo>
                        <a:cubicBezTo>
                          <a:pt x="203" y="256"/>
                          <a:pt x="133" y="227"/>
                          <a:pt x="93" y="173"/>
                        </a:cubicBezTo>
                        <a:cubicBezTo>
                          <a:pt x="53" y="119"/>
                          <a:pt x="55" y="46"/>
                          <a:pt x="3" y="0"/>
                        </a:cubicBezTo>
                        <a:cubicBezTo>
                          <a:pt x="1" y="-2"/>
                          <a:pt x="-1" y="0"/>
                          <a:pt x="1" y="2"/>
                        </a:cubicBezTo>
                        <a:cubicBezTo>
                          <a:pt x="44" y="51"/>
                          <a:pt x="37" y="120"/>
                          <a:pt x="68" y="176"/>
                        </a:cubicBezTo>
                        <a:cubicBezTo>
                          <a:pt x="81" y="199"/>
                          <a:pt x="103" y="214"/>
                          <a:pt x="124" y="229"/>
                        </a:cubicBezTo>
                        <a:cubicBezTo>
                          <a:pt x="160" y="256"/>
                          <a:pt x="189" y="289"/>
                          <a:pt x="203" y="33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4" name="Google Shape;1497;p47">
                    <a:extLst>
                      <a:ext uri="{FF2B5EF4-FFF2-40B4-BE49-F238E27FC236}">
                        <a16:creationId xmlns:a16="http://schemas.microsoft.com/office/drawing/2014/main" id="{336DA63E-0CB8-B277-2A3D-3A5D49ABD7E5}"/>
                      </a:ext>
                    </a:extLst>
                  </p:cNvPr>
                  <p:cNvSpPr/>
                  <p:nvPr/>
                </p:nvSpPr>
                <p:spPr>
                  <a:xfrm>
                    <a:off x="4747680" y="3211200"/>
                    <a:ext cx="44280" cy="68400"/>
                  </a:xfrm>
                  <a:custGeom>
                    <a:avLst/>
                    <a:gdLst/>
                    <a:ahLst/>
                    <a:cxnLst/>
                    <a:rect l="l" t="t" r="r" b="b"/>
                    <a:pathLst>
                      <a:path w="123" h="190" extrusionOk="0">
                        <a:moveTo>
                          <a:pt x="1" y="2"/>
                        </a:moveTo>
                        <a:cubicBezTo>
                          <a:pt x="43" y="59"/>
                          <a:pt x="88" y="120"/>
                          <a:pt x="113" y="186"/>
                        </a:cubicBezTo>
                        <a:cubicBezTo>
                          <a:pt x="115" y="191"/>
                          <a:pt x="124" y="191"/>
                          <a:pt x="123" y="185"/>
                        </a:cubicBezTo>
                        <a:cubicBezTo>
                          <a:pt x="113" y="110"/>
                          <a:pt x="52" y="54"/>
                          <a:pt x="4" y="0"/>
                        </a:cubicBezTo>
                        <a:cubicBezTo>
                          <a:pt x="3" y="-2"/>
                          <a:pt x="0" y="1"/>
                          <a:pt x="1" y="3"/>
                        </a:cubicBezTo>
                        <a:lnTo>
                          <a:pt x="1" y="2"/>
                        </a:lnTo>
                        <a:close/>
                      </a:path>
                    </a:pathLst>
                  </a:custGeom>
                  <a:solidFill>
                    <a:schemeClr val="dk1"/>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 name="Google Shape;1498;p47">
                    <a:extLst>
                      <a:ext uri="{FF2B5EF4-FFF2-40B4-BE49-F238E27FC236}">
                        <a16:creationId xmlns:a16="http://schemas.microsoft.com/office/drawing/2014/main" id="{A8CA38D4-E4F4-8161-680F-F9CCE6BED0E8}"/>
                      </a:ext>
                    </a:extLst>
                  </p:cNvPr>
                  <p:cNvSpPr/>
                  <p:nvPr/>
                </p:nvSpPr>
                <p:spPr>
                  <a:xfrm>
                    <a:off x="4774320" y="3235320"/>
                    <a:ext cx="10440" cy="14400"/>
                  </a:xfrm>
                  <a:custGeom>
                    <a:avLst/>
                    <a:gdLst/>
                    <a:ahLst/>
                    <a:cxnLst/>
                    <a:rect l="l" t="t" r="r" b="b"/>
                    <a:pathLst>
                      <a:path w="29" h="40" extrusionOk="0">
                        <a:moveTo>
                          <a:pt x="24" y="39"/>
                        </a:moveTo>
                        <a:cubicBezTo>
                          <a:pt x="26" y="41"/>
                          <a:pt x="30" y="39"/>
                          <a:pt x="29" y="37"/>
                        </a:cubicBezTo>
                        <a:cubicBezTo>
                          <a:pt x="24" y="23"/>
                          <a:pt x="16" y="9"/>
                          <a:pt x="4" y="0"/>
                        </a:cubicBezTo>
                        <a:cubicBezTo>
                          <a:pt x="1" y="-1"/>
                          <a:pt x="-1" y="2"/>
                          <a:pt x="1" y="5"/>
                        </a:cubicBezTo>
                        <a:cubicBezTo>
                          <a:pt x="9" y="15"/>
                          <a:pt x="18" y="26"/>
                          <a:pt x="24" y="3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 name="Google Shape;1499;p47">
                    <a:extLst>
                      <a:ext uri="{FF2B5EF4-FFF2-40B4-BE49-F238E27FC236}">
                        <a16:creationId xmlns:a16="http://schemas.microsoft.com/office/drawing/2014/main" id="{9D47EAC7-F430-726A-9E0E-773AAFFC62DE}"/>
                      </a:ext>
                    </a:extLst>
                  </p:cNvPr>
                  <p:cNvSpPr/>
                  <p:nvPr/>
                </p:nvSpPr>
                <p:spPr>
                  <a:xfrm>
                    <a:off x="4744800" y="3184560"/>
                    <a:ext cx="21960" cy="36360"/>
                  </a:xfrm>
                  <a:custGeom>
                    <a:avLst/>
                    <a:gdLst/>
                    <a:ahLst/>
                    <a:cxnLst/>
                    <a:rect l="l" t="t" r="r" b="b"/>
                    <a:pathLst>
                      <a:path w="61" h="101" extrusionOk="0">
                        <a:moveTo>
                          <a:pt x="57" y="99"/>
                        </a:moveTo>
                        <a:cubicBezTo>
                          <a:pt x="59" y="102"/>
                          <a:pt x="63" y="100"/>
                          <a:pt x="61" y="97"/>
                        </a:cubicBezTo>
                        <a:cubicBezTo>
                          <a:pt x="44" y="64"/>
                          <a:pt x="23" y="32"/>
                          <a:pt x="3" y="0"/>
                        </a:cubicBezTo>
                        <a:cubicBezTo>
                          <a:pt x="2" y="-1"/>
                          <a:pt x="0" y="0"/>
                          <a:pt x="1" y="1"/>
                        </a:cubicBezTo>
                        <a:cubicBezTo>
                          <a:pt x="17" y="35"/>
                          <a:pt x="35" y="69"/>
                          <a:pt x="57" y="9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 name="Google Shape;1500;p47">
                    <a:extLst>
                      <a:ext uri="{FF2B5EF4-FFF2-40B4-BE49-F238E27FC236}">
                        <a16:creationId xmlns:a16="http://schemas.microsoft.com/office/drawing/2014/main" id="{87B91702-2524-07DC-4FA5-0DDBF36B15D2}"/>
                      </a:ext>
                    </a:extLst>
                  </p:cNvPr>
                  <p:cNvSpPr/>
                  <p:nvPr/>
                </p:nvSpPr>
                <p:spPr>
                  <a:xfrm>
                    <a:off x="4758840" y="3201840"/>
                    <a:ext cx="14040" cy="20160"/>
                  </a:xfrm>
                  <a:custGeom>
                    <a:avLst/>
                    <a:gdLst/>
                    <a:ahLst/>
                    <a:cxnLst/>
                    <a:rect l="l" t="t" r="r" b="b"/>
                    <a:pathLst>
                      <a:path w="39" h="56" extrusionOk="0">
                        <a:moveTo>
                          <a:pt x="36" y="55"/>
                        </a:moveTo>
                        <a:cubicBezTo>
                          <a:pt x="37" y="57"/>
                          <a:pt x="40" y="55"/>
                          <a:pt x="39" y="54"/>
                        </a:cubicBezTo>
                        <a:cubicBezTo>
                          <a:pt x="30" y="34"/>
                          <a:pt x="16" y="19"/>
                          <a:pt x="5" y="1"/>
                        </a:cubicBezTo>
                        <a:cubicBezTo>
                          <a:pt x="3" y="-2"/>
                          <a:pt x="0" y="1"/>
                          <a:pt x="1" y="3"/>
                        </a:cubicBezTo>
                        <a:cubicBezTo>
                          <a:pt x="9" y="23"/>
                          <a:pt x="25" y="37"/>
                          <a:pt x="36"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1501;p47">
                    <a:extLst>
                      <a:ext uri="{FF2B5EF4-FFF2-40B4-BE49-F238E27FC236}">
                        <a16:creationId xmlns:a16="http://schemas.microsoft.com/office/drawing/2014/main" id="{23474E11-507A-2102-D6B0-A05C6D9B74D4}"/>
                      </a:ext>
                    </a:extLst>
                  </p:cNvPr>
                  <p:cNvSpPr/>
                  <p:nvPr/>
                </p:nvSpPr>
                <p:spPr>
                  <a:xfrm>
                    <a:off x="4746240" y="3219840"/>
                    <a:ext cx="24120" cy="35280"/>
                  </a:xfrm>
                  <a:custGeom>
                    <a:avLst/>
                    <a:gdLst/>
                    <a:ahLst/>
                    <a:cxnLst/>
                    <a:rect l="l" t="t" r="r" b="b"/>
                    <a:pathLst>
                      <a:path w="67" h="98" extrusionOk="0">
                        <a:moveTo>
                          <a:pt x="3" y="0"/>
                        </a:moveTo>
                        <a:cubicBezTo>
                          <a:pt x="1" y="-1"/>
                          <a:pt x="-1" y="2"/>
                          <a:pt x="1" y="3"/>
                        </a:cubicBezTo>
                        <a:cubicBezTo>
                          <a:pt x="32" y="25"/>
                          <a:pt x="40" y="68"/>
                          <a:pt x="63" y="97"/>
                        </a:cubicBezTo>
                        <a:cubicBezTo>
                          <a:pt x="65" y="99"/>
                          <a:pt x="68" y="96"/>
                          <a:pt x="67" y="94"/>
                        </a:cubicBezTo>
                        <a:cubicBezTo>
                          <a:pt x="52" y="61"/>
                          <a:pt x="35" y="2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502;p47">
                    <a:extLst>
                      <a:ext uri="{FF2B5EF4-FFF2-40B4-BE49-F238E27FC236}">
                        <a16:creationId xmlns:a16="http://schemas.microsoft.com/office/drawing/2014/main" id="{1B52ECFE-09D0-018B-D8BF-D97630D6D1C3}"/>
                      </a:ext>
                    </a:extLst>
                  </p:cNvPr>
                  <p:cNvSpPr/>
                  <p:nvPr/>
                </p:nvSpPr>
                <p:spPr>
                  <a:xfrm>
                    <a:off x="4751640" y="3259440"/>
                    <a:ext cx="30600" cy="52920"/>
                  </a:xfrm>
                  <a:custGeom>
                    <a:avLst/>
                    <a:gdLst/>
                    <a:ahLst/>
                    <a:cxnLst/>
                    <a:rect l="l" t="t" r="r" b="b"/>
                    <a:pathLst>
                      <a:path w="85" h="147" extrusionOk="0">
                        <a:moveTo>
                          <a:pt x="85" y="142"/>
                        </a:moveTo>
                        <a:cubicBezTo>
                          <a:pt x="77" y="86"/>
                          <a:pt x="35" y="45"/>
                          <a:pt x="4" y="0"/>
                        </a:cubicBezTo>
                        <a:cubicBezTo>
                          <a:pt x="3" y="-1"/>
                          <a:pt x="0" y="0"/>
                          <a:pt x="1" y="2"/>
                        </a:cubicBezTo>
                        <a:cubicBezTo>
                          <a:pt x="31" y="49"/>
                          <a:pt x="61" y="90"/>
                          <a:pt x="78" y="144"/>
                        </a:cubicBezTo>
                        <a:cubicBezTo>
                          <a:pt x="80" y="148"/>
                          <a:pt x="85" y="146"/>
                          <a:pt x="85" y="142"/>
                        </a:cubicBezTo>
                        <a:close/>
                      </a:path>
                    </a:pathLst>
                  </a:custGeom>
                  <a:solidFill>
                    <a:schemeClr val="dk1"/>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503;p47">
                    <a:extLst>
                      <a:ext uri="{FF2B5EF4-FFF2-40B4-BE49-F238E27FC236}">
                        <a16:creationId xmlns:a16="http://schemas.microsoft.com/office/drawing/2014/main" id="{1880FA89-C0BD-519F-C4F4-E1B9AE30080A}"/>
                      </a:ext>
                    </a:extLst>
                  </p:cNvPr>
                  <p:cNvSpPr/>
                  <p:nvPr/>
                </p:nvSpPr>
                <p:spPr>
                  <a:xfrm>
                    <a:off x="4780080" y="3295080"/>
                    <a:ext cx="6840" cy="11880"/>
                  </a:xfrm>
                  <a:custGeom>
                    <a:avLst/>
                    <a:gdLst/>
                    <a:ahLst/>
                    <a:cxnLst/>
                    <a:rect l="l" t="t" r="r" b="b"/>
                    <a:pathLst>
                      <a:path w="19" h="33" extrusionOk="0">
                        <a:moveTo>
                          <a:pt x="19" y="30"/>
                        </a:moveTo>
                        <a:cubicBezTo>
                          <a:pt x="16" y="19"/>
                          <a:pt x="10" y="9"/>
                          <a:pt x="4" y="0"/>
                        </a:cubicBezTo>
                        <a:cubicBezTo>
                          <a:pt x="3" y="-2"/>
                          <a:pt x="0" y="0"/>
                          <a:pt x="1" y="2"/>
                        </a:cubicBezTo>
                        <a:cubicBezTo>
                          <a:pt x="7" y="11"/>
                          <a:pt x="11" y="21"/>
                          <a:pt x="16" y="31"/>
                        </a:cubicBezTo>
                        <a:cubicBezTo>
                          <a:pt x="17" y="33"/>
                          <a:pt x="19" y="32"/>
                          <a:pt x="19" y="3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504;p47">
                    <a:extLst>
                      <a:ext uri="{FF2B5EF4-FFF2-40B4-BE49-F238E27FC236}">
                        <a16:creationId xmlns:a16="http://schemas.microsoft.com/office/drawing/2014/main" id="{28F236C6-05ED-6C52-D4E4-8D528F646C29}"/>
                      </a:ext>
                    </a:extLst>
                  </p:cNvPr>
                  <p:cNvSpPr/>
                  <p:nvPr/>
                </p:nvSpPr>
                <p:spPr>
                  <a:xfrm>
                    <a:off x="4836240" y="3304440"/>
                    <a:ext cx="46800" cy="72000"/>
                  </a:xfrm>
                  <a:custGeom>
                    <a:avLst/>
                    <a:gdLst/>
                    <a:ahLst/>
                    <a:cxnLst/>
                    <a:rect l="l" t="t" r="r" b="b"/>
                    <a:pathLst>
                      <a:path w="130" h="200" extrusionOk="0">
                        <a:moveTo>
                          <a:pt x="130" y="196"/>
                        </a:moveTo>
                        <a:cubicBezTo>
                          <a:pt x="112" y="120"/>
                          <a:pt x="50" y="65"/>
                          <a:pt x="7" y="1"/>
                        </a:cubicBezTo>
                        <a:cubicBezTo>
                          <a:pt x="5" y="-2"/>
                          <a:pt x="0" y="0"/>
                          <a:pt x="1" y="4"/>
                        </a:cubicBezTo>
                        <a:cubicBezTo>
                          <a:pt x="26" y="78"/>
                          <a:pt x="98" y="124"/>
                          <a:pt x="125" y="197"/>
                        </a:cubicBezTo>
                        <a:cubicBezTo>
                          <a:pt x="126" y="201"/>
                          <a:pt x="131" y="199"/>
                          <a:pt x="130" y="196"/>
                        </a:cubicBezTo>
                        <a:close/>
                      </a:path>
                    </a:pathLst>
                  </a:custGeom>
                  <a:solidFill>
                    <a:schemeClr val="dk1"/>
                  </a:solidFill>
                  <a:ln>
                    <a:noFill/>
                  </a:ln>
                </p:spPr>
                <p:txBody>
                  <a:bodyPr spcFirstLastPara="1" wrap="square" lIns="90000" tIns="27000" rIns="90000" bIns="27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 name="Google Shape;1505;p47">
                    <a:extLst>
                      <a:ext uri="{FF2B5EF4-FFF2-40B4-BE49-F238E27FC236}">
                        <a16:creationId xmlns:a16="http://schemas.microsoft.com/office/drawing/2014/main" id="{0445034C-C944-85EE-DBDD-079BE427CB6C}"/>
                      </a:ext>
                    </a:extLst>
                  </p:cNvPr>
                  <p:cNvSpPr/>
                  <p:nvPr/>
                </p:nvSpPr>
                <p:spPr>
                  <a:xfrm>
                    <a:off x="4847400" y="3307680"/>
                    <a:ext cx="23400" cy="30960"/>
                  </a:xfrm>
                  <a:custGeom>
                    <a:avLst/>
                    <a:gdLst/>
                    <a:ahLst/>
                    <a:cxnLst/>
                    <a:rect l="l" t="t" r="r" b="b"/>
                    <a:pathLst>
                      <a:path w="65" h="86" extrusionOk="0">
                        <a:moveTo>
                          <a:pt x="61" y="85"/>
                        </a:moveTo>
                        <a:cubicBezTo>
                          <a:pt x="63" y="87"/>
                          <a:pt x="67" y="85"/>
                          <a:pt x="65" y="82"/>
                        </a:cubicBezTo>
                        <a:cubicBezTo>
                          <a:pt x="46" y="54"/>
                          <a:pt x="24" y="26"/>
                          <a:pt x="2" y="0"/>
                        </a:cubicBezTo>
                        <a:cubicBezTo>
                          <a:pt x="1" y="-1"/>
                          <a:pt x="0" y="0"/>
                          <a:pt x="1" y="1"/>
                        </a:cubicBezTo>
                        <a:cubicBezTo>
                          <a:pt x="20" y="30"/>
                          <a:pt x="38" y="60"/>
                          <a:pt x="61" y="8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 name="Google Shape;1506;p47">
                    <a:extLst>
                      <a:ext uri="{FF2B5EF4-FFF2-40B4-BE49-F238E27FC236}">
                        <a16:creationId xmlns:a16="http://schemas.microsoft.com/office/drawing/2014/main" id="{61A45532-C3BF-A416-0E7F-2374B00257D8}"/>
                      </a:ext>
                    </a:extLst>
                  </p:cNvPr>
                  <p:cNvSpPr/>
                  <p:nvPr/>
                </p:nvSpPr>
                <p:spPr>
                  <a:xfrm>
                    <a:off x="4891680" y="3404880"/>
                    <a:ext cx="5760" cy="15480"/>
                  </a:xfrm>
                  <a:custGeom>
                    <a:avLst/>
                    <a:gdLst/>
                    <a:ahLst/>
                    <a:cxnLst/>
                    <a:rect l="l" t="t" r="r" b="b"/>
                    <a:pathLst>
                      <a:path w="16" h="43" extrusionOk="0">
                        <a:moveTo>
                          <a:pt x="1" y="3"/>
                        </a:moveTo>
                        <a:cubicBezTo>
                          <a:pt x="6" y="15"/>
                          <a:pt x="11" y="28"/>
                          <a:pt x="13" y="41"/>
                        </a:cubicBezTo>
                        <a:cubicBezTo>
                          <a:pt x="13" y="43"/>
                          <a:pt x="16" y="43"/>
                          <a:pt x="16" y="41"/>
                        </a:cubicBezTo>
                        <a:cubicBezTo>
                          <a:pt x="18" y="26"/>
                          <a:pt x="10" y="14"/>
                          <a:pt x="4" y="1"/>
                        </a:cubicBezTo>
                        <a:cubicBezTo>
                          <a:pt x="3" y="-1"/>
                          <a:pt x="0" y="0"/>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 name="Google Shape;1507;p47">
                    <a:extLst>
                      <a:ext uri="{FF2B5EF4-FFF2-40B4-BE49-F238E27FC236}">
                        <a16:creationId xmlns:a16="http://schemas.microsoft.com/office/drawing/2014/main" id="{4632D9D7-7B2D-CDF1-50B1-745CC08AC467}"/>
                      </a:ext>
                    </a:extLst>
                  </p:cNvPr>
                  <p:cNvSpPr/>
                  <p:nvPr/>
                </p:nvSpPr>
                <p:spPr>
                  <a:xfrm>
                    <a:off x="4878360" y="3419280"/>
                    <a:ext cx="11520" cy="49320"/>
                  </a:xfrm>
                  <a:custGeom>
                    <a:avLst/>
                    <a:gdLst/>
                    <a:ahLst/>
                    <a:cxnLst/>
                    <a:rect l="l" t="t" r="r" b="b"/>
                    <a:pathLst>
                      <a:path w="32" h="137" extrusionOk="0">
                        <a:moveTo>
                          <a:pt x="0" y="2"/>
                        </a:moveTo>
                        <a:cubicBezTo>
                          <a:pt x="4" y="47"/>
                          <a:pt x="21" y="90"/>
                          <a:pt x="26" y="134"/>
                        </a:cubicBezTo>
                        <a:cubicBezTo>
                          <a:pt x="27" y="138"/>
                          <a:pt x="32" y="138"/>
                          <a:pt x="32" y="134"/>
                        </a:cubicBezTo>
                        <a:cubicBezTo>
                          <a:pt x="35" y="89"/>
                          <a:pt x="11" y="46"/>
                          <a:pt x="5" y="1"/>
                        </a:cubicBezTo>
                        <a:cubicBezTo>
                          <a:pt x="4" y="-1"/>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 name="Google Shape;1508;p47">
                    <a:extLst>
                      <a:ext uri="{FF2B5EF4-FFF2-40B4-BE49-F238E27FC236}">
                        <a16:creationId xmlns:a16="http://schemas.microsoft.com/office/drawing/2014/main" id="{113228B2-C4F7-1EEF-EB5B-2E015DEB82C0}"/>
                      </a:ext>
                    </a:extLst>
                  </p:cNvPr>
                  <p:cNvSpPr/>
                  <p:nvPr/>
                </p:nvSpPr>
                <p:spPr>
                  <a:xfrm>
                    <a:off x="4866840" y="3427920"/>
                    <a:ext cx="11160" cy="41400"/>
                  </a:xfrm>
                  <a:custGeom>
                    <a:avLst/>
                    <a:gdLst/>
                    <a:ahLst/>
                    <a:cxnLst/>
                    <a:rect l="l" t="t" r="r" b="b"/>
                    <a:pathLst>
                      <a:path w="31" h="115" extrusionOk="0">
                        <a:moveTo>
                          <a:pt x="1" y="3"/>
                        </a:moveTo>
                        <a:cubicBezTo>
                          <a:pt x="18" y="38"/>
                          <a:pt x="21" y="76"/>
                          <a:pt x="29" y="113"/>
                        </a:cubicBezTo>
                        <a:cubicBezTo>
                          <a:pt x="29" y="115"/>
                          <a:pt x="31" y="114"/>
                          <a:pt x="31" y="113"/>
                        </a:cubicBezTo>
                        <a:cubicBezTo>
                          <a:pt x="26" y="75"/>
                          <a:pt x="26" y="35"/>
                          <a:pt x="6" y="1"/>
                        </a:cubicBezTo>
                        <a:cubicBezTo>
                          <a:pt x="4" y="-2"/>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 name="Google Shape;1509;p47">
                    <a:extLst>
                      <a:ext uri="{FF2B5EF4-FFF2-40B4-BE49-F238E27FC236}">
                        <a16:creationId xmlns:a16="http://schemas.microsoft.com/office/drawing/2014/main" id="{C1FD381E-D7A6-BDF0-53FD-A3D8B9833EE2}"/>
                      </a:ext>
                    </a:extLst>
                  </p:cNvPr>
                  <p:cNvSpPr/>
                  <p:nvPr/>
                </p:nvSpPr>
                <p:spPr>
                  <a:xfrm>
                    <a:off x="4856760" y="3436920"/>
                    <a:ext cx="8640" cy="20520"/>
                  </a:xfrm>
                  <a:custGeom>
                    <a:avLst/>
                    <a:gdLst/>
                    <a:ahLst/>
                    <a:cxnLst/>
                    <a:rect l="l" t="t" r="r" b="b"/>
                    <a:pathLst>
                      <a:path w="24" h="57" extrusionOk="0">
                        <a:moveTo>
                          <a:pt x="24" y="54"/>
                        </a:moveTo>
                        <a:cubicBezTo>
                          <a:pt x="19" y="36"/>
                          <a:pt x="13" y="18"/>
                          <a:pt x="6" y="1"/>
                        </a:cubicBezTo>
                        <a:cubicBezTo>
                          <a:pt x="5" y="-2"/>
                          <a:pt x="0" y="-1"/>
                          <a:pt x="1" y="2"/>
                        </a:cubicBezTo>
                        <a:cubicBezTo>
                          <a:pt x="7" y="20"/>
                          <a:pt x="14" y="37"/>
                          <a:pt x="20" y="55"/>
                        </a:cubicBezTo>
                        <a:cubicBezTo>
                          <a:pt x="21" y="58"/>
                          <a:pt x="25" y="57"/>
                          <a:pt x="24" y="5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 name="Google Shape;1510;p47">
                    <a:extLst>
                      <a:ext uri="{FF2B5EF4-FFF2-40B4-BE49-F238E27FC236}">
                        <a16:creationId xmlns:a16="http://schemas.microsoft.com/office/drawing/2014/main" id="{6D4D51E5-12C7-2F50-360F-E6D54398C9E0}"/>
                      </a:ext>
                    </a:extLst>
                  </p:cNvPr>
                  <p:cNvSpPr/>
                  <p:nvPr/>
                </p:nvSpPr>
                <p:spPr>
                  <a:xfrm>
                    <a:off x="4802760" y="3309120"/>
                    <a:ext cx="34200" cy="75960"/>
                  </a:xfrm>
                  <a:custGeom>
                    <a:avLst/>
                    <a:gdLst/>
                    <a:ahLst/>
                    <a:cxnLst/>
                    <a:rect l="l" t="t" r="r" b="b"/>
                    <a:pathLst>
                      <a:path w="95" h="211" extrusionOk="0">
                        <a:moveTo>
                          <a:pt x="95" y="208"/>
                        </a:moveTo>
                        <a:cubicBezTo>
                          <a:pt x="92" y="175"/>
                          <a:pt x="75" y="146"/>
                          <a:pt x="58" y="119"/>
                        </a:cubicBezTo>
                        <a:cubicBezTo>
                          <a:pt x="35" y="81"/>
                          <a:pt x="30" y="37"/>
                          <a:pt x="6" y="1"/>
                        </a:cubicBezTo>
                        <a:cubicBezTo>
                          <a:pt x="5" y="-2"/>
                          <a:pt x="-1" y="0"/>
                          <a:pt x="1" y="3"/>
                        </a:cubicBezTo>
                        <a:cubicBezTo>
                          <a:pt x="15" y="38"/>
                          <a:pt x="19" y="75"/>
                          <a:pt x="37" y="108"/>
                        </a:cubicBezTo>
                        <a:cubicBezTo>
                          <a:pt x="56" y="142"/>
                          <a:pt x="84" y="168"/>
                          <a:pt x="90" y="208"/>
                        </a:cubicBezTo>
                        <a:cubicBezTo>
                          <a:pt x="90" y="211"/>
                          <a:pt x="95" y="211"/>
                          <a:pt x="95" y="208"/>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511;p47">
                    <a:extLst>
                      <a:ext uri="{FF2B5EF4-FFF2-40B4-BE49-F238E27FC236}">
                        <a16:creationId xmlns:a16="http://schemas.microsoft.com/office/drawing/2014/main" id="{43FBF9A1-9701-0392-8D50-1CD6236C6B7C}"/>
                      </a:ext>
                    </a:extLst>
                  </p:cNvPr>
                  <p:cNvSpPr/>
                  <p:nvPr/>
                </p:nvSpPr>
                <p:spPr>
                  <a:xfrm>
                    <a:off x="4800600" y="3288960"/>
                    <a:ext cx="7920" cy="14400"/>
                  </a:xfrm>
                  <a:custGeom>
                    <a:avLst/>
                    <a:gdLst/>
                    <a:ahLst/>
                    <a:cxnLst/>
                    <a:rect l="l" t="t" r="r" b="b"/>
                    <a:pathLst>
                      <a:path w="22" h="40" extrusionOk="0">
                        <a:moveTo>
                          <a:pt x="22" y="37"/>
                        </a:moveTo>
                        <a:cubicBezTo>
                          <a:pt x="16" y="26"/>
                          <a:pt x="9" y="14"/>
                          <a:pt x="5" y="1"/>
                        </a:cubicBezTo>
                        <a:cubicBezTo>
                          <a:pt x="4" y="-1"/>
                          <a:pt x="0" y="0"/>
                          <a:pt x="1" y="3"/>
                        </a:cubicBezTo>
                        <a:cubicBezTo>
                          <a:pt x="5" y="16"/>
                          <a:pt x="11" y="28"/>
                          <a:pt x="19" y="39"/>
                        </a:cubicBezTo>
                        <a:cubicBezTo>
                          <a:pt x="20" y="41"/>
                          <a:pt x="23" y="39"/>
                          <a:pt x="2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 name="Google Shape;1512;p47">
                    <a:extLst>
                      <a:ext uri="{FF2B5EF4-FFF2-40B4-BE49-F238E27FC236}">
                        <a16:creationId xmlns:a16="http://schemas.microsoft.com/office/drawing/2014/main" id="{1C6CB405-8EB5-FA30-B48F-2F622002056C}"/>
                      </a:ext>
                    </a:extLst>
                  </p:cNvPr>
                  <p:cNvSpPr/>
                  <p:nvPr/>
                </p:nvSpPr>
                <p:spPr>
                  <a:xfrm>
                    <a:off x="4718880" y="3157920"/>
                    <a:ext cx="15480" cy="16200"/>
                  </a:xfrm>
                  <a:custGeom>
                    <a:avLst/>
                    <a:gdLst/>
                    <a:ahLst/>
                    <a:cxnLst/>
                    <a:rect l="l" t="t" r="r" b="b"/>
                    <a:pathLst>
                      <a:path w="43" h="45" extrusionOk="0">
                        <a:moveTo>
                          <a:pt x="4" y="0"/>
                        </a:moveTo>
                        <a:cubicBezTo>
                          <a:pt x="2" y="-1"/>
                          <a:pt x="-1" y="2"/>
                          <a:pt x="1" y="4"/>
                        </a:cubicBezTo>
                        <a:cubicBezTo>
                          <a:pt x="15" y="17"/>
                          <a:pt x="28" y="30"/>
                          <a:pt x="40" y="44"/>
                        </a:cubicBezTo>
                        <a:cubicBezTo>
                          <a:pt x="42" y="45"/>
                          <a:pt x="44" y="43"/>
                          <a:pt x="43" y="42"/>
                        </a:cubicBezTo>
                        <a:cubicBezTo>
                          <a:pt x="32" y="27"/>
                          <a:pt x="21" y="9"/>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 name="Google Shape;1513;p47">
                    <a:extLst>
                      <a:ext uri="{FF2B5EF4-FFF2-40B4-BE49-F238E27FC236}">
                        <a16:creationId xmlns:a16="http://schemas.microsoft.com/office/drawing/2014/main" id="{69AF033B-0F4D-14E4-266B-CF855BBE6ABB}"/>
                      </a:ext>
                    </a:extLst>
                  </p:cNvPr>
                  <p:cNvSpPr/>
                  <p:nvPr/>
                </p:nvSpPr>
                <p:spPr>
                  <a:xfrm>
                    <a:off x="4703040" y="3170160"/>
                    <a:ext cx="16920" cy="28440"/>
                  </a:xfrm>
                  <a:custGeom>
                    <a:avLst/>
                    <a:gdLst/>
                    <a:ahLst/>
                    <a:cxnLst/>
                    <a:rect l="l" t="t" r="r" b="b"/>
                    <a:pathLst>
                      <a:path w="47" h="79" extrusionOk="0">
                        <a:moveTo>
                          <a:pt x="2" y="0"/>
                        </a:moveTo>
                        <a:cubicBezTo>
                          <a:pt x="2" y="0"/>
                          <a:pt x="0" y="0"/>
                          <a:pt x="1" y="1"/>
                        </a:cubicBezTo>
                        <a:cubicBezTo>
                          <a:pt x="21" y="23"/>
                          <a:pt x="37" y="48"/>
                          <a:pt x="44" y="77"/>
                        </a:cubicBezTo>
                        <a:cubicBezTo>
                          <a:pt x="44" y="79"/>
                          <a:pt x="48" y="79"/>
                          <a:pt x="47" y="77"/>
                        </a:cubicBezTo>
                        <a:cubicBezTo>
                          <a:pt x="44" y="47"/>
                          <a:pt x="25" y="19"/>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 name="Google Shape;1514;p47">
                    <a:extLst>
                      <a:ext uri="{FF2B5EF4-FFF2-40B4-BE49-F238E27FC236}">
                        <a16:creationId xmlns:a16="http://schemas.microsoft.com/office/drawing/2014/main" id="{1E57854E-DDDF-EBC5-A7C5-2F20D2E2BBC7}"/>
                      </a:ext>
                    </a:extLst>
                  </p:cNvPr>
                  <p:cNvSpPr/>
                  <p:nvPr/>
                </p:nvSpPr>
                <p:spPr>
                  <a:xfrm>
                    <a:off x="4725360" y="3223080"/>
                    <a:ext cx="18000" cy="34560"/>
                  </a:xfrm>
                  <a:custGeom>
                    <a:avLst/>
                    <a:gdLst/>
                    <a:ahLst/>
                    <a:cxnLst/>
                    <a:rect l="l" t="t" r="r" b="b"/>
                    <a:pathLst>
                      <a:path w="50" h="96" extrusionOk="0">
                        <a:moveTo>
                          <a:pt x="50" y="91"/>
                        </a:moveTo>
                        <a:cubicBezTo>
                          <a:pt x="32" y="62"/>
                          <a:pt x="11" y="34"/>
                          <a:pt x="2" y="0"/>
                        </a:cubicBezTo>
                        <a:cubicBezTo>
                          <a:pt x="2" y="-1"/>
                          <a:pt x="0" y="-1"/>
                          <a:pt x="0" y="1"/>
                        </a:cubicBezTo>
                        <a:cubicBezTo>
                          <a:pt x="1" y="36"/>
                          <a:pt x="21" y="70"/>
                          <a:pt x="46" y="95"/>
                        </a:cubicBezTo>
                        <a:cubicBezTo>
                          <a:pt x="48" y="97"/>
                          <a:pt x="52" y="94"/>
                          <a:pt x="50"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 name="Google Shape;1515;p47">
                    <a:extLst>
                      <a:ext uri="{FF2B5EF4-FFF2-40B4-BE49-F238E27FC236}">
                        <a16:creationId xmlns:a16="http://schemas.microsoft.com/office/drawing/2014/main" id="{010947D2-3E25-7021-7D19-FF367C5987C7}"/>
                      </a:ext>
                    </a:extLst>
                  </p:cNvPr>
                  <p:cNvSpPr/>
                  <p:nvPr/>
                </p:nvSpPr>
                <p:spPr>
                  <a:xfrm>
                    <a:off x="4708800" y="3220200"/>
                    <a:ext cx="10800" cy="16560"/>
                  </a:xfrm>
                  <a:custGeom>
                    <a:avLst/>
                    <a:gdLst/>
                    <a:ahLst/>
                    <a:cxnLst/>
                    <a:rect l="l" t="t" r="r" b="b"/>
                    <a:pathLst>
                      <a:path w="30" h="46" extrusionOk="0">
                        <a:moveTo>
                          <a:pt x="2" y="0"/>
                        </a:moveTo>
                        <a:cubicBezTo>
                          <a:pt x="2" y="-1"/>
                          <a:pt x="0" y="0"/>
                          <a:pt x="0" y="1"/>
                        </a:cubicBezTo>
                        <a:cubicBezTo>
                          <a:pt x="5" y="18"/>
                          <a:pt x="16" y="31"/>
                          <a:pt x="27" y="45"/>
                        </a:cubicBezTo>
                        <a:cubicBezTo>
                          <a:pt x="28" y="46"/>
                          <a:pt x="31" y="44"/>
                          <a:pt x="30" y="42"/>
                        </a:cubicBezTo>
                        <a:cubicBezTo>
                          <a:pt x="21" y="28"/>
                          <a:pt x="9" y="16"/>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 name="Google Shape;1516;p47">
                    <a:extLst>
                      <a:ext uri="{FF2B5EF4-FFF2-40B4-BE49-F238E27FC236}">
                        <a16:creationId xmlns:a16="http://schemas.microsoft.com/office/drawing/2014/main" id="{2DD0352D-6000-B1AA-054A-A5833E095341}"/>
                      </a:ext>
                    </a:extLst>
                  </p:cNvPr>
                  <p:cNvSpPr/>
                  <p:nvPr/>
                </p:nvSpPr>
                <p:spPr>
                  <a:xfrm>
                    <a:off x="4718520" y="3263040"/>
                    <a:ext cx="28080" cy="29520"/>
                  </a:xfrm>
                  <a:custGeom>
                    <a:avLst/>
                    <a:gdLst/>
                    <a:ahLst/>
                    <a:cxnLst/>
                    <a:rect l="l" t="t" r="r" b="b"/>
                    <a:pathLst>
                      <a:path w="78" h="82" extrusionOk="0">
                        <a:moveTo>
                          <a:pt x="4" y="0"/>
                        </a:moveTo>
                        <a:cubicBezTo>
                          <a:pt x="2" y="-1"/>
                          <a:pt x="0" y="2"/>
                          <a:pt x="1" y="3"/>
                        </a:cubicBezTo>
                        <a:cubicBezTo>
                          <a:pt x="30" y="26"/>
                          <a:pt x="54" y="50"/>
                          <a:pt x="74" y="81"/>
                        </a:cubicBezTo>
                        <a:cubicBezTo>
                          <a:pt x="75" y="83"/>
                          <a:pt x="79" y="81"/>
                          <a:pt x="78" y="79"/>
                        </a:cubicBezTo>
                        <a:cubicBezTo>
                          <a:pt x="66" y="45"/>
                          <a:pt x="32" y="21"/>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 name="Google Shape;1517;p47">
                    <a:extLst>
                      <a:ext uri="{FF2B5EF4-FFF2-40B4-BE49-F238E27FC236}">
                        <a16:creationId xmlns:a16="http://schemas.microsoft.com/office/drawing/2014/main" id="{8E1FCC8D-F064-D9D4-5FE8-9F4F87D12E4F}"/>
                      </a:ext>
                    </a:extLst>
                  </p:cNvPr>
                  <p:cNvSpPr/>
                  <p:nvPr/>
                </p:nvSpPr>
                <p:spPr>
                  <a:xfrm>
                    <a:off x="4749840" y="3280320"/>
                    <a:ext cx="9000" cy="15480"/>
                  </a:xfrm>
                  <a:custGeom>
                    <a:avLst/>
                    <a:gdLst/>
                    <a:ahLst/>
                    <a:cxnLst/>
                    <a:rect l="l" t="t" r="r" b="b"/>
                    <a:pathLst>
                      <a:path w="25" h="43" extrusionOk="0">
                        <a:moveTo>
                          <a:pt x="1" y="3"/>
                        </a:moveTo>
                        <a:cubicBezTo>
                          <a:pt x="11" y="14"/>
                          <a:pt x="15" y="28"/>
                          <a:pt x="20" y="41"/>
                        </a:cubicBezTo>
                        <a:cubicBezTo>
                          <a:pt x="21" y="44"/>
                          <a:pt x="25" y="43"/>
                          <a:pt x="25" y="40"/>
                        </a:cubicBezTo>
                        <a:cubicBezTo>
                          <a:pt x="21" y="25"/>
                          <a:pt x="15" y="11"/>
                          <a:pt x="4" y="0"/>
                        </a:cubicBezTo>
                        <a:cubicBezTo>
                          <a:pt x="2" y="-1"/>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 name="Google Shape;1518;p47">
                    <a:extLst>
                      <a:ext uri="{FF2B5EF4-FFF2-40B4-BE49-F238E27FC236}">
                        <a16:creationId xmlns:a16="http://schemas.microsoft.com/office/drawing/2014/main" id="{FE54A4F9-AF25-2EC9-D631-7D0EAC144D32}"/>
                      </a:ext>
                    </a:extLst>
                  </p:cNvPr>
                  <p:cNvSpPr/>
                  <p:nvPr/>
                </p:nvSpPr>
                <p:spPr>
                  <a:xfrm>
                    <a:off x="4778280" y="3349440"/>
                    <a:ext cx="19800" cy="44280"/>
                  </a:xfrm>
                  <a:custGeom>
                    <a:avLst/>
                    <a:gdLst/>
                    <a:ahLst/>
                    <a:cxnLst/>
                    <a:rect l="l" t="t" r="r" b="b"/>
                    <a:pathLst>
                      <a:path w="55" h="123" extrusionOk="0">
                        <a:moveTo>
                          <a:pt x="55" y="121"/>
                        </a:moveTo>
                        <a:cubicBezTo>
                          <a:pt x="44" y="78"/>
                          <a:pt x="34" y="34"/>
                          <a:pt x="4" y="0"/>
                        </a:cubicBezTo>
                        <a:cubicBezTo>
                          <a:pt x="2" y="-2"/>
                          <a:pt x="-1" y="1"/>
                          <a:pt x="1" y="3"/>
                        </a:cubicBezTo>
                        <a:cubicBezTo>
                          <a:pt x="30" y="37"/>
                          <a:pt x="35" y="81"/>
                          <a:pt x="51" y="122"/>
                        </a:cubicBezTo>
                        <a:cubicBezTo>
                          <a:pt x="52" y="124"/>
                          <a:pt x="56" y="123"/>
                          <a:pt x="55" y="12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 name="Google Shape;1519;p47">
                    <a:extLst>
                      <a:ext uri="{FF2B5EF4-FFF2-40B4-BE49-F238E27FC236}">
                        <a16:creationId xmlns:a16="http://schemas.microsoft.com/office/drawing/2014/main" id="{48FAD6FA-4D08-419A-0261-930CEC744885}"/>
                      </a:ext>
                    </a:extLst>
                  </p:cNvPr>
                  <p:cNvSpPr/>
                  <p:nvPr/>
                </p:nvSpPr>
                <p:spPr>
                  <a:xfrm>
                    <a:off x="4802040" y="3368520"/>
                    <a:ext cx="6840" cy="12960"/>
                  </a:xfrm>
                  <a:custGeom>
                    <a:avLst/>
                    <a:gdLst/>
                    <a:ahLst/>
                    <a:cxnLst/>
                    <a:rect l="l" t="t" r="r" b="b"/>
                    <a:pathLst>
                      <a:path w="19" h="36" extrusionOk="0">
                        <a:moveTo>
                          <a:pt x="19" y="34"/>
                        </a:moveTo>
                        <a:cubicBezTo>
                          <a:pt x="18" y="21"/>
                          <a:pt x="11" y="11"/>
                          <a:pt x="5" y="1"/>
                        </a:cubicBezTo>
                        <a:cubicBezTo>
                          <a:pt x="4" y="-2"/>
                          <a:pt x="0" y="0"/>
                          <a:pt x="1" y="3"/>
                        </a:cubicBezTo>
                        <a:cubicBezTo>
                          <a:pt x="6" y="13"/>
                          <a:pt x="12" y="23"/>
                          <a:pt x="14" y="34"/>
                        </a:cubicBezTo>
                        <a:cubicBezTo>
                          <a:pt x="15" y="37"/>
                          <a:pt x="19" y="36"/>
                          <a:pt x="19"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 name="Google Shape;1520;p47">
                    <a:extLst>
                      <a:ext uri="{FF2B5EF4-FFF2-40B4-BE49-F238E27FC236}">
                        <a16:creationId xmlns:a16="http://schemas.microsoft.com/office/drawing/2014/main" id="{BC2E1F05-9C4B-4E8A-4EAB-797332978AB1}"/>
                      </a:ext>
                    </a:extLst>
                  </p:cNvPr>
                  <p:cNvSpPr/>
                  <p:nvPr/>
                </p:nvSpPr>
                <p:spPr>
                  <a:xfrm>
                    <a:off x="4346280" y="3274200"/>
                    <a:ext cx="7920" cy="15120"/>
                  </a:xfrm>
                  <a:custGeom>
                    <a:avLst/>
                    <a:gdLst/>
                    <a:ahLst/>
                    <a:cxnLst/>
                    <a:rect l="l" t="t" r="r" b="b"/>
                    <a:pathLst>
                      <a:path w="22" h="42" extrusionOk="0">
                        <a:moveTo>
                          <a:pt x="9" y="19"/>
                        </a:moveTo>
                        <a:cubicBezTo>
                          <a:pt x="12" y="26"/>
                          <a:pt x="14" y="33"/>
                          <a:pt x="18" y="40"/>
                        </a:cubicBezTo>
                        <a:cubicBezTo>
                          <a:pt x="19" y="42"/>
                          <a:pt x="22" y="41"/>
                          <a:pt x="22" y="39"/>
                        </a:cubicBezTo>
                        <a:cubicBezTo>
                          <a:pt x="23" y="26"/>
                          <a:pt x="11" y="11"/>
                          <a:pt x="4" y="0"/>
                        </a:cubicBezTo>
                        <a:cubicBezTo>
                          <a:pt x="2" y="-2"/>
                          <a:pt x="-1" y="0"/>
                          <a:pt x="1" y="2"/>
                        </a:cubicBezTo>
                        <a:cubicBezTo>
                          <a:pt x="4" y="8"/>
                          <a:pt x="6" y="13"/>
                          <a:pt x="9"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 name="Google Shape;1521;p47">
                    <a:extLst>
                      <a:ext uri="{FF2B5EF4-FFF2-40B4-BE49-F238E27FC236}">
                        <a16:creationId xmlns:a16="http://schemas.microsoft.com/office/drawing/2014/main" id="{35836DA5-8717-6881-230A-8F3CBFB6D542}"/>
                      </a:ext>
                    </a:extLst>
                  </p:cNvPr>
                  <p:cNvSpPr/>
                  <p:nvPr/>
                </p:nvSpPr>
                <p:spPr>
                  <a:xfrm>
                    <a:off x="4381560" y="2826360"/>
                    <a:ext cx="340200" cy="410760"/>
                  </a:xfrm>
                  <a:custGeom>
                    <a:avLst/>
                    <a:gdLst/>
                    <a:ahLst/>
                    <a:cxnLst/>
                    <a:rect l="l" t="t" r="r" b="b"/>
                    <a:pathLst>
                      <a:path w="945" h="1141" extrusionOk="0">
                        <a:moveTo>
                          <a:pt x="4" y="1140"/>
                        </a:moveTo>
                        <a:cubicBezTo>
                          <a:pt x="76" y="1012"/>
                          <a:pt x="121" y="879"/>
                          <a:pt x="165" y="740"/>
                        </a:cubicBezTo>
                        <a:cubicBezTo>
                          <a:pt x="204" y="618"/>
                          <a:pt x="212" y="485"/>
                          <a:pt x="276" y="372"/>
                        </a:cubicBezTo>
                        <a:cubicBezTo>
                          <a:pt x="339" y="262"/>
                          <a:pt x="461" y="185"/>
                          <a:pt x="573" y="131"/>
                        </a:cubicBezTo>
                        <a:cubicBezTo>
                          <a:pt x="689" y="76"/>
                          <a:pt x="816" y="39"/>
                          <a:pt x="942" y="11"/>
                        </a:cubicBezTo>
                        <a:cubicBezTo>
                          <a:pt x="947" y="10"/>
                          <a:pt x="946" y="0"/>
                          <a:pt x="940" y="1"/>
                        </a:cubicBezTo>
                        <a:cubicBezTo>
                          <a:pt x="815" y="16"/>
                          <a:pt x="695" y="47"/>
                          <a:pt x="579" y="98"/>
                        </a:cubicBezTo>
                        <a:cubicBezTo>
                          <a:pt x="468" y="147"/>
                          <a:pt x="352" y="220"/>
                          <a:pt x="278" y="320"/>
                        </a:cubicBezTo>
                        <a:cubicBezTo>
                          <a:pt x="198" y="428"/>
                          <a:pt x="185" y="561"/>
                          <a:pt x="153" y="687"/>
                        </a:cubicBezTo>
                        <a:cubicBezTo>
                          <a:pt x="135" y="758"/>
                          <a:pt x="110" y="829"/>
                          <a:pt x="88" y="900"/>
                        </a:cubicBezTo>
                        <a:cubicBezTo>
                          <a:pt x="63" y="980"/>
                          <a:pt x="37" y="1062"/>
                          <a:pt x="1" y="1138"/>
                        </a:cubicBezTo>
                        <a:cubicBezTo>
                          <a:pt x="0" y="1141"/>
                          <a:pt x="3" y="1142"/>
                          <a:pt x="4" y="114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1522;p47">
                    <a:extLst>
                      <a:ext uri="{FF2B5EF4-FFF2-40B4-BE49-F238E27FC236}">
                        <a16:creationId xmlns:a16="http://schemas.microsoft.com/office/drawing/2014/main" id="{0D9507D2-4C4C-E99B-CA2F-9D7D04F087AA}"/>
                      </a:ext>
                    </a:extLst>
                  </p:cNvPr>
                  <p:cNvSpPr/>
                  <p:nvPr/>
                </p:nvSpPr>
                <p:spPr>
                  <a:xfrm>
                    <a:off x="4511880" y="2797200"/>
                    <a:ext cx="354240" cy="152640"/>
                  </a:xfrm>
                  <a:custGeom>
                    <a:avLst/>
                    <a:gdLst/>
                    <a:ahLst/>
                    <a:cxnLst/>
                    <a:rect l="l" t="t" r="r" b="b"/>
                    <a:pathLst>
                      <a:path w="984" h="424" extrusionOk="0">
                        <a:moveTo>
                          <a:pt x="978" y="1"/>
                        </a:moveTo>
                        <a:cubicBezTo>
                          <a:pt x="798" y="49"/>
                          <a:pt x="611" y="77"/>
                          <a:pt x="435" y="139"/>
                        </a:cubicBezTo>
                        <a:cubicBezTo>
                          <a:pt x="268" y="197"/>
                          <a:pt x="124" y="291"/>
                          <a:pt x="2" y="420"/>
                        </a:cubicBezTo>
                        <a:cubicBezTo>
                          <a:pt x="-1" y="422"/>
                          <a:pt x="3" y="425"/>
                          <a:pt x="5" y="423"/>
                        </a:cubicBezTo>
                        <a:cubicBezTo>
                          <a:pt x="130" y="302"/>
                          <a:pt x="289" y="211"/>
                          <a:pt x="453" y="155"/>
                        </a:cubicBezTo>
                        <a:cubicBezTo>
                          <a:pt x="625" y="95"/>
                          <a:pt x="811" y="79"/>
                          <a:pt x="980" y="12"/>
                        </a:cubicBezTo>
                        <a:cubicBezTo>
                          <a:pt x="987" y="9"/>
                          <a:pt x="985" y="-1"/>
                          <a:pt x="978"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 name="Google Shape;1523;p47">
                    <a:extLst>
                      <a:ext uri="{FF2B5EF4-FFF2-40B4-BE49-F238E27FC236}">
                        <a16:creationId xmlns:a16="http://schemas.microsoft.com/office/drawing/2014/main" id="{117BEA5B-92C6-E82C-0472-89A2900548E8}"/>
                      </a:ext>
                    </a:extLst>
                  </p:cNvPr>
                  <p:cNvSpPr/>
                  <p:nvPr/>
                </p:nvSpPr>
                <p:spPr>
                  <a:xfrm>
                    <a:off x="4759920" y="2739960"/>
                    <a:ext cx="230760" cy="73800"/>
                  </a:xfrm>
                  <a:custGeom>
                    <a:avLst/>
                    <a:gdLst/>
                    <a:ahLst/>
                    <a:cxnLst/>
                    <a:rect l="l" t="t" r="r" b="b"/>
                    <a:pathLst>
                      <a:path w="641" h="205" extrusionOk="0">
                        <a:moveTo>
                          <a:pt x="2" y="201"/>
                        </a:moveTo>
                        <a:cubicBezTo>
                          <a:pt x="0" y="202"/>
                          <a:pt x="0" y="206"/>
                          <a:pt x="3" y="205"/>
                        </a:cubicBezTo>
                        <a:cubicBezTo>
                          <a:pt x="110" y="192"/>
                          <a:pt x="216" y="162"/>
                          <a:pt x="319" y="129"/>
                        </a:cubicBezTo>
                        <a:cubicBezTo>
                          <a:pt x="426" y="94"/>
                          <a:pt x="535" y="58"/>
                          <a:pt x="638" y="12"/>
                        </a:cubicBezTo>
                        <a:cubicBezTo>
                          <a:pt x="645" y="9"/>
                          <a:pt x="640" y="0"/>
                          <a:pt x="634" y="1"/>
                        </a:cubicBezTo>
                        <a:cubicBezTo>
                          <a:pt x="529" y="25"/>
                          <a:pt x="428" y="70"/>
                          <a:pt x="327" y="107"/>
                        </a:cubicBezTo>
                        <a:cubicBezTo>
                          <a:pt x="220" y="146"/>
                          <a:pt x="113" y="178"/>
                          <a:pt x="2" y="201"/>
                        </a:cubicBezTo>
                        <a:close/>
                      </a:path>
                    </a:pathLst>
                  </a:custGeom>
                  <a:solidFill>
                    <a:schemeClr val="dk1"/>
                  </a:solidFill>
                  <a:ln>
                    <a:noFill/>
                  </a:ln>
                </p:spPr>
                <p:txBody>
                  <a:bodyPr spcFirstLastPara="1" wrap="square" lIns="90000" tIns="28800" rIns="90000" bIns="28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 name="Google Shape;1524;p47">
                    <a:extLst>
                      <a:ext uri="{FF2B5EF4-FFF2-40B4-BE49-F238E27FC236}">
                        <a16:creationId xmlns:a16="http://schemas.microsoft.com/office/drawing/2014/main" id="{D33B14C2-7639-C235-E0EA-B6BF51A4D087}"/>
                      </a:ext>
                    </a:extLst>
                  </p:cNvPr>
                  <p:cNvSpPr/>
                  <p:nvPr/>
                </p:nvSpPr>
                <p:spPr>
                  <a:xfrm>
                    <a:off x="4987440" y="2701800"/>
                    <a:ext cx="6840" cy="3600"/>
                  </a:xfrm>
                  <a:custGeom>
                    <a:avLst/>
                    <a:gdLst/>
                    <a:ahLst/>
                    <a:cxnLst/>
                    <a:rect l="l" t="t" r="r" b="b"/>
                    <a:pathLst>
                      <a:path w="19" h="10" extrusionOk="0">
                        <a:moveTo>
                          <a:pt x="18" y="5"/>
                        </a:moveTo>
                        <a:cubicBezTo>
                          <a:pt x="20" y="3"/>
                          <a:pt x="19" y="0"/>
                          <a:pt x="17" y="0"/>
                        </a:cubicBezTo>
                        <a:cubicBezTo>
                          <a:pt x="11" y="2"/>
                          <a:pt x="6" y="5"/>
                          <a:pt x="1" y="7"/>
                        </a:cubicBezTo>
                        <a:cubicBezTo>
                          <a:pt x="0" y="8"/>
                          <a:pt x="0" y="10"/>
                          <a:pt x="2" y="10"/>
                        </a:cubicBezTo>
                        <a:cubicBezTo>
                          <a:pt x="8" y="10"/>
                          <a:pt x="13" y="7"/>
                          <a:pt x="18" y="4"/>
                        </a:cubicBezTo>
                        <a:lnTo>
                          <a:pt x="18" y="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 name="Google Shape;1525;p47">
                    <a:extLst>
                      <a:ext uri="{FF2B5EF4-FFF2-40B4-BE49-F238E27FC236}">
                        <a16:creationId xmlns:a16="http://schemas.microsoft.com/office/drawing/2014/main" id="{54B93155-0C0E-627D-D5C9-25557B562136}"/>
                      </a:ext>
                    </a:extLst>
                  </p:cNvPr>
                  <p:cNvSpPr/>
                  <p:nvPr/>
                </p:nvSpPr>
                <p:spPr>
                  <a:xfrm>
                    <a:off x="4967640" y="2711520"/>
                    <a:ext cx="4680" cy="2880"/>
                  </a:xfrm>
                  <a:custGeom>
                    <a:avLst/>
                    <a:gdLst/>
                    <a:ahLst/>
                    <a:cxnLst/>
                    <a:rect l="l" t="t" r="r" b="b"/>
                    <a:pathLst>
                      <a:path w="13" h="8" extrusionOk="0">
                        <a:moveTo>
                          <a:pt x="2" y="8"/>
                        </a:moveTo>
                        <a:cubicBezTo>
                          <a:pt x="6" y="5"/>
                          <a:pt x="9" y="3"/>
                          <a:pt x="13" y="2"/>
                        </a:cubicBezTo>
                        <a:cubicBezTo>
                          <a:pt x="14" y="1"/>
                          <a:pt x="14" y="0"/>
                          <a:pt x="13" y="0"/>
                        </a:cubicBezTo>
                        <a:cubicBezTo>
                          <a:pt x="9" y="1"/>
                          <a:pt x="5" y="3"/>
                          <a:pt x="1" y="6"/>
                        </a:cubicBezTo>
                        <a:cubicBezTo>
                          <a:pt x="0" y="7"/>
                          <a:pt x="1" y="9"/>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 name="Google Shape;1526;p47">
                    <a:extLst>
                      <a:ext uri="{FF2B5EF4-FFF2-40B4-BE49-F238E27FC236}">
                        <a16:creationId xmlns:a16="http://schemas.microsoft.com/office/drawing/2014/main" id="{03CAE34B-9252-FD06-5CBE-7988EAFF7C06}"/>
                      </a:ext>
                    </a:extLst>
                  </p:cNvPr>
                  <p:cNvSpPr/>
                  <p:nvPr/>
                </p:nvSpPr>
                <p:spPr>
                  <a:xfrm>
                    <a:off x="4893120" y="2770560"/>
                    <a:ext cx="47520" cy="23400"/>
                  </a:xfrm>
                  <a:custGeom>
                    <a:avLst/>
                    <a:gdLst/>
                    <a:ahLst/>
                    <a:cxnLst/>
                    <a:rect l="l" t="t" r="r" b="b"/>
                    <a:pathLst>
                      <a:path w="132" h="65" extrusionOk="0">
                        <a:moveTo>
                          <a:pt x="129" y="1"/>
                        </a:moveTo>
                        <a:cubicBezTo>
                          <a:pt x="85" y="18"/>
                          <a:pt x="43" y="40"/>
                          <a:pt x="1" y="62"/>
                        </a:cubicBezTo>
                        <a:cubicBezTo>
                          <a:pt x="-1" y="63"/>
                          <a:pt x="1" y="66"/>
                          <a:pt x="3" y="65"/>
                        </a:cubicBezTo>
                        <a:cubicBezTo>
                          <a:pt x="46" y="47"/>
                          <a:pt x="90" y="28"/>
                          <a:pt x="131" y="5"/>
                        </a:cubicBezTo>
                        <a:cubicBezTo>
                          <a:pt x="133" y="4"/>
                          <a:pt x="132" y="0"/>
                          <a:pt x="12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 name="Google Shape;1527;p47">
                    <a:extLst>
                      <a:ext uri="{FF2B5EF4-FFF2-40B4-BE49-F238E27FC236}">
                        <a16:creationId xmlns:a16="http://schemas.microsoft.com/office/drawing/2014/main" id="{0725B218-AE01-FCEE-1D8D-CF14DCBBE8EB}"/>
                      </a:ext>
                    </a:extLst>
                  </p:cNvPr>
                  <p:cNvSpPr/>
                  <p:nvPr/>
                </p:nvSpPr>
                <p:spPr>
                  <a:xfrm>
                    <a:off x="4930920" y="2766960"/>
                    <a:ext cx="8280" cy="4680"/>
                  </a:xfrm>
                  <a:custGeom>
                    <a:avLst/>
                    <a:gdLst/>
                    <a:ahLst/>
                    <a:cxnLst/>
                    <a:rect l="l" t="t" r="r" b="b"/>
                    <a:pathLst>
                      <a:path w="23" h="13" extrusionOk="0">
                        <a:moveTo>
                          <a:pt x="23" y="4"/>
                        </a:moveTo>
                        <a:cubicBezTo>
                          <a:pt x="25" y="3"/>
                          <a:pt x="23" y="0"/>
                          <a:pt x="21" y="1"/>
                        </a:cubicBezTo>
                        <a:cubicBezTo>
                          <a:pt x="15" y="4"/>
                          <a:pt x="8" y="6"/>
                          <a:pt x="2" y="9"/>
                        </a:cubicBezTo>
                        <a:cubicBezTo>
                          <a:pt x="0" y="11"/>
                          <a:pt x="1" y="14"/>
                          <a:pt x="4" y="13"/>
                        </a:cubicBezTo>
                        <a:cubicBezTo>
                          <a:pt x="10" y="11"/>
                          <a:pt x="17" y="8"/>
                          <a:pt x="23"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 name="Google Shape;1528;p47">
                    <a:extLst>
                      <a:ext uri="{FF2B5EF4-FFF2-40B4-BE49-F238E27FC236}">
                        <a16:creationId xmlns:a16="http://schemas.microsoft.com/office/drawing/2014/main" id="{4E17E9E1-2EE9-B17B-0496-232BEB1DDFDF}"/>
                      </a:ext>
                    </a:extLst>
                  </p:cNvPr>
                  <p:cNvSpPr/>
                  <p:nvPr/>
                </p:nvSpPr>
                <p:spPr>
                  <a:xfrm>
                    <a:off x="4856400" y="2740680"/>
                    <a:ext cx="99360" cy="36720"/>
                  </a:xfrm>
                  <a:custGeom>
                    <a:avLst/>
                    <a:gdLst/>
                    <a:ahLst/>
                    <a:cxnLst/>
                    <a:rect l="l" t="t" r="r" b="b"/>
                    <a:pathLst>
                      <a:path w="276" h="102" extrusionOk="0">
                        <a:moveTo>
                          <a:pt x="3" y="102"/>
                        </a:moveTo>
                        <a:cubicBezTo>
                          <a:pt x="93" y="69"/>
                          <a:pt x="188" y="45"/>
                          <a:pt x="275" y="6"/>
                        </a:cubicBezTo>
                        <a:cubicBezTo>
                          <a:pt x="278" y="5"/>
                          <a:pt x="276" y="0"/>
                          <a:pt x="273" y="1"/>
                        </a:cubicBezTo>
                        <a:cubicBezTo>
                          <a:pt x="182" y="30"/>
                          <a:pt x="91" y="63"/>
                          <a:pt x="2" y="96"/>
                        </a:cubicBezTo>
                        <a:cubicBezTo>
                          <a:pt x="-1" y="98"/>
                          <a:pt x="0" y="103"/>
                          <a:pt x="3" y="10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529;p47">
                    <a:extLst>
                      <a:ext uri="{FF2B5EF4-FFF2-40B4-BE49-F238E27FC236}">
                        <a16:creationId xmlns:a16="http://schemas.microsoft.com/office/drawing/2014/main" id="{001E0D89-7C78-3706-C42A-F787ECA46BC9}"/>
                      </a:ext>
                    </a:extLst>
                  </p:cNvPr>
                  <p:cNvSpPr/>
                  <p:nvPr/>
                </p:nvSpPr>
                <p:spPr>
                  <a:xfrm>
                    <a:off x="4913640" y="2734920"/>
                    <a:ext cx="36000" cy="12600"/>
                  </a:xfrm>
                  <a:custGeom>
                    <a:avLst/>
                    <a:gdLst/>
                    <a:ahLst/>
                    <a:cxnLst/>
                    <a:rect l="l" t="t" r="r" b="b"/>
                    <a:pathLst>
                      <a:path w="100" h="35" extrusionOk="0">
                        <a:moveTo>
                          <a:pt x="99" y="6"/>
                        </a:moveTo>
                        <a:cubicBezTo>
                          <a:pt x="102" y="5"/>
                          <a:pt x="101" y="0"/>
                          <a:pt x="98" y="1"/>
                        </a:cubicBezTo>
                        <a:cubicBezTo>
                          <a:pt x="65" y="9"/>
                          <a:pt x="32" y="17"/>
                          <a:pt x="1" y="31"/>
                        </a:cubicBezTo>
                        <a:cubicBezTo>
                          <a:pt x="-1" y="32"/>
                          <a:pt x="1" y="35"/>
                          <a:pt x="3" y="35"/>
                        </a:cubicBezTo>
                        <a:cubicBezTo>
                          <a:pt x="35" y="24"/>
                          <a:pt x="67" y="14"/>
                          <a:pt x="99"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530;p47">
                    <a:extLst>
                      <a:ext uri="{FF2B5EF4-FFF2-40B4-BE49-F238E27FC236}">
                        <a16:creationId xmlns:a16="http://schemas.microsoft.com/office/drawing/2014/main" id="{6FA2C587-4370-0D45-CC60-9CD9379EBA27}"/>
                      </a:ext>
                    </a:extLst>
                  </p:cNvPr>
                  <p:cNvSpPr/>
                  <p:nvPr/>
                </p:nvSpPr>
                <p:spPr>
                  <a:xfrm>
                    <a:off x="4867200" y="2740680"/>
                    <a:ext cx="37800" cy="17640"/>
                  </a:xfrm>
                  <a:custGeom>
                    <a:avLst/>
                    <a:gdLst/>
                    <a:ahLst/>
                    <a:cxnLst/>
                    <a:rect l="l" t="t" r="r" b="b"/>
                    <a:pathLst>
                      <a:path w="105" h="49" extrusionOk="0">
                        <a:moveTo>
                          <a:pt x="104" y="5"/>
                        </a:moveTo>
                        <a:cubicBezTo>
                          <a:pt x="106" y="4"/>
                          <a:pt x="105" y="0"/>
                          <a:pt x="103" y="1"/>
                        </a:cubicBezTo>
                        <a:cubicBezTo>
                          <a:pt x="69" y="15"/>
                          <a:pt x="37" y="33"/>
                          <a:pt x="2" y="44"/>
                        </a:cubicBezTo>
                        <a:cubicBezTo>
                          <a:pt x="-1" y="45"/>
                          <a:pt x="0" y="50"/>
                          <a:pt x="3" y="49"/>
                        </a:cubicBezTo>
                        <a:cubicBezTo>
                          <a:pt x="38" y="37"/>
                          <a:pt x="71" y="20"/>
                          <a:pt x="104"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531;p47">
                    <a:extLst>
                      <a:ext uri="{FF2B5EF4-FFF2-40B4-BE49-F238E27FC236}">
                        <a16:creationId xmlns:a16="http://schemas.microsoft.com/office/drawing/2014/main" id="{AE1F1D3B-6453-4E0F-264F-22E3A633681D}"/>
                      </a:ext>
                    </a:extLst>
                  </p:cNvPr>
                  <p:cNvSpPr/>
                  <p:nvPr/>
                </p:nvSpPr>
                <p:spPr>
                  <a:xfrm>
                    <a:off x="5015520" y="2550240"/>
                    <a:ext cx="74160" cy="198720"/>
                  </a:xfrm>
                  <a:custGeom>
                    <a:avLst/>
                    <a:gdLst/>
                    <a:ahLst/>
                    <a:cxnLst/>
                    <a:rect l="l" t="t" r="r" b="b"/>
                    <a:pathLst>
                      <a:path w="206" h="552" extrusionOk="0">
                        <a:moveTo>
                          <a:pt x="26" y="488"/>
                        </a:moveTo>
                        <a:cubicBezTo>
                          <a:pt x="30" y="508"/>
                          <a:pt x="35" y="527"/>
                          <a:pt x="50" y="542"/>
                        </a:cubicBezTo>
                        <a:cubicBezTo>
                          <a:pt x="70" y="564"/>
                          <a:pt x="97" y="548"/>
                          <a:pt x="114" y="532"/>
                        </a:cubicBezTo>
                        <a:cubicBezTo>
                          <a:pt x="148" y="499"/>
                          <a:pt x="136" y="449"/>
                          <a:pt x="134" y="408"/>
                        </a:cubicBezTo>
                        <a:cubicBezTo>
                          <a:pt x="131" y="346"/>
                          <a:pt x="134" y="287"/>
                          <a:pt x="136" y="225"/>
                        </a:cubicBezTo>
                        <a:lnTo>
                          <a:pt x="136" y="225"/>
                        </a:lnTo>
                        <a:cubicBezTo>
                          <a:pt x="138" y="211"/>
                          <a:pt x="140" y="197"/>
                          <a:pt x="142" y="183"/>
                        </a:cubicBezTo>
                        <a:cubicBezTo>
                          <a:pt x="150" y="144"/>
                          <a:pt x="174" y="115"/>
                          <a:pt x="186" y="78"/>
                        </a:cubicBezTo>
                        <a:cubicBezTo>
                          <a:pt x="193" y="58"/>
                          <a:pt x="190" y="31"/>
                          <a:pt x="175" y="21"/>
                        </a:cubicBezTo>
                        <a:cubicBezTo>
                          <a:pt x="183" y="17"/>
                          <a:pt x="191" y="17"/>
                          <a:pt x="196" y="26"/>
                        </a:cubicBezTo>
                        <a:cubicBezTo>
                          <a:pt x="197" y="28"/>
                          <a:pt x="202" y="30"/>
                          <a:pt x="203" y="30"/>
                        </a:cubicBezTo>
                        <a:cubicBezTo>
                          <a:pt x="205" y="31"/>
                          <a:pt x="206" y="28"/>
                          <a:pt x="205" y="26"/>
                        </a:cubicBezTo>
                        <a:cubicBezTo>
                          <a:pt x="197" y="14"/>
                          <a:pt x="193" y="-4"/>
                          <a:pt x="171" y="2"/>
                        </a:cubicBezTo>
                        <a:cubicBezTo>
                          <a:pt x="143" y="10"/>
                          <a:pt x="115" y="35"/>
                          <a:pt x="98" y="58"/>
                        </a:cubicBezTo>
                        <a:cubicBezTo>
                          <a:pt x="74" y="92"/>
                          <a:pt x="55" y="129"/>
                          <a:pt x="39" y="167"/>
                        </a:cubicBezTo>
                        <a:cubicBezTo>
                          <a:pt x="32" y="186"/>
                          <a:pt x="23" y="206"/>
                          <a:pt x="16" y="227"/>
                        </a:cubicBezTo>
                        <a:cubicBezTo>
                          <a:pt x="-7" y="265"/>
                          <a:pt x="3" y="311"/>
                          <a:pt x="4" y="357"/>
                        </a:cubicBezTo>
                        <a:cubicBezTo>
                          <a:pt x="6" y="401"/>
                          <a:pt x="12" y="446"/>
                          <a:pt x="26" y="488"/>
                        </a:cubicBezTo>
                        <a:moveTo>
                          <a:pt x="39" y="494"/>
                        </a:moveTo>
                        <a:cubicBezTo>
                          <a:pt x="39" y="493"/>
                          <a:pt x="38" y="492"/>
                          <a:pt x="38" y="492"/>
                        </a:cubicBezTo>
                        <a:cubicBezTo>
                          <a:pt x="38" y="491"/>
                          <a:pt x="38" y="491"/>
                          <a:pt x="38" y="491"/>
                        </a:cubicBezTo>
                        <a:cubicBezTo>
                          <a:pt x="38" y="492"/>
                          <a:pt x="39" y="493"/>
                          <a:pt x="39" y="49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9" name="Google Shape;1532;p47">
                    <a:extLst>
                      <a:ext uri="{FF2B5EF4-FFF2-40B4-BE49-F238E27FC236}">
                        <a16:creationId xmlns:a16="http://schemas.microsoft.com/office/drawing/2014/main" id="{06865BE6-680A-B4A0-CA63-449B6CC393FB}"/>
                      </a:ext>
                    </a:extLst>
                  </p:cNvPr>
                  <p:cNvSpPr/>
                  <p:nvPr/>
                </p:nvSpPr>
                <p:spPr>
                  <a:xfrm>
                    <a:off x="4821480" y="2577960"/>
                    <a:ext cx="155880" cy="28800"/>
                  </a:xfrm>
                  <a:custGeom>
                    <a:avLst/>
                    <a:gdLst/>
                    <a:ahLst/>
                    <a:cxnLst/>
                    <a:rect l="l" t="t" r="r" b="b"/>
                    <a:pathLst>
                      <a:path w="433" h="80" extrusionOk="0">
                        <a:moveTo>
                          <a:pt x="2" y="80"/>
                        </a:moveTo>
                        <a:cubicBezTo>
                          <a:pt x="145" y="52"/>
                          <a:pt x="288" y="27"/>
                          <a:pt x="432" y="4"/>
                        </a:cubicBezTo>
                        <a:cubicBezTo>
                          <a:pt x="434" y="3"/>
                          <a:pt x="434" y="0"/>
                          <a:pt x="432" y="0"/>
                        </a:cubicBezTo>
                        <a:cubicBezTo>
                          <a:pt x="288" y="9"/>
                          <a:pt x="142" y="46"/>
                          <a:pt x="1" y="77"/>
                        </a:cubicBezTo>
                        <a:cubicBezTo>
                          <a:pt x="0" y="78"/>
                          <a:pt x="0" y="80"/>
                          <a:pt x="2"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533;p47">
                    <a:extLst>
                      <a:ext uri="{FF2B5EF4-FFF2-40B4-BE49-F238E27FC236}">
                        <a16:creationId xmlns:a16="http://schemas.microsoft.com/office/drawing/2014/main" id="{D6F993F4-7C9B-7308-8CDE-FCB252591F0C}"/>
                      </a:ext>
                    </a:extLst>
                  </p:cNvPr>
                  <p:cNvSpPr/>
                  <p:nvPr/>
                </p:nvSpPr>
                <p:spPr>
                  <a:xfrm>
                    <a:off x="4713120" y="2604240"/>
                    <a:ext cx="241920" cy="54360"/>
                  </a:xfrm>
                  <a:custGeom>
                    <a:avLst/>
                    <a:gdLst/>
                    <a:ahLst/>
                    <a:cxnLst/>
                    <a:rect l="l" t="t" r="r" b="b"/>
                    <a:pathLst>
                      <a:path w="672" h="151" extrusionOk="0">
                        <a:moveTo>
                          <a:pt x="2" y="150"/>
                        </a:moveTo>
                        <a:cubicBezTo>
                          <a:pt x="110" y="119"/>
                          <a:pt x="216" y="92"/>
                          <a:pt x="326" y="73"/>
                        </a:cubicBezTo>
                        <a:cubicBezTo>
                          <a:pt x="441" y="53"/>
                          <a:pt x="560" y="42"/>
                          <a:pt x="671" y="6"/>
                        </a:cubicBezTo>
                        <a:cubicBezTo>
                          <a:pt x="674" y="5"/>
                          <a:pt x="673" y="0"/>
                          <a:pt x="670" y="1"/>
                        </a:cubicBezTo>
                        <a:cubicBezTo>
                          <a:pt x="554" y="21"/>
                          <a:pt x="440" y="45"/>
                          <a:pt x="324" y="65"/>
                        </a:cubicBezTo>
                        <a:cubicBezTo>
                          <a:pt x="213" y="84"/>
                          <a:pt x="108" y="113"/>
                          <a:pt x="2" y="149"/>
                        </a:cubicBezTo>
                        <a:cubicBezTo>
                          <a:pt x="0" y="149"/>
                          <a:pt x="1" y="151"/>
                          <a:pt x="2" y="151"/>
                        </a:cubicBezTo>
                        <a:lnTo>
                          <a:pt x="2" y="150"/>
                        </a:lnTo>
                        <a:close/>
                      </a:path>
                    </a:pathLst>
                  </a:custGeom>
                  <a:solidFill>
                    <a:schemeClr val="dk1"/>
                  </a:solidFill>
                  <a:ln>
                    <a:noFill/>
                  </a:ln>
                </p:spPr>
                <p:txBody>
                  <a:bodyPr spcFirstLastPara="1" wrap="square" lIns="90000" tIns="9350" rIns="90000" bIns="9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1" name="Google Shape;1534;p47">
                    <a:extLst>
                      <a:ext uri="{FF2B5EF4-FFF2-40B4-BE49-F238E27FC236}">
                        <a16:creationId xmlns:a16="http://schemas.microsoft.com/office/drawing/2014/main" id="{FFF094F1-7A88-787D-4D27-C96A36B4EE3E}"/>
                      </a:ext>
                    </a:extLst>
                  </p:cNvPr>
                  <p:cNvSpPr/>
                  <p:nvPr/>
                </p:nvSpPr>
                <p:spPr>
                  <a:xfrm>
                    <a:off x="4611600" y="2583720"/>
                    <a:ext cx="238320" cy="72360"/>
                  </a:xfrm>
                  <a:custGeom>
                    <a:avLst/>
                    <a:gdLst/>
                    <a:ahLst/>
                    <a:cxnLst/>
                    <a:rect l="l" t="t" r="r" b="b"/>
                    <a:pathLst>
                      <a:path w="662" h="201" extrusionOk="0">
                        <a:moveTo>
                          <a:pt x="660" y="0"/>
                        </a:moveTo>
                        <a:cubicBezTo>
                          <a:pt x="542" y="19"/>
                          <a:pt x="428" y="57"/>
                          <a:pt x="313" y="87"/>
                        </a:cubicBezTo>
                        <a:cubicBezTo>
                          <a:pt x="205" y="114"/>
                          <a:pt x="98" y="145"/>
                          <a:pt x="1" y="199"/>
                        </a:cubicBezTo>
                        <a:cubicBezTo>
                          <a:pt x="0" y="200"/>
                          <a:pt x="1" y="201"/>
                          <a:pt x="2" y="201"/>
                        </a:cubicBezTo>
                        <a:cubicBezTo>
                          <a:pt x="100" y="150"/>
                          <a:pt x="208" y="121"/>
                          <a:pt x="314" y="94"/>
                        </a:cubicBezTo>
                        <a:cubicBezTo>
                          <a:pt x="430" y="64"/>
                          <a:pt x="544" y="31"/>
                          <a:pt x="661" y="4"/>
                        </a:cubicBezTo>
                        <a:cubicBezTo>
                          <a:pt x="663" y="3"/>
                          <a:pt x="662" y="0"/>
                          <a:pt x="660" y="0"/>
                        </a:cubicBezTo>
                        <a:close/>
                      </a:path>
                    </a:pathLst>
                  </a:custGeom>
                  <a:solidFill>
                    <a:schemeClr val="dk1"/>
                  </a:solidFill>
                  <a:ln>
                    <a:noFill/>
                  </a:ln>
                </p:spPr>
                <p:txBody>
                  <a:bodyPr spcFirstLastPara="1" wrap="square" lIns="90000" tIns="27350" rIns="90000" bIns="27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2" name="Google Shape;1535;p47">
                    <a:extLst>
                      <a:ext uri="{FF2B5EF4-FFF2-40B4-BE49-F238E27FC236}">
                        <a16:creationId xmlns:a16="http://schemas.microsoft.com/office/drawing/2014/main" id="{58FE18A6-48FD-1E26-1CAA-4FAF02D1F34E}"/>
                      </a:ext>
                    </a:extLst>
                  </p:cNvPr>
                  <p:cNvSpPr/>
                  <p:nvPr/>
                </p:nvSpPr>
                <p:spPr>
                  <a:xfrm>
                    <a:off x="4584240" y="2608560"/>
                    <a:ext cx="214200" cy="85680"/>
                  </a:xfrm>
                  <a:custGeom>
                    <a:avLst/>
                    <a:gdLst/>
                    <a:ahLst/>
                    <a:cxnLst/>
                    <a:rect l="l" t="t" r="r" b="b"/>
                    <a:pathLst>
                      <a:path w="595" h="238" extrusionOk="0">
                        <a:moveTo>
                          <a:pt x="592" y="0"/>
                        </a:moveTo>
                        <a:cubicBezTo>
                          <a:pt x="405" y="26"/>
                          <a:pt x="246" y="145"/>
                          <a:pt x="65" y="190"/>
                        </a:cubicBezTo>
                        <a:cubicBezTo>
                          <a:pt x="64" y="190"/>
                          <a:pt x="64" y="191"/>
                          <a:pt x="65" y="191"/>
                        </a:cubicBezTo>
                        <a:cubicBezTo>
                          <a:pt x="88" y="186"/>
                          <a:pt x="111" y="180"/>
                          <a:pt x="134" y="174"/>
                        </a:cubicBezTo>
                        <a:cubicBezTo>
                          <a:pt x="89" y="192"/>
                          <a:pt x="45" y="214"/>
                          <a:pt x="1" y="235"/>
                        </a:cubicBezTo>
                        <a:cubicBezTo>
                          <a:pt x="-1" y="236"/>
                          <a:pt x="1" y="239"/>
                          <a:pt x="3" y="238"/>
                        </a:cubicBezTo>
                        <a:cubicBezTo>
                          <a:pt x="56" y="214"/>
                          <a:pt x="109" y="190"/>
                          <a:pt x="162" y="167"/>
                        </a:cubicBezTo>
                        <a:cubicBezTo>
                          <a:pt x="163" y="167"/>
                          <a:pt x="163" y="165"/>
                          <a:pt x="163" y="164"/>
                        </a:cubicBezTo>
                        <a:cubicBezTo>
                          <a:pt x="308" y="116"/>
                          <a:pt x="443" y="39"/>
                          <a:pt x="594" y="5"/>
                        </a:cubicBezTo>
                        <a:cubicBezTo>
                          <a:pt x="597" y="4"/>
                          <a:pt x="595" y="0"/>
                          <a:pt x="592" y="0"/>
                        </a:cubicBezTo>
                        <a:close/>
                      </a:path>
                    </a:pathLst>
                  </a:custGeom>
                  <a:solidFill>
                    <a:schemeClr val="dk1"/>
                  </a:solidFill>
                  <a:ln>
                    <a:noFill/>
                  </a:ln>
                </p:spPr>
                <p:txBody>
                  <a:bodyPr spcFirstLastPara="1" wrap="square" lIns="90000" tIns="40675" rIns="90000" bIns="40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3" name="Google Shape;1536;p47">
                    <a:extLst>
                      <a:ext uri="{FF2B5EF4-FFF2-40B4-BE49-F238E27FC236}">
                        <a16:creationId xmlns:a16="http://schemas.microsoft.com/office/drawing/2014/main" id="{F3BB4CC9-9E91-FA36-9B11-EE6DF0D8406B}"/>
                      </a:ext>
                    </a:extLst>
                  </p:cNvPr>
                  <p:cNvSpPr/>
                  <p:nvPr/>
                </p:nvSpPr>
                <p:spPr>
                  <a:xfrm>
                    <a:off x="4720680" y="2638440"/>
                    <a:ext cx="37800" cy="12240"/>
                  </a:xfrm>
                  <a:custGeom>
                    <a:avLst/>
                    <a:gdLst/>
                    <a:ahLst/>
                    <a:cxnLst/>
                    <a:rect l="l" t="t" r="r" b="b"/>
                    <a:pathLst>
                      <a:path w="105" h="34" extrusionOk="0">
                        <a:moveTo>
                          <a:pt x="104" y="4"/>
                        </a:moveTo>
                        <a:cubicBezTo>
                          <a:pt x="106" y="3"/>
                          <a:pt x="105" y="0"/>
                          <a:pt x="103" y="0"/>
                        </a:cubicBezTo>
                        <a:cubicBezTo>
                          <a:pt x="69" y="7"/>
                          <a:pt x="35" y="19"/>
                          <a:pt x="2" y="31"/>
                        </a:cubicBezTo>
                        <a:cubicBezTo>
                          <a:pt x="0" y="31"/>
                          <a:pt x="1" y="35"/>
                          <a:pt x="3" y="34"/>
                        </a:cubicBezTo>
                        <a:cubicBezTo>
                          <a:pt x="37" y="24"/>
                          <a:pt x="71" y="14"/>
                          <a:pt x="104"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4" name="Google Shape;1537;p47">
                    <a:extLst>
                      <a:ext uri="{FF2B5EF4-FFF2-40B4-BE49-F238E27FC236}">
                        <a16:creationId xmlns:a16="http://schemas.microsoft.com/office/drawing/2014/main" id="{AE8DD843-4244-D907-EED0-D39A104523FB}"/>
                      </a:ext>
                    </a:extLst>
                  </p:cNvPr>
                  <p:cNvSpPr/>
                  <p:nvPr/>
                </p:nvSpPr>
                <p:spPr>
                  <a:xfrm>
                    <a:off x="4763160" y="2605680"/>
                    <a:ext cx="222480" cy="58320"/>
                  </a:xfrm>
                  <a:custGeom>
                    <a:avLst/>
                    <a:gdLst/>
                    <a:ahLst/>
                    <a:cxnLst/>
                    <a:rect l="l" t="t" r="r" b="b"/>
                    <a:pathLst>
                      <a:path w="618" h="162" extrusionOk="0">
                        <a:moveTo>
                          <a:pt x="315" y="93"/>
                        </a:moveTo>
                        <a:cubicBezTo>
                          <a:pt x="208" y="108"/>
                          <a:pt x="103" y="123"/>
                          <a:pt x="1" y="160"/>
                        </a:cubicBezTo>
                        <a:cubicBezTo>
                          <a:pt x="0" y="160"/>
                          <a:pt x="0" y="163"/>
                          <a:pt x="2" y="162"/>
                        </a:cubicBezTo>
                        <a:cubicBezTo>
                          <a:pt x="104" y="126"/>
                          <a:pt x="210" y="116"/>
                          <a:pt x="317" y="101"/>
                        </a:cubicBezTo>
                        <a:cubicBezTo>
                          <a:pt x="424" y="86"/>
                          <a:pt x="519" y="50"/>
                          <a:pt x="617" y="6"/>
                        </a:cubicBezTo>
                        <a:cubicBezTo>
                          <a:pt x="620" y="4"/>
                          <a:pt x="618" y="0"/>
                          <a:pt x="615" y="1"/>
                        </a:cubicBezTo>
                        <a:cubicBezTo>
                          <a:pt x="568" y="16"/>
                          <a:pt x="523" y="38"/>
                          <a:pt x="476" y="55"/>
                        </a:cubicBezTo>
                        <a:cubicBezTo>
                          <a:pt x="424" y="74"/>
                          <a:pt x="370" y="85"/>
                          <a:pt x="315" y="93"/>
                        </a:cubicBezTo>
                        <a:close/>
                      </a:path>
                    </a:pathLst>
                  </a:custGeom>
                  <a:solidFill>
                    <a:schemeClr val="dk1"/>
                  </a:solidFill>
                  <a:ln>
                    <a:noFill/>
                  </a:ln>
                </p:spPr>
                <p:txBody>
                  <a:bodyPr spcFirstLastPara="1" wrap="square" lIns="90000" tIns="13300" rIns="90000" bIns="13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5" name="Google Shape;1538;p47">
                    <a:extLst>
                      <a:ext uri="{FF2B5EF4-FFF2-40B4-BE49-F238E27FC236}">
                        <a16:creationId xmlns:a16="http://schemas.microsoft.com/office/drawing/2014/main" id="{68221172-F44E-C741-6887-50DF67F3509B}"/>
                      </a:ext>
                    </a:extLst>
                  </p:cNvPr>
                  <p:cNvSpPr/>
                  <p:nvPr/>
                </p:nvSpPr>
                <p:spPr>
                  <a:xfrm>
                    <a:off x="4676760" y="2566080"/>
                    <a:ext cx="123840" cy="46440"/>
                  </a:xfrm>
                  <a:custGeom>
                    <a:avLst/>
                    <a:gdLst/>
                    <a:ahLst/>
                    <a:cxnLst/>
                    <a:rect l="l" t="t" r="r" b="b"/>
                    <a:pathLst>
                      <a:path w="344" h="129" extrusionOk="0">
                        <a:moveTo>
                          <a:pt x="5" y="129"/>
                        </a:moveTo>
                        <a:cubicBezTo>
                          <a:pt x="115" y="78"/>
                          <a:pt x="227" y="38"/>
                          <a:pt x="343" y="5"/>
                        </a:cubicBezTo>
                        <a:cubicBezTo>
                          <a:pt x="345" y="4"/>
                          <a:pt x="344" y="0"/>
                          <a:pt x="342" y="1"/>
                        </a:cubicBezTo>
                        <a:cubicBezTo>
                          <a:pt x="224" y="27"/>
                          <a:pt x="111" y="74"/>
                          <a:pt x="2" y="124"/>
                        </a:cubicBezTo>
                        <a:cubicBezTo>
                          <a:pt x="-1" y="126"/>
                          <a:pt x="2" y="130"/>
                          <a:pt x="5" y="12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 name="Google Shape;1539;p47">
                    <a:extLst>
                      <a:ext uri="{FF2B5EF4-FFF2-40B4-BE49-F238E27FC236}">
                        <a16:creationId xmlns:a16="http://schemas.microsoft.com/office/drawing/2014/main" id="{4FB4DDBF-42C4-DD88-B3B9-F86797EBF7FB}"/>
                      </a:ext>
                    </a:extLst>
                  </p:cNvPr>
                  <p:cNvSpPr/>
                  <p:nvPr/>
                </p:nvSpPr>
                <p:spPr>
                  <a:xfrm>
                    <a:off x="4731840" y="2565720"/>
                    <a:ext cx="52920" cy="18360"/>
                  </a:xfrm>
                  <a:custGeom>
                    <a:avLst/>
                    <a:gdLst/>
                    <a:ahLst/>
                    <a:cxnLst/>
                    <a:rect l="l" t="t" r="r" b="b"/>
                    <a:pathLst>
                      <a:path w="147" h="51" extrusionOk="0">
                        <a:moveTo>
                          <a:pt x="2" y="51"/>
                        </a:moveTo>
                        <a:cubicBezTo>
                          <a:pt x="50" y="36"/>
                          <a:pt x="99" y="22"/>
                          <a:pt x="146" y="4"/>
                        </a:cubicBezTo>
                        <a:cubicBezTo>
                          <a:pt x="148" y="3"/>
                          <a:pt x="147" y="0"/>
                          <a:pt x="145" y="1"/>
                        </a:cubicBezTo>
                        <a:cubicBezTo>
                          <a:pt x="98" y="19"/>
                          <a:pt x="49" y="31"/>
                          <a:pt x="2" y="49"/>
                        </a:cubicBezTo>
                        <a:cubicBezTo>
                          <a:pt x="0" y="49"/>
                          <a:pt x="1" y="52"/>
                          <a:pt x="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7" name="Google Shape;1540;p47">
                    <a:extLst>
                      <a:ext uri="{FF2B5EF4-FFF2-40B4-BE49-F238E27FC236}">
                        <a16:creationId xmlns:a16="http://schemas.microsoft.com/office/drawing/2014/main" id="{F603CB8F-5796-DE4F-014B-9505FC487D7E}"/>
                      </a:ext>
                    </a:extLst>
                  </p:cNvPr>
                  <p:cNvSpPr/>
                  <p:nvPr/>
                </p:nvSpPr>
                <p:spPr>
                  <a:xfrm>
                    <a:off x="4564440" y="2650680"/>
                    <a:ext cx="88200" cy="44640"/>
                  </a:xfrm>
                  <a:custGeom>
                    <a:avLst/>
                    <a:gdLst/>
                    <a:ahLst/>
                    <a:cxnLst/>
                    <a:rect l="l" t="t" r="r" b="b"/>
                    <a:pathLst>
                      <a:path w="245" h="124" extrusionOk="0">
                        <a:moveTo>
                          <a:pt x="3" y="124"/>
                        </a:moveTo>
                        <a:cubicBezTo>
                          <a:pt x="74" y="66"/>
                          <a:pt x="161" y="38"/>
                          <a:pt x="244" y="6"/>
                        </a:cubicBezTo>
                        <a:cubicBezTo>
                          <a:pt x="247" y="4"/>
                          <a:pt x="246" y="0"/>
                          <a:pt x="243" y="1"/>
                        </a:cubicBezTo>
                        <a:cubicBezTo>
                          <a:pt x="157" y="27"/>
                          <a:pt x="70" y="61"/>
                          <a:pt x="1" y="121"/>
                        </a:cubicBezTo>
                        <a:cubicBezTo>
                          <a:pt x="-1" y="122"/>
                          <a:pt x="2" y="125"/>
                          <a:pt x="3" y="123"/>
                        </a:cubicBezTo>
                        <a:lnTo>
                          <a:pt x="3" y="1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8" name="Google Shape;1541;p47">
                    <a:extLst>
                      <a:ext uri="{FF2B5EF4-FFF2-40B4-BE49-F238E27FC236}">
                        <a16:creationId xmlns:a16="http://schemas.microsoft.com/office/drawing/2014/main" id="{1C7B970B-D55C-36DE-2904-1E38E4BE8496}"/>
                      </a:ext>
                    </a:extLst>
                  </p:cNvPr>
                  <p:cNvSpPr/>
                  <p:nvPr/>
                </p:nvSpPr>
                <p:spPr>
                  <a:xfrm>
                    <a:off x="4645440" y="2639160"/>
                    <a:ext cx="33480" cy="10080"/>
                  </a:xfrm>
                  <a:custGeom>
                    <a:avLst/>
                    <a:gdLst/>
                    <a:ahLst/>
                    <a:cxnLst/>
                    <a:rect l="l" t="t" r="r" b="b"/>
                    <a:pathLst>
                      <a:path w="93" h="28" extrusionOk="0">
                        <a:moveTo>
                          <a:pt x="93" y="2"/>
                        </a:moveTo>
                        <a:cubicBezTo>
                          <a:pt x="94" y="2"/>
                          <a:pt x="94" y="0"/>
                          <a:pt x="93" y="0"/>
                        </a:cubicBezTo>
                        <a:cubicBezTo>
                          <a:pt x="61" y="4"/>
                          <a:pt x="31" y="13"/>
                          <a:pt x="1" y="25"/>
                        </a:cubicBezTo>
                        <a:cubicBezTo>
                          <a:pt x="0" y="26"/>
                          <a:pt x="0" y="29"/>
                          <a:pt x="2" y="28"/>
                        </a:cubicBezTo>
                        <a:cubicBezTo>
                          <a:pt x="32" y="18"/>
                          <a:pt x="63" y="10"/>
                          <a:pt x="9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9" name="Google Shape;1542;p47">
                    <a:extLst>
                      <a:ext uri="{FF2B5EF4-FFF2-40B4-BE49-F238E27FC236}">
                        <a16:creationId xmlns:a16="http://schemas.microsoft.com/office/drawing/2014/main" id="{42207BE1-DD75-21B3-79FF-90F306CD66D9}"/>
                      </a:ext>
                    </a:extLst>
                  </p:cNvPr>
                  <p:cNvSpPr/>
                  <p:nvPr/>
                </p:nvSpPr>
                <p:spPr>
                  <a:xfrm>
                    <a:off x="4563720" y="2631240"/>
                    <a:ext cx="90360" cy="46080"/>
                  </a:xfrm>
                  <a:custGeom>
                    <a:avLst/>
                    <a:gdLst/>
                    <a:ahLst/>
                    <a:cxnLst/>
                    <a:rect l="l" t="t" r="r" b="b"/>
                    <a:pathLst>
                      <a:path w="251" h="128" extrusionOk="0">
                        <a:moveTo>
                          <a:pt x="3" y="128"/>
                        </a:moveTo>
                        <a:cubicBezTo>
                          <a:pt x="81" y="79"/>
                          <a:pt x="164" y="39"/>
                          <a:pt x="250" y="5"/>
                        </a:cubicBezTo>
                        <a:cubicBezTo>
                          <a:pt x="252" y="4"/>
                          <a:pt x="252" y="0"/>
                          <a:pt x="249" y="0"/>
                        </a:cubicBezTo>
                        <a:cubicBezTo>
                          <a:pt x="160" y="27"/>
                          <a:pt x="78" y="73"/>
                          <a:pt x="1" y="125"/>
                        </a:cubicBezTo>
                        <a:cubicBezTo>
                          <a:pt x="-1" y="126"/>
                          <a:pt x="1" y="129"/>
                          <a:pt x="3" y="128"/>
                        </a:cubicBezTo>
                        <a:close/>
                      </a:path>
                    </a:pathLst>
                  </a:custGeom>
                  <a:solidFill>
                    <a:schemeClr val="dk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0" name="Google Shape;1543;p47">
                    <a:extLst>
                      <a:ext uri="{FF2B5EF4-FFF2-40B4-BE49-F238E27FC236}">
                        <a16:creationId xmlns:a16="http://schemas.microsoft.com/office/drawing/2014/main" id="{DAAA1843-4826-0281-D2F7-68EA075DDF9A}"/>
                      </a:ext>
                    </a:extLst>
                  </p:cNvPr>
                  <p:cNvSpPr/>
                  <p:nvPr/>
                </p:nvSpPr>
                <p:spPr>
                  <a:xfrm>
                    <a:off x="4651560" y="2621520"/>
                    <a:ext cx="24840" cy="7920"/>
                  </a:xfrm>
                  <a:custGeom>
                    <a:avLst/>
                    <a:gdLst/>
                    <a:ahLst/>
                    <a:cxnLst/>
                    <a:rect l="l" t="t" r="r" b="b"/>
                    <a:pathLst>
                      <a:path w="69" h="22" extrusionOk="0">
                        <a:moveTo>
                          <a:pt x="3" y="22"/>
                        </a:moveTo>
                        <a:cubicBezTo>
                          <a:pt x="25" y="15"/>
                          <a:pt x="46" y="6"/>
                          <a:pt x="68" y="3"/>
                        </a:cubicBezTo>
                        <a:cubicBezTo>
                          <a:pt x="70" y="3"/>
                          <a:pt x="70" y="0"/>
                          <a:pt x="68" y="0"/>
                        </a:cubicBezTo>
                        <a:cubicBezTo>
                          <a:pt x="45" y="1"/>
                          <a:pt x="24" y="10"/>
                          <a:pt x="2" y="18"/>
                        </a:cubicBezTo>
                        <a:cubicBezTo>
                          <a:pt x="0" y="19"/>
                          <a:pt x="1" y="22"/>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1" name="Google Shape;1544;p47">
                    <a:extLst>
                      <a:ext uri="{FF2B5EF4-FFF2-40B4-BE49-F238E27FC236}">
                        <a16:creationId xmlns:a16="http://schemas.microsoft.com/office/drawing/2014/main" id="{2F33D717-08FE-29BE-F7EC-E982E06BBB1D}"/>
                      </a:ext>
                    </a:extLst>
                  </p:cNvPr>
                  <p:cNvSpPr/>
                  <p:nvPr/>
                </p:nvSpPr>
                <p:spPr>
                  <a:xfrm>
                    <a:off x="4656240" y="2585520"/>
                    <a:ext cx="62280" cy="33480"/>
                  </a:xfrm>
                  <a:custGeom>
                    <a:avLst/>
                    <a:gdLst/>
                    <a:ahLst/>
                    <a:cxnLst/>
                    <a:rect l="l" t="t" r="r" b="b"/>
                    <a:pathLst>
                      <a:path w="173" h="93" extrusionOk="0">
                        <a:moveTo>
                          <a:pt x="172" y="5"/>
                        </a:moveTo>
                        <a:cubicBezTo>
                          <a:pt x="174" y="4"/>
                          <a:pt x="173" y="0"/>
                          <a:pt x="170" y="1"/>
                        </a:cubicBezTo>
                        <a:cubicBezTo>
                          <a:pt x="110" y="23"/>
                          <a:pt x="58" y="62"/>
                          <a:pt x="1" y="91"/>
                        </a:cubicBezTo>
                        <a:cubicBezTo>
                          <a:pt x="0" y="91"/>
                          <a:pt x="1" y="93"/>
                          <a:pt x="2" y="93"/>
                        </a:cubicBezTo>
                        <a:cubicBezTo>
                          <a:pt x="62" y="70"/>
                          <a:pt x="115" y="33"/>
                          <a:pt x="17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2" name="Google Shape;1545;p47">
                    <a:extLst>
                      <a:ext uri="{FF2B5EF4-FFF2-40B4-BE49-F238E27FC236}">
                        <a16:creationId xmlns:a16="http://schemas.microsoft.com/office/drawing/2014/main" id="{DAA7F64D-D0CC-E099-4B02-0735B827B963}"/>
                      </a:ext>
                    </a:extLst>
                  </p:cNvPr>
                  <p:cNvSpPr/>
                  <p:nvPr/>
                </p:nvSpPr>
                <p:spPr>
                  <a:xfrm>
                    <a:off x="4692600" y="2578680"/>
                    <a:ext cx="32760" cy="14760"/>
                  </a:xfrm>
                  <a:custGeom>
                    <a:avLst/>
                    <a:gdLst/>
                    <a:ahLst/>
                    <a:cxnLst/>
                    <a:rect l="l" t="t" r="r" b="b"/>
                    <a:pathLst>
                      <a:path w="91" h="41" extrusionOk="0">
                        <a:moveTo>
                          <a:pt x="4" y="41"/>
                        </a:moveTo>
                        <a:cubicBezTo>
                          <a:pt x="33" y="30"/>
                          <a:pt x="60" y="15"/>
                          <a:pt x="90" y="5"/>
                        </a:cubicBezTo>
                        <a:cubicBezTo>
                          <a:pt x="92" y="4"/>
                          <a:pt x="91" y="0"/>
                          <a:pt x="89" y="1"/>
                        </a:cubicBezTo>
                        <a:cubicBezTo>
                          <a:pt x="58" y="9"/>
                          <a:pt x="31" y="25"/>
                          <a:pt x="2" y="37"/>
                        </a:cubicBezTo>
                        <a:cubicBezTo>
                          <a:pt x="0" y="38"/>
                          <a:pt x="1" y="42"/>
                          <a:pt x="4"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3" name="Google Shape;1546;p47">
                    <a:extLst>
                      <a:ext uri="{FF2B5EF4-FFF2-40B4-BE49-F238E27FC236}">
                        <a16:creationId xmlns:a16="http://schemas.microsoft.com/office/drawing/2014/main" id="{85F41090-2005-BC2E-14AB-8110EA0836E8}"/>
                      </a:ext>
                    </a:extLst>
                  </p:cNvPr>
                  <p:cNvSpPr/>
                  <p:nvPr/>
                </p:nvSpPr>
                <p:spPr>
                  <a:xfrm>
                    <a:off x="4721400" y="2572560"/>
                    <a:ext cx="114480" cy="37800"/>
                  </a:xfrm>
                  <a:custGeom>
                    <a:avLst/>
                    <a:gdLst/>
                    <a:ahLst/>
                    <a:cxnLst/>
                    <a:rect l="l" t="t" r="r" b="b"/>
                    <a:pathLst>
                      <a:path w="318" h="105" extrusionOk="0">
                        <a:moveTo>
                          <a:pt x="3" y="105"/>
                        </a:moveTo>
                        <a:cubicBezTo>
                          <a:pt x="44" y="75"/>
                          <a:pt x="95" y="65"/>
                          <a:pt x="144" y="55"/>
                        </a:cubicBezTo>
                        <a:cubicBezTo>
                          <a:pt x="202" y="42"/>
                          <a:pt x="262" y="28"/>
                          <a:pt x="317" y="5"/>
                        </a:cubicBezTo>
                        <a:cubicBezTo>
                          <a:pt x="320" y="4"/>
                          <a:pt x="319" y="0"/>
                          <a:pt x="316" y="1"/>
                        </a:cubicBezTo>
                        <a:cubicBezTo>
                          <a:pt x="254" y="16"/>
                          <a:pt x="194" y="35"/>
                          <a:pt x="132" y="50"/>
                        </a:cubicBezTo>
                        <a:cubicBezTo>
                          <a:pt x="86" y="61"/>
                          <a:pt x="39" y="73"/>
                          <a:pt x="1" y="102"/>
                        </a:cubicBezTo>
                        <a:cubicBezTo>
                          <a:pt x="-1" y="104"/>
                          <a:pt x="1" y="106"/>
                          <a:pt x="3" y="10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4" name="Google Shape;1547;p47">
                    <a:extLst>
                      <a:ext uri="{FF2B5EF4-FFF2-40B4-BE49-F238E27FC236}">
                        <a16:creationId xmlns:a16="http://schemas.microsoft.com/office/drawing/2014/main" id="{E2F50A37-582A-4098-A86C-5BA1389BE9D2}"/>
                      </a:ext>
                    </a:extLst>
                  </p:cNvPr>
                  <p:cNvSpPr/>
                  <p:nvPr/>
                </p:nvSpPr>
                <p:spPr>
                  <a:xfrm>
                    <a:off x="4817520" y="2567520"/>
                    <a:ext cx="18720" cy="5040"/>
                  </a:xfrm>
                  <a:custGeom>
                    <a:avLst/>
                    <a:gdLst/>
                    <a:ahLst/>
                    <a:cxnLst/>
                    <a:rect l="l" t="t" r="r" b="b"/>
                    <a:pathLst>
                      <a:path w="52" h="14" extrusionOk="0">
                        <a:moveTo>
                          <a:pt x="3" y="14"/>
                        </a:moveTo>
                        <a:cubicBezTo>
                          <a:pt x="19" y="11"/>
                          <a:pt x="35" y="9"/>
                          <a:pt x="51" y="4"/>
                        </a:cubicBezTo>
                        <a:cubicBezTo>
                          <a:pt x="54" y="4"/>
                          <a:pt x="53" y="0"/>
                          <a:pt x="50" y="1"/>
                        </a:cubicBezTo>
                        <a:cubicBezTo>
                          <a:pt x="34" y="3"/>
                          <a:pt x="18" y="6"/>
                          <a:pt x="2" y="10"/>
                        </a:cubicBezTo>
                        <a:cubicBezTo>
                          <a:pt x="-1" y="11"/>
                          <a:pt x="0" y="15"/>
                          <a:pt x="3"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5" name="Google Shape;1548;p47">
                    <a:extLst>
                      <a:ext uri="{FF2B5EF4-FFF2-40B4-BE49-F238E27FC236}">
                        <a16:creationId xmlns:a16="http://schemas.microsoft.com/office/drawing/2014/main" id="{678F8B6A-9BC4-B2E1-559F-F3FDBFB2AB97}"/>
                      </a:ext>
                    </a:extLst>
                  </p:cNvPr>
                  <p:cNvSpPr/>
                  <p:nvPr/>
                </p:nvSpPr>
                <p:spPr>
                  <a:xfrm>
                    <a:off x="4847760" y="2553120"/>
                    <a:ext cx="71280" cy="14760"/>
                  </a:xfrm>
                  <a:custGeom>
                    <a:avLst/>
                    <a:gdLst/>
                    <a:ahLst/>
                    <a:cxnLst/>
                    <a:rect l="l" t="t" r="r" b="b"/>
                    <a:pathLst>
                      <a:path w="198" h="41" extrusionOk="0">
                        <a:moveTo>
                          <a:pt x="2" y="41"/>
                        </a:moveTo>
                        <a:cubicBezTo>
                          <a:pt x="61" y="16"/>
                          <a:pt x="134" y="20"/>
                          <a:pt x="197" y="4"/>
                        </a:cubicBezTo>
                        <a:cubicBezTo>
                          <a:pt x="199" y="4"/>
                          <a:pt x="199" y="0"/>
                          <a:pt x="196" y="0"/>
                        </a:cubicBezTo>
                        <a:cubicBezTo>
                          <a:pt x="161" y="4"/>
                          <a:pt x="127" y="11"/>
                          <a:pt x="92" y="16"/>
                        </a:cubicBezTo>
                        <a:cubicBezTo>
                          <a:pt x="62" y="22"/>
                          <a:pt x="30" y="25"/>
                          <a:pt x="1" y="39"/>
                        </a:cubicBezTo>
                        <a:cubicBezTo>
                          <a:pt x="0" y="40"/>
                          <a:pt x="1" y="41"/>
                          <a:pt x="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6" name="Google Shape;1549;p47">
                    <a:extLst>
                      <a:ext uri="{FF2B5EF4-FFF2-40B4-BE49-F238E27FC236}">
                        <a16:creationId xmlns:a16="http://schemas.microsoft.com/office/drawing/2014/main" id="{6331C636-A88D-D20A-AFF7-6093A4FD46DE}"/>
                      </a:ext>
                    </a:extLst>
                  </p:cNvPr>
                  <p:cNvSpPr/>
                  <p:nvPr/>
                </p:nvSpPr>
                <p:spPr>
                  <a:xfrm>
                    <a:off x="4839840" y="2520720"/>
                    <a:ext cx="73440" cy="30960"/>
                  </a:xfrm>
                  <a:custGeom>
                    <a:avLst/>
                    <a:gdLst/>
                    <a:ahLst/>
                    <a:cxnLst/>
                    <a:rect l="l" t="t" r="r" b="b"/>
                    <a:pathLst>
                      <a:path w="204" h="86" extrusionOk="0">
                        <a:moveTo>
                          <a:pt x="2" y="86"/>
                        </a:moveTo>
                        <a:cubicBezTo>
                          <a:pt x="72" y="70"/>
                          <a:pt x="141" y="43"/>
                          <a:pt x="203" y="6"/>
                        </a:cubicBezTo>
                        <a:cubicBezTo>
                          <a:pt x="206" y="4"/>
                          <a:pt x="203" y="0"/>
                          <a:pt x="200" y="1"/>
                        </a:cubicBezTo>
                        <a:cubicBezTo>
                          <a:pt x="134" y="30"/>
                          <a:pt x="71" y="64"/>
                          <a:pt x="2" y="84"/>
                        </a:cubicBezTo>
                        <a:cubicBezTo>
                          <a:pt x="0" y="84"/>
                          <a:pt x="1" y="87"/>
                          <a:pt x="2"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7" name="Google Shape;1550;p47">
                    <a:extLst>
                      <a:ext uri="{FF2B5EF4-FFF2-40B4-BE49-F238E27FC236}">
                        <a16:creationId xmlns:a16="http://schemas.microsoft.com/office/drawing/2014/main" id="{47BE4A0B-CC33-2BCC-59B1-BD33132D86DE}"/>
                      </a:ext>
                    </a:extLst>
                  </p:cNvPr>
                  <p:cNvSpPr/>
                  <p:nvPr/>
                </p:nvSpPr>
                <p:spPr>
                  <a:xfrm>
                    <a:off x="4906800" y="2516400"/>
                    <a:ext cx="20160" cy="12240"/>
                  </a:xfrm>
                  <a:custGeom>
                    <a:avLst/>
                    <a:gdLst/>
                    <a:ahLst/>
                    <a:cxnLst/>
                    <a:rect l="l" t="t" r="r" b="b"/>
                    <a:pathLst>
                      <a:path w="56" h="34" extrusionOk="0">
                        <a:moveTo>
                          <a:pt x="3" y="34"/>
                        </a:moveTo>
                        <a:cubicBezTo>
                          <a:pt x="21" y="25"/>
                          <a:pt x="38" y="13"/>
                          <a:pt x="56" y="3"/>
                        </a:cubicBezTo>
                        <a:cubicBezTo>
                          <a:pt x="57" y="3"/>
                          <a:pt x="56" y="0"/>
                          <a:pt x="55" y="1"/>
                        </a:cubicBezTo>
                        <a:cubicBezTo>
                          <a:pt x="36" y="11"/>
                          <a:pt x="19" y="21"/>
                          <a:pt x="1" y="31"/>
                        </a:cubicBezTo>
                        <a:cubicBezTo>
                          <a:pt x="-1"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8" name="Google Shape;1551;p47">
                    <a:extLst>
                      <a:ext uri="{FF2B5EF4-FFF2-40B4-BE49-F238E27FC236}">
                        <a16:creationId xmlns:a16="http://schemas.microsoft.com/office/drawing/2014/main" id="{ECD62926-82CE-A2FD-EF12-A0D731A4D323}"/>
                      </a:ext>
                    </a:extLst>
                  </p:cNvPr>
                  <p:cNvSpPr/>
                  <p:nvPr/>
                </p:nvSpPr>
                <p:spPr>
                  <a:xfrm>
                    <a:off x="4211640" y="2724480"/>
                    <a:ext cx="222480" cy="26280"/>
                  </a:xfrm>
                  <a:custGeom>
                    <a:avLst/>
                    <a:gdLst/>
                    <a:ahLst/>
                    <a:cxnLst/>
                    <a:rect l="l" t="t" r="r" b="b"/>
                    <a:pathLst>
                      <a:path w="618" h="73" extrusionOk="0">
                        <a:moveTo>
                          <a:pt x="615" y="1"/>
                        </a:moveTo>
                        <a:cubicBezTo>
                          <a:pt x="511" y="21"/>
                          <a:pt x="410" y="48"/>
                          <a:pt x="305" y="59"/>
                        </a:cubicBezTo>
                        <a:cubicBezTo>
                          <a:pt x="256" y="65"/>
                          <a:pt x="205" y="65"/>
                          <a:pt x="155" y="63"/>
                        </a:cubicBezTo>
                        <a:cubicBezTo>
                          <a:pt x="106" y="62"/>
                          <a:pt x="50" y="66"/>
                          <a:pt x="3" y="54"/>
                        </a:cubicBezTo>
                        <a:cubicBezTo>
                          <a:pt x="1" y="53"/>
                          <a:pt x="0" y="57"/>
                          <a:pt x="2" y="57"/>
                        </a:cubicBezTo>
                        <a:cubicBezTo>
                          <a:pt x="46" y="70"/>
                          <a:pt x="96" y="68"/>
                          <a:pt x="142" y="71"/>
                        </a:cubicBezTo>
                        <a:cubicBezTo>
                          <a:pt x="196" y="74"/>
                          <a:pt x="250" y="74"/>
                          <a:pt x="305" y="70"/>
                        </a:cubicBezTo>
                        <a:cubicBezTo>
                          <a:pt x="410" y="61"/>
                          <a:pt x="515" y="37"/>
                          <a:pt x="616" y="8"/>
                        </a:cubicBezTo>
                        <a:cubicBezTo>
                          <a:pt x="621" y="7"/>
                          <a:pt x="619" y="0"/>
                          <a:pt x="614" y="1"/>
                        </a:cubicBezTo>
                        <a:lnTo>
                          <a:pt x="615"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9" name="Google Shape;1552;p47">
                    <a:extLst>
                      <a:ext uri="{FF2B5EF4-FFF2-40B4-BE49-F238E27FC236}">
                        <a16:creationId xmlns:a16="http://schemas.microsoft.com/office/drawing/2014/main" id="{596C19EA-625A-4879-872A-3824DE89605E}"/>
                      </a:ext>
                    </a:extLst>
                  </p:cNvPr>
                  <p:cNvSpPr/>
                  <p:nvPr/>
                </p:nvSpPr>
                <p:spPr>
                  <a:xfrm>
                    <a:off x="4424760" y="2717280"/>
                    <a:ext cx="68400" cy="20160"/>
                  </a:xfrm>
                  <a:custGeom>
                    <a:avLst/>
                    <a:gdLst/>
                    <a:ahLst/>
                    <a:cxnLst/>
                    <a:rect l="l" t="t" r="r" b="b"/>
                    <a:pathLst>
                      <a:path w="190" h="56" extrusionOk="0">
                        <a:moveTo>
                          <a:pt x="2" y="56"/>
                        </a:moveTo>
                        <a:cubicBezTo>
                          <a:pt x="65" y="41"/>
                          <a:pt x="129" y="29"/>
                          <a:pt x="189" y="3"/>
                        </a:cubicBezTo>
                        <a:cubicBezTo>
                          <a:pt x="191" y="2"/>
                          <a:pt x="190" y="0"/>
                          <a:pt x="188" y="0"/>
                        </a:cubicBezTo>
                        <a:cubicBezTo>
                          <a:pt x="128" y="26"/>
                          <a:pt x="63" y="35"/>
                          <a:pt x="1" y="54"/>
                        </a:cubicBezTo>
                        <a:cubicBezTo>
                          <a:pt x="0" y="54"/>
                          <a:pt x="0" y="57"/>
                          <a:pt x="2"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0" name="Google Shape;1553;p47">
                    <a:extLst>
                      <a:ext uri="{FF2B5EF4-FFF2-40B4-BE49-F238E27FC236}">
                        <a16:creationId xmlns:a16="http://schemas.microsoft.com/office/drawing/2014/main" id="{CB5A4E64-8945-1097-203E-FD6EE08F9BE8}"/>
                      </a:ext>
                    </a:extLst>
                  </p:cNvPr>
                  <p:cNvSpPr/>
                  <p:nvPr/>
                </p:nvSpPr>
                <p:spPr>
                  <a:xfrm>
                    <a:off x="4371840" y="2709360"/>
                    <a:ext cx="84960" cy="21600"/>
                  </a:xfrm>
                  <a:custGeom>
                    <a:avLst/>
                    <a:gdLst/>
                    <a:ahLst/>
                    <a:cxnLst/>
                    <a:rect l="l" t="t" r="r" b="b"/>
                    <a:pathLst>
                      <a:path w="236" h="60" extrusionOk="0">
                        <a:moveTo>
                          <a:pt x="4" y="60"/>
                        </a:moveTo>
                        <a:cubicBezTo>
                          <a:pt x="80" y="42"/>
                          <a:pt x="158" y="28"/>
                          <a:pt x="235" y="7"/>
                        </a:cubicBezTo>
                        <a:cubicBezTo>
                          <a:pt x="238" y="6"/>
                          <a:pt x="237" y="0"/>
                          <a:pt x="234" y="1"/>
                        </a:cubicBezTo>
                        <a:cubicBezTo>
                          <a:pt x="155" y="10"/>
                          <a:pt x="78" y="35"/>
                          <a:pt x="2" y="55"/>
                        </a:cubicBezTo>
                        <a:cubicBezTo>
                          <a:pt x="-1" y="56"/>
                          <a:pt x="1" y="60"/>
                          <a:pt x="4"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1" name="Google Shape;1554;p47">
                    <a:extLst>
                      <a:ext uri="{FF2B5EF4-FFF2-40B4-BE49-F238E27FC236}">
                        <a16:creationId xmlns:a16="http://schemas.microsoft.com/office/drawing/2014/main" id="{AC2B23A7-D931-82A2-AA9C-B18EC5010F0D}"/>
                      </a:ext>
                    </a:extLst>
                  </p:cNvPr>
                  <p:cNvSpPr/>
                  <p:nvPr/>
                </p:nvSpPr>
                <p:spPr>
                  <a:xfrm>
                    <a:off x="4472640" y="2708280"/>
                    <a:ext cx="8640" cy="1800"/>
                  </a:xfrm>
                  <a:custGeom>
                    <a:avLst/>
                    <a:gdLst/>
                    <a:ahLst/>
                    <a:cxnLst/>
                    <a:rect l="l" t="t" r="r" b="b"/>
                    <a:pathLst>
                      <a:path w="24" h="5" extrusionOk="0">
                        <a:moveTo>
                          <a:pt x="2" y="5"/>
                        </a:moveTo>
                        <a:cubicBezTo>
                          <a:pt x="9" y="6"/>
                          <a:pt x="16" y="6"/>
                          <a:pt x="23" y="4"/>
                        </a:cubicBezTo>
                        <a:cubicBezTo>
                          <a:pt x="26" y="3"/>
                          <a:pt x="25" y="0"/>
                          <a:pt x="22" y="0"/>
                        </a:cubicBezTo>
                        <a:cubicBezTo>
                          <a:pt x="16" y="2"/>
                          <a:pt x="10" y="2"/>
                          <a:pt x="3" y="1"/>
                        </a:cubicBezTo>
                        <a:cubicBezTo>
                          <a:pt x="0"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2" name="Google Shape;1555;p47">
                    <a:extLst>
                      <a:ext uri="{FF2B5EF4-FFF2-40B4-BE49-F238E27FC236}">
                        <a16:creationId xmlns:a16="http://schemas.microsoft.com/office/drawing/2014/main" id="{8D9E7E9B-02E6-A38E-B0A5-76F6F4198F19}"/>
                      </a:ext>
                    </a:extLst>
                  </p:cNvPr>
                  <p:cNvSpPr/>
                  <p:nvPr/>
                </p:nvSpPr>
                <p:spPr>
                  <a:xfrm>
                    <a:off x="3952080" y="3044880"/>
                    <a:ext cx="182520" cy="170280"/>
                  </a:xfrm>
                  <a:custGeom>
                    <a:avLst/>
                    <a:gdLst/>
                    <a:ahLst/>
                    <a:cxnLst/>
                    <a:rect l="l" t="t" r="r" b="b"/>
                    <a:pathLst>
                      <a:path w="507" h="473" extrusionOk="0">
                        <a:moveTo>
                          <a:pt x="295" y="260"/>
                        </a:moveTo>
                        <a:cubicBezTo>
                          <a:pt x="383" y="191"/>
                          <a:pt x="458" y="105"/>
                          <a:pt x="507" y="4"/>
                        </a:cubicBezTo>
                        <a:cubicBezTo>
                          <a:pt x="509" y="1"/>
                          <a:pt x="504" y="-2"/>
                          <a:pt x="503" y="1"/>
                        </a:cubicBezTo>
                        <a:cubicBezTo>
                          <a:pt x="433" y="111"/>
                          <a:pt x="356" y="201"/>
                          <a:pt x="249" y="275"/>
                        </a:cubicBezTo>
                        <a:cubicBezTo>
                          <a:pt x="172" y="329"/>
                          <a:pt x="50" y="382"/>
                          <a:pt x="1" y="467"/>
                        </a:cubicBezTo>
                        <a:cubicBezTo>
                          <a:pt x="-1" y="471"/>
                          <a:pt x="5" y="475"/>
                          <a:pt x="8" y="470"/>
                        </a:cubicBezTo>
                        <a:cubicBezTo>
                          <a:pt x="37" y="423"/>
                          <a:pt x="103" y="387"/>
                          <a:pt x="149" y="357"/>
                        </a:cubicBezTo>
                        <a:cubicBezTo>
                          <a:pt x="197" y="324"/>
                          <a:pt x="249" y="296"/>
                          <a:pt x="295" y="26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3" name="Google Shape;1556;p47">
                    <a:extLst>
                      <a:ext uri="{FF2B5EF4-FFF2-40B4-BE49-F238E27FC236}">
                        <a16:creationId xmlns:a16="http://schemas.microsoft.com/office/drawing/2014/main" id="{24552E96-36D2-1D9D-7A52-3CC414061DB8}"/>
                      </a:ext>
                    </a:extLst>
                  </p:cNvPr>
                  <p:cNvSpPr/>
                  <p:nvPr/>
                </p:nvSpPr>
                <p:spPr>
                  <a:xfrm>
                    <a:off x="4131360" y="3013560"/>
                    <a:ext cx="15840" cy="58680"/>
                  </a:xfrm>
                  <a:custGeom>
                    <a:avLst/>
                    <a:gdLst/>
                    <a:ahLst/>
                    <a:cxnLst/>
                    <a:rect l="l" t="t" r="r" b="b"/>
                    <a:pathLst>
                      <a:path w="44" h="163" extrusionOk="0">
                        <a:moveTo>
                          <a:pt x="39" y="1"/>
                        </a:moveTo>
                        <a:cubicBezTo>
                          <a:pt x="40" y="58"/>
                          <a:pt x="25" y="107"/>
                          <a:pt x="1" y="158"/>
                        </a:cubicBezTo>
                        <a:cubicBezTo>
                          <a:pt x="0" y="161"/>
                          <a:pt x="4" y="164"/>
                          <a:pt x="6" y="161"/>
                        </a:cubicBezTo>
                        <a:cubicBezTo>
                          <a:pt x="38" y="112"/>
                          <a:pt x="49" y="58"/>
                          <a:pt x="42" y="1"/>
                        </a:cubicBezTo>
                        <a:cubicBezTo>
                          <a:pt x="42" y="-1"/>
                          <a:pt x="39" y="-1"/>
                          <a:pt x="39" y="1"/>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4" name="Google Shape;1557;p47">
                    <a:extLst>
                      <a:ext uri="{FF2B5EF4-FFF2-40B4-BE49-F238E27FC236}">
                        <a16:creationId xmlns:a16="http://schemas.microsoft.com/office/drawing/2014/main" id="{A7B4F3DB-9911-0D26-1885-11D06BDF70E9}"/>
                      </a:ext>
                    </a:extLst>
                  </p:cNvPr>
                  <p:cNvSpPr/>
                  <p:nvPr/>
                </p:nvSpPr>
                <p:spPr>
                  <a:xfrm>
                    <a:off x="4008600" y="3089520"/>
                    <a:ext cx="117720" cy="103680"/>
                  </a:xfrm>
                  <a:custGeom>
                    <a:avLst/>
                    <a:gdLst/>
                    <a:ahLst/>
                    <a:cxnLst/>
                    <a:rect l="l" t="t" r="r" b="b"/>
                    <a:pathLst>
                      <a:path w="327" h="288" extrusionOk="0">
                        <a:moveTo>
                          <a:pt x="323" y="0"/>
                        </a:moveTo>
                        <a:cubicBezTo>
                          <a:pt x="240" y="124"/>
                          <a:pt x="95" y="167"/>
                          <a:pt x="2" y="279"/>
                        </a:cubicBezTo>
                        <a:cubicBezTo>
                          <a:pt x="-2" y="284"/>
                          <a:pt x="4" y="291"/>
                          <a:pt x="9" y="286"/>
                        </a:cubicBezTo>
                        <a:cubicBezTo>
                          <a:pt x="117" y="189"/>
                          <a:pt x="257" y="135"/>
                          <a:pt x="327" y="2"/>
                        </a:cubicBezTo>
                        <a:cubicBezTo>
                          <a:pt x="328" y="0"/>
                          <a:pt x="325" y="-2"/>
                          <a:pt x="323"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5" name="Google Shape;1558;p47">
                    <a:extLst>
                      <a:ext uri="{FF2B5EF4-FFF2-40B4-BE49-F238E27FC236}">
                        <a16:creationId xmlns:a16="http://schemas.microsoft.com/office/drawing/2014/main" id="{27938A60-9C90-752C-53B2-26088605B3D9}"/>
                      </a:ext>
                    </a:extLst>
                  </p:cNvPr>
                  <p:cNvSpPr/>
                  <p:nvPr/>
                </p:nvSpPr>
                <p:spPr>
                  <a:xfrm>
                    <a:off x="4782960" y="2825640"/>
                    <a:ext cx="275040" cy="117000"/>
                  </a:xfrm>
                  <a:custGeom>
                    <a:avLst/>
                    <a:gdLst/>
                    <a:ahLst/>
                    <a:cxnLst/>
                    <a:rect l="l" t="t" r="r" b="b"/>
                    <a:pathLst>
                      <a:path w="764" h="325" extrusionOk="0">
                        <a:moveTo>
                          <a:pt x="428" y="144"/>
                        </a:moveTo>
                        <a:cubicBezTo>
                          <a:pt x="490" y="132"/>
                          <a:pt x="552" y="114"/>
                          <a:pt x="612" y="96"/>
                        </a:cubicBezTo>
                        <a:cubicBezTo>
                          <a:pt x="668" y="78"/>
                          <a:pt x="723" y="53"/>
                          <a:pt x="763" y="9"/>
                        </a:cubicBezTo>
                        <a:cubicBezTo>
                          <a:pt x="768" y="4"/>
                          <a:pt x="761" y="-2"/>
                          <a:pt x="757" y="2"/>
                        </a:cubicBezTo>
                        <a:cubicBezTo>
                          <a:pt x="707" y="41"/>
                          <a:pt x="645" y="63"/>
                          <a:pt x="586" y="82"/>
                        </a:cubicBezTo>
                        <a:cubicBezTo>
                          <a:pt x="524" y="102"/>
                          <a:pt x="461" y="121"/>
                          <a:pt x="398" y="135"/>
                        </a:cubicBezTo>
                        <a:cubicBezTo>
                          <a:pt x="324" y="152"/>
                          <a:pt x="253" y="163"/>
                          <a:pt x="184" y="197"/>
                        </a:cubicBezTo>
                        <a:cubicBezTo>
                          <a:pt x="118" y="229"/>
                          <a:pt x="61" y="278"/>
                          <a:pt x="1" y="321"/>
                        </a:cubicBezTo>
                        <a:cubicBezTo>
                          <a:pt x="-1" y="322"/>
                          <a:pt x="1" y="326"/>
                          <a:pt x="3" y="324"/>
                        </a:cubicBezTo>
                        <a:cubicBezTo>
                          <a:pt x="65" y="283"/>
                          <a:pt x="123" y="239"/>
                          <a:pt x="190" y="206"/>
                        </a:cubicBezTo>
                        <a:cubicBezTo>
                          <a:pt x="264" y="169"/>
                          <a:pt x="347" y="160"/>
                          <a:pt x="428" y="145"/>
                        </a:cubicBezTo>
                        <a:lnTo>
                          <a:pt x="428" y="14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6" name="Google Shape;1559;p47">
                    <a:extLst>
                      <a:ext uri="{FF2B5EF4-FFF2-40B4-BE49-F238E27FC236}">
                        <a16:creationId xmlns:a16="http://schemas.microsoft.com/office/drawing/2014/main" id="{B74E0842-D781-D3EB-1DD8-DCF15DDF78C0}"/>
                      </a:ext>
                    </a:extLst>
                  </p:cNvPr>
                  <p:cNvSpPr/>
                  <p:nvPr/>
                </p:nvSpPr>
                <p:spPr>
                  <a:xfrm>
                    <a:off x="4732200" y="2869200"/>
                    <a:ext cx="151560" cy="90000"/>
                  </a:xfrm>
                  <a:custGeom>
                    <a:avLst/>
                    <a:gdLst/>
                    <a:ahLst/>
                    <a:cxnLst/>
                    <a:rect l="l" t="t" r="r" b="b"/>
                    <a:pathLst>
                      <a:path w="421" h="250" extrusionOk="0">
                        <a:moveTo>
                          <a:pt x="419" y="9"/>
                        </a:moveTo>
                        <a:cubicBezTo>
                          <a:pt x="424" y="7"/>
                          <a:pt x="422" y="-1"/>
                          <a:pt x="416" y="0"/>
                        </a:cubicBezTo>
                        <a:cubicBezTo>
                          <a:pt x="257" y="29"/>
                          <a:pt x="112" y="131"/>
                          <a:pt x="1" y="246"/>
                        </a:cubicBezTo>
                        <a:cubicBezTo>
                          <a:pt x="-1" y="248"/>
                          <a:pt x="2" y="251"/>
                          <a:pt x="4" y="249"/>
                        </a:cubicBezTo>
                        <a:cubicBezTo>
                          <a:pt x="63" y="193"/>
                          <a:pt x="127" y="144"/>
                          <a:pt x="198" y="106"/>
                        </a:cubicBezTo>
                        <a:cubicBezTo>
                          <a:pt x="269" y="67"/>
                          <a:pt x="344" y="40"/>
                          <a:pt x="419" y="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7" name="Google Shape;1560;p47">
                    <a:extLst>
                      <a:ext uri="{FF2B5EF4-FFF2-40B4-BE49-F238E27FC236}">
                        <a16:creationId xmlns:a16="http://schemas.microsoft.com/office/drawing/2014/main" id="{CFEE5491-50FE-4550-9436-8F1BE2662E3A}"/>
                      </a:ext>
                    </a:extLst>
                  </p:cNvPr>
                  <p:cNvSpPr/>
                  <p:nvPr/>
                </p:nvSpPr>
                <p:spPr>
                  <a:xfrm>
                    <a:off x="4911480" y="2858040"/>
                    <a:ext cx="18360" cy="2520"/>
                  </a:xfrm>
                  <a:custGeom>
                    <a:avLst/>
                    <a:gdLst/>
                    <a:ahLst/>
                    <a:cxnLst/>
                    <a:rect l="l" t="t" r="r" b="b"/>
                    <a:pathLst>
                      <a:path w="51" h="7" extrusionOk="0">
                        <a:moveTo>
                          <a:pt x="2" y="7"/>
                        </a:moveTo>
                        <a:cubicBezTo>
                          <a:pt x="17" y="5"/>
                          <a:pt x="33" y="6"/>
                          <a:pt x="48" y="6"/>
                        </a:cubicBezTo>
                        <a:cubicBezTo>
                          <a:pt x="52" y="6"/>
                          <a:pt x="52" y="0"/>
                          <a:pt x="48" y="0"/>
                        </a:cubicBezTo>
                        <a:cubicBezTo>
                          <a:pt x="33" y="0"/>
                          <a:pt x="17" y="0"/>
                          <a:pt x="2" y="3"/>
                        </a:cubicBezTo>
                        <a:cubicBezTo>
                          <a:pt x="-1" y="3"/>
                          <a:pt x="0" y="8"/>
                          <a:pt x="2"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8" name="Google Shape;1561;p47">
                    <a:extLst>
                      <a:ext uri="{FF2B5EF4-FFF2-40B4-BE49-F238E27FC236}">
                        <a16:creationId xmlns:a16="http://schemas.microsoft.com/office/drawing/2014/main" id="{B9C1BE59-2C55-C1CF-411E-D1B1E67DA8D9}"/>
                      </a:ext>
                    </a:extLst>
                  </p:cNvPr>
                  <p:cNvSpPr/>
                  <p:nvPr/>
                </p:nvSpPr>
                <p:spPr>
                  <a:xfrm>
                    <a:off x="4725000" y="2846880"/>
                    <a:ext cx="166320" cy="81000"/>
                  </a:xfrm>
                  <a:custGeom>
                    <a:avLst/>
                    <a:gdLst/>
                    <a:ahLst/>
                    <a:cxnLst/>
                    <a:rect l="l" t="t" r="r" b="b"/>
                    <a:pathLst>
                      <a:path w="462" h="225" extrusionOk="0">
                        <a:moveTo>
                          <a:pt x="458" y="1"/>
                        </a:moveTo>
                        <a:cubicBezTo>
                          <a:pt x="293" y="32"/>
                          <a:pt x="135" y="120"/>
                          <a:pt x="2" y="220"/>
                        </a:cubicBezTo>
                        <a:cubicBezTo>
                          <a:pt x="-1" y="222"/>
                          <a:pt x="2" y="226"/>
                          <a:pt x="4" y="224"/>
                        </a:cubicBezTo>
                        <a:cubicBezTo>
                          <a:pt x="143" y="126"/>
                          <a:pt x="304" y="70"/>
                          <a:pt x="460" y="8"/>
                        </a:cubicBezTo>
                        <a:cubicBezTo>
                          <a:pt x="465" y="6"/>
                          <a:pt x="463" y="0"/>
                          <a:pt x="458" y="1"/>
                        </a:cubicBezTo>
                        <a:close/>
                      </a:path>
                    </a:pathLst>
                  </a:custGeom>
                  <a:solidFill>
                    <a:schemeClr val="dk1"/>
                  </a:solidFill>
                  <a:ln>
                    <a:noFill/>
                  </a:ln>
                </p:spPr>
                <p:txBody>
                  <a:bodyPr spcFirstLastPara="1" wrap="square" lIns="90000" tIns="36000" rIns="90000" bIns="36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9" name="Google Shape;1562;p47">
                    <a:extLst>
                      <a:ext uri="{FF2B5EF4-FFF2-40B4-BE49-F238E27FC236}">
                        <a16:creationId xmlns:a16="http://schemas.microsoft.com/office/drawing/2014/main" id="{359E8DAD-E851-11C8-2305-063F8BDEDB79}"/>
                      </a:ext>
                    </a:extLst>
                  </p:cNvPr>
                  <p:cNvSpPr/>
                  <p:nvPr/>
                </p:nvSpPr>
                <p:spPr>
                  <a:xfrm>
                    <a:off x="4914000" y="2815200"/>
                    <a:ext cx="106200" cy="34920"/>
                  </a:xfrm>
                  <a:custGeom>
                    <a:avLst/>
                    <a:gdLst/>
                    <a:ahLst/>
                    <a:cxnLst/>
                    <a:rect l="l" t="t" r="r" b="b"/>
                    <a:pathLst>
                      <a:path w="295" h="97" extrusionOk="0">
                        <a:moveTo>
                          <a:pt x="3" y="97"/>
                        </a:moveTo>
                        <a:cubicBezTo>
                          <a:pt x="101" y="72"/>
                          <a:pt x="204" y="58"/>
                          <a:pt x="294" y="9"/>
                        </a:cubicBezTo>
                        <a:cubicBezTo>
                          <a:pt x="298" y="7"/>
                          <a:pt x="295" y="-1"/>
                          <a:pt x="290" y="1"/>
                        </a:cubicBezTo>
                        <a:cubicBezTo>
                          <a:pt x="196" y="38"/>
                          <a:pt x="98" y="62"/>
                          <a:pt x="2" y="93"/>
                        </a:cubicBezTo>
                        <a:cubicBezTo>
                          <a:pt x="0" y="94"/>
                          <a:pt x="1" y="97"/>
                          <a:pt x="3" y="96"/>
                        </a:cubicBezTo>
                        <a:lnTo>
                          <a:pt x="3" y="9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0" name="Google Shape;1563;p47">
                    <a:extLst>
                      <a:ext uri="{FF2B5EF4-FFF2-40B4-BE49-F238E27FC236}">
                        <a16:creationId xmlns:a16="http://schemas.microsoft.com/office/drawing/2014/main" id="{47BEAE10-2745-A0D1-1BD0-3E271D863D4E}"/>
                      </a:ext>
                    </a:extLst>
                  </p:cNvPr>
                  <p:cNvSpPr/>
                  <p:nvPr/>
                </p:nvSpPr>
                <p:spPr>
                  <a:xfrm>
                    <a:off x="5040000" y="2792520"/>
                    <a:ext cx="18000" cy="11880"/>
                  </a:xfrm>
                  <a:custGeom>
                    <a:avLst/>
                    <a:gdLst/>
                    <a:ahLst/>
                    <a:cxnLst/>
                    <a:rect l="l" t="t" r="r" b="b"/>
                    <a:pathLst>
                      <a:path w="50" h="33" extrusionOk="0">
                        <a:moveTo>
                          <a:pt x="3" y="33"/>
                        </a:moveTo>
                        <a:cubicBezTo>
                          <a:pt x="19" y="24"/>
                          <a:pt x="33" y="12"/>
                          <a:pt x="49" y="4"/>
                        </a:cubicBezTo>
                        <a:cubicBezTo>
                          <a:pt x="52" y="3"/>
                          <a:pt x="50" y="0"/>
                          <a:pt x="47" y="1"/>
                        </a:cubicBezTo>
                        <a:cubicBezTo>
                          <a:pt x="30" y="8"/>
                          <a:pt x="16" y="19"/>
                          <a:pt x="1" y="30"/>
                        </a:cubicBezTo>
                        <a:cubicBezTo>
                          <a:pt x="-1" y="32"/>
                          <a:pt x="1" y="35"/>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1" name="Google Shape;1564;p47">
                    <a:extLst>
                      <a:ext uri="{FF2B5EF4-FFF2-40B4-BE49-F238E27FC236}">
                        <a16:creationId xmlns:a16="http://schemas.microsoft.com/office/drawing/2014/main" id="{041CCDC7-B8CA-A8D7-CFE8-6A3E05E20900}"/>
                      </a:ext>
                    </a:extLst>
                  </p:cNvPr>
                  <p:cNvSpPr/>
                  <p:nvPr/>
                </p:nvSpPr>
                <p:spPr>
                  <a:xfrm>
                    <a:off x="4842000" y="2954880"/>
                    <a:ext cx="91800" cy="177120"/>
                  </a:xfrm>
                  <a:custGeom>
                    <a:avLst/>
                    <a:gdLst/>
                    <a:ahLst/>
                    <a:cxnLst/>
                    <a:rect l="l" t="t" r="r" b="b"/>
                    <a:pathLst>
                      <a:path w="255" h="492" extrusionOk="0">
                        <a:moveTo>
                          <a:pt x="250" y="1"/>
                        </a:moveTo>
                        <a:cubicBezTo>
                          <a:pt x="169" y="34"/>
                          <a:pt x="102" y="90"/>
                          <a:pt x="59" y="167"/>
                        </a:cubicBezTo>
                        <a:cubicBezTo>
                          <a:pt x="5" y="264"/>
                          <a:pt x="-5" y="382"/>
                          <a:pt x="2" y="490"/>
                        </a:cubicBezTo>
                        <a:cubicBezTo>
                          <a:pt x="2" y="492"/>
                          <a:pt x="5" y="492"/>
                          <a:pt x="5" y="490"/>
                        </a:cubicBezTo>
                        <a:cubicBezTo>
                          <a:pt x="3" y="386"/>
                          <a:pt x="31" y="272"/>
                          <a:pt x="81" y="180"/>
                        </a:cubicBezTo>
                        <a:cubicBezTo>
                          <a:pt x="121" y="106"/>
                          <a:pt x="190" y="59"/>
                          <a:pt x="254" y="7"/>
                        </a:cubicBezTo>
                        <a:cubicBezTo>
                          <a:pt x="257" y="5"/>
                          <a:pt x="254" y="-1"/>
                          <a:pt x="250" y="0"/>
                        </a:cubicBezTo>
                        <a:lnTo>
                          <a:pt x="250" y="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2" name="Google Shape;1565;p47">
                    <a:extLst>
                      <a:ext uri="{FF2B5EF4-FFF2-40B4-BE49-F238E27FC236}">
                        <a16:creationId xmlns:a16="http://schemas.microsoft.com/office/drawing/2014/main" id="{7C05FE9A-0E0A-1586-93FE-FC693EAEEB96}"/>
                      </a:ext>
                    </a:extLst>
                  </p:cNvPr>
                  <p:cNvSpPr/>
                  <p:nvPr/>
                </p:nvSpPr>
                <p:spPr>
                  <a:xfrm>
                    <a:off x="4897800" y="2965320"/>
                    <a:ext cx="149400" cy="81360"/>
                  </a:xfrm>
                  <a:custGeom>
                    <a:avLst/>
                    <a:gdLst/>
                    <a:ahLst/>
                    <a:cxnLst/>
                    <a:rect l="l" t="t" r="r" b="b"/>
                    <a:pathLst>
                      <a:path w="415" h="226" extrusionOk="0">
                        <a:moveTo>
                          <a:pt x="1" y="223"/>
                        </a:moveTo>
                        <a:cubicBezTo>
                          <a:pt x="0" y="225"/>
                          <a:pt x="5" y="227"/>
                          <a:pt x="6" y="225"/>
                        </a:cubicBezTo>
                        <a:cubicBezTo>
                          <a:pt x="43" y="151"/>
                          <a:pt x="82" y="83"/>
                          <a:pt x="157" y="43"/>
                        </a:cubicBezTo>
                        <a:cubicBezTo>
                          <a:pt x="235" y="0"/>
                          <a:pt x="351" y="-1"/>
                          <a:pt x="413" y="71"/>
                        </a:cubicBezTo>
                        <a:cubicBezTo>
                          <a:pt x="414" y="73"/>
                          <a:pt x="417" y="71"/>
                          <a:pt x="415" y="69"/>
                        </a:cubicBezTo>
                        <a:cubicBezTo>
                          <a:pt x="359" y="-3"/>
                          <a:pt x="259" y="-17"/>
                          <a:pt x="177" y="18"/>
                        </a:cubicBezTo>
                        <a:cubicBezTo>
                          <a:pt x="87" y="58"/>
                          <a:pt x="35" y="133"/>
                          <a:pt x="2" y="222"/>
                        </a:cubicBezTo>
                        <a:lnTo>
                          <a:pt x="1" y="223"/>
                        </a:ln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3" name="Google Shape;1566;p47">
                    <a:extLst>
                      <a:ext uri="{FF2B5EF4-FFF2-40B4-BE49-F238E27FC236}">
                        <a16:creationId xmlns:a16="http://schemas.microsoft.com/office/drawing/2014/main" id="{69C58DC6-2E97-DF0C-FBD3-6BA2D0C36506}"/>
                      </a:ext>
                    </a:extLst>
                  </p:cNvPr>
                  <p:cNvSpPr/>
                  <p:nvPr/>
                </p:nvSpPr>
                <p:spPr>
                  <a:xfrm>
                    <a:off x="4914000" y="2964960"/>
                    <a:ext cx="48960" cy="29160"/>
                  </a:xfrm>
                  <a:custGeom>
                    <a:avLst/>
                    <a:gdLst/>
                    <a:ahLst/>
                    <a:cxnLst/>
                    <a:rect l="l" t="t" r="r" b="b"/>
                    <a:pathLst>
                      <a:path w="136" h="81" extrusionOk="0">
                        <a:moveTo>
                          <a:pt x="1" y="78"/>
                        </a:moveTo>
                        <a:cubicBezTo>
                          <a:pt x="-1" y="80"/>
                          <a:pt x="2" y="82"/>
                          <a:pt x="4" y="80"/>
                        </a:cubicBezTo>
                        <a:cubicBezTo>
                          <a:pt x="36" y="40"/>
                          <a:pt x="85" y="17"/>
                          <a:pt x="134" y="6"/>
                        </a:cubicBezTo>
                        <a:cubicBezTo>
                          <a:pt x="138" y="6"/>
                          <a:pt x="137" y="0"/>
                          <a:pt x="134" y="0"/>
                        </a:cubicBezTo>
                        <a:cubicBezTo>
                          <a:pt x="82" y="3"/>
                          <a:pt x="31" y="37"/>
                          <a:pt x="1" y="7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4" name="Google Shape;1567;p47">
                    <a:extLst>
                      <a:ext uri="{FF2B5EF4-FFF2-40B4-BE49-F238E27FC236}">
                        <a16:creationId xmlns:a16="http://schemas.microsoft.com/office/drawing/2014/main" id="{0ED2DEB3-2E01-2EFC-23B9-04F597B07E93}"/>
                      </a:ext>
                    </a:extLst>
                  </p:cNvPr>
                  <p:cNvSpPr/>
                  <p:nvPr/>
                </p:nvSpPr>
                <p:spPr>
                  <a:xfrm>
                    <a:off x="4962960" y="2952000"/>
                    <a:ext cx="17640" cy="6480"/>
                  </a:xfrm>
                  <a:custGeom>
                    <a:avLst/>
                    <a:gdLst/>
                    <a:ahLst/>
                    <a:cxnLst/>
                    <a:rect l="l" t="t" r="r" b="b"/>
                    <a:pathLst>
                      <a:path w="49" h="18" extrusionOk="0">
                        <a:moveTo>
                          <a:pt x="4" y="17"/>
                        </a:moveTo>
                        <a:cubicBezTo>
                          <a:pt x="17" y="10"/>
                          <a:pt x="31" y="6"/>
                          <a:pt x="46" y="6"/>
                        </a:cubicBezTo>
                        <a:cubicBezTo>
                          <a:pt x="50" y="6"/>
                          <a:pt x="50" y="0"/>
                          <a:pt x="46" y="0"/>
                        </a:cubicBezTo>
                        <a:cubicBezTo>
                          <a:pt x="30" y="0"/>
                          <a:pt x="15" y="4"/>
                          <a:pt x="1" y="13"/>
                        </a:cubicBezTo>
                        <a:cubicBezTo>
                          <a:pt x="-1" y="14"/>
                          <a:pt x="1" y="18"/>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5" name="Google Shape;1568;p47">
                    <a:extLst>
                      <a:ext uri="{FF2B5EF4-FFF2-40B4-BE49-F238E27FC236}">
                        <a16:creationId xmlns:a16="http://schemas.microsoft.com/office/drawing/2014/main" id="{C342BC42-FA3F-FCC4-E49B-237A40F6DE5A}"/>
                      </a:ext>
                    </a:extLst>
                  </p:cNvPr>
                  <p:cNvSpPr/>
                  <p:nvPr/>
                </p:nvSpPr>
                <p:spPr>
                  <a:xfrm>
                    <a:off x="4915440" y="3216960"/>
                    <a:ext cx="9000" cy="68760"/>
                  </a:xfrm>
                  <a:custGeom>
                    <a:avLst/>
                    <a:gdLst/>
                    <a:ahLst/>
                    <a:cxnLst/>
                    <a:rect l="l" t="t" r="r" b="b"/>
                    <a:pathLst>
                      <a:path w="25" h="191" extrusionOk="0">
                        <a:moveTo>
                          <a:pt x="14" y="187"/>
                        </a:moveTo>
                        <a:cubicBezTo>
                          <a:pt x="15" y="192"/>
                          <a:pt x="21" y="191"/>
                          <a:pt x="21" y="187"/>
                        </a:cubicBezTo>
                        <a:cubicBezTo>
                          <a:pt x="28" y="128"/>
                          <a:pt x="31" y="54"/>
                          <a:pt x="2" y="0"/>
                        </a:cubicBezTo>
                        <a:cubicBezTo>
                          <a:pt x="1" y="-2"/>
                          <a:pt x="0" y="0"/>
                          <a:pt x="0" y="1"/>
                        </a:cubicBezTo>
                        <a:cubicBezTo>
                          <a:pt x="26" y="58"/>
                          <a:pt x="8" y="127"/>
                          <a:pt x="15" y="187"/>
                        </a:cubicBezTo>
                        <a:lnTo>
                          <a:pt x="14" y="187"/>
                        </a:ln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6" name="Google Shape;1569;p47">
                    <a:extLst>
                      <a:ext uri="{FF2B5EF4-FFF2-40B4-BE49-F238E27FC236}">
                        <a16:creationId xmlns:a16="http://schemas.microsoft.com/office/drawing/2014/main" id="{AF83148A-A854-77CF-15D7-E5BD8224900F}"/>
                      </a:ext>
                    </a:extLst>
                  </p:cNvPr>
                  <p:cNvSpPr/>
                  <p:nvPr/>
                </p:nvSpPr>
                <p:spPr>
                  <a:xfrm>
                    <a:off x="4861800" y="3130200"/>
                    <a:ext cx="19800" cy="136800"/>
                  </a:xfrm>
                  <a:custGeom>
                    <a:avLst/>
                    <a:gdLst/>
                    <a:ahLst/>
                    <a:cxnLst/>
                    <a:rect l="l" t="t" r="r" b="b"/>
                    <a:pathLst>
                      <a:path w="55" h="380" extrusionOk="0">
                        <a:moveTo>
                          <a:pt x="8" y="4"/>
                        </a:moveTo>
                        <a:cubicBezTo>
                          <a:pt x="-8" y="128"/>
                          <a:pt x="-3" y="264"/>
                          <a:pt x="51" y="379"/>
                        </a:cubicBezTo>
                        <a:cubicBezTo>
                          <a:pt x="52" y="381"/>
                          <a:pt x="56" y="379"/>
                          <a:pt x="55" y="377"/>
                        </a:cubicBezTo>
                        <a:cubicBezTo>
                          <a:pt x="11" y="256"/>
                          <a:pt x="36" y="129"/>
                          <a:pt x="20" y="6"/>
                        </a:cubicBezTo>
                        <a:cubicBezTo>
                          <a:pt x="19" y="0"/>
                          <a:pt x="9" y="-3"/>
                          <a:pt x="8"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7" name="Google Shape;1570;p47">
                    <a:extLst>
                      <a:ext uri="{FF2B5EF4-FFF2-40B4-BE49-F238E27FC236}">
                        <a16:creationId xmlns:a16="http://schemas.microsoft.com/office/drawing/2014/main" id="{E226046B-C602-1EBA-331F-B100C87981D9}"/>
                      </a:ext>
                    </a:extLst>
                  </p:cNvPr>
                  <p:cNvSpPr/>
                  <p:nvPr/>
                </p:nvSpPr>
                <p:spPr>
                  <a:xfrm>
                    <a:off x="4870800" y="3088440"/>
                    <a:ext cx="5760" cy="18720"/>
                  </a:xfrm>
                  <a:custGeom>
                    <a:avLst/>
                    <a:gdLst/>
                    <a:ahLst/>
                    <a:cxnLst/>
                    <a:rect l="l" t="t" r="r" b="b"/>
                    <a:pathLst>
                      <a:path w="16" h="52" extrusionOk="0">
                        <a:moveTo>
                          <a:pt x="10" y="1"/>
                        </a:moveTo>
                        <a:cubicBezTo>
                          <a:pt x="2" y="16"/>
                          <a:pt x="-2" y="32"/>
                          <a:pt x="1" y="50"/>
                        </a:cubicBezTo>
                        <a:cubicBezTo>
                          <a:pt x="1" y="53"/>
                          <a:pt x="7" y="52"/>
                          <a:pt x="7" y="49"/>
                        </a:cubicBezTo>
                        <a:cubicBezTo>
                          <a:pt x="5" y="32"/>
                          <a:pt x="10" y="19"/>
                          <a:pt x="16" y="3"/>
                        </a:cubicBezTo>
                        <a:cubicBezTo>
                          <a:pt x="18" y="0"/>
                          <a:pt x="12" y="-2"/>
                          <a:pt x="1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8" name="Google Shape;1571;p47">
                    <a:extLst>
                      <a:ext uri="{FF2B5EF4-FFF2-40B4-BE49-F238E27FC236}">
                        <a16:creationId xmlns:a16="http://schemas.microsoft.com/office/drawing/2014/main" id="{20095318-4F9C-E13D-1551-99BB56AD0FA3}"/>
                      </a:ext>
                    </a:extLst>
                  </p:cNvPr>
                  <p:cNvSpPr/>
                  <p:nvPr/>
                </p:nvSpPr>
                <p:spPr>
                  <a:xfrm>
                    <a:off x="4881600" y="3249720"/>
                    <a:ext cx="7200" cy="41400"/>
                  </a:xfrm>
                  <a:custGeom>
                    <a:avLst/>
                    <a:gdLst/>
                    <a:ahLst/>
                    <a:cxnLst/>
                    <a:rect l="l" t="t" r="r" b="b"/>
                    <a:pathLst>
                      <a:path w="20" h="115" extrusionOk="0">
                        <a:moveTo>
                          <a:pt x="1" y="1"/>
                        </a:moveTo>
                        <a:cubicBezTo>
                          <a:pt x="-1" y="38"/>
                          <a:pt x="8" y="74"/>
                          <a:pt x="11" y="111"/>
                        </a:cubicBezTo>
                        <a:cubicBezTo>
                          <a:pt x="11" y="115"/>
                          <a:pt x="18" y="116"/>
                          <a:pt x="19" y="112"/>
                        </a:cubicBezTo>
                        <a:cubicBezTo>
                          <a:pt x="24" y="74"/>
                          <a:pt x="9" y="39"/>
                          <a:pt x="4" y="1"/>
                        </a:cubicBezTo>
                        <a:cubicBezTo>
                          <a:pt x="4" y="-1"/>
                          <a:pt x="1" y="-1"/>
                          <a:pt x="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9" name="Google Shape;1572;p47">
                    <a:extLst>
                      <a:ext uri="{FF2B5EF4-FFF2-40B4-BE49-F238E27FC236}">
                        <a16:creationId xmlns:a16="http://schemas.microsoft.com/office/drawing/2014/main" id="{A041B484-906C-A876-3CA7-B4D18B720EFB}"/>
                      </a:ext>
                    </a:extLst>
                  </p:cNvPr>
                  <p:cNvSpPr/>
                  <p:nvPr/>
                </p:nvSpPr>
                <p:spPr>
                  <a:xfrm>
                    <a:off x="4839480" y="3189240"/>
                    <a:ext cx="7560" cy="43920"/>
                  </a:xfrm>
                  <a:custGeom>
                    <a:avLst/>
                    <a:gdLst/>
                    <a:ahLst/>
                    <a:cxnLst/>
                    <a:rect l="l" t="t" r="r" b="b"/>
                    <a:pathLst>
                      <a:path w="21" h="122" extrusionOk="0">
                        <a:moveTo>
                          <a:pt x="3" y="3"/>
                        </a:moveTo>
                        <a:cubicBezTo>
                          <a:pt x="-4" y="42"/>
                          <a:pt x="7" y="81"/>
                          <a:pt x="14" y="119"/>
                        </a:cubicBezTo>
                        <a:cubicBezTo>
                          <a:pt x="15" y="123"/>
                          <a:pt x="21" y="122"/>
                          <a:pt x="21" y="118"/>
                        </a:cubicBezTo>
                        <a:cubicBezTo>
                          <a:pt x="19" y="80"/>
                          <a:pt x="20" y="41"/>
                          <a:pt x="13" y="3"/>
                        </a:cubicBezTo>
                        <a:cubicBezTo>
                          <a:pt x="12" y="-2"/>
                          <a:pt x="3" y="-2"/>
                          <a:pt x="3"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0" name="Google Shape;1573;p47">
                    <a:extLst>
                      <a:ext uri="{FF2B5EF4-FFF2-40B4-BE49-F238E27FC236}">
                        <a16:creationId xmlns:a16="http://schemas.microsoft.com/office/drawing/2014/main" id="{3292ED18-7EDC-6C36-2000-22A88143D72A}"/>
                      </a:ext>
                    </a:extLst>
                  </p:cNvPr>
                  <p:cNvSpPr/>
                  <p:nvPr/>
                </p:nvSpPr>
                <p:spPr>
                  <a:xfrm>
                    <a:off x="4845600" y="3165120"/>
                    <a:ext cx="3960" cy="19800"/>
                  </a:xfrm>
                  <a:custGeom>
                    <a:avLst/>
                    <a:gdLst/>
                    <a:ahLst/>
                    <a:cxnLst/>
                    <a:rect l="l" t="t" r="r" b="b"/>
                    <a:pathLst>
                      <a:path w="11" h="55" extrusionOk="0">
                        <a:moveTo>
                          <a:pt x="5" y="3"/>
                        </a:moveTo>
                        <a:cubicBezTo>
                          <a:pt x="4" y="19"/>
                          <a:pt x="3" y="35"/>
                          <a:pt x="0" y="51"/>
                        </a:cubicBezTo>
                        <a:cubicBezTo>
                          <a:pt x="0" y="55"/>
                          <a:pt x="4" y="56"/>
                          <a:pt x="6" y="53"/>
                        </a:cubicBezTo>
                        <a:cubicBezTo>
                          <a:pt x="12" y="36"/>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1" name="Google Shape;1574;p47">
                    <a:extLst>
                      <a:ext uri="{FF2B5EF4-FFF2-40B4-BE49-F238E27FC236}">
                        <a16:creationId xmlns:a16="http://schemas.microsoft.com/office/drawing/2014/main" id="{9505A6EA-7F68-B127-BA43-619E3F8289C4}"/>
                      </a:ext>
                    </a:extLst>
                  </p:cNvPr>
                  <p:cNvSpPr/>
                  <p:nvPr/>
                </p:nvSpPr>
                <p:spPr>
                  <a:xfrm>
                    <a:off x="5068440" y="2955600"/>
                    <a:ext cx="360" cy="360"/>
                  </a:xfrm>
                  <a:custGeom>
                    <a:avLst/>
                    <a:gdLst/>
                    <a:ahLst/>
                    <a:cxnLst/>
                    <a:rect l="l" t="t" r="r" b="b"/>
                    <a:pathLst>
                      <a:path w="1" h="1" extrusionOk="0">
                        <a:moveTo>
                          <a:pt x="1" y="0"/>
                        </a:moveTo>
                        <a:cubicBezTo>
                          <a:pt x="0" y="0"/>
                          <a:pt x="0" y="1"/>
                          <a:pt x="1" y="1"/>
                        </a:cubicBezTo>
                        <a:lnTo>
                          <a:pt x="1"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2" name="Google Shape;1575;p47">
                    <a:extLst>
                      <a:ext uri="{FF2B5EF4-FFF2-40B4-BE49-F238E27FC236}">
                        <a16:creationId xmlns:a16="http://schemas.microsoft.com/office/drawing/2014/main" id="{70785100-4BBC-54CC-7779-62C88A5626CE}"/>
                      </a:ext>
                    </a:extLst>
                  </p:cNvPr>
                  <p:cNvSpPr/>
                  <p:nvPr/>
                </p:nvSpPr>
                <p:spPr>
                  <a:xfrm>
                    <a:off x="5067720" y="2955600"/>
                    <a:ext cx="0" cy="360"/>
                  </a:xfrm>
                  <a:custGeom>
                    <a:avLst/>
                    <a:gdLst/>
                    <a:ahLst/>
                    <a:cxnLst/>
                    <a:rect l="l" t="t" r="r" b="b"/>
                    <a:pathLst>
                      <a:path w="120000" h="1" extrusionOk="0">
                        <a:moveTo>
                          <a:pt x="0" y="0"/>
                        </a:moveTo>
                        <a:lnTo>
                          <a:pt x="0" y="1"/>
                        </a:lnTo>
                        <a:cubicBezTo>
                          <a:pt x="0" y="1"/>
                          <a:pt x="0"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3" name="Google Shape;1576;p47">
                    <a:extLst>
                      <a:ext uri="{FF2B5EF4-FFF2-40B4-BE49-F238E27FC236}">
                        <a16:creationId xmlns:a16="http://schemas.microsoft.com/office/drawing/2014/main" id="{A2AE0522-FED8-74BC-6276-6A8F4745A8E0}"/>
                      </a:ext>
                    </a:extLst>
                  </p:cNvPr>
                  <p:cNvSpPr/>
                  <p:nvPr/>
                </p:nvSpPr>
                <p:spPr>
                  <a:xfrm>
                    <a:off x="5119200" y="2960280"/>
                    <a:ext cx="41760" cy="55800"/>
                  </a:xfrm>
                  <a:custGeom>
                    <a:avLst/>
                    <a:gdLst/>
                    <a:ahLst/>
                    <a:cxnLst/>
                    <a:rect l="l" t="t" r="r" b="b"/>
                    <a:pathLst>
                      <a:path w="116" h="155" extrusionOk="0">
                        <a:moveTo>
                          <a:pt x="0" y="3"/>
                        </a:moveTo>
                        <a:cubicBezTo>
                          <a:pt x="30" y="58"/>
                          <a:pt x="73" y="105"/>
                          <a:pt x="113" y="154"/>
                        </a:cubicBezTo>
                        <a:cubicBezTo>
                          <a:pt x="114" y="155"/>
                          <a:pt x="116" y="153"/>
                          <a:pt x="115" y="151"/>
                        </a:cubicBezTo>
                        <a:cubicBezTo>
                          <a:pt x="79" y="100"/>
                          <a:pt x="39" y="52"/>
                          <a:pt x="4" y="1"/>
                        </a:cubicBezTo>
                        <a:cubicBezTo>
                          <a:pt x="2" y="-2"/>
                          <a:pt x="-1" y="0"/>
                          <a:pt x="0" y="3"/>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4" name="Google Shape;1577;p47">
                    <a:extLst>
                      <a:ext uri="{FF2B5EF4-FFF2-40B4-BE49-F238E27FC236}">
                        <a16:creationId xmlns:a16="http://schemas.microsoft.com/office/drawing/2014/main" id="{52D808C4-8CB6-0C5F-DB82-BF9DB50CECA8}"/>
                      </a:ext>
                    </a:extLst>
                  </p:cNvPr>
                  <p:cNvSpPr/>
                  <p:nvPr/>
                </p:nvSpPr>
                <p:spPr>
                  <a:xfrm>
                    <a:off x="5069880" y="2920320"/>
                    <a:ext cx="57600" cy="41760"/>
                  </a:xfrm>
                  <a:custGeom>
                    <a:avLst/>
                    <a:gdLst/>
                    <a:ahLst/>
                    <a:cxnLst/>
                    <a:rect l="l" t="t" r="r" b="b"/>
                    <a:pathLst>
                      <a:path w="160" h="116" extrusionOk="0">
                        <a:moveTo>
                          <a:pt x="154" y="115"/>
                        </a:moveTo>
                        <a:cubicBezTo>
                          <a:pt x="157" y="117"/>
                          <a:pt x="161" y="113"/>
                          <a:pt x="158" y="111"/>
                        </a:cubicBezTo>
                        <a:cubicBezTo>
                          <a:pt x="114" y="65"/>
                          <a:pt x="54" y="41"/>
                          <a:pt x="7" y="1"/>
                        </a:cubicBezTo>
                        <a:cubicBezTo>
                          <a:pt x="3" y="-2"/>
                          <a:pt x="-2" y="2"/>
                          <a:pt x="2" y="6"/>
                        </a:cubicBezTo>
                        <a:cubicBezTo>
                          <a:pt x="45"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5" name="Google Shape;1578;p47">
                    <a:extLst>
                      <a:ext uri="{FF2B5EF4-FFF2-40B4-BE49-F238E27FC236}">
                        <a16:creationId xmlns:a16="http://schemas.microsoft.com/office/drawing/2014/main" id="{FA063396-7C1A-863C-29C1-A5A0ED1628E7}"/>
                      </a:ext>
                    </a:extLst>
                  </p:cNvPr>
                  <p:cNvSpPr/>
                  <p:nvPr/>
                </p:nvSpPr>
                <p:spPr>
                  <a:xfrm>
                    <a:off x="4911840" y="2912400"/>
                    <a:ext cx="134640" cy="18000"/>
                  </a:xfrm>
                  <a:custGeom>
                    <a:avLst/>
                    <a:gdLst/>
                    <a:ahLst/>
                    <a:cxnLst/>
                    <a:rect l="l" t="t" r="r" b="b"/>
                    <a:pathLst>
                      <a:path w="374" h="50" extrusionOk="0">
                        <a:moveTo>
                          <a:pt x="373" y="45"/>
                        </a:moveTo>
                        <a:cubicBezTo>
                          <a:pt x="342" y="39"/>
                          <a:pt x="314" y="24"/>
                          <a:pt x="284" y="15"/>
                        </a:cubicBezTo>
                        <a:cubicBezTo>
                          <a:pt x="252" y="6"/>
                          <a:pt x="217" y="2"/>
                          <a:pt x="184" y="0"/>
                        </a:cubicBezTo>
                        <a:cubicBezTo>
                          <a:pt x="121" y="-3"/>
                          <a:pt x="59" y="14"/>
                          <a:pt x="2" y="39"/>
                        </a:cubicBezTo>
                        <a:cubicBezTo>
                          <a:pt x="-2" y="41"/>
                          <a:pt x="1" y="48"/>
                          <a:pt x="5" y="46"/>
                        </a:cubicBezTo>
                        <a:cubicBezTo>
                          <a:pt x="67" y="23"/>
                          <a:pt x="130" y="12"/>
                          <a:pt x="196" y="15"/>
                        </a:cubicBezTo>
                        <a:cubicBezTo>
                          <a:pt x="228" y="16"/>
                          <a:pt x="261" y="21"/>
                          <a:pt x="292" y="29"/>
                        </a:cubicBezTo>
                        <a:cubicBezTo>
                          <a:pt x="320" y="36"/>
                          <a:pt x="344" y="47"/>
                          <a:pt x="373" y="49"/>
                        </a:cubicBezTo>
                        <a:cubicBezTo>
                          <a:pt x="375" y="50"/>
                          <a:pt x="375" y="46"/>
                          <a:pt x="373"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6" name="Google Shape;1579;p47">
                    <a:extLst>
                      <a:ext uri="{FF2B5EF4-FFF2-40B4-BE49-F238E27FC236}">
                        <a16:creationId xmlns:a16="http://schemas.microsoft.com/office/drawing/2014/main" id="{E962E32D-CE65-A783-9112-B1442E913153}"/>
                      </a:ext>
                    </a:extLst>
                  </p:cNvPr>
                  <p:cNvSpPr/>
                  <p:nvPr/>
                </p:nvSpPr>
                <p:spPr>
                  <a:xfrm>
                    <a:off x="4822200" y="2946600"/>
                    <a:ext cx="91080" cy="68760"/>
                  </a:xfrm>
                  <a:custGeom>
                    <a:avLst/>
                    <a:gdLst/>
                    <a:ahLst/>
                    <a:cxnLst/>
                    <a:rect l="l" t="t" r="r" b="b"/>
                    <a:pathLst>
                      <a:path w="253" h="191" extrusionOk="0">
                        <a:moveTo>
                          <a:pt x="106" y="97"/>
                        </a:moveTo>
                        <a:cubicBezTo>
                          <a:pt x="152" y="62"/>
                          <a:pt x="202" y="34"/>
                          <a:pt x="252" y="6"/>
                        </a:cubicBezTo>
                        <a:cubicBezTo>
                          <a:pt x="256" y="4"/>
                          <a:pt x="253" y="-2"/>
                          <a:pt x="249" y="0"/>
                        </a:cubicBezTo>
                        <a:cubicBezTo>
                          <a:pt x="199" y="19"/>
                          <a:pt x="154" y="46"/>
                          <a:pt x="111" y="78"/>
                        </a:cubicBezTo>
                        <a:cubicBezTo>
                          <a:pt x="68" y="110"/>
                          <a:pt x="41" y="153"/>
                          <a:pt x="1" y="186"/>
                        </a:cubicBezTo>
                        <a:cubicBezTo>
                          <a:pt x="-1" y="188"/>
                          <a:pt x="2" y="191"/>
                          <a:pt x="4" y="190"/>
                        </a:cubicBezTo>
                        <a:cubicBezTo>
                          <a:pt x="42" y="163"/>
                          <a:pt x="69" y="125"/>
                          <a:pt x="106" y="97"/>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7" name="Google Shape;1580;p47">
                    <a:extLst>
                      <a:ext uri="{FF2B5EF4-FFF2-40B4-BE49-F238E27FC236}">
                        <a16:creationId xmlns:a16="http://schemas.microsoft.com/office/drawing/2014/main" id="{2F4D6700-EAD3-ED79-6433-9009217EC7BA}"/>
                      </a:ext>
                    </a:extLst>
                  </p:cNvPr>
                  <p:cNvSpPr/>
                  <p:nvPr/>
                </p:nvSpPr>
                <p:spPr>
                  <a:xfrm>
                    <a:off x="4919400" y="2932920"/>
                    <a:ext cx="24480" cy="12240"/>
                  </a:xfrm>
                  <a:custGeom>
                    <a:avLst/>
                    <a:gdLst/>
                    <a:ahLst/>
                    <a:cxnLst/>
                    <a:rect l="l" t="t" r="r" b="b"/>
                    <a:pathLst>
                      <a:path w="68" h="34" extrusionOk="0">
                        <a:moveTo>
                          <a:pt x="3" y="33"/>
                        </a:moveTo>
                        <a:cubicBezTo>
                          <a:pt x="24" y="23"/>
                          <a:pt x="41" y="6"/>
                          <a:pt x="65" y="5"/>
                        </a:cubicBezTo>
                        <a:cubicBezTo>
                          <a:pt x="69" y="5"/>
                          <a:pt x="69" y="-1"/>
                          <a:pt x="65" y="0"/>
                        </a:cubicBezTo>
                        <a:cubicBezTo>
                          <a:pt x="40" y="1"/>
                          <a:pt x="22" y="18"/>
                          <a:pt x="1" y="30"/>
                        </a:cubicBezTo>
                        <a:cubicBezTo>
                          <a:pt x="-1" y="31"/>
                          <a:pt x="1" y="35"/>
                          <a:pt x="3"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8" name="Google Shape;1581;p47">
                    <a:extLst>
                      <a:ext uri="{FF2B5EF4-FFF2-40B4-BE49-F238E27FC236}">
                        <a16:creationId xmlns:a16="http://schemas.microsoft.com/office/drawing/2014/main" id="{B1CCF679-E7EF-AD1B-B398-C6E1CF35B1BE}"/>
                      </a:ext>
                    </a:extLst>
                  </p:cNvPr>
                  <p:cNvSpPr/>
                  <p:nvPr/>
                </p:nvSpPr>
                <p:spPr>
                  <a:xfrm>
                    <a:off x="4804560" y="2914200"/>
                    <a:ext cx="111240" cy="79200"/>
                  </a:xfrm>
                  <a:custGeom>
                    <a:avLst/>
                    <a:gdLst/>
                    <a:ahLst/>
                    <a:cxnLst/>
                    <a:rect l="l" t="t" r="r" b="b"/>
                    <a:pathLst>
                      <a:path w="309" h="220" extrusionOk="0">
                        <a:moveTo>
                          <a:pt x="302" y="0"/>
                        </a:moveTo>
                        <a:cubicBezTo>
                          <a:pt x="188" y="26"/>
                          <a:pt x="47" y="102"/>
                          <a:pt x="1" y="217"/>
                        </a:cubicBezTo>
                        <a:cubicBezTo>
                          <a:pt x="0" y="219"/>
                          <a:pt x="4" y="221"/>
                          <a:pt x="5" y="219"/>
                        </a:cubicBezTo>
                        <a:cubicBezTo>
                          <a:pt x="62" y="109"/>
                          <a:pt x="201" y="58"/>
                          <a:pt x="307" y="11"/>
                        </a:cubicBezTo>
                        <a:cubicBezTo>
                          <a:pt x="313" y="8"/>
                          <a:pt x="309" y="-1"/>
                          <a:pt x="302" y="0"/>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9" name="Google Shape;1582;p47">
                    <a:extLst>
                      <a:ext uri="{FF2B5EF4-FFF2-40B4-BE49-F238E27FC236}">
                        <a16:creationId xmlns:a16="http://schemas.microsoft.com/office/drawing/2014/main" id="{C0746625-AE8D-3B60-8448-AECEBD0BB14F}"/>
                      </a:ext>
                    </a:extLst>
                  </p:cNvPr>
                  <p:cNvSpPr/>
                  <p:nvPr/>
                </p:nvSpPr>
                <p:spPr>
                  <a:xfrm>
                    <a:off x="4930560" y="2896200"/>
                    <a:ext cx="36360" cy="9720"/>
                  </a:xfrm>
                  <a:custGeom>
                    <a:avLst/>
                    <a:gdLst/>
                    <a:ahLst/>
                    <a:cxnLst/>
                    <a:rect l="l" t="t" r="r" b="b"/>
                    <a:pathLst>
                      <a:path w="101" h="27" extrusionOk="0">
                        <a:moveTo>
                          <a:pt x="3" y="27"/>
                        </a:moveTo>
                        <a:cubicBezTo>
                          <a:pt x="36" y="20"/>
                          <a:pt x="68" y="13"/>
                          <a:pt x="100" y="5"/>
                        </a:cubicBezTo>
                        <a:cubicBezTo>
                          <a:pt x="103" y="4"/>
                          <a:pt x="102" y="0"/>
                          <a:pt x="99" y="0"/>
                        </a:cubicBezTo>
                        <a:cubicBezTo>
                          <a:pt x="67" y="7"/>
                          <a:pt x="34" y="14"/>
                          <a:pt x="2" y="22"/>
                        </a:cubicBezTo>
                        <a:cubicBezTo>
                          <a:pt x="-1" y="23"/>
                          <a:pt x="0" y="27"/>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0" name="Google Shape;1583;p47">
                    <a:extLst>
                      <a:ext uri="{FF2B5EF4-FFF2-40B4-BE49-F238E27FC236}">
                        <a16:creationId xmlns:a16="http://schemas.microsoft.com/office/drawing/2014/main" id="{DC4DBF37-FE34-C3AE-F814-0B1DF87274A6}"/>
                      </a:ext>
                    </a:extLst>
                  </p:cNvPr>
                  <p:cNvSpPr/>
                  <p:nvPr/>
                </p:nvSpPr>
                <p:spPr>
                  <a:xfrm>
                    <a:off x="4861800" y="2901240"/>
                    <a:ext cx="56520" cy="20880"/>
                  </a:xfrm>
                  <a:custGeom>
                    <a:avLst/>
                    <a:gdLst/>
                    <a:ahLst/>
                    <a:cxnLst/>
                    <a:rect l="l" t="t" r="r" b="b"/>
                    <a:pathLst>
                      <a:path w="157" h="58" extrusionOk="0">
                        <a:moveTo>
                          <a:pt x="1" y="55"/>
                        </a:moveTo>
                        <a:cubicBezTo>
                          <a:pt x="0" y="56"/>
                          <a:pt x="1" y="58"/>
                          <a:pt x="2" y="57"/>
                        </a:cubicBezTo>
                        <a:cubicBezTo>
                          <a:pt x="49" y="28"/>
                          <a:pt x="102" y="17"/>
                          <a:pt x="155" y="6"/>
                        </a:cubicBezTo>
                        <a:cubicBezTo>
                          <a:pt x="159" y="5"/>
                          <a:pt x="158" y="0"/>
                          <a:pt x="155" y="0"/>
                        </a:cubicBezTo>
                        <a:cubicBezTo>
                          <a:pt x="101" y="6"/>
                          <a:pt x="46" y="24"/>
                          <a:pt x="1"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1" name="Google Shape;1584;p47">
                    <a:extLst>
                      <a:ext uri="{FF2B5EF4-FFF2-40B4-BE49-F238E27FC236}">
                        <a16:creationId xmlns:a16="http://schemas.microsoft.com/office/drawing/2014/main" id="{BA73B198-4DE2-64AE-979B-A388C4EA6895}"/>
                      </a:ext>
                    </a:extLst>
                  </p:cNvPr>
                  <p:cNvSpPr/>
                  <p:nvPr/>
                </p:nvSpPr>
                <p:spPr>
                  <a:xfrm>
                    <a:off x="5149800" y="2811960"/>
                    <a:ext cx="36000" cy="5400"/>
                  </a:xfrm>
                  <a:custGeom>
                    <a:avLst/>
                    <a:gdLst/>
                    <a:ahLst/>
                    <a:cxnLst/>
                    <a:rect l="l" t="t" r="r" b="b"/>
                    <a:pathLst>
                      <a:path w="100" h="15" extrusionOk="0">
                        <a:moveTo>
                          <a:pt x="3" y="14"/>
                        </a:moveTo>
                        <a:cubicBezTo>
                          <a:pt x="34" y="10"/>
                          <a:pt x="65" y="5"/>
                          <a:pt x="96" y="12"/>
                        </a:cubicBezTo>
                        <a:cubicBezTo>
                          <a:pt x="100" y="13"/>
                          <a:pt x="101" y="8"/>
                          <a:pt x="98" y="6"/>
                        </a:cubicBezTo>
                        <a:cubicBezTo>
                          <a:pt x="66" y="-5"/>
                          <a:pt x="33" y="3"/>
                          <a:pt x="1" y="9"/>
                        </a:cubicBezTo>
                        <a:cubicBezTo>
                          <a:pt x="-2" y="10"/>
                          <a:pt x="-1" y="15"/>
                          <a:pt x="3" y="15"/>
                        </a:cubicBezTo>
                        <a:lnTo>
                          <a:pt x="3" y="1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2" name="Google Shape;1585;p47">
                    <a:extLst>
                      <a:ext uri="{FF2B5EF4-FFF2-40B4-BE49-F238E27FC236}">
                        <a16:creationId xmlns:a16="http://schemas.microsoft.com/office/drawing/2014/main" id="{98DDF30F-4327-81D4-0B5A-B63A2E626354}"/>
                      </a:ext>
                    </a:extLst>
                  </p:cNvPr>
                  <p:cNvSpPr/>
                  <p:nvPr/>
                </p:nvSpPr>
                <p:spPr>
                  <a:xfrm>
                    <a:off x="5198400" y="2883240"/>
                    <a:ext cx="23400" cy="3960"/>
                  </a:xfrm>
                  <a:custGeom>
                    <a:avLst/>
                    <a:gdLst/>
                    <a:ahLst/>
                    <a:cxnLst/>
                    <a:rect l="l" t="t" r="r" b="b"/>
                    <a:pathLst>
                      <a:path w="65" h="11" extrusionOk="0">
                        <a:moveTo>
                          <a:pt x="3" y="10"/>
                        </a:moveTo>
                        <a:cubicBezTo>
                          <a:pt x="23" y="9"/>
                          <a:pt x="43" y="11"/>
                          <a:pt x="62" y="8"/>
                        </a:cubicBezTo>
                        <a:cubicBezTo>
                          <a:pt x="65" y="7"/>
                          <a:pt x="65" y="2"/>
                          <a:pt x="62" y="1"/>
                        </a:cubicBezTo>
                        <a:cubicBezTo>
                          <a:pt x="42" y="-2"/>
                          <a:pt x="22" y="1"/>
                          <a:pt x="2" y="4"/>
                        </a:cubicBezTo>
                        <a:cubicBezTo>
                          <a:pt x="-2" y="4"/>
                          <a:pt x="-1" y="11"/>
                          <a:pt x="3"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3" name="Google Shape;1586;p47">
                    <a:extLst>
                      <a:ext uri="{FF2B5EF4-FFF2-40B4-BE49-F238E27FC236}">
                        <a16:creationId xmlns:a16="http://schemas.microsoft.com/office/drawing/2014/main" id="{3E175454-661B-CC27-8F34-5B8844109CC8}"/>
                      </a:ext>
                    </a:extLst>
                  </p:cNvPr>
                  <p:cNvSpPr/>
                  <p:nvPr/>
                </p:nvSpPr>
                <p:spPr>
                  <a:xfrm>
                    <a:off x="5117400" y="2898000"/>
                    <a:ext cx="79200" cy="9720"/>
                  </a:xfrm>
                  <a:custGeom>
                    <a:avLst/>
                    <a:gdLst/>
                    <a:ahLst/>
                    <a:cxnLst/>
                    <a:rect l="l" t="t" r="r" b="b"/>
                    <a:pathLst>
                      <a:path w="220" h="27" extrusionOk="0">
                        <a:moveTo>
                          <a:pt x="2" y="5"/>
                        </a:moveTo>
                        <a:cubicBezTo>
                          <a:pt x="72" y="14"/>
                          <a:pt x="145" y="32"/>
                          <a:pt x="216" y="25"/>
                        </a:cubicBezTo>
                        <a:cubicBezTo>
                          <a:pt x="219" y="25"/>
                          <a:pt x="220" y="21"/>
                          <a:pt x="218" y="20"/>
                        </a:cubicBezTo>
                        <a:cubicBezTo>
                          <a:pt x="218" y="19"/>
                          <a:pt x="217" y="17"/>
                          <a:pt x="216" y="17"/>
                        </a:cubicBezTo>
                        <a:cubicBezTo>
                          <a:pt x="211" y="17"/>
                          <a:pt x="206" y="17"/>
                          <a:pt x="201" y="17"/>
                        </a:cubicBezTo>
                        <a:cubicBezTo>
                          <a:pt x="135" y="10"/>
                          <a:pt x="68" y="5"/>
                          <a:pt x="2" y="0"/>
                        </a:cubicBezTo>
                        <a:cubicBezTo>
                          <a:pt x="-1" y="0"/>
                          <a:pt x="-1" y="4"/>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4" name="Google Shape;1587;p47">
                    <a:extLst>
                      <a:ext uri="{FF2B5EF4-FFF2-40B4-BE49-F238E27FC236}">
                        <a16:creationId xmlns:a16="http://schemas.microsoft.com/office/drawing/2014/main" id="{BF9536AB-DF0C-16E8-0F7D-17E3DE49EA26}"/>
                      </a:ext>
                    </a:extLst>
                  </p:cNvPr>
                  <p:cNvSpPr/>
                  <p:nvPr/>
                </p:nvSpPr>
                <p:spPr>
                  <a:xfrm>
                    <a:off x="5006880" y="2900160"/>
                    <a:ext cx="37800" cy="3960"/>
                  </a:xfrm>
                  <a:custGeom>
                    <a:avLst/>
                    <a:gdLst/>
                    <a:ahLst/>
                    <a:cxnLst/>
                    <a:rect l="l" t="t" r="r" b="b"/>
                    <a:pathLst>
                      <a:path w="105" h="11" extrusionOk="0">
                        <a:moveTo>
                          <a:pt x="2" y="2"/>
                        </a:moveTo>
                        <a:cubicBezTo>
                          <a:pt x="0" y="2"/>
                          <a:pt x="0" y="5"/>
                          <a:pt x="2" y="5"/>
                        </a:cubicBezTo>
                        <a:cubicBezTo>
                          <a:pt x="36" y="6"/>
                          <a:pt x="70" y="2"/>
                          <a:pt x="103" y="11"/>
                        </a:cubicBezTo>
                        <a:cubicBezTo>
                          <a:pt x="106" y="11"/>
                          <a:pt x="107" y="7"/>
                          <a:pt x="104" y="6"/>
                        </a:cubicBezTo>
                        <a:cubicBezTo>
                          <a:pt x="71" y="-3"/>
                          <a:pt x="36" y="0"/>
                          <a:pt x="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5" name="Google Shape;1588;p47">
                    <a:extLst>
                      <a:ext uri="{FF2B5EF4-FFF2-40B4-BE49-F238E27FC236}">
                        <a16:creationId xmlns:a16="http://schemas.microsoft.com/office/drawing/2014/main" id="{7FBF8AF4-498C-9F28-952F-7161960C1906}"/>
                      </a:ext>
                    </a:extLst>
                  </p:cNvPr>
                  <p:cNvSpPr/>
                  <p:nvPr/>
                </p:nvSpPr>
                <p:spPr>
                  <a:xfrm>
                    <a:off x="5006520" y="2894400"/>
                    <a:ext cx="34920" cy="2880"/>
                  </a:xfrm>
                  <a:custGeom>
                    <a:avLst/>
                    <a:gdLst/>
                    <a:ahLst/>
                    <a:cxnLst/>
                    <a:rect l="l" t="t" r="r" b="b"/>
                    <a:pathLst>
                      <a:path w="97" h="8" extrusionOk="0">
                        <a:moveTo>
                          <a:pt x="3" y="5"/>
                        </a:moveTo>
                        <a:cubicBezTo>
                          <a:pt x="34" y="5"/>
                          <a:pt x="64" y="4"/>
                          <a:pt x="95" y="8"/>
                        </a:cubicBezTo>
                        <a:cubicBezTo>
                          <a:pt x="98" y="8"/>
                          <a:pt x="99" y="3"/>
                          <a:pt x="96" y="3"/>
                        </a:cubicBezTo>
                        <a:cubicBezTo>
                          <a:pt x="65" y="-2"/>
                          <a:pt x="34" y="0"/>
                          <a:pt x="3" y="0"/>
                        </a:cubicBezTo>
                        <a:cubicBezTo>
                          <a:pt x="0" y="0"/>
                          <a:pt x="0" y="5"/>
                          <a:pt x="3"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6" name="Google Shape;1589;p47">
                    <a:extLst>
                      <a:ext uri="{FF2B5EF4-FFF2-40B4-BE49-F238E27FC236}">
                        <a16:creationId xmlns:a16="http://schemas.microsoft.com/office/drawing/2014/main" id="{2F8EDFB6-AC7D-3DDC-5A77-3968B76D0A37}"/>
                      </a:ext>
                    </a:extLst>
                  </p:cNvPr>
                  <p:cNvSpPr/>
                  <p:nvPr/>
                </p:nvSpPr>
                <p:spPr>
                  <a:xfrm>
                    <a:off x="3601800" y="1839600"/>
                    <a:ext cx="72720" cy="36720"/>
                  </a:xfrm>
                  <a:custGeom>
                    <a:avLst/>
                    <a:gdLst/>
                    <a:ahLst/>
                    <a:cxnLst/>
                    <a:rect l="l" t="t" r="r" b="b"/>
                    <a:pathLst>
                      <a:path w="202" h="102" extrusionOk="0">
                        <a:moveTo>
                          <a:pt x="200" y="6"/>
                        </a:moveTo>
                        <a:cubicBezTo>
                          <a:pt x="204" y="4"/>
                          <a:pt x="202" y="-1"/>
                          <a:pt x="199" y="0"/>
                        </a:cubicBezTo>
                        <a:cubicBezTo>
                          <a:pt x="130" y="15"/>
                          <a:pt x="44" y="39"/>
                          <a:pt x="1" y="99"/>
                        </a:cubicBezTo>
                        <a:cubicBezTo>
                          <a:pt x="-1" y="101"/>
                          <a:pt x="3" y="104"/>
                          <a:pt x="4" y="101"/>
                        </a:cubicBezTo>
                        <a:cubicBezTo>
                          <a:pt x="50" y="42"/>
                          <a:pt x="134" y="30"/>
                          <a:pt x="200"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7" name="Google Shape;1590;p47">
                    <a:extLst>
                      <a:ext uri="{FF2B5EF4-FFF2-40B4-BE49-F238E27FC236}">
                        <a16:creationId xmlns:a16="http://schemas.microsoft.com/office/drawing/2014/main" id="{A176899A-C590-9D73-C83D-247E18EE5FC1}"/>
                      </a:ext>
                    </a:extLst>
                  </p:cNvPr>
                  <p:cNvSpPr/>
                  <p:nvPr/>
                </p:nvSpPr>
                <p:spPr>
                  <a:xfrm>
                    <a:off x="3645000" y="1850400"/>
                    <a:ext cx="21240" cy="12240"/>
                  </a:xfrm>
                  <a:custGeom>
                    <a:avLst/>
                    <a:gdLst/>
                    <a:ahLst/>
                    <a:cxnLst/>
                    <a:rect l="l" t="t" r="r" b="b"/>
                    <a:pathLst>
                      <a:path w="59" h="34" extrusionOk="0">
                        <a:moveTo>
                          <a:pt x="57" y="1"/>
                        </a:moveTo>
                        <a:cubicBezTo>
                          <a:pt x="38" y="10"/>
                          <a:pt x="19" y="21"/>
                          <a:pt x="1" y="33"/>
                        </a:cubicBezTo>
                        <a:cubicBezTo>
                          <a:pt x="0" y="33"/>
                          <a:pt x="1" y="35"/>
                          <a:pt x="2" y="34"/>
                        </a:cubicBezTo>
                        <a:cubicBezTo>
                          <a:pt x="21" y="24"/>
                          <a:pt x="39" y="13"/>
                          <a:pt x="58" y="3"/>
                        </a:cubicBezTo>
                        <a:cubicBezTo>
                          <a:pt x="60" y="2"/>
                          <a:pt x="59" y="0"/>
                          <a:pt x="5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8" name="Google Shape;1591;p47">
                    <a:extLst>
                      <a:ext uri="{FF2B5EF4-FFF2-40B4-BE49-F238E27FC236}">
                        <a16:creationId xmlns:a16="http://schemas.microsoft.com/office/drawing/2014/main" id="{3D1F56B2-934F-FC23-F1E2-4C91569F112E}"/>
                      </a:ext>
                    </a:extLst>
                  </p:cNvPr>
                  <p:cNvSpPr/>
                  <p:nvPr/>
                </p:nvSpPr>
                <p:spPr>
                  <a:xfrm>
                    <a:off x="3605040" y="1868040"/>
                    <a:ext cx="78480" cy="35640"/>
                  </a:xfrm>
                  <a:custGeom>
                    <a:avLst/>
                    <a:gdLst/>
                    <a:ahLst/>
                    <a:cxnLst/>
                    <a:rect l="l" t="t" r="r" b="b"/>
                    <a:pathLst>
                      <a:path w="218" h="99" extrusionOk="0">
                        <a:moveTo>
                          <a:pt x="214" y="1"/>
                        </a:moveTo>
                        <a:cubicBezTo>
                          <a:pt x="138" y="20"/>
                          <a:pt x="66" y="48"/>
                          <a:pt x="2" y="94"/>
                        </a:cubicBezTo>
                        <a:cubicBezTo>
                          <a:pt x="-1" y="96"/>
                          <a:pt x="2" y="101"/>
                          <a:pt x="5" y="99"/>
                        </a:cubicBezTo>
                        <a:cubicBezTo>
                          <a:pt x="70" y="57"/>
                          <a:pt x="143" y="32"/>
                          <a:pt x="216" y="7"/>
                        </a:cubicBezTo>
                        <a:cubicBezTo>
                          <a:pt x="220" y="6"/>
                          <a:pt x="218" y="-1"/>
                          <a:pt x="21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9" name="Google Shape;1592;p47">
                    <a:extLst>
                      <a:ext uri="{FF2B5EF4-FFF2-40B4-BE49-F238E27FC236}">
                        <a16:creationId xmlns:a16="http://schemas.microsoft.com/office/drawing/2014/main" id="{F9E4F403-3E34-5E83-475D-7C930BA75778}"/>
                      </a:ext>
                    </a:extLst>
                  </p:cNvPr>
                  <p:cNvSpPr/>
                  <p:nvPr/>
                </p:nvSpPr>
                <p:spPr>
                  <a:xfrm>
                    <a:off x="3612240" y="1873440"/>
                    <a:ext cx="83160" cy="36360"/>
                  </a:xfrm>
                  <a:custGeom>
                    <a:avLst/>
                    <a:gdLst/>
                    <a:ahLst/>
                    <a:cxnLst/>
                    <a:rect l="l" t="t" r="r" b="b"/>
                    <a:pathLst>
                      <a:path w="231" h="101" extrusionOk="0">
                        <a:moveTo>
                          <a:pt x="94" y="66"/>
                        </a:moveTo>
                        <a:cubicBezTo>
                          <a:pt x="139" y="48"/>
                          <a:pt x="185" y="33"/>
                          <a:pt x="229" y="10"/>
                        </a:cubicBezTo>
                        <a:cubicBezTo>
                          <a:pt x="234" y="8"/>
                          <a:pt x="230" y="-1"/>
                          <a:pt x="225" y="1"/>
                        </a:cubicBezTo>
                        <a:cubicBezTo>
                          <a:pt x="188" y="17"/>
                          <a:pt x="150" y="30"/>
                          <a:pt x="113" y="45"/>
                        </a:cubicBezTo>
                        <a:cubicBezTo>
                          <a:pt x="95" y="53"/>
                          <a:pt x="76" y="61"/>
                          <a:pt x="59" y="71"/>
                        </a:cubicBezTo>
                        <a:cubicBezTo>
                          <a:pt x="40" y="82"/>
                          <a:pt x="26" y="98"/>
                          <a:pt x="3" y="96"/>
                        </a:cubicBezTo>
                        <a:cubicBezTo>
                          <a:pt x="0" y="95"/>
                          <a:pt x="0" y="100"/>
                          <a:pt x="2" y="100"/>
                        </a:cubicBezTo>
                        <a:cubicBezTo>
                          <a:pt x="35" y="107"/>
                          <a:pt x="66" y="78"/>
                          <a:pt x="94" y="6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0" name="Google Shape;1593;p47">
                    <a:extLst>
                      <a:ext uri="{FF2B5EF4-FFF2-40B4-BE49-F238E27FC236}">
                        <a16:creationId xmlns:a16="http://schemas.microsoft.com/office/drawing/2014/main" id="{82197995-A138-6361-9096-82D47C4EC3C6}"/>
                      </a:ext>
                    </a:extLst>
                  </p:cNvPr>
                  <p:cNvSpPr/>
                  <p:nvPr/>
                </p:nvSpPr>
                <p:spPr>
                  <a:xfrm>
                    <a:off x="3615840" y="1887120"/>
                    <a:ext cx="73800" cy="35640"/>
                  </a:xfrm>
                  <a:custGeom>
                    <a:avLst/>
                    <a:gdLst/>
                    <a:ahLst/>
                    <a:cxnLst/>
                    <a:rect l="l" t="t" r="r" b="b"/>
                    <a:pathLst>
                      <a:path w="205" h="99" extrusionOk="0">
                        <a:moveTo>
                          <a:pt x="200" y="1"/>
                        </a:moveTo>
                        <a:cubicBezTo>
                          <a:pt x="133" y="30"/>
                          <a:pt x="70" y="68"/>
                          <a:pt x="2" y="94"/>
                        </a:cubicBezTo>
                        <a:cubicBezTo>
                          <a:pt x="-1" y="95"/>
                          <a:pt x="0" y="100"/>
                          <a:pt x="3" y="99"/>
                        </a:cubicBezTo>
                        <a:cubicBezTo>
                          <a:pt x="74" y="82"/>
                          <a:pt x="139" y="40"/>
                          <a:pt x="204" y="8"/>
                        </a:cubicBezTo>
                        <a:cubicBezTo>
                          <a:pt x="208" y="5"/>
                          <a:pt x="204" y="-1"/>
                          <a:pt x="20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1" name="Google Shape;1594;p47">
                    <a:extLst>
                      <a:ext uri="{FF2B5EF4-FFF2-40B4-BE49-F238E27FC236}">
                        <a16:creationId xmlns:a16="http://schemas.microsoft.com/office/drawing/2014/main" id="{F032EAD1-90D7-F71C-6F22-D00DEA8BBA7F}"/>
                      </a:ext>
                    </a:extLst>
                  </p:cNvPr>
                  <p:cNvSpPr/>
                  <p:nvPr/>
                </p:nvSpPr>
                <p:spPr>
                  <a:xfrm>
                    <a:off x="3629520" y="1900080"/>
                    <a:ext cx="111600" cy="46440"/>
                  </a:xfrm>
                  <a:custGeom>
                    <a:avLst/>
                    <a:gdLst/>
                    <a:ahLst/>
                    <a:cxnLst/>
                    <a:rect l="l" t="t" r="r" b="b"/>
                    <a:pathLst>
                      <a:path w="310" h="129" extrusionOk="0">
                        <a:moveTo>
                          <a:pt x="307" y="9"/>
                        </a:moveTo>
                        <a:cubicBezTo>
                          <a:pt x="312" y="7"/>
                          <a:pt x="310" y="-1"/>
                          <a:pt x="305" y="0"/>
                        </a:cubicBezTo>
                        <a:cubicBezTo>
                          <a:pt x="251" y="4"/>
                          <a:pt x="197" y="28"/>
                          <a:pt x="147" y="48"/>
                        </a:cubicBezTo>
                        <a:cubicBezTo>
                          <a:pt x="96" y="68"/>
                          <a:pt x="47" y="93"/>
                          <a:pt x="2" y="124"/>
                        </a:cubicBezTo>
                        <a:cubicBezTo>
                          <a:pt x="-1" y="126"/>
                          <a:pt x="2" y="130"/>
                          <a:pt x="5" y="129"/>
                        </a:cubicBezTo>
                        <a:cubicBezTo>
                          <a:pt x="55" y="98"/>
                          <a:pt x="108" y="76"/>
                          <a:pt x="162" y="57"/>
                        </a:cubicBezTo>
                        <a:cubicBezTo>
                          <a:pt x="210" y="41"/>
                          <a:pt x="263" y="32"/>
                          <a:pt x="307" y="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2" name="Google Shape;1595;p47">
                    <a:extLst>
                      <a:ext uri="{FF2B5EF4-FFF2-40B4-BE49-F238E27FC236}">
                        <a16:creationId xmlns:a16="http://schemas.microsoft.com/office/drawing/2014/main" id="{2FEED354-FBD1-8D75-CA99-38E8F181A29A}"/>
                      </a:ext>
                    </a:extLst>
                  </p:cNvPr>
                  <p:cNvSpPr/>
                  <p:nvPr/>
                </p:nvSpPr>
                <p:spPr>
                  <a:xfrm>
                    <a:off x="3633840" y="1929960"/>
                    <a:ext cx="81360" cy="39240"/>
                  </a:xfrm>
                  <a:custGeom>
                    <a:avLst/>
                    <a:gdLst/>
                    <a:ahLst/>
                    <a:cxnLst/>
                    <a:rect l="l" t="t" r="r" b="b"/>
                    <a:pathLst>
                      <a:path w="226" h="109" extrusionOk="0">
                        <a:moveTo>
                          <a:pt x="220" y="1"/>
                        </a:moveTo>
                        <a:cubicBezTo>
                          <a:pt x="146" y="32"/>
                          <a:pt x="70" y="60"/>
                          <a:pt x="2" y="103"/>
                        </a:cubicBezTo>
                        <a:cubicBezTo>
                          <a:pt x="-2" y="106"/>
                          <a:pt x="1" y="112"/>
                          <a:pt x="5" y="109"/>
                        </a:cubicBezTo>
                        <a:cubicBezTo>
                          <a:pt x="76" y="71"/>
                          <a:pt x="152" y="44"/>
                          <a:pt x="224" y="8"/>
                        </a:cubicBezTo>
                        <a:cubicBezTo>
                          <a:pt x="230" y="5"/>
                          <a:pt x="225" y="-2"/>
                          <a:pt x="22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3" name="Google Shape;1596;p47">
                    <a:extLst>
                      <a:ext uri="{FF2B5EF4-FFF2-40B4-BE49-F238E27FC236}">
                        <a16:creationId xmlns:a16="http://schemas.microsoft.com/office/drawing/2014/main" id="{71287168-F096-C3A2-17DF-C69D9A361034}"/>
                      </a:ext>
                    </a:extLst>
                  </p:cNvPr>
                  <p:cNvSpPr/>
                  <p:nvPr/>
                </p:nvSpPr>
                <p:spPr>
                  <a:xfrm>
                    <a:off x="3657600" y="1941840"/>
                    <a:ext cx="66960" cy="40320"/>
                  </a:xfrm>
                  <a:custGeom>
                    <a:avLst/>
                    <a:gdLst/>
                    <a:ahLst/>
                    <a:cxnLst/>
                    <a:rect l="l" t="t" r="r" b="b"/>
                    <a:pathLst>
                      <a:path w="186" h="112" extrusionOk="0">
                        <a:moveTo>
                          <a:pt x="181" y="0"/>
                        </a:moveTo>
                        <a:cubicBezTo>
                          <a:pt x="120" y="34"/>
                          <a:pt x="56" y="63"/>
                          <a:pt x="1" y="108"/>
                        </a:cubicBezTo>
                        <a:cubicBezTo>
                          <a:pt x="-1" y="110"/>
                          <a:pt x="2" y="114"/>
                          <a:pt x="5" y="112"/>
                        </a:cubicBezTo>
                        <a:cubicBezTo>
                          <a:pt x="62" y="71"/>
                          <a:pt x="124" y="40"/>
                          <a:pt x="184" y="5"/>
                        </a:cubicBezTo>
                        <a:cubicBezTo>
                          <a:pt x="188" y="4"/>
                          <a:pt x="185" y="-1"/>
                          <a:pt x="18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4" name="Google Shape;1597;p47">
                    <a:extLst>
                      <a:ext uri="{FF2B5EF4-FFF2-40B4-BE49-F238E27FC236}">
                        <a16:creationId xmlns:a16="http://schemas.microsoft.com/office/drawing/2014/main" id="{80E393A4-3A18-932C-B91F-29CF82FA4FBB}"/>
                      </a:ext>
                    </a:extLst>
                  </p:cNvPr>
                  <p:cNvSpPr/>
                  <p:nvPr/>
                </p:nvSpPr>
                <p:spPr>
                  <a:xfrm>
                    <a:off x="3652560" y="1955160"/>
                    <a:ext cx="81000" cy="41760"/>
                  </a:xfrm>
                  <a:custGeom>
                    <a:avLst/>
                    <a:gdLst/>
                    <a:ahLst/>
                    <a:cxnLst/>
                    <a:rect l="l" t="t" r="r" b="b"/>
                    <a:pathLst>
                      <a:path w="225" h="116" extrusionOk="0">
                        <a:moveTo>
                          <a:pt x="222" y="9"/>
                        </a:moveTo>
                        <a:cubicBezTo>
                          <a:pt x="227" y="7"/>
                          <a:pt x="225" y="-1"/>
                          <a:pt x="220" y="1"/>
                        </a:cubicBezTo>
                        <a:cubicBezTo>
                          <a:pt x="180" y="14"/>
                          <a:pt x="143" y="31"/>
                          <a:pt x="106" y="51"/>
                        </a:cubicBezTo>
                        <a:cubicBezTo>
                          <a:pt x="74" y="69"/>
                          <a:pt x="38" y="106"/>
                          <a:pt x="2" y="112"/>
                        </a:cubicBezTo>
                        <a:cubicBezTo>
                          <a:pt x="-1" y="112"/>
                          <a:pt x="0" y="117"/>
                          <a:pt x="2" y="116"/>
                        </a:cubicBezTo>
                        <a:cubicBezTo>
                          <a:pt x="31" y="113"/>
                          <a:pt x="51" y="92"/>
                          <a:pt x="75" y="78"/>
                        </a:cubicBezTo>
                        <a:cubicBezTo>
                          <a:pt x="121" y="51"/>
                          <a:pt x="171" y="27"/>
                          <a:pt x="222" y="8"/>
                        </a:cubicBezTo>
                        <a:lnTo>
                          <a:pt x="222" y="9"/>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5" name="Google Shape;1598;p47">
                    <a:extLst>
                      <a:ext uri="{FF2B5EF4-FFF2-40B4-BE49-F238E27FC236}">
                        <a16:creationId xmlns:a16="http://schemas.microsoft.com/office/drawing/2014/main" id="{056A8041-B9EC-90F8-50B0-6FB2C8E9B698}"/>
                      </a:ext>
                    </a:extLst>
                  </p:cNvPr>
                  <p:cNvSpPr/>
                  <p:nvPr/>
                </p:nvSpPr>
                <p:spPr>
                  <a:xfrm>
                    <a:off x="3656520" y="1965240"/>
                    <a:ext cx="87480" cy="40680"/>
                  </a:xfrm>
                  <a:custGeom>
                    <a:avLst/>
                    <a:gdLst/>
                    <a:ahLst/>
                    <a:cxnLst/>
                    <a:rect l="l" t="t" r="r" b="b"/>
                    <a:pathLst>
                      <a:path w="243" h="113" extrusionOk="0">
                        <a:moveTo>
                          <a:pt x="238" y="0"/>
                        </a:moveTo>
                        <a:cubicBezTo>
                          <a:pt x="158" y="31"/>
                          <a:pt x="74" y="59"/>
                          <a:pt x="2" y="108"/>
                        </a:cubicBezTo>
                        <a:cubicBezTo>
                          <a:pt x="-1" y="110"/>
                          <a:pt x="2" y="115"/>
                          <a:pt x="5" y="113"/>
                        </a:cubicBezTo>
                        <a:cubicBezTo>
                          <a:pt x="81" y="71"/>
                          <a:pt x="163" y="44"/>
                          <a:pt x="241" y="7"/>
                        </a:cubicBezTo>
                        <a:cubicBezTo>
                          <a:pt x="245" y="5"/>
                          <a:pt x="242" y="-1"/>
                          <a:pt x="2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6" name="Google Shape;1599;p47">
                    <a:extLst>
                      <a:ext uri="{FF2B5EF4-FFF2-40B4-BE49-F238E27FC236}">
                        <a16:creationId xmlns:a16="http://schemas.microsoft.com/office/drawing/2014/main" id="{2A4E69B9-1BB0-81FD-844B-988224E8DF81}"/>
                      </a:ext>
                    </a:extLst>
                  </p:cNvPr>
                  <p:cNvSpPr/>
                  <p:nvPr/>
                </p:nvSpPr>
                <p:spPr>
                  <a:xfrm>
                    <a:off x="3665160" y="1983960"/>
                    <a:ext cx="100080" cy="37080"/>
                  </a:xfrm>
                  <a:custGeom>
                    <a:avLst/>
                    <a:gdLst/>
                    <a:ahLst/>
                    <a:cxnLst/>
                    <a:rect l="l" t="t" r="r" b="b"/>
                    <a:pathLst>
                      <a:path w="278" h="103" extrusionOk="0">
                        <a:moveTo>
                          <a:pt x="272" y="0"/>
                        </a:moveTo>
                        <a:cubicBezTo>
                          <a:pt x="181" y="24"/>
                          <a:pt x="85" y="49"/>
                          <a:pt x="2" y="96"/>
                        </a:cubicBezTo>
                        <a:cubicBezTo>
                          <a:pt x="-2" y="99"/>
                          <a:pt x="2" y="105"/>
                          <a:pt x="6" y="103"/>
                        </a:cubicBezTo>
                        <a:cubicBezTo>
                          <a:pt x="93" y="63"/>
                          <a:pt x="188" y="47"/>
                          <a:pt x="276" y="9"/>
                        </a:cubicBezTo>
                        <a:cubicBezTo>
                          <a:pt x="281" y="7"/>
                          <a:pt x="277" y="-1"/>
                          <a:pt x="27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7" name="Google Shape;1600;p47">
                    <a:extLst>
                      <a:ext uri="{FF2B5EF4-FFF2-40B4-BE49-F238E27FC236}">
                        <a16:creationId xmlns:a16="http://schemas.microsoft.com/office/drawing/2014/main" id="{52FBE696-71C4-AA8D-2664-7F3EF6879100}"/>
                      </a:ext>
                    </a:extLst>
                  </p:cNvPr>
                  <p:cNvSpPr/>
                  <p:nvPr/>
                </p:nvSpPr>
                <p:spPr>
                  <a:xfrm>
                    <a:off x="3641760" y="2661480"/>
                    <a:ext cx="29160" cy="69480"/>
                  </a:xfrm>
                  <a:custGeom>
                    <a:avLst/>
                    <a:gdLst/>
                    <a:ahLst/>
                    <a:cxnLst/>
                    <a:rect l="l" t="t" r="r" b="b"/>
                    <a:pathLst>
                      <a:path w="81" h="193" extrusionOk="0">
                        <a:moveTo>
                          <a:pt x="76" y="1"/>
                        </a:moveTo>
                        <a:cubicBezTo>
                          <a:pt x="33" y="56"/>
                          <a:pt x="12" y="122"/>
                          <a:pt x="0" y="189"/>
                        </a:cubicBezTo>
                        <a:cubicBezTo>
                          <a:pt x="-1" y="194"/>
                          <a:pt x="6" y="196"/>
                          <a:pt x="7" y="191"/>
                        </a:cubicBezTo>
                        <a:cubicBezTo>
                          <a:pt x="24" y="126"/>
                          <a:pt x="41" y="61"/>
                          <a:pt x="81" y="5"/>
                        </a:cubicBezTo>
                        <a:cubicBezTo>
                          <a:pt x="83" y="2"/>
                          <a:pt x="78" y="-1"/>
                          <a:pt x="76" y="1"/>
                        </a:cubicBezTo>
                        <a:close/>
                      </a:path>
                    </a:pathLst>
                  </a:custGeom>
                  <a:solidFill>
                    <a:schemeClr val="dk1"/>
                  </a:solidFill>
                  <a:ln>
                    <a:noFill/>
                  </a:ln>
                </p:spPr>
                <p:txBody>
                  <a:bodyPr spcFirstLastPara="1" wrap="square" lIns="90000" tIns="24475" rIns="90000" bIns="24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8" name="Google Shape;1601;p47">
                    <a:extLst>
                      <a:ext uri="{FF2B5EF4-FFF2-40B4-BE49-F238E27FC236}">
                        <a16:creationId xmlns:a16="http://schemas.microsoft.com/office/drawing/2014/main" id="{509A93C7-105A-C71A-25E5-12CAEED0D057}"/>
                      </a:ext>
                    </a:extLst>
                  </p:cNvPr>
                  <p:cNvSpPr/>
                  <p:nvPr/>
                </p:nvSpPr>
                <p:spPr>
                  <a:xfrm>
                    <a:off x="3635280" y="2694600"/>
                    <a:ext cx="11160" cy="29880"/>
                  </a:xfrm>
                  <a:custGeom>
                    <a:avLst/>
                    <a:gdLst/>
                    <a:ahLst/>
                    <a:cxnLst/>
                    <a:rect l="l" t="t" r="r" b="b"/>
                    <a:pathLst>
                      <a:path w="31" h="83" extrusionOk="0">
                        <a:moveTo>
                          <a:pt x="27" y="2"/>
                        </a:moveTo>
                        <a:cubicBezTo>
                          <a:pt x="16" y="28"/>
                          <a:pt x="9" y="55"/>
                          <a:pt x="1" y="81"/>
                        </a:cubicBezTo>
                        <a:cubicBezTo>
                          <a:pt x="0" y="84"/>
                          <a:pt x="4" y="85"/>
                          <a:pt x="5" y="82"/>
                        </a:cubicBezTo>
                        <a:cubicBezTo>
                          <a:pt x="15" y="56"/>
                          <a:pt x="20" y="29"/>
                          <a:pt x="31" y="3"/>
                        </a:cubicBezTo>
                        <a:cubicBezTo>
                          <a:pt x="32" y="1"/>
                          <a:pt x="28" y="0"/>
                          <a:pt x="27"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9" name="Google Shape;1602;p47">
                    <a:extLst>
                      <a:ext uri="{FF2B5EF4-FFF2-40B4-BE49-F238E27FC236}">
                        <a16:creationId xmlns:a16="http://schemas.microsoft.com/office/drawing/2014/main" id="{AF51EDB1-7BE3-40CE-3039-E7871DCEE54D}"/>
                      </a:ext>
                    </a:extLst>
                  </p:cNvPr>
                  <p:cNvSpPr/>
                  <p:nvPr/>
                </p:nvSpPr>
                <p:spPr>
                  <a:xfrm>
                    <a:off x="3474720" y="2359080"/>
                    <a:ext cx="201960" cy="294120"/>
                  </a:xfrm>
                  <a:custGeom>
                    <a:avLst/>
                    <a:gdLst/>
                    <a:ahLst/>
                    <a:cxnLst/>
                    <a:rect l="l" t="t" r="r" b="b"/>
                    <a:pathLst>
                      <a:path w="561" h="817" extrusionOk="0">
                        <a:moveTo>
                          <a:pt x="3" y="816"/>
                        </a:moveTo>
                        <a:cubicBezTo>
                          <a:pt x="6" y="775"/>
                          <a:pt x="24" y="737"/>
                          <a:pt x="40" y="701"/>
                        </a:cubicBezTo>
                        <a:cubicBezTo>
                          <a:pt x="56" y="665"/>
                          <a:pt x="68" y="627"/>
                          <a:pt x="83" y="590"/>
                        </a:cubicBezTo>
                        <a:cubicBezTo>
                          <a:pt x="118" y="504"/>
                          <a:pt x="156" y="425"/>
                          <a:pt x="214" y="353"/>
                        </a:cubicBezTo>
                        <a:cubicBezTo>
                          <a:pt x="264" y="290"/>
                          <a:pt x="316" y="229"/>
                          <a:pt x="372" y="172"/>
                        </a:cubicBezTo>
                        <a:cubicBezTo>
                          <a:pt x="431" y="114"/>
                          <a:pt x="496" y="63"/>
                          <a:pt x="560" y="10"/>
                        </a:cubicBezTo>
                        <a:cubicBezTo>
                          <a:pt x="565" y="6"/>
                          <a:pt x="558" y="-3"/>
                          <a:pt x="553" y="1"/>
                        </a:cubicBezTo>
                        <a:cubicBezTo>
                          <a:pt x="407" y="87"/>
                          <a:pt x="289" y="216"/>
                          <a:pt x="187" y="348"/>
                        </a:cubicBezTo>
                        <a:cubicBezTo>
                          <a:pt x="132" y="421"/>
                          <a:pt x="96" y="500"/>
                          <a:pt x="65" y="585"/>
                        </a:cubicBezTo>
                        <a:cubicBezTo>
                          <a:pt x="51" y="625"/>
                          <a:pt x="39" y="666"/>
                          <a:pt x="25" y="707"/>
                        </a:cubicBezTo>
                        <a:cubicBezTo>
                          <a:pt x="13" y="743"/>
                          <a:pt x="1" y="778"/>
                          <a:pt x="0" y="816"/>
                        </a:cubicBezTo>
                        <a:cubicBezTo>
                          <a:pt x="0" y="818"/>
                          <a:pt x="3" y="818"/>
                          <a:pt x="4" y="816"/>
                        </a:cubicBezTo>
                        <a:lnTo>
                          <a:pt x="3" y="81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0" name="Google Shape;1603;p47">
                    <a:extLst>
                      <a:ext uri="{FF2B5EF4-FFF2-40B4-BE49-F238E27FC236}">
                        <a16:creationId xmlns:a16="http://schemas.microsoft.com/office/drawing/2014/main" id="{A925B7CD-2974-0DAC-4022-D7016A701BBF}"/>
                      </a:ext>
                    </a:extLst>
                  </p:cNvPr>
                  <p:cNvSpPr/>
                  <p:nvPr/>
                </p:nvSpPr>
                <p:spPr>
                  <a:xfrm>
                    <a:off x="3607920" y="2363400"/>
                    <a:ext cx="84600" cy="74160"/>
                  </a:xfrm>
                  <a:custGeom>
                    <a:avLst/>
                    <a:gdLst/>
                    <a:ahLst/>
                    <a:cxnLst/>
                    <a:rect l="l" t="t" r="r" b="b"/>
                    <a:pathLst>
                      <a:path w="235" h="206" extrusionOk="0">
                        <a:moveTo>
                          <a:pt x="229" y="1"/>
                        </a:moveTo>
                        <a:cubicBezTo>
                          <a:pt x="146" y="59"/>
                          <a:pt x="67" y="126"/>
                          <a:pt x="1" y="203"/>
                        </a:cubicBezTo>
                        <a:cubicBezTo>
                          <a:pt x="-1" y="205"/>
                          <a:pt x="2" y="208"/>
                          <a:pt x="3" y="206"/>
                        </a:cubicBezTo>
                        <a:cubicBezTo>
                          <a:pt x="76" y="135"/>
                          <a:pt x="157" y="74"/>
                          <a:pt x="234" y="7"/>
                        </a:cubicBezTo>
                        <a:cubicBezTo>
                          <a:pt x="237" y="4"/>
                          <a:pt x="233" y="-2"/>
                          <a:pt x="229" y="1"/>
                        </a:cubicBez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1" name="Google Shape;1604;p47">
                    <a:extLst>
                      <a:ext uri="{FF2B5EF4-FFF2-40B4-BE49-F238E27FC236}">
                        <a16:creationId xmlns:a16="http://schemas.microsoft.com/office/drawing/2014/main" id="{960E9B2C-B3F4-6891-9BEC-FC65A4F6B610}"/>
                      </a:ext>
                    </a:extLst>
                  </p:cNvPr>
                  <p:cNvSpPr/>
                  <p:nvPr/>
                </p:nvSpPr>
                <p:spPr>
                  <a:xfrm>
                    <a:off x="3578040" y="2429640"/>
                    <a:ext cx="54360" cy="50040"/>
                  </a:xfrm>
                  <a:custGeom>
                    <a:avLst/>
                    <a:gdLst/>
                    <a:ahLst/>
                    <a:cxnLst/>
                    <a:rect l="l" t="t" r="r" b="b"/>
                    <a:pathLst>
                      <a:path w="151" h="139" extrusionOk="0">
                        <a:moveTo>
                          <a:pt x="5" y="139"/>
                        </a:moveTo>
                        <a:cubicBezTo>
                          <a:pt x="45" y="86"/>
                          <a:pt x="102" y="52"/>
                          <a:pt x="150" y="6"/>
                        </a:cubicBezTo>
                        <a:cubicBezTo>
                          <a:pt x="153" y="3"/>
                          <a:pt x="148" y="-2"/>
                          <a:pt x="145" y="1"/>
                        </a:cubicBezTo>
                        <a:cubicBezTo>
                          <a:pt x="95" y="45"/>
                          <a:pt x="39" y="81"/>
                          <a:pt x="1" y="137"/>
                        </a:cubicBezTo>
                        <a:cubicBezTo>
                          <a:pt x="-1" y="139"/>
                          <a:pt x="3" y="141"/>
                          <a:pt x="5" y="139"/>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2" name="Google Shape;1605;p47">
                    <a:extLst>
                      <a:ext uri="{FF2B5EF4-FFF2-40B4-BE49-F238E27FC236}">
                        <a16:creationId xmlns:a16="http://schemas.microsoft.com/office/drawing/2014/main" id="{58FB88A1-0AE1-9839-DFCE-5171F8993BCE}"/>
                      </a:ext>
                    </a:extLst>
                  </p:cNvPr>
                  <p:cNvSpPr/>
                  <p:nvPr/>
                </p:nvSpPr>
                <p:spPr>
                  <a:xfrm>
                    <a:off x="3592440" y="2434320"/>
                    <a:ext cx="47880" cy="39600"/>
                  </a:xfrm>
                  <a:custGeom>
                    <a:avLst/>
                    <a:gdLst/>
                    <a:ahLst/>
                    <a:cxnLst/>
                    <a:rect l="l" t="t" r="r" b="b"/>
                    <a:pathLst>
                      <a:path w="133" h="110" extrusionOk="0">
                        <a:moveTo>
                          <a:pt x="128" y="1"/>
                        </a:moveTo>
                        <a:cubicBezTo>
                          <a:pt x="83" y="33"/>
                          <a:pt x="39" y="66"/>
                          <a:pt x="1" y="107"/>
                        </a:cubicBezTo>
                        <a:cubicBezTo>
                          <a:pt x="-1" y="109"/>
                          <a:pt x="2" y="112"/>
                          <a:pt x="4" y="110"/>
                        </a:cubicBezTo>
                        <a:cubicBezTo>
                          <a:pt x="43" y="71"/>
                          <a:pt x="89" y="40"/>
                          <a:pt x="132" y="6"/>
                        </a:cubicBezTo>
                        <a:cubicBezTo>
                          <a:pt x="135" y="4"/>
                          <a:pt x="131" y="-1"/>
                          <a:pt x="127" y="1"/>
                        </a:cubicBezTo>
                        <a:lnTo>
                          <a:pt x="128"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3" name="Google Shape;1606;p47">
                    <a:extLst>
                      <a:ext uri="{FF2B5EF4-FFF2-40B4-BE49-F238E27FC236}">
                        <a16:creationId xmlns:a16="http://schemas.microsoft.com/office/drawing/2014/main" id="{9F4D03BF-CEC3-466D-0CA6-D12544C19865}"/>
                      </a:ext>
                    </a:extLst>
                  </p:cNvPr>
                  <p:cNvSpPr/>
                  <p:nvPr/>
                </p:nvSpPr>
                <p:spPr>
                  <a:xfrm>
                    <a:off x="3522600" y="2510640"/>
                    <a:ext cx="76320" cy="131760"/>
                  </a:xfrm>
                  <a:custGeom>
                    <a:avLst/>
                    <a:gdLst/>
                    <a:ahLst/>
                    <a:cxnLst/>
                    <a:rect l="l" t="t" r="r" b="b"/>
                    <a:pathLst>
                      <a:path w="212" h="366" extrusionOk="0">
                        <a:moveTo>
                          <a:pt x="202" y="2"/>
                        </a:moveTo>
                        <a:cubicBezTo>
                          <a:pt x="110" y="102"/>
                          <a:pt x="12" y="223"/>
                          <a:pt x="0" y="364"/>
                        </a:cubicBezTo>
                        <a:cubicBezTo>
                          <a:pt x="0" y="367"/>
                          <a:pt x="5" y="367"/>
                          <a:pt x="5" y="364"/>
                        </a:cubicBezTo>
                        <a:cubicBezTo>
                          <a:pt x="29" y="223"/>
                          <a:pt x="132" y="122"/>
                          <a:pt x="211" y="9"/>
                        </a:cubicBezTo>
                        <a:cubicBezTo>
                          <a:pt x="215" y="4"/>
                          <a:pt x="206" y="-2"/>
                          <a:pt x="202"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4" name="Google Shape;1607;p47">
                    <a:extLst>
                      <a:ext uri="{FF2B5EF4-FFF2-40B4-BE49-F238E27FC236}">
                        <a16:creationId xmlns:a16="http://schemas.microsoft.com/office/drawing/2014/main" id="{4975BA39-E342-3897-B12F-2C300D3BA421}"/>
                      </a:ext>
                    </a:extLst>
                  </p:cNvPr>
                  <p:cNvSpPr/>
                  <p:nvPr/>
                </p:nvSpPr>
                <p:spPr>
                  <a:xfrm>
                    <a:off x="3563280" y="2526120"/>
                    <a:ext cx="36360" cy="59040"/>
                  </a:xfrm>
                  <a:custGeom>
                    <a:avLst/>
                    <a:gdLst/>
                    <a:ahLst/>
                    <a:cxnLst/>
                    <a:rect l="l" t="t" r="r" b="b"/>
                    <a:pathLst>
                      <a:path w="101" h="164" extrusionOk="0">
                        <a:moveTo>
                          <a:pt x="97" y="2"/>
                        </a:moveTo>
                        <a:cubicBezTo>
                          <a:pt x="55" y="48"/>
                          <a:pt x="27" y="104"/>
                          <a:pt x="1" y="160"/>
                        </a:cubicBezTo>
                        <a:cubicBezTo>
                          <a:pt x="-1" y="163"/>
                          <a:pt x="4" y="166"/>
                          <a:pt x="6" y="163"/>
                        </a:cubicBezTo>
                        <a:cubicBezTo>
                          <a:pt x="34" y="108"/>
                          <a:pt x="60" y="52"/>
                          <a:pt x="101" y="6"/>
                        </a:cubicBezTo>
                        <a:cubicBezTo>
                          <a:pt x="103" y="3"/>
                          <a:pt x="99" y="-1"/>
                          <a:pt x="96" y="1"/>
                        </a:cubicBezTo>
                        <a:lnTo>
                          <a:pt x="97" y="2"/>
                        </a:ln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5" name="Google Shape;1608;p47">
                    <a:extLst>
                      <a:ext uri="{FF2B5EF4-FFF2-40B4-BE49-F238E27FC236}">
                        <a16:creationId xmlns:a16="http://schemas.microsoft.com/office/drawing/2014/main" id="{DD4CE04C-6FBA-075B-062E-F25BF0FF20BB}"/>
                      </a:ext>
                    </a:extLst>
                  </p:cNvPr>
                  <p:cNvSpPr/>
                  <p:nvPr/>
                </p:nvSpPr>
                <p:spPr>
                  <a:xfrm>
                    <a:off x="3524400" y="2513880"/>
                    <a:ext cx="45000" cy="77040"/>
                  </a:xfrm>
                  <a:custGeom>
                    <a:avLst/>
                    <a:gdLst/>
                    <a:ahLst/>
                    <a:cxnLst/>
                    <a:rect l="l" t="t" r="r" b="b"/>
                    <a:pathLst>
                      <a:path w="125" h="214" extrusionOk="0">
                        <a:moveTo>
                          <a:pt x="5" y="213"/>
                        </a:moveTo>
                        <a:cubicBezTo>
                          <a:pt x="38" y="139"/>
                          <a:pt x="78" y="71"/>
                          <a:pt x="125" y="6"/>
                        </a:cubicBezTo>
                        <a:cubicBezTo>
                          <a:pt x="128" y="3"/>
                          <a:pt x="122" y="-1"/>
                          <a:pt x="120" y="2"/>
                        </a:cubicBezTo>
                        <a:cubicBezTo>
                          <a:pt x="69" y="65"/>
                          <a:pt x="31" y="136"/>
                          <a:pt x="1" y="211"/>
                        </a:cubicBezTo>
                        <a:cubicBezTo>
                          <a:pt x="0" y="214"/>
                          <a:pt x="4" y="216"/>
                          <a:pt x="5" y="213"/>
                        </a:cubicBezTo>
                        <a:close/>
                      </a:path>
                    </a:pathLst>
                  </a:custGeom>
                  <a:solidFill>
                    <a:schemeClr val="dk1"/>
                  </a:solidFill>
                  <a:ln>
                    <a:noFill/>
                  </a:ln>
                </p:spPr>
                <p:txBody>
                  <a:bodyPr spcFirstLastPara="1" wrap="square" lIns="90000" tIns="32025" rIns="90000" bIns="32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6" name="Google Shape;1609;p47">
                    <a:extLst>
                      <a:ext uri="{FF2B5EF4-FFF2-40B4-BE49-F238E27FC236}">
                        <a16:creationId xmlns:a16="http://schemas.microsoft.com/office/drawing/2014/main" id="{A23F2087-2239-1C47-B4A7-05C51C6ACDDC}"/>
                      </a:ext>
                    </a:extLst>
                  </p:cNvPr>
                  <p:cNvSpPr/>
                  <p:nvPr/>
                </p:nvSpPr>
                <p:spPr>
                  <a:xfrm>
                    <a:off x="3529080" y="2494800"/>
                    <a:ext cx="43920" cy="58680"/>
                  </a:xfrm>
                  <a:custGeom>
                    <a:avLst/>
                    <a:gdLst/>
                    <a:ahLst/>
                    <a:cxnLst/>
                    <a:rect l="l" t="t" r="r" b="b"/>
                    <a:pathLst>
                      <a:path w="122" h="163" extrusionOk="0">
                        <a:moveTo>
                          <a:pt x="5" y="163"/>
                        </a:moveTo>
                        <a:cubicBezTo>
                          <a:pt x="36" y="105"/>
                          <a:pt x="80" y="55"/>
                          <a:pt x="122" y="5"/>
                        </a:cubicBezTo>
                        <a:cubicBezTo>
                          <a:pt x="124" y="2"/>
                          <a:pt x="121" y="-2"/>
                          <a:pt x="118" y="1"/>
                        </a:cubicBezTo>
                        <a:cubicBezTo>
                          <a:pt x="73" y="50"/>
                          <a:pt x="31" y="101"/>
                          <a:pt x="1" y="161"/>
                        </a:cubicBezTo>
                        <a:cubicBezTo>
                          <a:pt x="0" y="163"/>
                          <a:pt x="4" y="165"/>
                          <a:pt x="5" y="163"/>
                        </a:cubicBezTo>
                        <a:close/>
                      </a:path>
                    </a:pathLst>
                  </a:custGeom>
                  <a:solidFill>
                    <a:schemeClr val="dk1"/>
                  </a:solidFill>
                  <a:ln>
                    <a:noFill/>
                  </a:ln>
                </p:spPr>
                <p:txBody>
                  <a:bodyPr spcFirstLastPara="1" wrap="square" lIns="90000" tIns="13675" rIns="90000" bIns="13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7" name="Google Shape;1610;p47">
                    <a:extLst>
                      <a:ext uri="{FF2B5EF4-FFF2-40B4-BE49-F238E27FC236}">
                        <a16:creationId xmlns:a16="http://schemas.microsoft.com/office/drawing/2014/main" id="{71DD51A3-08C1-4BDB-12C0-70F25553BC55}"/>
                      </a:ext>
                    </a:extLst>
                  </p:cNvPr>
                  <p:cNvSpPr/>
                  <p:nvPr/>
                </p:nvSpPr>
                <p:spPr>
                  <a:xfrm>
                    <a:off x="3548160" y="2478960"/>
                    <a:ext cx="26640" cy="29160"/>
                  </a:xfrm>
                  <a:custGeom>
                    <a:avLst/>
                    <a:gdLst/>
                    <a:ahLst/>
                    <a:cxnLst/>
                    <a:rect l="l" t="t" r="r" b="b"/>
                    <a:pathLst>
                      <a:path w="74" h="81" extrusionOk="0">
                        <a:moveTo>
                          <a:pt x="5" y="81"/>
                        </a:moveTo>
                        <a:cubicBezTo>
                          <a:pt x="25" y="52"/>
                          <a:pt x="50" y="29"/>
                          <a:pt x="74" y="4"/>
                        </a:cubicBezTo>
                        <a:cubicBezTo>
                          <a:pt x="76" y="2"/>
                          <a:pt x="73" y="-1"/>
                          <a:pt x="71" y="1"/>
                        </a:cubicBezTo>
                        <a:cubicBezTo>
                          <a:pt x="46" y="26"/>
                          <a:pt x="21" y="50"/>
                          <a:pt x="1" y="79"/>
                        </a:cubicBezTo>
                        <a:cubicBezTo>
                          <a:pt x="0" y="81"/>
                          <a:pt x="4" y="83"/>
                          <a:pt x="5"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8" name="Google Shape;1611;p47">
                    <a:extLst>
                      <a:ext uri="{FF2B5EF4-FFF2-40B4-BE49-F238E27FC236}">
                        <a16:creationId xmlns:a16="http://schemas.microsoft.com/office/drawing/2014/main" id="{6F877767-F090-015E-F063-956ED665B155}"/>
                      </a:ext>
                    </a:extLst>
                  </p:cNvPr>
                  <p:cNvSpPr/>
                  <p:nvPr/>
                </p:nvSpPr>
                <p:spPr>
                  <a:xfrm>
                    <a:off x="3582360" y="2328840"/>
                    <a:ext cx="117360" cy="92160"/>
                  </a:xfrm>
                  <a:custGeom>
                    <a:avLst/>
                    <a:gdLst/>
                    <a:ahLst/>
                    <a:cxnLst/>
                    <a:rect l="l" t="t" r="r" b="b"/>
                    <a:pathLst>
                      <a:path w="326" h="256" extrusionOk="0">
                        <a:moveTo>
                          <a:pt x="6" y="255"/>
                        </a:moveTo>
                        <a:cubicBezTo>
                          <a:pt x="104" y="161"/>
                          <a:pt x="211" y="79"/>
                          <a:pt x="326" y="6"/>
                        </a:cubicBezTo>
                        <a:cubicBezTo>
                          <a:pt x="328" y="4"/>
                          <a:pt x="326" y="0"/>
                          <a:pt x="323" y="1"/>
                        </a:cubicBezTo>
                        <a:cubicBezTo>
                          <a:pt x="203" y="64"/>
                          <a:pt x="97" y="156"/>
                          <a:pt x="1" y="251"/>
                        </a:cubicBezTo>
                        <a:cubicBezTo>
                          <a:pt x="-1" y="254"/>
                          <a:pt x="3" y="258"/>
                          <a:pt x="6" y="25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9" name="Google Shape;1612;p47">
                    <a:extLst>
                      <a:ext uri="{FF2B5EF4-FFF2-40B4-BE49-F238E27FC236}">
                        <a16:creationId xmlns:a16="http://schemas.microsoft.com/office/drawing/2014/main" id="{119CE26F-D00C-F2F7-CED1-0043A165813B}"/>
                      </a:ext>
                    </a:extLst>
                  </p:cNvPr>
                  <p:cNvSpPr/>
                  <p:nvPr/>
                </p:nvSpPr>
                <p:spPr>
                  <a:xfrm>
                    <a:off x="3692160" y="2326320"/>
                    <a:ext cx="33120" cy="17640"/>
                  </a:xfrm>
                  <a:custGeom>
                    <a:avLst/>
                    <a:gdLst/>
                    <a:ahLst/>
                    <a:cxnLst/>
                    <a:rect l="l" t="t" r="r" b="b"/>
                    <a:pathLst>
                      <a:path w="92" h="49" extrusionOk="0">
                        <a:moveTo>
                          <a:pt x="4" y="49"/>
                        </a:moveTo>
                        <a:cubicBezTo>
                          <a:pt x="33" y="35"/>
                          <a:pt x="64" y="22"/>
                          <a:pt x="92" y="5"/>
                        </a:cubicBezTo>
                        <a:cubicBezTo>
                          <a:pt x="94" y="4"/>
                          <a:pt x="92" y="0"/>
                          <a:pt x="90" y="1"/>
                        </a:cubicBezTo>
                        <a:cubicBezTo>
                          <a:pt x="60" y="16"/>
                          <a:pt x="31" y="30"/>
                          <a:pt x="2" y="45"/>
                        </a:cubicBezTo>
                        <a:cubicBezTo>
                          <a:pt x="-1" y="47"/>
                          <a:pt x="1" y="50"/>
                          <a:pt x="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0" name="Google Shape;1613;p47">
                    <a:extLst>
                      <a:ext uri="{FF2B5EF4-FFF2-40B4-BE49-F238E27FC236}">
                        <a16:creationId xmlns:a16="http://schemas.microsoft.com/office/drawing/2014/main" id="{19CD8C8F-0A23-A541-9B6F-857C5594B7AD}"/>
                      </a:ext>
                    </a:extLst>
                  </p:cNvPr>
                  <p:cNvSpPr/>
                  <p:nvPr/>
                </p:nvSpPr>
                <p:spPr>
                  <a:xfrm>
                    <a:off x="3735360" y="2289600"/>
                    <a:ext cx="49680" cy="60480"/>
                  </a:xfrm>
                  <a:custGeom>
                    <a:avLst/>
                    <a:gdLst/>
                    <a:ahLst/>
                    <a:cxnLst/>
                    <a:rect l="l" t="t" r="r" b="b"/>
                    <a:pathLst>
                      <a:path w="138" h="168" extrusionOk="0">
                        <a:moveTo>
                          <a:pt x="3" y="168"/>
                        </a:moveTo>
                        <a:cubicBezTo>
                          <a:pt x="38" y="105"/>
                          <a:pt x="88" y="59"/>
                          <a:pt x="137" y="7"/>
                        </a:cubicBezTo>
                        <a:cubicBezTo>
                          <a:pt x="140" y="4"/>
                          <a:pt x="136" y="-1"/>
                          <a:pt x="132" y="1"/>
                        </a:cubicBezTo>
                        <a:cubicBezTo>
                          <a:pt x="71" y="34"/>
                          <a:pt x="27" y="105"/>
                          <a:pt x="1" y="167"/>
                        </a:cubicBezTo>
                        <a:cubicBezTo>
                          <a:pt x="0" y="168"/>
                          <a:pt x="2" y="170"/>
                          <a:pt x="3" y="168"/>
                        </a:cubicBezTo>
                        <a:close/>
                      </a:path>
                    </a:pathLst>
                  </a:custGeom>
                  <a:solidFill>
                    <a:schemeClr val="dk1"/>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1" name="Google Shape;1614;p47">
                    <a:extLst>
                      <a:ext uri="{FF2B5EF4-FFF2-40B4-BE49-F238E27FC236}">
                        <a16:creationId xmlns:a16="http://schemas.microsoft.com/office/drawing/2014/main" id="{8E5ACE24-20EC-8F3A-FE80-E3594FCBCB45}"/>
                      </a:ext>
                    </a:extLst>
                  </p:cNvPr>
                  <p:cNvSpPr/>
                  <p:nvPr/>
                </p:nvSpPr>
                <p:spPr>
                  <a:xfrm>
                    <a:off x="3798720" y="2273760"/>
                    <a:ext cx="3240" cy="3960"/>
                  </a:xfrm>
                  <a:custGeom>
                    <a:avLst/>
                    <a:gdLst/>
                    <a:ahLst/>
                    <a:cxnLst/>
                    <a:rect l="l" t="t" r="r" b="b"/>
                    <a:pathLst>
                      <a:path w="9" h="11" extrusionOk="0">
                        <a:moveTo>
                          <a:pt x="4" y="11"/>
                        </a:moveTo>
                        <a:cubicBezTo>
                          <a:pt x="5" y="12"/>
                          <a:pt x="7" y="11"/>
                          <a:pt x="8" y="10"/>
                        </a:cubicBezTo>
                        <a:lnTo>
                          <a:pt x="8" y="10"/>
                        </a:lnTo>
                        <a:cubicBezTo>
                          <a:pt x="10" y="8"/>
                          <a:pt x="10" y="6"/>
                          <a:pt x="9" y="5"/>
                        </a:cubicBezTo>
                        <a:cubicBezTo>
                          <a:pt x="8" y="3"/>
                          <a:pt x="8" y="3"/>
                          <a:pt x="7" y="2"/>
                        </a:cubicBezTo>
                        <a:cubicBezTo>
                          <a:pt x="3" y="-2"/>
                          <a:pt x="-2" y="3"/>
                          <a:pt x="1" y="7"/>
                        </a:cubicBezTo>
                        <a:cubicBezTo>
                          <a:pt x="2" y="9"/>
                          <a:pt x="2" y="10"/>
                          <a:pt x="4"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2" name="Google Shape;1615;p47">
                    <a:extLst>
                      <a:ext uri="{FF2B5EF4-FFF2-40B4-BE49-F238E27FC236}">
                        <a16:creationId xmlns:a16="http://schemas.microsoft.com/office/drawing/2014/main" id="{C27014B4-CA93-8BA1-348E-E65E334FB560}"/>
                      </a:ext>
                    </a:extLst>
                  </p:cNvPr>
                  <p:cNvSpPr/>
                  <p:nvPr/>
                </p:nvSpPr>
                <p:spPr>
                  <a:xfrm>
                    <a:off x="4073760" y="1846080"/>
                    <a:ext cx="101160" cy="12240"/>
                  </a:xfrm>
                  <a:custGeom>
                    <a:avLst/>
                    <a:gdLst/>
                    <a:ahLst/>
                    <a:cxnLst/>
                    <a:rect l="l" t="t" r="r" b="b"/>
                    <a:pathLst>
                      <a:path w="281" h="34" extrusionOk="0">
                        <a:moveTo>
                          <a:pt x="4" y="25"/>
                        </a:moveTo>
                        <a:cubicBezTo>
                          <a:pt x="96" y="34"/>
                          <a:pt x="183" y="9"/>
                          <a:pt x="274" y="34"/>
                        </a:cubicBezTo>
                        <a:cubicBezTo>
                          <a:pt x="280" y="35"/>
                          <a:pt x="284" y="27"/>
                          <a:pt x="278" y="24"/>
                        </a:cubicBezTo>
                        <a:cubicBezTo>
                          <a:pt x="192" y="-23"/>
                          <a:pt x="95" y="12"/>
                          <a:pt x="4" y="18"/>
                        </a:cubicBezTo>
                        <a:cubicBezTo>
                          <a:pt x="-1" y="18"/>
                          <a:pt x="0" y="24"/>
                          <a:pt x="4"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3" name="Google Shape;1616;p47">
                    <a:extLst>
                      <a:ext uri="{FF2B5EF4-FFF2-40B4-BE49-F238E27FC236}">
                        <a16:creationId xmlns:a16="http://schemas.microsoft.com/office/drawing/2014/main" id="{4B7A1BB2-D58A-8AFB-2A23-6AE48C72BFE3}"/>
                      </a:ext>
                    </a:extLst>
                  </p:cNvPr>
                  <p:cNvSpPr/>
                  <p:nvPr/>
                </p:nvSpPr>
                <p:spPr>
                  <a:xfrm>
                    <a:off x="4077720" y="1862280"/>
                    <a:ext cx="75600" cy="6120"/>
                  </a:xfrm>
                  <a:custGeom>
                    <a:avLst/>
                    <a:gdLst/>
                    <a:ahLst/>
                    <a:cxnLst/>
                    <a:rect l="l" t="t" r="r" b="b"/>
                    <a:pathLst>
                      <a:path w="210" h="17" extrusionOk="0">
                        <a:moveTo>
                          <a:pt x="3" y="9"/>
                        </a:moveTo>
                        <a:cubicBezTo>
                          <a:pt x="-2" y="10"/>
                          <a:pt x="0" y="17"/>
                          <a:pt x="5" y="17"/>
                        </a:cubicBezTo>
                        <a:cubicBezTo>
                          <a:pt x="73" y="7"/>
                          <a:pt x="140" y="11"/>
                          <a:pt x="207" y="14"/>
                        </a:cubicBezTo>
                        <a:cubicBezTo>
                          <a:pt x="211" y="14"/>
                          <a:pt x="211" y="8"/>
                          <a:pt x="207" y="8"/>
                        </a:cubicBezTo>
                        <a:cubicBezTo>
                          <a:pt x="139" y="3"/>
                          <a:pt x="70" y="-8"/>
                          <a:pt x="3"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4" name="Google Shape;1617;p47">
                    <a:extLst>
                      <a:ext uri="{FF2B5EF4-FFF2-40B4-BE49-F238E27FC236}">
                        <a16:creationId xmlns:a16="http://schemas.microsoft.com/office/drawing/2014/main" id="{3FCC5D1C-1ED4-90E8-FDA4-164F9DD0D122}"/>
                      </a:ext>
                    </a:extLst>
                  </p:cNvPr>
                  <p:cNvSpPr/>
                  <p:nvPr/>
                </p:nvSpPr>
                <p:spPr>
                  <a:xfrm>
                    <a:off x="4068720" y="1878840"/>
                    <a:ext cx="87480" cy="6120"/>
                  </a:xfrm>
                  <a:custGeom>
                    <a:avLst/>
                    <a:gdLst/>
                    <a:ahLst/>
                    <a:cxnLst/>
                    <a:rect l="l" t="t" r="r" b="b"/>
                    <a:pathLst>
                      <a:path w="243" h="17" extrusionOk="0">
                        <a:moveTo>
                          <a:pt x="3" y="13"/>
                        </a:moveTo>
                        <a:cubicBezTo>
                          <a:pt x="81" y="16"/>
                          <a:pt x="160" y="15"/>
                          <a:pt x="238" y="17"/>
                        </a:cubicBezTo>
                        <a:cubicBezTo>
                          <a:pt x="244" y="17"/>
                          <a:pt x="246" y="6"/>
                          <a:pt x="240" y="5"/>
                        </a:cubicBezTo>
                        <a:cubicBezTo>
                          <a:pt x="161" y="-6"/>
                          <a:pt x="82" y="4"/>
                          <a:pt x="3" y="5"/>
                        </a:cubicBezTo>
                        <a:cubicBezTo>
                          <a:pt x="-1" y="5"/>
                          <a:pt x="-1" y="12"/>
                          <a:pt x="3"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5" name="Google Shape;1618;p47">
                    <a:extLst>
                      <a:ext uri="{FF2B5EF4-FFF2-40B4-BE49-F238E27FC236}">
                        <a16:creationId xmlns:a16="http://schemas.microsoft.com/office/drawing/2014/main" id="{B9EDEA05-D79B-0F6A-614F-14C655686E43}"/>
                      </a:ext>
                    </a:extLst>
                  </p:cNvPr>
                  <p:cNvSpPr/>
                  <p:nvPr/>
                </p:nvSpPr>
                <p:spPr>
                  <a:xfrm>
                    <a:off x="4071600" y="1901520"/>
                    <a:ext cx="79920" cy="7560"/>
                  </a:xfrm>
                  <a:custGeom>
                    <a:avLst/>
                    <a:gdLst/>
                    <a:ahLst/>
                    <a:cxnLst/>
                    <a:rect l="l" t="t" r="r" b="b"/>
                    <a:pathLst>
                      <a:path w="222" h="21" extrusionOk="0">
                        <a:moveTo>
                          <a:pt x="218" y="11"/>
                        </a:moveTo>
                        <a:cubicBezTo>
                          <a:pt x="149" y="-9"/>
                          <a:pt x="76" y="6"/>
                          <a:pt x="4" y="2"/>
                        </a:cubicBezTo>
                        <a:cubicBezTo>
                          <a:pt x="0" y="2"/>
                          <a:pt x="-1" y="10"/>
                          <a:pt x="3" y="10"/>
                        </a:cubicBezTo>
                        <a:cubicBezTo>
                          <a:pt x="74" y="22"/>
                          <a:pt x="146" y="13"/>
                          <a:pt x="217" y="21"/>
                        </a:cubicBezTo>
                        <a:cubicBezTo>
                          <a:pt x="223" y="22"/>
                          <a:pt x="224" y="12"/>
                          <a:pt x="218"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1619;p47">
                    <a:extLst>
                      <a:ext uri="{FF2B5EF4-FFF2-40B4-BE49-F238E27FC236}">
                        <a16:creationId xmlns:a16="http://schemas.microsoft.com/office/drawing/2014/main" id="{AADBA4CF-7D61-BD56-B3D2-C6137BED861A}"/>
                      </a:ext>
                    </a:extLst>
                  </p:cNvPr>
                  <p:cNvSpPr/>
                  <p:nvPr/>
                </p:nvSpPr>
                <p:spPr>
                  <a:xfrm>
                    <a:off x="4060800" y="1918800"/>
                    <a:ext cx="86040" cy="10800"/>
                  </a:xfrm>
                  <a:custGeom>
                    <a:avLst/>
                    <a:gdLst/>
                    <a:ahLst/>
                    <a:cxnLst/>
                    <a:rect l="l" t="t" r="r" b="b"/>
                    <a:pathLst>
                      <a:path w="239" h="30" extrusionOk="0">
                        <a:moveTo>
                          <a:pt x="5" y="19"/>
                        </a:moveTo>
                        <a:cubicBezTo>
                          <a:pt x="82" y="10"/>
                          <a:pt x="159" y="11"/>
                          <a:pt x="235" y="30"/>
                        </a:cubicBezTo>
                        <a:cubicBezTo>
                          <a:pt x="240" y="32"/>
                          <a:pt x="242" y="24"/>
                          <a:pt x="237" y="22"/>
                        </a:cubicBezTo>
                        <a:cubicBezTo>
                          <a:pt x="161" y="2"/>
                          <a:pt x="82" y="-8"/>
                          <a:pt x="4" y="9"/>
                        </a:cubicBezTo>
                        <a:cubicBezTo>
                          <a:pt x="-2" y="10"/>
                          <a:pt x="-1" y="19"/>
                          <a:pt x="5"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7" name="Google Shape;1620;p47">
                    <a:extLst>
                      <a:ext uri="{FF2B5EF4-FFF2-40B4-BE49-F238E27FC236}">
                        <a16:creationId xmlns:a16="http://schemas.microsoft.com/office/drawing/2014/main" id="{5FCC3EEF-BD77-C77E-F0E0-31C52B1BE89E}"/>
                      </a:ext>
                    </a:extLst>
                  </p:cNvPr>
                  <p:cNvSpPr/>
                  <p:nvPr/>
                </p:nvSpPr>
                <p:spPr>
                  <a:xfrm>
                    <a:off x="4057920" y="1950480"/>
                    <a:ext cx="79200" cy="11160"/>
                  </a:xfrm>
                  <a:custGeom>
                    <a:avLst/>
                    <a:gdLst/>
                    <a:ahLst/>
                    <a:cxnLst/>
                    <a:rect l="l" t="t" r="r" b="b"/>
                    <a:pathLst>
                      <a:path w="220" h="31" extrusionOk="0">
                        <a:moveTo>
                          <a:pt x="4" y="10"/>
                        </a:moveTo>
                        <a:cubicBezTo>
                          <a:pt x="74" y="16"/>
                          <a:pt x="144" y="24"/>
                          <a:pt x="215" y="31"/>
                        </a:cubicBezTo>
                        <a:cubicBezTo>
                          <a:pt x="221" y="32"/>
                          <a:pt x="222" y="23"/>
                          <a:pt x="216" y="21"/>
                        </a:cubicBezTo>
                        <a:cubicBezTo>
                          <a:pt x="147" y="4"/>
                          <a:pt x="75" y="-2"/>
                          <a:pt x="4" y="2"/>
                        </a:cubicBezTo>
                        <a:cubicBezTo>
                          <a:pt x="-1" y="3"/>
                          <a:pt x="-1" y="9"/>
                          <a:pt x="4"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8" name="Google Shape;1621;p47">
                    <a:extLst>
                      <a:ext uri="{FF2B5EF4-FFF2-40B4-BE49-F238E27FC236}">
                        <a16:creationId xmlns:a16="http://schemas.microsoft.com/office/drawing/2014/main" id="{E06F6A85-E1BE-5DB1-4EA4-4DC61CA0EE93}"/>
                      </a:ext>
                    </a:extLst>
                  </p:cNvPr>
                  <p:cNvSpPr/>
                  <p:nvPr/>
                </p:nvSpPr>
                <p:spPr>
                  <a:xfrm>
                    <a:off x="4087800" y="1943640"/>
                    <a:ext cx="34560" cy="7560"/>
                  </a:xfrm>
                  <a:custGeom>
                    <a:avLst/>
                    <a:gdLst/>
                    <a:ahLst/>
                    <a:cxnLst/>
                    <a:rect l="l" t="t" r="r" b="b"/>
                    <a:pathLst>
                      <a:path w="96" h="21" extrusionOk="0">
                        <a:moveTo>
                          <a:pt x="3" y="0"/>
                        </a:moveTo>
                        <a:cubicBezTo>
                          <a:pt x="-1" y="0"/>
                          <a:pt x="-1" y="6"/>
                          <a:pt x="3" y="6"/>
                        </a:cubicBezTo>
                        <a:cubicBezTo>
                          <a:pt x="34" y="7"/>
                          <a:pt x="63" y="12"/>
                          <a:pt x="92" y="21"/>
                        </a:cubicBezTo>
                        <a:cubicBezTo>
                          <a:pt x="96" y="22"/>
                          <a:pt x="98" y="16"/>
                          <a:pt x="94" y="15"/>
                        </a:cubicBezTo>
                        <a:cubicBezTo>
                          <a:pt x="65" y="3"/>
                          <a:pt x="35" y="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9" name="Google Shape;1622;p47">
                    <a:extLst>
                      <a:ext uri="{FF2B5EF4-FFF2-40B4-BE49-F238E27FC236}">
                        <a16:creationId xmlns:a16="http://schemas.microsoft.com/office/drawing/2014/main" id="{57EE73C9-0AC8-76D5-FD37-61580CE23FE1}"/>
                      </a:ext>
                    </a:extLst>
                  </p:cNvPr>
                  <p:cNvSpPr/>
                  <p:nvPr/>
                </p:nvSpPr>
                <p:spPr>
                  <a:xfrm>
                    <a:off x="4116960" y="1941840"/>
                    <a:ext cx="16200" cy="3600"/>
                  </a:xfrm>
                  <a:custGeom>
                    <a:avLst/>
                    <a:gdLst/>
                    <a:ahLst/>
                    <a:cxnLst/>
                    <a:rect l="l" t="t" r="r" b="b"/>
                    <a:pathLst>
                      <a:path w="45" h="10" extrusionOk="0">
                        <a:moveTo>
                          <a:pt x="44" y="6"/>
                        </a:moveTo>
                        <a:cubicBezTo>
                          <a:pt x="31" y="2"/>
                          <a:pt x="17" y="2"/>
                          <a:pt x="3" y="0"/>
                        </a:cubicBezTo>
                        <a:cubicBezTo>
                          <a:pt x="0" y="0"/>
                          <a:pt x="0" y="4"/>
                          <a:pt x="3" y="5"/>
                        </a:cubicBezTo>
                        <a:cubicBezTo>
                          <a:pt x="16" y="6"/>
                          <a:pt x="30" y="7"/>
                          <a:pt x="43" y="10"/>
                        </a:cubicBezTo>
                        <a:cubicBezTo>
                          <a:pt x="46" y="11"/>
                          <a:pt x="47" y="7"/>
                          <a:pt x="4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0" name="Google Shape;1623;p47">
                    <a:extLst>
                      <a:ext uri="{FF2B5EF4-FFF2-40B4-BE49-F238E27FC236}">
                        <a16:creationId xmlns:a16="http://schemas.microsoft.com/office/drawing/2014/main" id="{45177288-6EFD-ED66-8382-E1851138FE1A}"/>
                      </a:ext>
                    </a:extLst>
                  </p:cNvPr>
                  <p:cNvSpPr/>
                  <p:nvPr/>
                </p:nvSpPr>
                <p:spPr>
                  <a:xfrm>
                    <a:off x="4058280" y="1979280"/>
                    <a:ext cx="82440" cy="20880"/>
                  </a:xfrm>
                  <a:custGeom>
                    <a:avLst/>
                    <a:gdLst/>
                    <a:ahLst/>
                    <a:cxnLst/>
                    <a:rect l="l" t="t" r="r" b="b"/>
                    <a:pathLst>
                      <a:path w="229" h="58" extrusionOk="0">
                        <a:moveTo>
                          <a:pt x="226" y="47"/>
                        </a:moveTo>
                        <a:cubicBezTo>
                          <a:pt x="191" y="27"/>
                          <a:pt x="153" y="19"/>
                          <a:pt x="114" y="12"/>
                        </a:cubicBezTo>
                        <a:cubicBezTo>
                          <a:pt x="78" y="6"/>
                          <a:pt x="41" y="8"/>
                          <a:pt x="6" y="0"/>
                        </a:cubicBezTo>
                        <a:cubicBezTo>
                          <a:pt x="1" y="-1"/>
                          <a:pt x="-2" y="6"/>
                          <a:pt x="2" y="9"/>
                        </a:cubicBezTo>
                        <a:cubicBezTo>
                          <a:pt x="26" y="22"/>
                          <a:pt x="57" y="20"/>
                          <a:pt x="83" y="24"/>
                        </a:cubicBezTo>
                        <a:cubicBezTo>
                          <a:pt x="130" y="31"/>
                          <a:pt x="177" y="41"/>
                          <a:pt x="221" y="58"/>
                        </a:cubicBezTo>
                        <a:cubicBezTo>
                          <a:pt x="228" y="61"/>
                          <a:pt x="232" y="51"/>
                          <a:pt x="226"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1" name="Google Shape;1624;p47">
                    <a:extLst>
                      <a:ext uri="{FF2B5EF4-FFF2-40B4-BE49-F238E27FC236}">
                        <a16:creationId xmlns:a16="http://schemas.microsoft.com/office/drawing/2014/main" id="{9B2A9F20-A49C-4A38-E5D3-2F575EF62DE1}"/>
                      </a:ext>
                    </a:extLst>
                  </p:cNvPr>
                  <p:cNvSpPr/>
                  <p:nvPr/>
                </p:nvSpPr>
                <p:spPr>
                  <a:xfrm>
                    <a:off x="4110120" y="1980720"/>
                    <a:ext cx="29520" cy="8280"/>
                  </a:xfrm>
                  <a:custGeom>
                    <a:avLst/>
                    <a:gdLst/>
                    <a:ahLst/>
                    <a:cxnLst/>
                    <a:rect l="l" t="t" r="r" b="b"/>
                    <a:pathLst>
                      <a:path w="82" h="23" extrusionOk="0">
                        <a:moveTo>
                          <a:pt x="80" y="23"/>
                        </a:moveTo>
                        <a:cubicBezTo>
                          <a:pt x="82" y="24"/>
                          <a:pt x="84" y="21"/>
                          <a:pt x="82" y="19"/>
                        </a:cubicBezTo>
                        <a:cubicBezTo>
                          <a:pt x="59" y="3"/>
                          <a:pt x="31" y="0"/>
                          <a:pt x="4" y="1"/>
                        </a:cubicBezTo>
                        <a:cubicBezTo>
                          <a:pt x="-1" y="1"/>
                          <a:pt x="-1" y="8"/>
                          <a:pt x="4" y="8"/>
                        </a:cubicBezTo>
                        <a:cubicBezTo>
                          <a:pt x="30" y="9"/>
                          <a:pt x="56" y="10"/>
                          <a:pt x="80"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2" name="Google Shape;1625;p47">
                    <a:extLst>
                      <a:ext uri="{FF2B5EF4-FFF2-40B4-BE49-F238E27FC236}">
                        <a16:creationId xmlns:a16="http://schemas.microsoft.com/office/drawing/2014/main" id="{441E380D-53C0-146D-1905-27F07AB6B7AF}"/>
                      </a:ext>
                    </a:extLst>
                  </p:cNvPr>
                  <p:cNvSpPr/>
                  <p:nvPr/>
                </p:nvSpPr>
                <p:spPr>
                  <a:xfrm>
                    <a:off x="4041000" y="2026800"/>
                    <a:ext cx="83520" cy="16200"/>
                  </a:xfrm>
                  <a:custGeom>
                    <a:avLst/>
                    <a:gdLst/>
                    <a:ahLst/>
                    <a:cxnLst/>
                    <a:rect l="l" t="t" r="r" b="b"/>
                    <a:pathLst>
                      <a:path w="232" h="45" extrusionOk="0">
                        <a:moveTo>
                          <a:pt x="2" y="6"/>
                        </a:moveTo>
                        <a:cubicBezTo>
                          <a:pt x="77" y="16"/>
                          <a:pt x="151" y="30"/>
                          <a:pt x="225" y="45"/>
                        </a:cubicBezTo>
                        <a:cubicBezTo>
                          <a:pt x="232" y="46"/>
                          <a:pt x="235" y="37"/>
                          <a:pt x="228" y="34"/>
                        </a:cubicBezTo>
                        <a:cubicBezTo>
                          <a:pt x="156" y="10"/>
                          <a:pt x="79" y="4"/>
                          <a:pt x="3" y="0"/>
                        </a:cubicBezTo>
                        <a:cubicBezTo>
                          <a:pt x="0" y="0"/>
                          <a:pt x="-1" y="6"/>
                          <a:pt x="2"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3" name="Google Shape;1626;p47">
                    <a:extLst>
                      <a:ext uri="{FF2B5EF4-FFF2-40B4-BE49-F238E27FC236}">
                        <a16:creationId xmlns:a16="http://schemas.microsoft.com/office/drawing/2014/main" id="{BEBFC4A6-DF57-D88A-FD3A-BD058517EECC}"/>
                      </a:ext>
                    </a:extLst>
                  </p:cNvPr>
                  <p:cNvSpPr/>
                  <p:nvPr/>
                </p:nvSpPr>
                <p:spPr>
                  <a:xfrm>
                    <a:off x="4060800" y="2018160"/>
                    <a:ext cx="37800" cy="9720"/>
                  </a:xfrm>
                  <a:custGeom>
                    <a:avLst/>
                    <a:gdLst/>
                    <a:ahLst/>
                    <a:cxnLst/>
                    <a:rect l="l" t="t" r="r" b="b"/>
                    <a:pathLst>
                      <a:path w="105" h="27" extrusionOk="0">
                        <a:moveTo>
                          <a:pt x="103" y="20"/>
                        </a:moveTo>
                        <a:cubicBezTo>
                          <a:pt x="71" y="8"/>
                          <a:pt x="38" y="1"/>
                          <a:pt x="3" y="0"/>
                        </a:cubicBezTo>
                        <a:cubicBezTo>
                          <a:pt x="-1" y="-1"/>
                          <a:pt x="-1" y="6"/>
                          <a:pt x="3" y="7"/>
                        </a:cubicBezTo>
                        <a:cubicBezTo>
                          <a:pt x="37" y="9"/>
                          <a:pt x="69" y="18"/>
                          <a:pt x="101" y="27"/>
                        </a:cubicBezTo>
                        <a:cubicBezTo>
                          <a:pt x="106" y="28"/>
                          <a:pt x="107" y="22"/>
                          <a:pt x="103" y="2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4" name="Google Shape;1627;p47">
                    <a:extLst>
                      <a:ext uri="{FF2B5EF4-FFF2-40B4-BE49-F238E27FC236}">
                        <a16:creationId xmlns:a16="http://schemas.microsoft.com/office/drawing/2014/main" id="{015A1D20-4FDE-5133-3214-F3CDCFF68B9E}"/>
                      </a:ext>
                    </a:extLst>
                  </p:cNvPr>
                  <p:cNvSpPr/>
                  <p:nvPr/>
                </p:nvSpPr>
                <p:spPr>
                  <a:xfrm>
                    <a:off x="4078080" y="2013120"/>
                    <a:ext cx="21600" cy="5760"/>
                  </a:xfrm>
                  <a:custGeom>
                    <a:avLst/>
                    <a:gdLst/>
                    <a:ahLst/>
                    <a:cxnLst/>
                    <a:rect l="l" t="t" r="r" b="b"/>
                    <a:pathLst>
                      <a:path w="60" h="16" extrusionOk="0">
                        <a:moveTo>
                          <a:pt x="59" y="11"/>
                        </a:moveTo>
                        <a:cubicBezTo>
                          <a:pt x="41" y="4"/>
                          <a:pt x="23" y="1"/>
                          <a:pt x="3" y="0"/>
                        </a:cubicBezTo>
                        <a:cubicBezTo>
                          <a:pt x="-1" y="-1"/>
                          <a:pt x="-1" y="5"/>
                          <a:pt x="3" y="5"/>
                        </a:cubicBezTo>
                        <a:cubicBezTo>
                          <a:pt x="22" y="7"/>
                          <a:pt x="40" y="10"/>
                          <a:pt x="57" y="16"/>
                        </a:cubicBezTo>
                        <a:cubicBezTo>
                          <a:pt x="60" y="17"/>
                          <a:pt x="62" y="13"/>
                          <a:pt x="59"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5" name="Google Shape;1628;p47">
                    <a:extLst>
                      <a:ext uri="{FF2B5EF4-FFF2-40B4-BE49-F238E27FC236}">
                        <a16:creationId xmlns:a16="http://schemas.microsoft.com/office/drawing/2014/main" id="{C74E2E44-A569-C804-0007-D0A1B441A5E8}"/>
                      </a:ext>
                    </a:extLst>
                  </p:cNvPr>
                  <p:cNvSpPr/>
                  <p:nvPr/>
                </p:nvSpPr>
                <p:spPr>
                  <a:xfrm>
                    <a:off x="4036680" y="2085840"/>
                    <a:ext cx="96120" cy="25920"/>
                  </a:xfrm>
                  <a:custGeom>
                    <a:avLst/>
                    <a:gdLst/>
                    <a:ahLst/>
                    <a:cxnLst/>
                    <a:rect l="l" t="t" r="r" b="b"/>
                    <a:pathLst>
                      <a:path w="267" h="72" extrusionOk="0">
                        <a:moveTo>
                          <a:pt x="3" y="8"/>
                        </a:moveTo>
                        <a:cubicBezTo>
                          <a:pt x="91" y="22"/>
                          <a:pt x="173" y="56"/>
                          <a:pt x="259" y="72"/>
                        </a:cubicBezTo>
                        <a:cubicBezTo>
                          <a:pt x="266" y="73"/>
                          <a:pt x="270" y="65"/>
                          <a:pt x="264" y="61"/>
                        </a:cubicBezTo>
                        <a:cubicBezTo>
                          <a:pt x="188" y="20"/>
                          <a:pt x="90" y="3"/>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6" name="Google Shape;1629;p47">
                    <a:extLst>
                      <a:ext uri="{FF2B5EF4-FFF2-40B4-BE49-F238E27FC236}">
                        <a16:creationId xmlns:a16="http://schemas.microsoft.com/office/drawing/2014/main" id="{84A0F472-27C8-0883-5C08-A580D6C265AB}"/>
                      </a:ext>
                    </a:extLst>
                  </p:cNvPr>
                  <p:cNvSpPr/>
                  <p:nvPr/>
                </p:nvSpPr>
                <p:spPr>
                  <a:xfrm>
                    <a:off x="4053600" y="2078280"/>
                    <a:ext cx="45000" cy="11520"/>
                  </a:xfrm>
                  <a:custGeom>
                    <a:avLst/>
                    <a:gdLst/>
                    <a:ahLst/>
                    <a:cxnLst/>
                    <a:rect l="l" t="t" r="r" b="b"/>
                    <a:pathLst>
                      <a:path w="125" h="32" extrusionOk="0">
                        <a:moveTo>
                          <a:pt x="3" y="6"/>
                        </a:moveTo>
                        <a:cubicBezTo>
                          <a:pt x="44" y="10"/>
                          <a:pt x="82" y="22"/>
                          <a:pt x="121" y="32"/>
                        </a:cubicBezTo>
                        <a:cubicBezTo>
                          <a:pt x="126" y="33"/>
                          <a:pt x="127" y="27"/>
                          <a:pt x="123" y="25"/>
                        </a:cubicBezTo>
                        <a:cubicBezTo>
                          <a:pt x="85" y="10"/>
                          <a:pt x="45" y="1"/>
                          <a:pt x="3" y="0"/>
                        </a:cubicBezTo>
                        <a:cubicBezTo>
                          <a:pt x="-1" y="0"/>
                          <a:pt x="-1" y="6"/>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7" name="Google Shape;1630;p47">
                    <a:extLst>
                      <a:ext uri="{FF2B5EF4-FFF2-40B4-BE49-F238E27FC236}">
                        <a16:creationId xmlns:a16="http://schemas.microsoft.com/office/drawing/2014/main" id="{2A01DF98-6108-F95E-8AC2-A250FF1ADB3F}"/>
                      </a:ext>
                    </a:extLst>
                  </p:cNvPr>
                  <p:cNvSpPr/>
                  <p:nvPr/>
                </p:nvSpPr>
                <p:spPr>
                  <a:xfrm>
                    <a:off x="4060800" y="2067840"/>
                    <a:ext cx="29520" cy="6480"/>
                  </a:xfrm>
                  <a:custGeom>
                    <a:avLst/>
                    <a:gdLst/>
                    <a:ahLst/>
                    <a:cxnLst/>
                    <a:rect l="l" t="t" r="r" b="b"/>
                    <a:pathLst>
                      <a:path w="82" h="18" extrusionOk="0">
                        <a:moveTo>
                          <a:pt x="80" y="18"/>
                        </a:moveTo>
                        <a:cubicBezTo>
                          <a:pt x="82" y="18"/>
                          <a:pt x="84" y="14"/>
                          <a:pt x="81" y="14"/>
                        </a:cubicBezTo>
                        <a:cubicBezTo>
                          <a:pt x="56" y="7"/>
                          <a:pt x="30" y="5"/>
                          <a:pt x="4" y="0"/>
                        </a:cubicBezTo>
                        <a:cubicBezTo>
                          <a:pt x="1" y="0"/>
                          <a:pt x="-1" y="4"/>
                          <a:pt x="3" y="5"/>
                        </a:cubicBezTo>
                        <a:cubicBezTo>
                          <a:pt x="28" y="11"/>
                          <a:pt x="54" y="14"/>
                          <a:pt x="80"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8" name="Google Shape;1631;p47">
                    <a:extLst>
                      <a:ext uri="{FF2B5EF4-FFF2-40B4-BE49-F238E27FC236}">
                        <a16:creationId xmlns:a16="http://schemas.microsoft.com/office/drawing/2014/main" id="{813A27D6-0E73-B34C-C96B-2EFAFF04AE98}"/>
                      </a:ext>
                    </a:extLst>
                  </p:cNvPr>
                  <p:cNvSpPr/>
                  <p:nvPr/>
                </p:nvSpPr>
                <p:spPr>
                  <a:xfrm>
                    <a:off x="4062960" y="2056680"/>
                    <a:ext cx="75960" cy="20520"/>
                  </a:xfrm>
                  <a:custGeom>
                    <a:avLst/>
                    <a:gdLst/>
                    <a:ahLst/>
                    <a:cxnLst/>
                    <a:rect l="l" t="t" r="r" b="b"/>
                    <a:pathLst>
                      <a:path w="211" h="57" extrusionOk="0">
                        <a:moveTo>
                          <a:pt x="3" y="2"/>
                        </a:moveTo>
                        <a:cubicBezTo>
                          <a:pt x="0" y="2"/>
                          <a:pt x="0" y="7"/>
                          <a:pt x="3" y="7"/>
                        </a:cubicBezTo>
                        <a:cubicBezTo>
                          <a:pt x="74" y="3"/>
                          <a:pt x="140" y="37"/>
                          <a:pt x="207" y="57"/>
                        </a:cubicBezTo>
                        <a:cubicBezTo>
                          <a:pt x="211" y="58"/>
                          <a:pt x="213" y="53"/>
                          <a:pt x="210" y="51"/>
                        </a:cubicBezTo>
                        <a:cubicBezTo>
                          <a:pt x="144" y="23"/>
                          <a:pt x="76" y="-6"/>
                          <a:pt x="3"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9" name="Google Shape;1632;p47">
                    <a:extLst>
                      <a:ext uri="{FF2B5EF4-FFF2-40B4-BE49-F238E27FC236}">
                        <a16:creationId xmlns:a16="http://schemas.microsoft.com/office/drawing/2014/main" id="{D8E8D5D8-4259-F583-368C-246559A38BC7}"/>
                      </a:ext>
                    </a:extLst>
                  </p:cNvPr>
                  <p:cNvSpPr/>
                  <p:nvPr/>
                </p:nvSpPr>
                <p:spPr>
                  <a:xfrm>
                    <a:off x="4021920" y="2134440"/>
                    <a:ext cx="79560" cy="11520"/>
                  </a:xfrm>
                  <a:custGeom>
                    <a:avLst/>
                    <a:gdLst/>
                    <a:ahLst/>
                    <a:cxnLst/>
                    <a:rect l="l" t="t" r="r" b="b"/>
                    <a:pathLst>
                      <a:path w="221" h="32" extrusionOk="0">
                        <a:moveTo>
                          <a:pt x="5" y="9"/>
                        </a:moveTo>
                        <a:cubicBezTo>
                          <a:pt x="76" y="15"/>
                          <a:pt x="145" y="25"/>
                          <a:pt x="216" y="32"/>
                        </a:cubicBezTo>
                        <a:cubicBezTo>
                          <a:pt x="222" y="32"/>
                          <a:pt x="223" y="23"/>
                          <a:pt x="217" y="22"/>
                        </a:cubicBezTo>
                        <a:cubicBezTo>
                          <a:pt x="148" y="7"/>
                          <a:pt x="76" y="2"/>
                          <a:pt x="5" y="0"/>
                        </a:cubicBezTo>
                        <a:cubicBezTo>
                          <a:pt x="-1" y="0"/>
                          <a:pt x="-1" y="9"/>
                          <a:pt x="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0" name="Google Shape;1633;p47">
                    <a:extLst>
                      <a:ext uri="{FF2B5EF4-FFF2-40B4-BE49-F238E27FC236}">
                        <a16:creationId xmlns:a16="http://schemas.microsoft.com/office/drawing/2014/main" id="{5A64DE72-6CA4-19DE-320E-B44F601B1630}"/>
                      </a:ext>
                    </a:extLst>
                  </p:cNvPr>
                  <p:cNvSpPr/>
                  <p:nvPr/>
                </p:nvSpPr>
                <p:spPr>
                  <a:xfrm>
                    <a:off x="4052520" y="2123280"/>
                    <a:ext cx="42480" cy="7920"/>
                  </a:xfrm>
                  <a:custGeom>
                    <a:avLst/>
                    <a:gdLst/>
                    <a:ahLst/>
                    <a:cxnLst/>
                    <a:rect l="l" t="t" r="r" b="b"/>
                    <a:pathLst>
                      <a:path w="118" h="22" extrusionOk="0">
                        <a:moveTo>
                          <a:pt x="4" y="9"/>
                        </a:moveTo>
                        <a:cubicBezTo>
                          <a:pt x="41" y="10"/>
                          <a:pt x="78" y="17"/>
                          <a:pt x="114" y="22"/>
                        </a:cubicBezTo>
                        <a:cubicBezTo>
                          <a:pt x="119" y="22"/>
                          <a:pt x="120" y="14"/>
                          <a:pt x="116" y="13"/>
                        </a:cubicBezTo>
                        <a:cubicBezTo>
                          <a:pt x="79" y="4"/>
                          <a:pt x="42" y="0"/>
                          <a:pt x="4" y="0"/>
                        </a:cubicBezTo>
                        <a:cubicBezTo>
                          <a:pt x="-1" y="0"/>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1" name="Google Shape;1634;p47">
                    <a:extLst>
                      <a:ext uri="{FF2B5EF4-FFF2-40B4-BE49-F238E27FC236}">
                        <a16:creationId xmlns:a16="http://schemas.microsoft.com/office/drawing/2014/main" id="{7D5F97B6-C054-2575-562F-F4D2647BEA03}"/>
                      </a:ext>
                    </a:extLst>
                  </p:cNvPr>
                  <p:cNvSpPr/>
                  <p:nvPr/>
                </p:nvSpPr>
                <p:spPr>
                  <a:xfrm>
                    <a:off x="4077720" y="2115360"/>
                    <a:ext cx="14040" cy="3600"/>
                  </a:xfrm>
                  <a:custGeom>
                    <a:avLst/>
                    <a:gdLst/>
                    <a:ahLst/>
                    <a:cxnLst/>
                    <a:rect l="l" t="t" r="r" b="b"/>
                    <a:pathLst>
                      <a:path w="39" h="10" extrusionOk="0">
                        <a:moveTo>
                          <a:pt x="37" y="10"/>
                        </a:moveTo>
                        <a:cubicBezTo>
                          <a:pt x="40" y="11"/>
                          <a:pt x="40" y="7"/>
                          <a:pt x="38" y="6"/>
                        </a:cubicBezTo>
                        <a:cubicBezTo>
                          <a:pt x="27" y="4"/>
                          <a:pt x="16" y="2"/>
                          <a:pt x="5" y="0"/>
                        </a:cubicBezTo>
                        <a:cubicBezTo>
                          <a:pt x="1" y="-1"/>
                          <a:pt x="-1" y="5"/>
                          <a:pt x="3" y="6"/>
                        </a:cubicBezTo>
                        <a:cubicBezTo>
                          <a:pt x="14" y="7"/>
                          <a:pt x="26" y="9"/>
                          <a:pt x="37"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2" name="Google Shape;1635;p47">
                    <a:extLst>
                      <a:ext uri="{FF2B5EF4-FFF2-40B4-BE49-F238E27FC236}">
                        <a16:creationId xmlns:a16="http://schemas.microsoft.com/office/drawing/2014/main" id="{802AF429-F6FF-74B1-7468-3CC7EAF99EA2}"/>
                      </a:ext>
                    </a:extLst>
                  </p:cNvPr>
                  <p:cNvSpPr/>
                  <p:nvPr/>
                </p:nvSpPr>
                <p:spPr>
                  <a:xfrm>
                    <a:off x="4013280" y="2172240"/>
                    <a:ext cx="91080" cy="26280"/>
                  </a:xfrm>
                  <a:custGeom>
                    <a:avLst/>
                    <a:gdLst/>
                    <a:ahLst/>
                    <a:cxnLst/>
                    <a:rect l="l" t="t" r="r" b="b"/>
                    <a:pathLst>
                      <a:path w="253" h="73" extrusionOk="0">
                        <a:moveTo>
                          <a:pt x="6" y="23"/>
                        </a:moveTo>
                        <a:cubicBezTo>
                          <a:pt x="92" y="8"/>
                          <a:pt x="166" y="48"/>
                          <a:pt x="245" y="73"/>
                        </a:cubicBezTo>
                        <a:cubicBezTo>
                          <a:pt x="253" y="75"/>
                          <a:pt x="256" y="65"/>
                          <a:pt x="250" y="61"/>
                        </a:cubicBezTo>
                        <a:cubicBezTo>
                          <a:pt x="210" y="36"/>
                          <a:pt x="164" y="21"/>
                          <a:pt x="119" y="10"/>
                        </a:cubicBezTo>
                        <a:cubicBezTo>
                          <a:pt x="87" y="2"/>
                          <a:pt x="29" y="-10"/>
                          <a:pt x="2" y="16"/>
                        </a:cubicBezTo>
                        <a:cubicBezTo>
                          <a:pt x="-1" y="19"/>
                          <a:pt x="2" y="24"/>
                          <a:pt x="6"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3" name="Google Shape;1636;p47">
                    <a:extLst>
                      <a:ext uri="{FF2B5EF4-FFF2-40B4-BE49-F238E27FC236}">
                        <a16:creationId xmlns:a16="http://schemas.microsoft.com/office/drawing/2014/main" id="{AA82FFCF-93C8-01A2-6837-9DCD35FEBBAB}"/>
                      </a:ext>
                    </a:extLst>
                  </p:cNvPr>
                  <p:cNvSpPr/>
                  <p:nvPr/>
                </p:nvSpPr>
                <p:spPr>
                  <a:xfrm>
                    <a:off x="4046400" y="2166120"/>
                    <a:ext cx="34560" cy="12600"/>
                  </a:xfrm>
                  <a:custGeom>
                    <a:avLst/>
                    <a:gdLst/>
                    <a:ahLst/>
                    <a:cxnLst/>
                    <a:rect l="l" t="t" r="r" b="b"/>
                    <a:pathLst>
                      <a:path w="96" h="35" extrusionOk="0">
                        <a:moveTo>
                          <a:pt x="4" y="0"/>
                        </a:moveTo>
                        <a:cubicBezTo>
                          <a:pt x="0" y="0"/>
                          <a:pt x="-1" y="4"/>
                          <a:pt x="2" y="5"/>
                        </a:cubicBezTo>
                        <a:cubicBezTo>
                          <a:pt x="32" y="15"/>
                          <a:pt x="62" y="25"/>
                          <a:pt x="92" y="35"/>
                        </a:cubicBezTo>
                        <a:cubicBezTo>
                          <a:pt x="96" y="37"/>
                          <a:pt x="98" y="30"/>
                          <a:pt x="94" y="29"/>
                        </a:cubicBezTo>
                        <a:cubicBezTo>
                          <a:pt x="64" y="18"/>
                          <a:pt x="35" y="6"/>
                          <a:pt x="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4" name="Google Shape;1637;p47">
                    <a:extLst>
                      <a:ext uri="{FF2B5EF4-FFF2-40B4-BE49-F238E27FC236}">
                        <a16:creationId xmlns:a16="http://schemas.microsoft.com/office/drawing/2014/main" id="{CF62145C-41F1-4120-CB70-C8246D9035A4}"/>
                      </a:ext>
                    </a:extLst>
                  </p:cNvPr>
                  <p:cNvSpPr/>
                  <p:nvPr/>
                </p:nvSpPr>
                <p:spPr>
                  <a:xfrm>
                    <a:off x="4072320" y="2163600"/>
                    <a:ext cx="26280" cy="7560"/>
                  </a:xfrm>
                  <a:custGeom>
                    <a:avLst/>
                    <a:gdLst/>
                    <a:ahLst/>
                    <a:cxnLst/>
                    <a:rect l="l" t="t" r="r" b="b"/>
                    <a:pathLst>
                      <a:path w="73" h="21" extrusionOk="0">
                        <a:moveTo>
                          <a:pt x="72" y="14"/>
                        </a:moveTo>
                        <a:cubicBezTo>
                          <a:pt x="51" y="4"/>
                          <a:pt x="28" y="2"/>
                          <a:pt x="4" y="0"/>
                        </a:cubicBezTo>
                        <a:cubicBezTo>
                          <a:pt x="-1" y="0"/>
                          <a:pt x="-1" y="8"/>
                          <a:pt x="4" y="9"/>
                        </a:cubicBezTo>
                        <a:cubicBezTo>
                          <a:pt x="27" y="10"/>
                          <a:pt x="48" y="14"/>
                          <a:pt x="69" y="21"/>
                        </a:cubicBezTo>
                        <a:cubicBezTo>
                          <a:pt x="73" y="22"/>
                          <a:pt x="76" y="16"/>
                          <a:pt x="72"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5" name="Google Shape;1638;p47">
                    <a:extLst>
                      <a:ext uri="{FF2B5EF4-FFF2-40B4-BE49-F238E27FC236}">
                        <a16:creationId xmlns:a16="http://schemas.microsoft.com/office/drawing/2014/main" id="{FCD38675-EA71-53FE-6AE9-2278D96E5E0A}"/>
                      </a:ext>
                    </a:extLst>
                  </p:cNvPr>
                  <p:cNvSpPr/>
                  <p:nvPr/>
                </p:nvSpPr>
                <p:spPr>
                  <a:xfrm>
                    <a:off x="4021200" y="2210040"/>
                    <a:ext cx="72360" cy="17640"/>
                  </a:xfrm>
                  <a:custGeom>
                    <a:avLst/>
                    <a:gdLst/>
                    <a:ahLst/>
                    <a:cxnLst/>
                    <a:rect l="l" t="t" r="r" b="b"/>
                    <a:pathLst>
                      <a:path w="201" h="49" extrusionOk="0">
                        <a:moveTo>
                          <a:pt x="6" y="14"/>
                        </a:moveTo>
                        <a:cubicBezTo>
                          <a:pt x="69" y="21"/>
                          <a:pt x="130" y="37"/>
                          <a:pt x="192" y="49"/>
                        </a:cubicBezTo>
                        <a:cubicBezTo>
                          <a:pt x="202" y="51"/>
                          <a:pt x="205" y="38"/>
                          <a:pt x="196" y="35"/>
                        </a:cubicBezTo>
                        <a:cubicBezTo>
                          <a:pt x="141" y="13"/>
                          <a:pt x="65" y="-5"/>
                          <a:pt x="6" y="2"/>
                        </a:cubicBezTo>
                        <a:cubicBezTo>
                          <a:pt x="-2" y="3"/>
                          <a:pt x="-2" y="14"/>
                          <a:pt x="6"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6" name="Google Shape;1639;p47">
                    <a:extLst>
                      <a:ext uri="{FF2B5EF4-FFF2-40B4-BE49-F238E27FC236}">
                        <a16:creationId xmlns:a16="http://schemas.microsoft.com/office/drawing/2014/main" id="{D84753E8-E731-103B-5CF7-12B79C10E38D}"/>
                      </a:ext>
                    </a:extLst>
                  </p:cNvPr>
                  <p:cNvSpPr/>
                  <p:nvPr/>
                </p:nvSpPr>
                <p:spPr>
                  <a:xfrm>
                    <a:off x="4028400" y="2203920"/>
                    <a:ext cx="55800" cy="9360"/>
                  </a:xfrm>
                  <a:custGeom>
                    <a:avLst/>
                    <a:gdLst/>
                    <a:ahLst/>
                    <a:cxnLst/>
                    <a:rect l="l" t="t" r="r" b="b"/>
                    <a:pathLst>
                      <a:path w="155" h="26" extrusionOk="0">
                        <a:moveTo>
                          <a:pt x="151" y="26"/>
                        </a:moveTo>
                        <a:cubicBezTo>
                          <a:pt x="156" y="27"/>
                          <a:pt x="157" y="20"/>
                          <a:pt x="153" y="19"/>
                        </a:cubicBezTo>
                        <a:cubicBezTo>
                          <a:pt x="104" y="10"/>
                          <a:pt x="54" y="2"/>
                          <a:pt x="3" y="0"/>
                        </a:cubicBezTo>
                        <a:cubicBezTo>
                          <a:pt x="0" y="0"/>
                          <a:pt x="0" y="4"/>
                          <a:pt x="3" y="5"/>
                        </a:cubicBezTo>
                        <a:cubicBezTo>
                          <a:pt x="53" y="11"/>
                          <a:pt x="102" y="17"/>
                          <a:pt x="151" y="2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7" name="Google Shape;1640;p47">
                    <a:extLst>
                      <a:ext uri="{FF2B5EF4-FFF2-40B4-BE49-F238E27FC236}">
                        <a16:creationId xmlns:a16="http://schemas.microsoft.com/office/drawing/2014/main" id="{D8EE3626-0645-F92B-C0BA-80D930CFF7ED}"/>
                      </a:ext>
                    </a:extLst>
                  </p:cNvPr>
                  <p:cNvSpPr/>
                  <p:nvPr/>
                </p:nvSpPr>
                <p:spPr>
                  <a:xfrm>
                    <a:off x="4011120" y="2235960"/>
                    <a:ext cx="75240" cy="7920"/>
                  </a:xfrm>
                  <a:custGeom>
                    <a:avLst/>
                    <a:gdLst/>
                    <a:ahLst/>
                    <a:cxnLst/>
                    <a:rect l="l" t="t" r="r" b="b"/>
                    <a:pathLst>
                      <a:path w="209" h="22" extrusionOk="0">
                        <a:moveTo>
                          <a:pt x="72" y="12"/>
                        </a:moveTo>
                        <a:cubicBezTo>
                          <a:pt x="117" y="15"/>
                          <a:pt x="161" y="20"/>
                          <a:pt x="205" y="22"/>
                        </a:cubicBezTo>
                        <a:cubicBezTo>
                          <a:pt x="210" y="22"/>
                          <a:pt x="211" y="14"/>
                          <a:pt x="207" y="14"/>
                        </a:cubicBezTo>
                        <a:cubicBezTo>
                          <a:pt x="171" y="8"/>
                          <a:pt x="135" y="5"/>
                          <a:pt x="99" y="3"/>
                        </a:cubicBezTo>
                        <a:cubicBezTo>
                          <a:pt x="68" y="2"/>
                          <a:pt x="33" y="9"/>
                          <a:pt x="3" y="1"/>
                        </a:cubicBezTo>
                        <a:cubicBezTo>
                          <a:pt x="0" y="0"/>
                          <a:pt x="-1" y="4"/>
                          <a:pt x="1" y="5"/>
                        </a:cubicBezTo>
                        <a:cubicBezTo>
                          <a:pt x="22" y="17"/>
                          <a:pt x="49" y="11"/>
                          <a:pt x="72" y="1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8" name="Google Shape;1641;p47">
                    <a:extLst>
                      <a:ext uri="{FF2B5EF4-FFF2-40B4-BE49-F238E27FC236}">
                        <a16:creationId xmlns:a16="http://schemas.microsoft.com/office/drawing/2014/main" id="{199C956F-72D9-C27A-B9F0-ECF9486F7051}"/>
                      </a:ext>
                    </a:extLst>
                  </p:cNvPr>
                  <p:cNvSpPr/>
                  <p:nvPr/>
                </p:nvSpPr>
                <p:spPr>
                  <a:xfrm>
                    <a:off x="4031640" y="2242800"/>
                    <a:ext cx="9720" cy="2160"/>
                  </a:xfrm>
                  <a:custGeom>
                    <a:avLst/>
                    <a:gdLst/>
                    <a:ahLst/>
                    <a:cxnLst/>
                    <a:rect l="l" t="t" r="r" b="b"/>
                    <a:pathLst>
                      <a:path w="27" h="6" extrusionOk="0">
                        <a:moveTo>
                          <a:pt x="26" y="6"/>
                        </a:moveTo>
                        <a:cubicBezTo>
                          <a:pt x="28" y="5"/>
                          <a:pt x="28" y="3"/>
                          <a:pt x="26" y="2"/>
                        </a:cubicBezTo>
                        <a:cubicBezTo>
                          <a:pt x="18" y="1"/>
                          <a:pt x="10" y="2"/>
                          <a:pt x="2" y="1"/>
                        </a:cubicBezTo>
                        <a:cubicBezTo>
                          <a:pt x="0" y="0"/>
                          <a:pt x="-1" y="3"/>
                          <a:pt x="1" y="4"/>
                        </a:cubicBezTo>
                        <a:cubicBezTo>
                          <a:pt x="9" y="6"/>
                          <a:pt x="18" y="8"/>
                          <a:pt x="26"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9" name="Google Shape;1642;p47">
                    <a:extLst>
                      <a:ext uri="{FF2B5EF4-FFF2-40B4-BE49-F238E27FC236}">
                        <a16:creationId xmlns:a16="http://schemas.microsoft.com/office/drawing/2014/main" id="{68E45528-2752-708B-F60D-533A1AC2C5A4}"/>
                      </a:ext>
                    </a:extLst>
                  </p:cNvPr>
                  <p:cNvSpPr/>
                  <p:nvPr/>
                </p:nvSpPr>
                <p:spPr>
                  <a:xfrm>
                    <a:off x="4037400" y="2247480"/>
                    <a:ext cx="63720" cy="7920"/>
                  </a:xfrm>
                  <a:custGeom>
                    <a:avLst/>
                    <a:gdLst/>
                    <a:ahLst/>
                    <a:cxnLst/>
                    <a:rect l="l" t="t" r="r" b="b"/>
                    <a:pathLst>
                      <a:path w="177" h="22" extrusionOk="0">
                        <a:moveTo>
                          <a:pt x="3" y="8"/>
                        </a:moveTo>
                        <a:cubicBezTo>
                          <a:pt x="59" y="20"/>
                          <a:pt x="116" y="19"/>
                          <a:pt x="173" y="22"/>
                        </a:cubicBezTo>
                        <a:cubicBezTo>
                          <a:pt x="179" y="22"/>
                          <a:pt x="179" y="13"/>
                          <a:pt x="173" y="12"/>
                        </a:cubicBezTo>
                        <a:cubicBezTo>
                          <a:pt x="117" y="4"/>
                          <a:pt x="60" y="5"/>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0" name="Google Shape;1643;p47">
                    <a:extLst>
                      <a:ext uri="{FF2B5EF4-FFF2-40B4-BE49-F238E27FC236}">
                        <a16:creationId xmlns:a16="http://schemas.microsoft.com/office/drawing/2014/main" id="{166CBF50-1828-5D57-2F0B-986A5BFC2B15}"/>
                      </a:ext>
                    </a:extLst>
                  </p:cNvPr>
                  <p:cNvSpPr/>
                  <p:nvPr/>
                </p:nvSpPr>
                <p:spPr>
                  <a:xfrm>
                    <a:off x="3998880" y="2283120"/>
                    <a:ext cx="69840" cy="12240"/>
                  </a:xfrm>
                  <a:custGeom>
                    <a:avLst/>
                    <a:gdLst/>
                    <a:ahLst/>
                    <a:cxnLst/>
                    <a:rect l="l" t="t" r="r" b="b"/>
                    <a:pathLst>
                      <a:path w="194" h="34" extrusionOk="0">
                        <a:moveTo>
                          <a:pt x="67" y="19"/>
                        </a:moveTo>
                        <a:cubicBezTo>
                          <a:pt x="108" y="20"/>
                          <a:pt x="147" y="22"/>
                          <a:pt x="187" y="34"/>
                        </a:cubicBezTo>
                        <a:cubicBezTo>
                          <a:pt x="193" y="35"/>
                          <a:pt x="197" y="26"/>
                          <a:pt x="191" y="23"/>
                        </a:cubicBezTo>
                        <a:cubicBezTo>
                          <a:pt x="158" y="9"/>
                          <a:pt x="126" y="4"/>
                          <a:pt x="91" y="3"/>
                        </a:cubicBezTo>
                        <a:cubicBezTo>
                          <a:pt x="70" y="2"/>
                          <a:pt x="49" y="3"/>
                          <a:pt x="29" y="2"/>
                        </a:cubicBezTo>
                        <a:cubicBezTo>
                          <a:pt x="20" y="2"/>
                          <a:pt x="11" y="-1"/>
                          <a:pt x="3" y="2"/>
                        </a:cubicBezTo>
                        <a:cubicBezTo>
                          <a:pt x="0" y="4"/>
                          <a:pt x="0" y="7"/>
                          <a:pt x="2" y="9"/>
                        </a:cubicBezTo>
                        <a:cubicBezTo>
                          <a:pt x="14" y="21"/>
                          <a:pt x="51" y="18"/>
                          <a:pt x="67"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1" name="Google Shape;1644;p47">
                    <a:extLst>
                      <a:ext uri="{FF2B5EF4-FFF2-40B4-BE49-F238E27FC236}">
                        <a16:creationId xmlns:a16="http://schemas.microsoft.com/office/drawing/2014/main" id="{A4D26640-8F86-40A4-7BF0-73DC11D285D4}"/>
                      </a:ext>
                    </a:extLst>
                  </p:cNvPr>
                  <p:cNvSpPr/>
                  <p:nvPr/>
                </p:nvSpPr>
                <p:spPr>
                  <a:xfrm>
                    <a:off x="4020120" y="2300760"/>
                    <a:ext cx="52920" cy="11520"/>
                  </a:xfrm>
                  <a:custGeom>
                    <a:avLst/>
                    <a:gdLst/>
                    <a:ahLst/>
                    <a:cxnLst/>
                    <a:rect l="l" t="t" r="r" b="b"/>
                    <a:pathLst>
                      <a:path w="147" h="32" extrusionOk="0">
                        <a:moveTo>
                          <a:pt x="145" y="24"/>
                        </a:moveTo>
                        <a:cubicBezTo>
                          <a:pt x="99" y="10"/>
                          <a:pt x="53" y="-3"/>
                          <a:pt x="4" y="1"/>
                        </a:cubicBezTo>
                        <a:cubicBezTo>
                          <a:pt x="-1" y="1"/>
                          <a:pt x="0" y="8"/>
                          <a:pt x="4" y="9"/>
                        </a:cubicBezTo>
                        <a:cubicBezTo>
                          <a:pt x="52" y="13"/>
                          <a:pt x="97" y="19"/>
                          <a:pt x="143" y="32"/>
                        </a:cubicBezTo>
                        <a:cubicBezTo>
                          <a:pt x="148" y="34"/>
                          <a:pt x="150" y="26"/>
                          <a:pt x="145" y="25"/>
                        </a:cubicBezTo>
                        <a:lnTo>
                          <a:pt x="145" y="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2" name="Google Shape;1645;p47">
                    <a:extLst>
                      <a:ext uri="{FF2B5EF4-FFF2-40B4-BE49-F238E27FC236}">
                        <a16:creationId xmlns:a16="http://schemas.microsoft.com/office/drawing/2014/main" id="{8DB978DF-3164-5EB4-E585-352CD6D2512C}"/>
                      </a:ext>
                    </a:extLst>
                  </p:cNvPr>
                  <p:cNvSpPr/>
                  <p:nvPr/>
                </p:nvSpPr>
                <p:spPr>
                  <a:xfrm>
                    <a:off x="4023360" y="2322360"/>
                    <a:ext cx="24120" cy="3600"/>
                  </a:xfrm>
                  <a:custGeom>
                    <a:avLst/>
                    <a:gdLst/>
                    <a:ahLst/>
                    <a:cxnLst/>
                    <a:rect l="l" t="t" r="r" b="b"/>
                    <a:pathLst>
                      <a:path w="67" h="10" extrusionOk="0">
                        <a:moveTo>
                          <a:pt x="65" y="1"/>
                        </a:moveTo>
                        <a:cubicBezTo>
                          <a:pt x="44" y="0"/>
                          <a:pt x="23" y="2"/>
                          <a:pt x="3" y="4"/>
                        </a:cubicBezTo>
                        <a:cubicBezTo>
                          <a:pt x="-1" y="4"/>
                          <a:pt x="-1" y="10"/>
                          <a:pt x="3" y="10"/>
                        </a:cubicBezTo>
                        <a:cubicBezTo>
                          <a:pt x="23" y="8"/>
                          <a:pt x="44" y="7"/>
                          <a:pt x="65" y="6"/>
                        </a:cubicBezTo>
                        <a:cubicBezTo>
                          <a:pt x="68" y="6"/>
                          <a:pt x="68" y="1"/>
                          <a:pt x="6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3" name="Google Shape;1646;p47">
                    <a:extLst>
                      <a:ext uri="{FF2B5EF4-FFF2-40B4-BE49-F238E27FC236}">
                        <a16:creationId xmlns:a16="http://schemas.microsoft.com/office/drawing/2014/main" id="{3FE36EEB-FC27-C27A-8BF8-3A62EE67BEAB}"/>
                      </a:ext>
                    </a:extLst>
                  </p:cNvPr>
                  <p:cNvSpPr/>
                  <p:nvPr/>
                </p:nvSpPr>
                <p:spPr>
                  <a:xfrm>
                    <a:off x="4692960" y="2003400"/>
                    <a:ext cx="11880" cy="60840"/>
                  </a:xfrm>
                  <a:custGeom>
                    <a:avLst/>
                    <a:gdLst/>
                    <a:ahLst/>
                    <a:cxnLst/>
                    <a:rect l="l" t="t" r="r" b="b"/>
                    <a:pathLst>
                      <a:path w="33" h="169" extrusionOk="0">
                        <a:moveTo>
                          <a:pt x="13" y="165"/>
                        </a:moveTo>
                        <a:cubicBezTo>
                          <a:pt x="35" y="113"/>
                          <a:pt x="36" y="59"/>
                          <a:pt x="31" y="4"/>
                        </a:cubicBezTo>
                        <a:cubicBezTo>
                          <a:pt x="31" y="0"/>
                          <a:pt x="24" y="-2"/>
                          <a:pt x="23" y="3"/>
                        </a:cubicBezTo>
                        <a:cubicBezTo>
                          <a:pt x="16" y="56"/>
                          <a:pt x="11" y="109"/>
                          <a:pt x="1" y="162"/>
                        </a:cubicBezTo>
                        <a:cubicBezTo>
                          <a:pt x="0" y="170"/>
                          <a:pt x="10" y="172"/>
                          <a:pt x="13" y="165"/>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4" name="Google Shape;1647;p47">
                    <a:extLst>
                      <a:ext uri="{FF2B5EF4-FFF2-40B4-BE49-F238E27FC236}">
                        <a16:creationId xmlns:a16="http://schemas.microsoft.com/office/drawing/2014/main" id="{B302DEE7-5044-2564-EC84-530B11D681D3}"/>
                      </a:ext>
                    </a:extLst>
                  </p:cNvPr>
                  <p:cNvSpPr/>
                  <p:nvPr/>
                </p:nvSpPr>
                <p:spPr>
                  <a:xfrm>
                    <a:off x="4675320" y="2013480"/>
                    <a:ext cx="15120" cy="51120"/>
                  </a:xfrm>
                  <a:custGeom>
                    <a:avLst/>
                    <a:gdLst/>
                    <a:ahLst/>
                    <a:cxnLst/>
                    <a:rect l="l" t="t" r="r" b="b"/>
                    <a:pathLst>
                      <a:path w="42" h="142" extrusionOk="0">
                        <a:moveTo>
                          <a:pt x="8" y="141"/>
                        </a:moveTo>
                        <a:cubicBezTo>
                          <a:pt x="31" y="98"/>
                          <a:pt x="36" y="51"/>
                          <a:pt x="42" y="3"/>
                        </a:cubicBezTo>
                        <a:cubicBezTo>
                          <a:pt x="42" y="0"/>
                          <a:pt x="38" y="0"/>
                          <a:pt x="37" y="3"/>
                        </a:cubicBezTo>
                        <a:cubicBezTo>
                          <a:pt x="25" y="48"/>
                          <a:pt x="19" y="94"/>
                          <a:pt x="1" y="138"/>
                        </a:cubicBezTo>
                        <a:cubicBezTo>
                          <a:pt x="-1" y="142"/>
                          <a:pt x="6" y="144"/>
                          <a:pt x="8" y="141"/>
                        </a:cubicBezTo>
                        <a:close/>
                      </a:path>
                    </a:pathLst>
                  </a:custGeom>
                  <a:solidFill>
                    <a:schemeClr val="dk1"/>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5" name="Google Shape;1648;p47">
                    <a:extLst>
                      <a:ext uri="{FF2B5EF4-FFF2-40B4-BE49-F238E27FC236}">
                        <a16:creationId xmlns:a16="http://schemas.microsoft.com/office/drawing/2014/main" id="{11775C10-B5E2-7127-3658-51AF2AE8CB9B}"/>
                      </a:ext>
                    </a:extLst>
                  </p:cNvPr>
                  <p:cNvSpPr/>
                  <p:nvPr/>
                </p:nvSpPr>
                <p:spPr>
                  <a:xfrm>
                    <a:off x="4635720" y="2012760"/>
                    <a:ext cx="14760" cy="53280"/>
                  </a:xfrm>
                  <a:custGeom>
                    <a:avLst/>
                    <a:gdLst/>
                    <a:ahLst/>
                    <a:cxnLst/>
                    <a:rect l="l" t="t" r="r" b="b"/>
                    <a:pathLst>
                      <a:path w="41" h="148" extrusionOk="0">
                        <a:moveTo>
                          <a:pt x="8" y="147"/>
                        </a:moveTo>
                        <a:cubicBezTo>
                          <a:pt x="28" y="103"/>
                          <a:pt x="46" y="52"/>
                          <a:pt x="41" y="3"/>
                        </a:cubicBezTo>
                        <a:cubicBezTo>
                          <a:pt x="41" y="-1"/>
                          <a:pt x="34" y="-1"/>
                          <a:pt x="34" y="3"/>
                        </a:cubicBezTo>
                        <a:cubicBezTo>
                          <a:pt x="38" y="53"/>
                          <a:pt x="14" y="97"/>
                          <a:pt x="1" y="143"/>
                        </a:cubicBezTo>
                        <a:cubicBezTo>
                          <a:pt x="-1" y="148"/>
                          <a:pt x="6" y="151"/>
                          <a:pt x="8" y="147"/>
                        </a:cubicBezTo>
                        <a:close/>
                      </a:path>
                    </a:pathLst>
                  </a:custGeom>
                  <a:solidFill>
                    <a:schemeClr val="dk1"/>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6" name="Google Shape;1649;p47">
                    <a:extLst>
                      <a:ext uri="{FF2B5EF4-FFF2-40B4-BE49-F238E27FC236}">
                        <a16:creationId xmlns:a16="http://schemas.microsoft.com/office/drawing/2014/main" id="{C0A3B1B7-319F-14FC-9669-A1CCBB8CB484}"/>
                      </a:ext>
                    </a:extLst>
                  </p:cNvPr>
                  <p:cNvSpPr/>
                  <p:nvPr/>
                </p:nvSpPr>
                <p:spPr>
                  <a:xfrm>
                    <a:off x="4626000" y="1992960"/>
                    <a:ext cx="6480" cy="29160"/>
                  </a:xfrm>
                  <a:custGeom>
                    <a:avLst/>
                    <a:gdLst/>
                    <a:ahLst/>
                    <a:cxnLst/>
                    <a:rect l="l" t="t" r="r" b="b"/>
                    <a:pathLst>
                      <a:path w="18" h="81" extrusionOk="0">
                        <a:moveTo>
                          <a:pt x="7" y="79"/>
                        </a:moveTo>
                        <a:cubicBezTo>
                          <a:pt x="15" y="55"/>
                          <a:pt x="15" y="29"/>
                          <a:pt x="18" y="4"/>
                        </a:cubicBezTo>
                        <a:cubicBezTo>
                          <a:pt x="19" y="0"/>
                          <a:pt x="13" y="-1"/>
                          <a:pt x="12" y="3"/>
                        </a:cubicBezTo>
                        <a:cubicBezTo>
                          <a:pt x="8" y="28"/>
                          <a:pt x="7" y="53"/>
                          <a:pt x="1" y="78"/>
                        </a:cubicBezTo>
                        <a:cubicBezTo>
                          <a:pt x="0" y="82"/>
                          <a:pt x="6" y="83"/>
                          <a:pt x="7" y="7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7" name="Google Shape;1650;p47">
                    <a:extLst>
                      <a:ext uri="{FF2B5EF4-FFF2-40B4-BE49-F238E27FC236}">
                        <a16:creationId xmlns:a16="http://schemas.microsoft.com/office/drawing/2014/main" id="{F4492487-076B-1B4E-6EC3-2CFC49C51634}"/>
                      </a:ext>
                    </a:extLst>
                  </p:cNvPr>
                  <p:cNvSpPr/>
                  <p:nvPr/>
                </p:nvSpPr>
                <p:spPr>
                  <a:xfrm>
                    <a:off x="4591080" y="1978560"/>
                    <a:ext cx="7200" cy="34920"/>
                  </a:xfrm>
                  <a:custGeom>
                    <a:avLst/>
                    <a:gdLst/>
                    <a:ahLst/>
                    <a:cxnLst/>
                    <a:rect l="l" t="t" r="r" b="b"/>
                    <a:pathLst>
                      <a:path w="20" h="97" extrusionOk="0">
                        <a:moveTo>
                          <a:pt x="7" y="96"/>
                        </a:moveTo>
                        <a:cubicBezTo>
                          <a:pt x="22" y="68"/>
                          <a:pt x="22" y="36"/>
                          <a:pt x="18" y="5"/>
                        </a:cubicBezTo>
                        <a:cubicBezTo>
                          <a:pt x="17" y="-1"/>
                          <a:pt x="9" y="-1"/>
                          <a:pt x="8" y="5"/>
                        </a:cubicBezTo>
                        <a:cubicBezTo>
                          <a:pt x="5" y="35"/>
                          <a:pt x="13" y="65"/>
                          <a:pt x="1" y="94"/>
                        </a:cubicBezTo>
                        <a:cubicBezTo>
                          <a:pt x="0" y="97"/>
                          <a:pt x="5" y="99"/>
                          <a:pt x="7" y="9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8" name="Google Shape;1651;p47">
                    <a:extLst>
                      <a:ext uri="{FF2B5EF4-FFF2-40B4-BE49-F238E27FC236}">
                        <a16:creationId xmlns:a16="http://schemas.microsoft.com/office/drawing/2014/main" id="{AD37E656-D148-B7DB-A240-BFAF52CA45E1}"/>
                      </a:ext>
                    </a:extLst>
                  </p:cNvPr>
                  <p:cNvSpPr/>
                  <p:nvPr/>
                </p:nvSpPr>
                <p:spPr>
                  <a:xfrm>
                    <a:off x="4592160" y="2006280"/>
                    <a:ext cx="13320" cy="45000"/>
                  </a:xfrm>
                  <a:custGeom>
                    <a:avLst/>
                    <a:gdLst/>
                    <a:ahLst/>
                    <a:cxnLst/>
                    <a:rect l="l" t="t" r="r" b="b"/>
                    <a:pathLst>
                      <a:path w="37" h="125" extrusionOk="0">
                        <a:moveTo>
                          <a:pt x="8" y="124"/>
                        </a:moveTo>
                        <a:cubicBezTo>
                          <a:pt x="41" y="92"/>
                          <a:pt x="33" y="45"/>
                          <a:pt x="37" y="3"/>
                        </a:cubicBezTo>
                        <a:cubicBezTo>
                          <a:pt x="38" y="0"/>
                          <a:pt x="32" y="-1"/>
                          <a:pt x="31" y="2"/>
                        </a:cubicBezTo>
                        <a:cubicBezTo>
                          <a:pt x="19" y="42"/>
                          <a:pt x="26" y="83"/>
                          <a:pt x="1" y="118"/>
                        </a:cubicBezTo>
                        <a:cubicBezTo>
                          <a:pt x="-2" y="122"/>
                          <a:pt x="4" y="127"/>
                          <a:pt x="8" y="12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9" name="Google Shape;1652;p47">
                    <a:extLst>
                      <a:ext uri="{FF2B5EF4-FFF2-40B4-BE49-F238E27FC236}">
                        <a16:creationId xmlns:a16="http://schemas.microsoft.com/office/drawing/2014/main" id="{EC8D369E-2DF5-7B67-AFC0-0E464197DC92}"/>
                      </a:ext>
                    </a:extLst>
                  </p:cNvPr>
                  <p:cNvSpPr/>
                  <p:nvPr/>
                </p:nvSpPr>
                <p:spPr>
                  <a:xfrm>
                    <a:off x="4524120" y="2011680"/>
                    <a:ext cx="5040" cy="16920"/>
                  </a:xfrm>
                  <a:custGeom>
                    <a:avLst/>
                    <a:gdLst/>
                    <a:ahLst/>
                    <a:cxnLst/>
                    <a:rect l="l" t="t" r="r" b="b"/>
                    <a:pathLst>
                      <a:path w="14" h="47" extrusionOk="0">
                        <a:moveTo>
                          <a:pt x="6" y="2"/>
                        </a:moveTo>
                        <a:cubicBezTo>
                          <a:pt x="5" y="-1"/>
                          <a:pt x="0" y="0"/>
                          <a:pt x="0" y="3"/>
                        </a:cubicBezTo>
                        <a:cubicBezTo>
                          <a:pt x="1" y="18"/>
                          <a:pt x="2" y="33"/>
                          <a:pt x="10" y="46"/>
                        </a:cubicBezTo>
                        <a:cubicBezTo>
                          <a:pt x="12" y="49"/>
                          <a:pt x="16" y="47"/>
                          <a:pt x="14" y="44"/>
                        </a:cubicBezTo>
                        <a:cubicBezTo>
                          <a:pt x="8" y="31"/>
                          <a:pt x="8" y="16"/>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0" name="Google Shape;1653;p47">
                    <a:extLst>
                      <a:ext uri="{FF2B5EF4-FFF2-40B4-BE49-F238E27FC236}">
                        <a16:creationId xmlns:a16="http://schemas.microsoft.com/office/drawing/2014/main" id="{7915B603-A68E-77C6-B49C-F80027126239}"/>
                      </a:ext>
                    </a:extLst>
                  </p:cNvPr>
                  <p:cNvSpPr/>
                  <p:nvPr/>
                </p:nvSpPr>
                <p:spPr>
                  <a:xfrm>
                    <a:off x="4504680" y="2004120"/>
                    <a:ext cx="11880" cy="48600"/>
                  </a:xfrm>
                  <a:custGeom>
                    <a:avLst/>
                    <a:gdLst/>
                    <a:ahLst/>
                    <a:cxnLst/>
                    <a:rect l="l" t="t" r="r" b="b"/>
                    <a:pathLst>
                      <a:path w="33" h="135" extrusionOk="0">
                        <a:moveTo>
                          <a:pt x="0" y="4"/>
                        </a:moveTo>
                        <a:cubicBezTo>
                          <a:pt x="-1" y="48"/>
                          <a:pt x="24" y="88"/>
                          <a:pt x="26" y="132"/>
                        </a:cubicBezTo>
                        <a:cubicBezTo>
                          <a:pt x="26" y="137"/>
                          <a:pt x="33" y="137"/>
                          <a:pt x="33" y="132"/>
                        </a:cubicBezTo>
                        <a:cubicBezTo>
                          <a:pt x="35" y="87"/>
                          <a:pt x="9" y="48"/>
                          <a:pt x="8" y="4"/>
                        </a:cubicBezTo>
                        <a:cubicBezTo>
                          <a:pt x="8" y="-1"/>
                          <a:pt x="0" y="-1"/>
                          <a:pt x="0" y="4"/>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1" name="Google Shape;1654;p47">
                    <a:extLst>
                      <a:ext uri="{FF2B5EF4-FFF2-40B4-BE49-F238E27FC236}">
                        <a16:creationId xmlns:a16="http://schemas.microsoft.com/office/drawing/2014/main" id="{D5AF9FDA-EDF8-08D7-C557-61D807B90841}"/>
                      </a:ext>
                    </a:extLst>
                  </p:cNvPr>
                  <p:cNvSpPr/>
                  <p:nvPr/>
                </p:nvSpPr>
                <p:spPr>
                  <a:xfrm>
                    <a:off x="4370040" y="1999440"/>
                    <a:ext cx="26640" cy="26640"/>
                  </a:xfrm>
                  <a:custGeom>
                    <a:avLst/>
                    <a:gdLst/>
                    <a:ahLst/>
                    <a:cxnLst/>
                    <a:rect l="l" t="t" r="r" b="b"/>
                    <a:pathLst>
                      <a:path w="74" h="74" extrusionOk="0">
                        <a:moveTo>
                          <a:pt x="32" y="39"/>
                        </a:moveTo>
                        <a:cubicBezTo>
                          <a:pt x="44" y="51"/>
                          <a:pt x="57" y="62"/>
                          <a:pt x="70" y="74"/>
                        </a:cubicBezTo>
                        <a:cubicBezTo>
                          <a:pt x="72" y="76"/>
                          <a:pt x="76" y="72"/>
                          <a:pt x="74" y="69"/>
                        </a:cubicBezTo>
                        <a:cubicBezTo>
                          <a:pt x="62" y="57"/>
                          <a:pt x="52" y="43"/>
                          <a:pt x="41" y="30"/>
                        </a:cubicBezTo>
                        <a:cubicBezTo>
                          <a:pt x="32" y="20"/>
                          <a:pt x="21" y="4"/>
                          <a:pt x="7" y="1"/>
                        </a:cubicBezTo>
                        <a:cubicBezTo>
                          <a:pt x="4" y="0"/>
                          <a:pt x="0" y="3"/>
                          <a:pt x="1" y="7"/>
                        </a:cubicBezTo>
                        <a:cubicBezTo>
                          <a:pt x="6" y="20"/>
                          <a:pt x="22" y="29"/>
                          <a:pt x="32" y="3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2" name="Google Shape;1655;p47">
                    <a:extLst>
                      <a:ext uri="{FF2B5EF4-FFF2-40B4-BE49-F238E27FC236}">
                        <a16:creationId xmlns:a16="http://schemas.microsoft.com/office/drawing/2014/main" id="{F0CC341D-DCFE-A14F-7088-71FDB4E6C580}"/>
                      </a:ext>
                    </a:extLst>
                  </p:cNvPr>
                  <p:cNvSpPr/>
                  <p:nvPr/>
                </p:nvSpPr>
                <p:spPr>
                  <a:xfrm>
                    <a:off x="4399920" y="2061720"/>
                    <a:ext cx="16560" cy="23040"/>
                  </a:xfrm>
                  <a:custGeom>
                    <a:avLst/>
                    <a:gdLst/>
                    <a:ahLst/>
                    <a:cxnLst/>
                    <a:rect l="l" t="t" r="r" b="b"/>
                    <a:pathLst>
                      <a:path w="46" h="64" extrusionOk="0">
                        <a:moveTo>
                          <a:pt x="39" y="63"/>
                        </a:moveTo>
                        <a:cubicBezTo>
                          <a:pt x="42" y="66"/>
                          <a:pt x="48" y="63"/>
                          <a:pt x="46" y="59"/>
                        </a:cubicBezTo>
                        <a:cubicBezTo>
                          <a:pt x="42" y="49"/>
                          <a:pt x="35" y="40"/>
                          <a:pt x="27" y="32"/>
                        </a:cubicBezTo>
                        <a:cubicBezTo>
                          <a:pt x="19" y="22"/>
                          <a:pt x="12" y="13"/>
                          <a:pt x="6" y="2"/>
                        </a:cubicBezTo>
                        <a:cubicBezTo>
                          <a:pt x="5" y="-1"/>
                          <a:pt x="1" y="0"/>
                          <a:pt x="1" y="3"/>
                        </a:cubicBezTo>
                        <a:cubicBezTo>
                          <a:pt x="0" y="14"/>
                          <a:pt x="9" y="24"/>
                          <a:pt x="15" y="33"/>
                        </a:cubicBezTo>
                        <a:cubicBezTo>
                          <a:pt x="22" y="43"/>
                          <a:pt x="30" y="53"/>
                          <a:pt x="39"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3" name="Google Shape;1656;p47">
                    <a:extLst>
                      <a:ext uri="{FF2B5EF4-FFF2-40B4-BE49-F238E27FC236}">
                        <a16:creationId xmlns:a16="http://schemas.microsoft.com/office/drawing/2014/main" id="{C62A6D7A-2414-DD35-4C41-3534F2E96900}"/>
                      </a:ext>
                    </a:extLst>
                  </p:cNvPr>
                  <p:cNvSpPr/>
                  <p:nvPr/>
                </p:nvSpPr>
                <p:spPr>
                  <a:xfrm>
                    <a:off x="4338360" y="2028600"/>
                    <a:ext cx="38520" cy="39600"/>
                  </a:xfrm>
                  <a:custGeom>
                    <a:avLst/>
                    <a:gdLst/>
                    <a:ahLst/>
                    <a:cxnLst/>
                    <a:rect l="l" t="t" r="r" b="b"/>
                    <a:pathLst>
                      <a:path w="107" h="110" extrusionOk="0">
                        <a:moveTo>
                          <a:pt x="38" y="52"/>
                        </a:moveTo>
                        <a:cubicBezTo>
                          <a:pt x="61" y="69"/>
                          <a:pt x="86" y="82"/>
                          <a:pt x="100" y="108"/>
                        </a:cubicBezTo>
                        <a:cubicBezTo>
                          <a:pt x="102" y="112"/>
                          <a:pt x="109" y="109"/>
                          <a:pt x="107" y="105"/>
                        </a:cubicBezTo>
                        <a:cubicBezTo>
                          <a:pt x="98" y="83"/>
                          <a:pt x="83" y="65"/>
                          <a:pt x="66" y="50"/>
                        </a:cubicBezTo>
                        <a:cubicBezTo>
                          <a:pt x="47" y="34"/>
                          <a:pt x="28" y="15"/>
                          <a:pt x="8" y="1"/>
                        </a:cubicBezTo>
                        <a:cubicBezTo>
                          <a:pt x="5" y="-1"/>
                          <a:pt x="0" y="2"/>
                          <a:pt x="1" y="5"/>
                        </a:cubicBezTo>
                        <a:cubicBezTo>
                          <a:pt x="3" y="27"/>
                          <a:pt x="22" y="40"/>
                          <a:pt x="38"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4" name="Google Shape;1657;p47">
                    <a:extLst>
                      <a:ext uri="{FF2B5EF4-FFF2-40B4-BE49-F238E27FC236}">
                        <a16:creationId xmlns:a16="http://schemas.microsoft.com/office/drawing/2014/main" id="{399D3035-7D33-1AB9-5404-C532EF61EBB2}"/>
                      </a:ext>
                    </a:extLst>
                  </p:cNvPr>
                  <p:cNvSpPr/>
                  <p:nvPr/>
                </p:nvSpPr>
                <p:spPr>
                  <a:xfrm>
                    <a:off x="4354560" y="2063160"/>
                    <a:ext cx="21960" cy="20160"/>
                  </a:xfrm>
                  <a:custGeom>
                    <a:avLst/>
                    <a:gdLst/>
                    <a:ahLst/>
                    <a:cxnLst/>
                    <a:rect l="l" t="t" r="r" b="b"/>
                    <a:pathLst>
                      <a:path w="61" h="56" extrusionOk="0">
                        <a:moveTo>
                          <a:pt x="6" y="1"/>
                        </a:moveTo>
                        <a:cubicBezTo>
                          <a:pt x="1" y="-1"/>
                          <a:pt x="-1" y="6"/>
                          <a:pt x="3" y="8"/>
                        </a:cubicBezTo>
                        <a:cubicBezTo>
                          <a:pt x="24" y="20"/>
                          <a:pt x="39" y="37"/>
                          <a:pt x="55" y="55"/>
                        </a:cubicBezTo>
                        <a:cubicBezTo>
                          <a:pt x="58" y="58"/>
                          <a:pt x="63" y="54"/>
                          <a:pt x="61" y="50"/>
                        </a:cubicBezTo>
                        <a:cubicBezTo>
                          <a:pt x="49" y="29"/>
                          <a:pt x="30" y="9"/>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5" name="Google Shape;1658;p47">
                    <a:extLst>
                      <a:ext uri="{FF2B5EF4-FFF2-40B4-BE49-F238E27FC236}">
                        <a16:creationId xmlns:a16="http://schemas.microsoft.com/office/drawing/2014/main" id="{8DC388E3-A104-152E-87FC-8EA6EDC2282D}"/>
                      </a:ext>
                    </a:extLst>
                  </p:cNvPr>
                  <p:cNvSpPr/>
                  <p:nvPr/>
                </p:nvSpPr>
                <p:spPr>
                  <a:xfrm>
                    <a:off x="4336560" y="2069640"/>
                    <a:ext cx="27720" cy="29880"/>
                  </a:xfrm>
                  <a:custGeom>
                    <a:avLst/>
                    <a:gdLst/>
                    <a:ahLst/>
                    <a:cxnLst/>
                    <a:rect l="l" t="t" r="r" b="b"/>
                    <a:pathLst>
                      <a:path w="77" h="83" extrusionOk="0">
                        <a:moveTo>
                          <a:pt x="3" y="9"/>
                        </a:moveTo>
                        <a:cubicBezTo>
                          <a:pt x="31" y="28"/>
                          <a:pt x="47" y="57"/>
                          <a:pt x="70" y="82"/>
                        </a:cubicBezTo>
                        <a:cubicBezTo>
                          <a:pt x="73" y="85"/>
                          <a:pt x="80" y="80"/>
                          <a:pt x="77" y="76"/>
                        </a:cubicBezTo>
                        <a:cubicBezTo>
                          <a:pt x="58" y="49"/>
                          <a:pt x="39" y="16"/>
                          <a:pt x="7" y="1"/>
                        </a:cubicBezTo>
                        <a:cubicBezTo>
                          <a:pt x="2" y="-1"/>
                          <a:pt x="-2" y="6"/>
                          <a:pt x="3"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6" name="Google Shape;1659;p47">
                    <a:extLst>
                      <a:ext uri="{FF2B5EF4-FFF2-40B4-BE49-F238E27FC236}">
                        <a16:creationId xmlns:a16="http://schemas.microsoft.com/office/drawing/2014/main" id="{A526B3E5-6AA7-44C5-D4E6-AAF77A29D075}"/>
                      </a:ext>
                    </a:extLst>
                  </p:cNvPr>
                  <p:cNvSpPr/>
                  <p:nvPr/>
                </p:nvSpPr>
                <p:spPr>
                  <a:xfrm>
                    <a:off x="4307400" y="2059200"/>
                    <a:ext cx="47520" cy="50040"/>
                  </a:xfrm>
                  <a:custGeom>
                    <a:avLst/>
                    <a:gdLst/>
                    <a:ahLst/>
                    <a:cxnLst/>
                    <a:rect l="l" t="t" r="r" b="b"/>
                    <a:pathLst>
                      <a:path w="132" h="139" extrusionOk="0">
                        <a:moveTo>
                          <a:pt x="4" y="8"/>
                        </a:moveTo>
                        <a:cubicBezTo>
                          <a:pt x="35" y="7"/>
                          <a:pt x="60" y="43"/>
                          <a:pt x="77" y="65"/>
                        </a:cubicBezTo>
                        <a:cubicBezTo>
                          <a:pt x="94" y="88"/>
                          <a:pt x="109" y="113"/>
                          <a:pt x="124" y="137"/>
                        </a:cubicBezTo>
                        <a:cubicBezTo>
                          <a:pt x="128" y="142"/>
                          <a:pt x="135" y="138"/>
                          <a:pt x="132" y="133"/>
                        </a:cubicBezTo>
                        <a:cubicBezTo>
                          <a:pt x="116" y="103"/>
                          <a:pt x="99" y="75"/>
                          <a:pt x="78" y="48"/>
                        </a:cubicBezTo>
                        <a:cubicBezTo>
                          <a:pt x="61" y="27"/>
                          <a:pt x="34" y="-3"/>
                          <a:pt x="4" y="1"/>
                        </a:cubicBezTo>
                        <a:cubicBezTo>
                          <a:pt x="-1" y="2"/>
                          <a:pt x="-1" y="9"/>
                          <a:pt x="4" y="8"/>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7" name="Google Shape;1660;p47">
                    <a:extLst>
                      <a:ext uri="{FF2B5EF4-FFF2-40B4-BE49-F238E27FC236}">
                        <a16:creationId xmlns:a16="http://schemas.microsoft.com/office/drawing/2014/main" id="{95480083-DB21-9967-05D1-6A400C0A3C00}"/>
                      </a:ext>
                    </a:extLst>
                  </p:cNvPr>
                  <p:cNvSpPr/>
                  <p:nvPr/>
                </p:nvSpPr>
                <p:spPr>
                  <a:xfrm>
                    <a:off x="4510800" y="1959480"/>
                    <a:ext cx="19080" cy="41760"/>
                  </a:xfrm>
                  <a:custGeom>
                    <a:avLst/>
                    <a:gdLst/>
                    <a:ahLst/>
                    <a:cxnLst/>
                    <a:rect l="l" t="t" r="r" b="b"/>
                    <a:pathLst>
                      <a:path w="53" h="116" extrusionOk="0">
                        <a:moveTo>
                          <a:pt x="46" y="115"/>
                        </a:moveTo>
                        <a:cubicBezTo>
                          <a:pt x="48" y="118"/>
                          <a:pt x="54" y="116"/>
                          <a:pt x="53" y="112"/>
                        </a:cubicBezTo>
                        <a:cubicBezTo>
                          <a:pt x="40" y="75"/>
                          <a:pt x="23" y="40"/>
                          <a:pt x="10" y="4"/>
                        </a:cubicBezTo>
                        <a:cubicBezTo>
                          <a:pt x="8" y="-2"/>
                          <a:pt x="-1" y="0"/>
                          <a:pt x="1" y="6"/>
                        </a:cubicBezTo>
                        <a:cubicBezTo>
                          <a:pt x="10" y="44"/>
                          <a:pt x="26" y="82"/>
                          <a:pt x="46"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8" name="Google Shape;1661;p47">
                    <a:extLst>
                      <a:ext uri="{FF2B5EF4-FFF2-40B4-BE49-F238E27FC236}">
                        <a16:creationId xmlns:a16="http://schemas.microsoft.com/office/drawing/2014/main" id="{DE1875FE-EC05-F0C6-FCE1-001CEC2D18D8}"/>
                      </a:ext>
                    </a:extLst>
                  </p:cNvPr>
                  <p:cNvSpPr/>
                  <p:nvPr/>
                </p:nvSpPr>
                <p:spPr>
                  <a:xfrm>
                    <a:off x="4501440" y="1970640"/>
                    <a:ext cx="11160" cy="23760"/>
                  </a:xfrm>
                  <a:custGeom>
                    <a:avLst/>
                    <a:gdLst/>
                    <a:ahLst/>
                    <a:cxnLst/>
                    <a:rect l="l" t="t" r="r" b="b"/>
                    <a:pathLst>
                      <a:path w="31" h="66" extrusionOk="0">
                        <a:moveTo>
                          <a:pt x="25" y="65"/>
                        </a:moveTo>
                        <a:cubicBezTo>
                          <a:pt x="25" y="68"/>
                          <a:pt x="31" y="67"/>
                          <a:pt x="31" y="64"/>
                        </a:cubicBezTo>
                        <a:cubicBezTo>
                          <a:pt x="28" y="43"/>
                          <a:pt x="27" y="11"/>
                          <a:pt x="5" y="1"/>
                        </a:cubicBezTo>
                        <a:cubicBezTo>
                          <a:pt x="2" y="-1"/>
                          <a:pt x="-1" y="4"/>
                          <a:pt x="2" y="6"/>
                        </a:cubicBezTo>
                        <a:cubicBezTo>
                          <a:pt x="20" y="18"/>
                          <a:pt x="21" y="45"/>
                          <a:pt x="25" y="6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9" name="Google Shape;1662;p47">
                    <a:extLst>
                      <a:ext uri="{FF2B5EF4-FFF2-40B4-BE49-F238E27FC236}">
                        <a16:creationId xmlns:a16="http://schemas.microsoft.com/office/drawing/2014/main" id="{0326E6CD-96B1-18C9-833A-D0DB844BF443}"/>
                      </a:ext>
                    </a:extLst>
                  </p:cNvPr>
                  <p:cNvSpPr/>
                  <p:nvPr/>
                </p:nvSpPr>
                <p:spPr>
                  <a:xfrm>
                    <a:off x="4251960" y="2110680"/>
                    <a:ext cx="48600" cy="23760"/>
                  </a:xfrm>
                  <a:custGeom>
                    <a:avLst/>
                    <a:gdLst/>
                    <a:ahLst/>
                    <a:cxnLst/>
                    <a:rect l="l" t="t" r="r" b="b"/>
                    <a:pathLst>
                      <a:path w="135" h="66" extrusionOk="0">
                        <a:moveTo>
                          <a:pt x="134" y="60"/>
                        </a:moveTo>
                        <a:cubicBezTo>
                          <a:pt x="93" y="36"/>
                          <a:pt x="51" y="12"/>
                          <a:pt x="5" y="1"/>
                        </a:cubicBezTo>
                        <a:cubicBezTo>
                          <a:pt x="0" y="-1"/>
                          <a:pt x="-2" y="7"/>
                          <a:pt x="3" y="9"/>
                        </a:cubicBezTo>
                        <a:cubicBezTo>
                          <a:pt x="47" y="26"/>
                          <a:pt x="89" y="43"/>
                          <a:pt x="130" y="66"/>
                        </a:cubicBezTo>
                        <a:cubicBezTo>
                          <a:pt x="134" y="68"/>
                          <a:pt x="138" y="63"/>
                          <a:pt x="134" y="6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0" name="Google Shape;1663;p47">
                    <a:extLst>
                      <a:ext uri="{FF2B5EF4-FFF2-40B4-BE49-F238E27FC236}">
                        <a16:creationId xmlns:a16="http://schemas.microsoft.com/office/drawing/2014/main" id="{0100E502-10D3-4199-9521-08A3760E121D}"/>
                      </a:ext>
                    </a:extLst>
                  </p:cNvPr>
                  <p:cNvSpPr/>
                  <p:nvPr/>
                </p:nvSpPr>
                <p:spPr>
                  <a:xfrm>
                    <a:off x="4264200" y="2143800"/>
                    <a:ext cx="58320" cy="46800"/>
                  </a:xfrm>
                  <a:custGeom>
                    <a:avLst/>
                    <a:gdLst/>
                    <a:ahLst/>
                    <a:cxnLst/>
                    <a:rect l="l" t="t" r="r" b="b"/>
                    <a:pathLst>
                      <a:path w="162" h="130" extrusionOk="0">
                        <a:moveTo>
                          <a:pt x="2" y="2"/>
                        </a:moveTo>
                        <a:cubicBezTo>
                          <a:pt x="-1" y="3"/>
                          <a:pt x="0" y="7"/>
                          <a:pt x="3" y="7"/>
                        </a:cubicBezTo>
                        <a:cubicBezTo>
                          <a:pt x="22" y="6"/>
                          <a:pt x="32" y="23"/>
                          <a:pt x="43" y="36"/>
                        </a:cubicBezTo>
                        <a:cubicBezTo>
                          <a:pt x="54" y="48"/>
                          <a:pt x="66" y="59"/>
                          <a:pt x="79" y="69"/>
                        </a:cubicBezTo>
                        <a:cubicBezTo>
                          <a:pt x="103" y="90"/>
                          <a:pt x="128" y="109"/>
                          <a:pt x="154" y="129"/>
                        </a:cubicBezTo>
                        <a:cubicBezTo>
                          <a:pt x="159" y="133"/>
                          <a:pt x="165" y="124"/>
                          <a:pt x="161" y="120"/>
                        </a:cubicBezTo>
                        <a:cubicBezTo>
                          <a:pt x="130" y="86"/>
                          <a:pt x="90" y="62"/>
                          <a:pt x="57" y="31"/>
                        </a:cubicBezTo>
                        <a:cubicBezTo>
                          <a:pt x="40" y="15"/>
                          <a:pt x="27" y="-6"/>
                          <a:pt x="2" y="2"/>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1" name="Google Shape;1664;p47">
                    <a:extLst>
                      <a:ext uri="{FF2B5EF4-FFF2-40B4-BE49-F238E27FC236}">
                        <a16:creationId xmlns:a16="http://schemas.microsoft.com/office/drawing/2014/main" id="{2DE853ED-9DEA-9F61-EB24-756000F53721}"/>
                      </a:ext>
                    </a:extLst>
                  </p:cNvPr>
                  <p:cNvSpPr/>
                  <p:nvPr/>
                </p:nvSpPr>
                <p:spPr>
                  <a:xfrm>
                    <a:off x="4286520" y="2148840"/>
                    <a:ext cx="30240" cy="24480"/>
                  </a:xfrm>
                  <a:custGeom>
                    <a:avLst/>
                    <a:gdLst/>
                    <a:ahLst/>
                    <a:cxnLst/>
                    <a:rect l="l" t="t" r="r" b="b"/>
                    <a:pathLst>
                      <a:path w="84" h="68" extrusionOk="0">
                        <a:moveTo>
                          <a:pt x="3" y="0"/>
                        </a:moveTo>
                        <a:cubicBezTo>
                          <a:pt x="0" y="1"/>
                          <a:pt x="-1" y="5"/>
                          <a:pt x="2" y="6"/>
                        </a:cubicBezTo>
                        <a:cubicBezTo>
                          <a:pt x="35" y="13"/>
                          <a:pt x="54" y="45"/>
                          <a:pt x="77" y="67"/>
                        </a:cubicBezTo>
                        <a:cubicBezTo>
                          <a:pt x="80" y="70"/>
                          <a:pt x="87" y="65"/>
                          <a:pt x="84" y="62"/>
                        </a:cubicBezTo>
                        <a:cubicBezTo>
                          <a:pt x="73" y="47"/>
                          <a:pt x="61" y="34"/>
                          <a:pt x="47" y="22"/>
                        </a:cubicBezTo>
                        <a:cubicBezTo>
                          <a:pt x="35" y="12"/>
                          <a:pt x="19"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2" name="Google Shape;1665;p47">
                    <a:extLst>
                      <a:ext uri="{FF2B5EF4-FFF2-40B4-BE49-F238E27FC236}">
                        <a16:creationId xmlns:a16="http://schemas.microsoft.com/office/drawing/2014/main" id="{415326B7-D48E-822B-C699-486A25169B15}"/>
                      </a:ext>
                    </a:extLst>
                  </p:cNvPr>
                  <p:cNvSpPr/>
                  <p:nvPr/>
                </p:nvSpPr>
                <p:spPr>
                  <a:xfrm>
                    <a:off x="4243680" y="2198160"/>
                    <a:ext cx="40680" cy="37440"/>
                  </a:xfrm>
                  <a:custGeom>
                    <a:avLst/>
                    <a:gdLst/>
                    <a:ahLst/>
                    <a:cxnLst/>
                    <a:rect l="l" t="t" r="r" b="b"/>
                    <a:pathLst>
                      <a:path w="113" h="104" extrusionOk="0">
                        <a:moveTo>
                          <a:pt x="107" y="103"/>
                        </a:moveTo>
                        <a:cubicBezTo>
                          <a:pt x="110" y="107"/>
                          <a:pt x="116" y="101"/>
                          <a:pt x="112" y="98"/>
                        </a:cubicBezTo>
                        <a:cubicBezTo>
                          <a:pt x="76" y="66"/>
                          <a:pt x="41" y="34"/>
                          <a:pt x="5" y="1"/>
                        </a:cubicBezTo>
                        <a:cubicBezTo>
                          <a:pt x="3" y="-1"/>
                          <a:pt x="-1" y="3"/>
                          <a:pt x="1" y="5"/>
                        </a:cubicBezTo>
                        <a:cubicBezTo>
                          <a:pt x="36" y="39"/>
                          <a:pt x="70" y="73"/>
                          <a:pt x="107" y="10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3" name="Google Shape;1666;p47">
                    <a:extLst>
                      <a:ext uri="{FF2B5EF4-FFF2-40B4-BE49-F238E27FC236}">
                        <a16:creationId xmlns:a16="http://schemas.microsoft.com/office/drawing/2014/main" id="{9E0C947E-9468-77EF-2522-8509B6C0A393}"/>
                      </a:ext>
                    </a:extLst>
                  </p:cNvPr>
                  <p:cNvSpPr/>
                  <p:nvPr/>
                </p:nvSpPr>
                <p:spPr>
                  <a:xfrm>
                    <a:off x="4209840" y="2227680"/>
                    <a:ext cx="16200" cy="12600"/>
                  </a:xfrm>
                  <a:custGeom>
                    <a:avLst/>
                    <a:gdLst/>
                    <a:ahLst/>
                    <a:cxnLst/>
                    <a:rect l="l" t="t" r="r" b="b"/>
                    <a:pathLst>
                      <a:path w="45" h="35" extrusionOk="0">
                        <a:moveTo>
                          <a:pt x="42" y="35"/>
                        </a:moveTo>
                        <a:cubicBezTo>
                          <a:pt x="46" y="35"/>
                          <a:pt x="47" y="29"/>
                          <a:pt x="43" y="28"/>
                        </a:cubicBezTo>
                        <a:cubicBezTo>
                          <a:pt x="35" y="27"/>
                          <a:pt x="29" y="20"/>
                          <a:pt x="24" y="16"/>
                        </a:cubicBezTo>
                        <a:cubicBezTo>
                          <a:pt x="18" y="11"/>
                          <a:pt x="12" y="5"/>
                          <a:pt x="5" y="1"/>
                        </a:cubicBezTo>
                        <a:cubicBezTo>
                          <a:pt x="2" y="-1"/>
                          <a:pt x="-1" y="4"/>
                          <a:pt x="1" y="6"/>
                        </a:cubicBezTo>
                        <a:cubicBezTo>
                          <a:pt x="11" y="18"/>
                          <a:pt x="26" y="35"/>
                          <a:pt x="42" y="3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4" name="Google Shape;1667;p47">
                    <a:extLst>
                      <a:ext uri="{FF2B5EF4-FFF2-40B4-BE49-F238E27FC236}">
                        <a16:creationId xmlns:a16="http://schemas.microsoft.com/office/drawing/2014/main" id="{4D29D669-C794-0EFF-2961-A0E6984FC09F}"/>
                      </a:ext>
                    </a:extLst>
                  </p:cNvPr>
                  <p:cNvSpPr/>
                  <p:nvPr/>
                </p:nvSpPr>
                <p:spPr>
                  <a:xfrm>
                    <a:off x="4194720" y="2234520"/>
                    <a:ext cx="26640" cy="19440"/>
                  </a:xfrm>
                  <a:custGeom>
                    <a:avLst/>
                    <a:gdLst/>
                    <a:ahLst/>
                    <a:cxnLst/>
                    <a:rect l="l" t="t" r="r" b="b"/>
                    <a:pathLst>
                      <a:path w="74" h="54" extrusionOk="0">
                        <a:moveTo>
                          <a:pt x="74" y="49"/>
                        </a:moveTo>
                        <a:cubicBezTo>
                          <a:pt x="54" y="29"/>
                          <a:pt x="28" y="18"/>
                          <a:pt x="6" y="1"/>
                        </a:cubicBezTo>
                        <a:cubicBezTo>
                          <a:pt x="2" y="-2"/>
                          <a:pt x="-2" y="2"/>
                          <a:pt x="1" y="6"/>
                        </a:cubicBezTo>
                        <a:cubicBezTo>
                          <a:pt x="20" y="27"/>
                          <a:pt x="48" y="35"/>
                          <a:pt x="69" y="53"/>
                        </a:cubicBezTo>
                        <a:cubicBezTo>
                          <a:pt x="72" y="56"/>
                          <a:pt x="76" y="52"/>
                          <a:pt x="7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5" name="Google Shape;1668;p47">
                    <a:extLst>
                      <a:ext uri="{FF2B5EF4-FFF2-40B4-BE49-F238E27FC236}">
                        <a16:creationId xmlns:a16="http://schemas.microsoft.com/office/drawing/2014/main" id="{7DCE471A-8E96-B6E6-0A0E-467CEAB18F97}"/>
                      </a:ext>
                    </a:extLst>
                  </p:cNvPr>
                  <p:cNvSpPr/>
                  <p:nvPr/>
                </p:nvSpPr>
                <p:spPr>
                  <a:xfrm>
                    <a:off x="4167000" y="2305800"/>
                    <a:ext cx="22680" cy="13320"/>
                  </a:xfrm>
                  <a:custGeom>
                    <a:avLst/>
                    <a:gdLst/>
                    <a:ahLst/>
                    <a:cxnLst/>
                    <a:rect l="l" t="t" r="r" b="b"/>
                    <a:pathLst>
                      <a:path w="63" h="37" extrusionOk="0">
                        <a:moveTo>
                          <a:pt x="59" y="37"/>
                        </a:moveTo>
                        <a:cubicBezTo>
                          <a:pt x="62" y="39"/>
                          <a:pt x="65" y="34"/>
                          <a:pt x="62" y="32"/>
                        </a:cubicBezTo>
                        <a:cubicBezTo>
                          <a:pt x="43" y="21"/>
                          <a:pt x="24" y="10"/>
                          <a:pt x="5" y="1"/>
                        </a:cubicBezTo>
                        <a:cubicBezTo>
                          <a:pt x="2" y="0"/>
                          <a:pt x="-1" y="4"/>
                          <a:pt x="2" y="5"/>
                        </a:cubicBezTo>
                        <a:cubicBezTo>
                          <a:pt x="20" y="18"/>
                          <a:pt x="40" y="26"/>
                          <a:pt x="59"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6" name="Google Shape;1669;p47">
                    <a:extLst>
                      <a:ext uri="{FF2B5EF4-FFF2-40B4-BE49-F238E27FC236}">
                        <a16:creationId xmlns:a16="http://schemas.microsoft.com/office/drawing/2014/main" id="{F7D79CE5-E7BF-C3E9-1BF2-D213292A744C}"/>
                      </a:ext>
                    </a:extLst>
                  </p:cNvPr>
                  <p:cNvSpPr/>
                  <p:nvPr/>
                </p:nvSpPr>
                <p:spPr>
                  <a:xfrm>
                    <a:off x="4331520" y="2454480"/>
                    <a:ext cx="20160" cy="153360"/>
                  </a:xfrm>
                  <a:custGeom>
                    <a:avLst/>
                    <a:gdLst/>
                    <a:ahLst/>
                    <a:cxnLst/>
                    <a:rect l="l" t="t" r="r" b="b"/>
                    <a:pathLst>
                      <a:path w="56" h="426" extrusionOk="0">
                        <a:moveTo>
                          <a:pt x="12" y="424"/>
                        </a:moveTo>
                        <a:cubicBezTo>
                          <a:pt x="43" y="370"/>
                          <a:pt x="45" y="304"/>
                          <a:pt x="49" y="243"/>
                        </a:cubicBezTo>
                        <a:cubicBezTo>
                          <a:pt x="54" y="163"/>
                          <a:pt x="60" y="84"/>
                          <a:pt x="53" y="3"/>
                        </a:cubicBezTo>
                        <a:cubicBezTo>
                          <a:pt x="53" y="-1"/>
                          <a:pt x="48" y="-1"/>
                          <a:pt x="48" y="3"/>
                        </a:cubicBezTo>
                        <a:cubicBezTo>
                          <a:pt x="52" y="76"/>
                          <a:pt x="41" y="147"/>
                          <a:pt x="34" y="220"/>
                        </a:cubicBezTo>
                        <a:cubicBezTo>
                          <a:pt x="26" y="288"/>
                          <a:pt x="23" y="353"/>
                          <a:pt x="1" y="419"/>
                        </a:cubicBezTo>
                        <a:cubicBezTo>
                          <a:pt x="-1" y="425"/>
                          <a:pt x="8" y="429"/>
                          <a:pt x="12" y="42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7" name="Google Shape;1670;p47">
                    <a:extLst>
                      <a:ext uri="{FF2B5EF4-FFF2-40B4-BE49-F238E27FC236}">
                        <a16:creationId xmlns:a16="http://schemas.microsoft.com/office/drawing/2014/main" id="{4E83DB6F-27B4-C116-1993-75AFBA8074AE}"/>
                      </a:ext>
                    </a:extLst>
                  </p:cNvPr>
                  <p:cNvSpPr/>
                  <p:nvPr/>
                </p:nvSpPr>
                <p:spPr>
                  <a:xfrm>
                    <a:off x="4358520" y="2495880"/>
                    <a:ext cx="4320" cy="46800"/>
                  </a:xfrm>
                  <a:custGeom>
                    <a:avLst/>
                    <a:gdLst/>
                    <a:ahLst/>
                    <a:cxnLst/>
                    <a:rect l="l" t="t" r="r" b="b"/>
                    <a:pathLst>
                      <a:path w="12" h="130" extrusionOk="0">
                        <a:moveTo>
                          <a:pt x="4" y="128"/>
                        </a:moveTo>
                        <a:cubicBezTo>
                          <a:pt x="4" y="131"/>
                          <a:pt x="9" y="132"/>
                          <a:pt x="9" y="129"/>
                        </a:cubicBezTo>
                        <a:cubicBezTo>
                          <a:pt x="15" y="87"/>
                          <a:pt x="12" y="44"/>
                          <a:pt x="6" y="2"/>
                        </a:cubicBezTo>
                        <a:cubicBezTo>
                          <a:pt x="5" y="-1"/>
                          <a:pt x="0" y="0"/>
                          <a:pt x="0" y="3"/>
                        </a:cubicBezTo>
                        <a:cubicBezTo>
                          <a:pt x="5" y="45"/>
                          <a:pt x="5" y="86"/>
                          <a:pt x="4" y="128"/>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8" name="Google Shape;1671;p47">
                    <a:extLst>
                      <a:ext uri="{FF2B5EF4-FFF2-40B4-BE49-F238E27FC236}">
                        <a16:creationId xmlns:a16="http://schemas.microsoft.com/office/drawing/2014/main" id="{44D59F13-DE58-7428-03D2-140246B53759}"/>
                      </a:ext>
                    </a:extLst>
                  </p:cNvPr>
                  <p:cNvSpPr/>
                  <p:nvPr/>
                </p:nvSpPr>
                <p:spPr>
                  <a:xfrm>
                    <a:off x="4366440" y="2526840"/>
                    <a:ext cx="2880" cy="18720"/>
                  </a:xfrm>
                  <a:custGeom>
                    <a:avLst/>
                    <a:gdLst/>
                    <a:ahLst/>
                    <a:cxnLst/>
                    <a:rect l="l" t="t" r="r" b="b"/>
                    <a:pathLst>
                      <a:path w="8" h="52" extrusionOk="0">
                        <a:moveTo>
                          <a:pt x="6" y="49"/>
                        </a:moveTo>
                        <a:cubicBezTo>
                          <a:pt x="8" y="34"/>
                          <a:pt x="8" y="19"/>
                          <a:pt x="8" y="3"/>
                        </a:cubicBezTo>
                        <a:cubicBezTo>
                          <a:pt x="8" y="0"/>
                          <a:pt x="2" y="0"/>
                          <a:pt x="2" y="3"/>
                        </a:cubicBezTo>
                        <a:cubicBezTo>
                          <a:pt x="2" y="19"/>
                          <a:pt x="1" y="34"/>
                          <a:pt x="0" y="49"/>
                        </a:cubicBezTo>
                        <a:cubicBezTo>
                          <a:pt x="0" y="53"/>
                          <a:pt x="5" y="53"/>
                          <a:pt x="6"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9" name="Google Shape;1672;p47">
                    <a:extLst>
                      <a:ext uri="{FF2B5EF4-FFF2-40B4-BE49-F238E27FC236}">
                        <a16:creationId xmlns:a16="http://schemas.microsoft.com/office/drawing/2014/main" id="{799711E0-132F-E91D-C2A4-868FBEB93618}"/>
                      </a:ext>
                    </a:extLst>
                  </p:cNvPr>
                  <p:cNvSpPr/>
                  <p:nvPr/>
                </p:nvSpPr>
                <p:spPr>
                  <a:xfrm>
                    <a:off x="4522320" y="2522880"/>
                    <a:ext cx="62280" cy="56520"/>
                  </a:xfrm>
                  <a:custGeom>
                    <a:avLst/>
                    <a:gdLst/>
                    <a:ahLst/>
                    <a:cxnLst/>
                    <a:rect l="l" t="t" r="r" b="b"/>
                    <a:pathLst>
                      <a:path w="173" h="157" extrusionOk="0">
                        <a:moveTo>
                          <a:pt x="4" y="157"/>
                        </a:moveTo>
                        <a:cubicBezTo>
                          <a:pt x="58" y="110"/>
                          <a:pt x="147" y="76"/>
                          <a:pt x="173" y="4"/>
                        </a:cubicBezTo>
                        <a:cubicBezTo>
                          <a:pt x="174" y="1"/>
                          <a:pt x="169" y="-1"/>
                          <a:pt x="167" y="1"/>
                        </a:cubicBezTo>
                        <a:cubicBezTo>
                          <a:pt x="142" y="31"/>
                          <a:pt x="118" y="57"/>
                          <a:pt x="87" y="82"/>
                        </a:cubicBezTo>
                        <a:cubicBezTo>
                          <a:pt x="57" y="105"/>
                          <a:pt x="27" y="126"/>
                          <a:pt x="1" y="154"/>
                        </a:cubicBezTo>
                        <a:cubicBezTo>
                          <a:pt x="-1" y="156"/>
                          <a:pt x="2" y="159"/>
                          <a:pt x="4" y="157"/>
                        </a:cubicBezTo>
                        <a:close/>
                      </a:path>
                    </a:pathLst>
                  </a:custGeom>
                  <a:solidFill>
                    <a:schemeClr val="dk1"/>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0" name="Google Shape;1673;p47">
                    <a:extLst>
                      <a:ext uri="{FF2B5EF4-FFF2-40B4-BE49-F238E27FC236}">
                        <a16:creationId xmlns:a16="http://schemas.microsoft.com/office/drawing/2014/main" id="{09B2E1F3-5994-9A0E-BF17-E68ACDCED4AA}"/>
                      </a:ext>
                    </a:extLst>
                  </p:cNvPr>
                  <p:cNvSpPr/>
                  <p:nvPr/>
                </p:nvSpPr>
                <p:spPr>
                  <a:xfrm>
                    <a:off x="4538880" y="2519280"/>
                    <a:ext cx="30240" cy="30960"/>
                  </a:xfrm>
                  <a:custGeom>
                    <a:avLst/>
                    <a:gdLst/>
                    <a:ahLst/>
                    <a:cxnLst/>
                    <a:rect l="l" t="t" r="r" b="b"/>
                    <a:pathLst>
                      <a:path w="84" h="86" extrusionOk="0">
                        <a:moveTo>
                          <a:pt x="7" y="86"/>
                        </a:moveTo>
                        <a:cubicBezTo>
                          <a:pt x="36" y="62"/>
                          <a:pt x="60" y="32"/>
                          <a:pt x="84" y="4"/>
                        </a:cubicBezTo>
                        <a:cubicBezTo>
                          <a:pt x="86" y="2"/>
                          <a:pt x="83" y="-1"/>
                          <a:pt x="82" y="1"/>
                        </a:cubicBezTo>
                        <a:cubicBezTo>
                          <a:pt x="55" y="27"/>
                          <a:pt x="27" y="53"/>
                          <a:pt x="2" y="80"/>
                        </a:cubicBezTo>
                        <a:cubicBezTo>
                          <a:pt x="-2" y="84"/>
                          <a:pt x="3" y="88"/>
                          <a:pt x="7"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1" name="Google Shape;1674;p47">
                    <a:extLst>
                      <a:ext uri="{FF2B5EF4-FFF2-40B4-BE49-F238E27FC236}">
                        <a16:creationId xmlns:a16="http://schemas.microsoft.com/office/drawing/2014/main" id="{A1F414B6-D88C-8F5C-109E-8248A3FD2C45}"/>
                      </a:ext>
                    </a:extLst>
                  </p:cNvPr>
                  <p:cNvSpPr/>
                  <p:nvPr/>
                </p:nvSpPr>
                <p:spPr>
                  <a:xfrm>
                    <a:off x="4398120" y="2476080"/>
                    <a:ext cx="69840" cy="151200"/>
                  </a:xfrm>
                  <a:custGeom>
                    <a:avLst/>
                    <a:gdLst/>
                    <a:ahLst/>
                    <a:cxnLst/>
                    <a:rect l="l" t="t" r="r" b="b"/>
                    <a:pathLst>
                      <a:path w="194" h="420" extrusionOk="0">
                        <a:moveTo>
                          <a:pt x="5" y="419"/>
                        </a:moveTo>
                        <a:cubicBezTo>
                          <a:pt x="52" y="366"/>
                          <a:pt x="87" y="305"/>
                          <a:pt x="114" y="240"/>
                        </a:cubicBezTo>
                        <a:cubicBezTo>
                          <a:pt x="145" y="166"/>
                          <a:pt x="176" y="87"/>
                          <a:pt x="194" y="9"/>
                        </a:cubicBezTo>
                        <a:cubicBezTo>
                          <a:pt x="196" y="2"/>
                          <a:pt x="186" y="-3"/>
                          <a:pt x="183" y="4"/>
                        </a:cubicBezTo>
                        <a:cubicBezTo>
                          <a:pt x="148" y="65"/>
                          <a:pt x="132" y="136"/>
                          <a:pt x="109" y="202"/>
                        </a:cubicBezTo>
                        <a:cubicBezTo>
                          <a:pt x="82" y="278"/>
                          <a:pt x="51" y="352"/>
                          <a:pt x="1" y="416"/>
                        </a:cubicBezTo>
                        <a:cubicBezTo>
                          <a:pt x="-1" y="418"/>
                          <a:pt x="2" y="422"/>
                          <a:pt x="5" y="4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2" name="Google Shape;1675;p47">
                    <a:extLst>
                      <a:ext uri="{FF2B5EF4-FFF2-40B4-BE49-F238E27FC236}">
                        <a16:creationId xmlns:a16="http://schemas.microsoft.com/office/drawing/2014/main" id="{2A0A41E3-5C3F-B9E8-AA88-5DF7F01FC0D8}"/>
                      </a:ext>
                    </a:extLst>
                  </p:cNvPr>
                  <p:cNvSpPr/>
                  <p:nvPr/>
                </p:nvSpPr>
                <p:spPr>
                  <a:xfrm>
                    <a:off x="4445640" y="2459880"/>
                    <a:ext cx="16200" cy="41400"/>
                  </a:xfrm>
                  <a:custGeom>
                    <a:avLst/>
                    <a:gdLst/>
                    <a:ahLst/>
                    <a:cxnLst/>
                    <a:rect l="l" t="t" r="r" b="b"/>
                    <a:pathLst>
                      <a:path w="45" h="115" extrusionOk="0">
                        <a:moveTo>
                          <a:pt x="5" y="114"/>
                        </a:moveTo>
                        <a:cubicBezTo>
                          <a:pt x="25" y="79"/>
                          <a:pt x="40" y="43"/>
                          <a:pt x="45" y="2"/>
                        </a:cubicBezTo>
                        <a:cubicBezTo>
                          <a:pt x="46" y="0"/>
                          <a:pt x="42" y="0"/>
                          <a:pt x="41" y="2"/>
                        </a:cubicBezTo>
                        <a:cubicBezTo>
                          <a:pt x="31" y="40"/>
                          <a:pt x="16" y="75"/>
                          <a:pt x="1" y="111"/>
                        </a:cubicBezTo>
                        <a:cubicBezTo>
                          <a:pt x="-1" y="114"/>
                          <a:pt x="4" y="117"/>
                          <a:pt x="5" y="1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3" name="Google Shape;1676;p47">
                    <a:extLst>
                      <a:ext uri="{FF2B5EF4-FFF2-40B4-BE49-F238E27FC236}">
                        <a16:creationId xmlns:a16="http://schemas.microsoft.com/office/drawing/2014/main" id="{2D4D947F-7F9A-5691-AF41-7DB2DE2E5538}"/>
                      </a:ext>
                    </a:extLst>
                  </p:cNvPr>
                  <p:cNvSpPr/>
                  <p:nvPr/>
                </p:nvSpPr>
                <p:spPr>
                  <a:xfrm>
                    <a:off x="4510440" y="2617200"/>
                    <a:ext cx="61560" cy="33120"/>
                  </a:xfrm>
                  <a:custGeom>
                    <a:avLst/>
                    <a:gdLst/>
                    <a:ahLst/>
                    <a:cxnLst/>
                    <a:rect l="l" t="t" r="r" b="b"/>
                    <a:pathLst>
                      <a:path w="171" h="92" extrusionOk="0">
                        <a:moveTo>
                          <a:pt x="3" y="92"/>
                        </a:moveTo>
                        <a:cubicBezTo>
                          <a:pt x="63" y="71"/>
                          <a:pt x="118" y="40"/>
                          <a:pt x="171" y="6"/>
                        </a:cubicBezTo>
                        <a:cubicBezTo>
                          <a:pt x="173" y="4"/>
                          <a:pt x="171" y="-1"/>
                          <a:pt x="168" y="1"/>
                        </a:cubicBezTo>
                        <a:cubicBezTo>
                          <a:pt x="114" y="33"/>
                          <a:pt x="61" y="65"/>
                          <a:pt x="2" y="88"/>
                        </a:cubicBezTo>
                        <a:cubicBezTo>
                          <a:pt x="0" y="89"/>
                          <a:pt x="1" y="92"/>
                          <a:pt x="3"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4" name="Google Shape;1677;p47">
                    <a:extLst>
                      <a:ext uri="{FF2B5EF4-FFF2-40B4-BE49-F238E27FC236}">
                        <a16:creationId xmlns:a16="http://schemas.microsoft.com/office/drawing/2014/main" id="{8D8ADB19-E2C3-FAA4-FD1E-FBB8667D7D53}"/>
                      </a:ext>
                    </a:extLst>
                  </p:cNvPr>
                  <p:cNvSpPr/>
                  <p:nvPr/>
                </p:nvSpPr>
                <p:spPr>
                  <a:xfrm>
                    <a:off x="4536000" y="2597040"/>
                    <a:ext cx="52560" cy="29520"/>
                  </a:xfrm>
                  <a:custGeom>
                    <a:avLst/>
                    <a:gdLst/>
                    <a:ahLst/>
                    <a:cxnLst/>
                    <a:rect l="l" t="t" r="r" b="b"/>
                    <a:pathLst>
                      <a:path w="146" h="82" extrusionOk="0">
                        <a:moveTo>
                          <a:pt x="4" y="82"/>
                        </a:moveTo>
                        <a:cubicBezTo>
                          <a:pt x="54" y="61"/>
                          <a:pt x="101" y="36"/>
                          <a:pt x="146" y="5"/>
                        </a:cubicBezTo>
                        <a:cubicBezTo>
                          <a:pt x="148" y="3"/>
                          <a:pt x="146" y="-1"/>
                          <a:pt x="143" y="1"/>
                        </a:cubicBezTo>
                        <a:cubicBezTo>
                          <a:pt x="98" y="30"/>
                          <a:pt x="50" y="54"/>
                          <a:pt x="2" y="78"/>
                        </a:cubicBezTo>
                        <a:cubicBezTo>
                          <a:pt x="-1" y="79"/>
                          <a:pt x="2" y="83"/>
                          <a:pt x="4"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5" name="Google Shape;1678;p47">
                    <a:extLst>
                      <a:ext uri="{FF2B5EF4-FFF2-40B4-BE49-F238E27FC236}">
                        <a16:creationId xmlns:a16="http://schemas.microsoft.com/office/drawing/2014/main" id="{5EE619D6-6C8C-8109-A49F-7066BFEA6A07}"/>
                      </a:ext>
                    </a:extLst>
                  </p:cNvPr>
                  <p:cNvSpPr/>
                  <p:nvPr/>
                </p:nvSpPr>
                <p:spPr>
                  <a:xfrm>
                    <a:off x="4545000" y="2595240"/>
                    <a:ext cx="38160" cy="21960"/>
                  </a:xfrm>
                  <a:custGeom>
                    <a:avLst/>
                    <a:gdLst/>
                    <a:ahLst/>
                    <a:cxnLst/>
                    <a:rect l="l" t="t" r="r" b="b"/>
                    <a:pathLst>
                      <a:path w="106" h="61" extrusionOk="0">
                        <a:moveTo>
                          <a:pt x="3" y="61"/>
                        </a:moveTo>
                        <a:cubicBezTo>
                          <a:pt x="39" y="46"/>
                          <a:pt x="73" y="26"/>
                          <a:pt x="106" y="4"/>
                        </a:cubicBezTo>
                        <a:cubicBezTo>
                          <a:pt x="107" y="2"/>
                          <a:pt x="106" y="-1"/>
                          <a:pt x="104" y="1"/>
                        </a:cubicBezTo>
                        <a:cubicBezTo>
                          <a:pt x="71" y="21"/>
                          <a:pt x="37" y="42"/>
                          <a:pt x="1" y="57"/>
                        </a:cubicBezTo>
                        <a:cubicBezTo>
                          <a:pt x="-1" y="58"/>
                          <a:pt x="0" y="62"/>
                          <a:pt x="3" y="6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6" name="Google Shape;1679;p47">
                    <a:extLst>
                      <a:ext uri="{FF2B5EF4-FFF2-40B4-BE49-F238E27FC236}">
                        <a16:creationId xmlns:a16="http://schemas.microsoft.com/office/drawing/2014/main" id="{DF51D740-6B3D-408B-5F8D-CB223F8CDD2D}"/>
                      </a:ext>
                    </a:extLst>
                  </p:cNvPr>
                  <p:cNvSpPr/>
                  <p:nvPr/>
                </p:nvSpPr>
                <p:spPr>
                  <a:xfrm>
                    <a:off x="4550760" y="2581200"/>
                    <a:ext cx="43560" cy="24840"/>
                  </a:xfrm>
                  <a:custGeom>
                    <a:avLst/>
                    <a:gdLst/>
                    <a:ahLst/>
                    <a:cxnLst/>
                    <a:rect l="l" t="t" r="r" b="b"/>
                    <a:pathLst>
                      <a:path w="121" h="69" extrusionOk="0">
                        <a:moveTo>
                          <a:pt x="3" y="68"/>
                        </a:moveTo>
                        <a:cubicBezTo>
                          <a:pt x="42" y="46"/>
                          <a:pt x="82" y="26"/>
                          <a:pt x="121" y="4"/>
                        </a:cubicBezTo>
                        <a:cubicBezTo>
                          <a:pt x="123" y="3"/>
                          <a:pt x="121" y="0"/>
                          <a:pt x="119" y="1"/>
                        </a:cubicBezTo>
                        <a:cubicBezTo>
                          <a:pt x="80" y="23"/>
                          <a:pt x="39" y="41"/>
                          <a:pt x="1" y="65"/>
                        </a:cubicBezTo>
                        <a:cubicBezTo>
                          <a:pt x="-1" y="67"/>
                          <a:pt x="1" y="70"/>
                          <a:pt x="3" y="69"/>
                        </a:cubicBezTo>
                        <a:lnTo>
                          <a:pt x="3" y="6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7" name="Google Shape;1680;p47">
                    <a:extLst>
                      <a:ext uri="{FF2B5EF4-FFF2-40B4-BE49-F238E27FC236}">
                        <a16:creationId xmlns:a16="http://schemas.microsoft.com/office/drawing/2014/main" id="{3E63D0BD-BAEB-AC48-AC66-E773A94ED187}"/>
                      </a:ext>
                    </a:extLst>
                  </p:cNvPr>
                  <p:cNvSpPr/>
                  <p:nvPr/>
                </p:nvSpPr>
                <p:spPr>
                  <a:xfrm>
                    <a:off x="4407840" y="2535840"/>
                    <a:ext cx="22320" cy="64440"/>
                  </a:xfrm>
                  <a:custGeom>
                    <a:avLst/>
                    <a:gdLst/>
                    <a:ahLst/>
                    <a:cxnLst/>
                    <a:rect l="l" t="t" r="r" b="b"/>
                    <a:pathLst>
                      <a:path w="62" h="179" extrusionOk="0">
                        <a:moveTo>
                          <a:pt x="6" y="178"/>
                        </a:moveTo>
                        <a:cubicBezTo>
                          <a:pt x="37" y="124"/>
                          <a:pt x="43" y="61"/>
                          <a:pt x="62" y="3"/>
                        </a:cubicBezTo>
                        <a:cubicBezTo>
                          <a:pt x="63" y="1"/>
                          <a:pt x="59" y="0"/>
                          <a:pt x="58" y="2"/>
                        </a:cubicBezTo>
                        <a:cubicBezTo>
                          <a:pt x="38" y="60"/>
                          <a:pt x="28" y="119"/>
                          <a:pt x="1" y="175"/>
                        </a:cubicBezTo>
                        <a:cubicBezTo>
                          <a:pt x="-1" y="178"/>
                          <a:pt x="4" y="181"/>
                          <a:pt x="6" y="178"/>
                        </a:cubicBezTo>
                        <a:close/>
                      </a:path>
                    </a:pathLst>
                  </a:custGeom>
                  <a:solidFill>
                    <a:schemeClr val="dk1"/>
                  </a:solidFill>
                  <a:ln>
                    <a:noFill/>
                  </a:ln>
                </p:spPr>
                <p:txBody>
                  <a:bodyPr spcFirstLastPara="1" wrap="square" lIns="90000" tIns="19425" rIns="90000" bIns="19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8" name="Google Shape;1681;p47">
                    <a:extLst>
                      <a:ext uri="{FF2B5EF4-FFF2-40B4-BE49-F238E27FC236}">
                        <a16:creationId xmlns:a16="http://schemas.microsoft.com/office/drawing/2014/main" id="{40359C72-80C8-AF0C-770B-68526E2A72B4}"/>
                      </a:ext>
                    </a:extLst>
                  </p:cNvPr>
                  <p:cNvSpPr/>
                  <p:nvPr/>
                </p:nvSpPr>
                <p:spPr>
                  <a:xfrm>
                    <a:off x="4403520" y="2556000"/>
                    <a:ext cx="12240" cy="29160"/>
                  </a:xfrm>
                  <a:custGeom>
                    <a:avLst/>
                    <a:gdLst/>
                    <a:ahLst/>
                    <a:cxnLst/>
                    <a:rect l="l" t="t" r="r" b="b"/>
                    <a:pathLst>
                      <a:path w="34" h="81" extrusionOk="0">
                        <a:moveTo>
                          <a:pt x="4" y="81"/>
                        </a:moveTo>
                        <a:cubicBezTo>
                          <a:pt x="18" y="56"/>
                          <a:pt x="31" y="32"/>
                          <a:pt x="34" y="3"/>
                        </a:cubicBezTo>
                        <a:cubicBezTo>
                          <a:pt x="35" y="0"/>
                          <a:pt x="30" y="0"/>
                          <a:pt x="29" y="3"/>
                        </a:cubicBezTo>
                        <a:cubicBezTo>
                          <a:pt x="27" y="30"/>
                          <a:pt x="14" y="55"/>
                          <a:pt x="1" y="79"/>
                        </a:cubicBezTo>
                        <a:cubicBezTo>
                          <a:pt x="0" y="81"/>
                          <a:pt x="3" y="83"/>
                          <a:pt x="4"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9" name="Google Shape;1682;p47">
                    <a:extLst>
                      <a:ext uri="{FF2B5EF4-FFF2-40B4-BE49-F238E27FC236}">
                        <a16:creationId xmlns:a16="http://schemas.microsoft.com/office/drawing/2014/main" id="{1F41021E-FE7E-F56D-3D48-80320CB27950}"/>
                      </a:ext>
                    </a:extLst>
                  </p:cNvPr>
                  <p:cNvSpPr/>
                  <p:nvPr/>
                </p:nvSpPr>
                <p:spPr>
                  <a:xfrm>
                    <a:off x="4375080" y="2417040"/>
                    <a:ext cx="3960" cy="65520"/>
                  </a:xfrm>
                  <a:custGeom>
                    <a:avLst/>
                    <a:gdLst/>
                    <a:ahLst/>
                    <a:cxnLst/>
                    <a:rect l="l" t="t" r="r" b="b"/>
                    <a:pathLst>
                      <a:path w="11" h="182" extrusionOk="0">
                        <a:moveTo>
                          <a:pt x="5" y="180"/>
                        </a:moveTo>
                        <a:cubicBezTo>
                          <a:pt x="10" y="120"/>
                          <a:pt x="17" y="61"/>
                          <a:pt x="5" y="2"/>
                        </a:cubicBezTo>
                        <a:cubicBezTo>
                          <a:pt x="5" y="-1"/>
                          <a:pt x="0" y="0"/>
                          <a:pt x="1" y="3"/>
                        </a:cubicBezTo>
                        <a:cubicBezTo>
                          <a:pt x="10" y="61"/>
                          <a:pt x="4" y="121"/>
                          <a:pt x="1" y="180"/>
                        </a:cubicBezTo>
                        <a:cubicBezTo>
                          <a:pt x="1" y="183"/>
                          <a:pt x="5" y="183"/>
                          <a:pt x="6" y="180"/>
                        </a:cubicBezTo>
                        <a:lnTo>
                          <a:pt x="5" y="180"/>
                        </a:ln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0" name="Google Shape;1683;p47">
                    <a:extLst>
                      <a:ext uri="{FF2B5EF4-FFF2-40B4-BE49-F238E27FC236}">
                        <a16:creationId xmlns:a16="http://schemas.microsoft.com/office/drawing/2014/main" id="{B14BFA3D-4412-9C30-0E4E-529CCDF87F7D}"/>
                      </a:ext>
                    </a:extLst>
                  </p:cNvPr>
                  <p:cNvSpPr/>
                  <p:nvPr/>
                </p:nvSpPr>
                <p:spPr>
                  <a:xfrm>
                    <a:off x="4371840" y="2428200"/>
                    <a:ext cx="2880" cy="36360"/>
                  </a:xfrm>
                  <a:custGeom>
                    <a:avLst/>
                    <a:gdLst/>
                    <a:ahLst/>
                    <a:cxnLst/>
                    <a:rect l="l" t="t" r="r" b="b"/>
                    <a:pathLst>
                      <a:path w="8" h="101" extrusionOk="0">
                        <a:moveTo>
                          <a:pt x="8" y="100"/>
                        </a:moveTo>
                        <a:cubicBezTo>
                          <a:pt x="8" y="67"/>
                          <a:pt x="8" y="35"/>
                          <a:pt x="5" y="2"/>
                        </a:cubicBezTo>
                        <a:cubicBezTo>
                          <a:pt x="4" y="0"/>
                          <a:pt x="0" y="0"/>
                          <a:pt x="1" y="2"/>
                        </a:cubicBezTo>
                        <a:cubicBezTo>
                          <a:pt x="4" y="35"/>
                          <a:pt x="4" y="67"/>
                          <a:pt x="5" y="100"/>
                        </a:cubicBezTo>
                        <a:cubicBezTo>
                          <a:pt x="5" y="102"/>
                          <a:pt x="8" y="102"/>
                          <a:pt x="8" y="10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1" name="Google Shape;1684;p47">
                    <a:extLst>
                      <a:ext uri="{FF2B5EF4-FFF2-40B4-BE49-F238E27FC236}">
                        <a16:creationId xmlns:a16="http://schemas.microsoft.com/office/drawing/2014/main" id="{F4C6C526-C921-DDD0-26FB-8AFF8B473B98}"/>
                      </a:ext>
                    </a:extLst>
                  </p:cNvPr>
                  <p:cNvSpPr/>
                  <p:nvPr/>
                </p:nvSpPr>
                <p:spPr>
                  <a:xfrm>
                    <a:off x="4362840" y="2427480"/>
                    <a:ext cx="3240" cy="30600"/>
                  </a:xfrm>
                  <a:custGeom>
                    <a:avLst/>
                    <a:gdLst/>
                    <a:ahLst/>
                    <a:cxnLst/>
                    <a:rect l="l" t="t" r="r" b="b"/>
                    <a:pathLst>
                      <a:path w="9" h="85" extrusionOk="0">
                        <a:moveTo>
                          <a:pt x="9" y="83"/>
                        </a:moveTo>
                        <a:cubicBezTo>
                          <a:pt x="5" y="56"/>
                          <a:pt x="4" y="30"/>
                          <a:pt x="4" y="3"/>
                        </a:cubicBezTo>
                        <a:cubicBezTo>
                          <a:pt x="4" y="0"/>
                          <a:pt x="0" y="0"/>
                          <a:pt x="0" y="3"/>
                        </a:cubicBezTo>
                        <a:cubicBezTo>
                          <a:pt x="0" y="30"/>
                          <a:pt x="0" y="57"/>
                          <a:pt x="6" y="84"/>
                        </a:cubicBezTo>
                        <a:cubicBezTo>
                          <a:pt x="6" y="86"/>
                          <a:pt x="10" y="85"/>
                          <a:pt x="9" y="8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2" name="Google Shape;1685;p47">
                    <a:extLst>
                      <a:ext uri="{FF2B5EF4-FFF2-40B4-BE49-F238E27FC236}">
                        <a16:creationId xmlns:a16="http://schemas.microsoft.com/office/drawing/2014/main" id="{2BE48298-4160-A10B-DBFE-560073E815A1}"/>
                      </a:ext>
                    </a:extLst>
                  </p:cNvPr>
                  <p:cNvSpPr/>
                  <p:nvPr/>
                </p:nvSpPr>
                <p:spPr>
                  <a:xfrm>
                    <a:off x="4255920" y="2568240"/>
                    <a:ext cx="4680" cy="33120"/>
                  </a:xfrm>
                  <a:custGeom>
                    <a:avLst/>
                    <a:gdLst/>
                    <a:ahLst/>
                    <a:cxnLst/>
                    <a:rect l="l" t="t" r="r" b="b"/>
                    <a:pathLst>
                      <a:path w="13" h="92" extrusionOk="0">
                        <a:moveTo>
                          <a:pt x="13" y="90"/>
                        </a:moveTo>
                        <a:cubicBezTo>
                          <a:pt x="11" y="61"/>
                          <a:pt x="8" y="31"/>
                          <a:pt x="4" y="2"/>
                        </a:cubicBezTo>
                        <a:cubicBezTo>
                          <a:pt x="3" y="0"/>
                          <a:pt x="0" y="0"/>
                          <a:pt x="0" y="2"/>
                        </a:cubicBezTo>
                        <a:cubicBezTo>
                          <a:pt x="4" y="31"/>
                          <a:pt x="7" y="61"/>
                          <a:pt x="9" y="90"/>
                        </a:cubicBezTo>
                        <a:cubicBezTo>
                          <a:pt x="9" y="93"/>
                          <a:pt x="14" y="93"/>
                          <a:pt x="13"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3" name="Google Shape;1686;p47">
                    <a:extLst>
                      <a:ext uri="{FF2B5EF4-FFF2-40B4-BE49-F238E27FC236}">
                        <a16:creationId xmlns:a16="http://schemas.microsoft.com/office/drawing/2014/main" id="{F44800A9-0F20-1515-35C9-F8D20465B711}"/>
                      </a:ext>
                    </a:extLst>
                  </p:cNvPr>
                  <p:cNvSpPr/>
                  <p:nvPr/>
                </p:nvSpPr>
                <p:spPr>
                  <a:xfrm>
                    <a:off x="4205880" y="2372040"/>
                    <a:ext cx="42840" cy="133920"/>
                  </a:xfrm>
                  <a:custGeom>
                    <a:avLst/>
                    <a:gdLst/>
                    <a:ahLst/>
                    <a:cxnLst/>
                    <a:rect l="l" t="t" r="r" b="b"/>
                    <a:pathLst>
                      <a:path w="119" h="372" extrusionOk="0">
                        <a:moveTo>
                          <a:pt x="33" y="71"/>
                        </a:moveTo>
                        <a:cubicBezTo>
                          <a:pt x="41" y="97"/>
                          <a:pt x="52" y="122"/>
                          <a:pt x="62" y="148"/>
                        </a:cubicBezTo>
                        <a:cubicBezTo>
                          <a:pt x="89" y="219"/>
                          <a:pt x="103" y="294"/>
                          <a:pt x="111" y="369"/>
                        </a:cubicBezTo>
                        <a:cubicBezTo>
                          <a:pt x="112" y="374"/>
                          <a:pt x="120" y="374"/>
                          <a:pt x="119" y="369"/>
                        </a:cubicBezTo>
                        <a:cubicBezTo>
                          <a:pt x="115" y="288"/>
                          <a:pt x="97" y="209"/>
                          <a:pt x="66" y="133"/>
                        </a:cubicBezTo>
                        <a:cubicBezTo>
                          <a:pt x="55" y="103"/>
                          <a:pt x="43" y="74"/>
                          <a:pt x="32" y="44"/>
                        </a:cubicBezTo>
                        <a:cubicBezTo>
                          <a:pt x="26" y="28"/>
                          <a:pt x="18" y="10"/>
                          <a:pt x="3" y="1"/>
                        </a:cubicBezTo>
                        <a:cubicBezTo>
                          <a:pt x="1" y="0"/>
                          <a:pt x="-1" y="3"/>
                          <a:pt x="1" y="4"/>
                        </a:cubicBezTo>
                        <a:cubicBezTo>
                          <a:pt x="21" y="19"/>
                          <a:pt x="27" y="48"/>
                          <a:pt x="33" y="7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4" name="Google Shape;1687;p47">
                    <a:extLst>
                      <a:ext uri="{FF2B5EF4-FFF2-40B4-BE49-F238E27FC236}">
                        <a16:creationId xmlns:a16="http://schemas.microsoft.com/office/drawing/2014/main" id="{B5B290F9-F32C-6605-9019-01B7715A99EE}"/>
                      </a:ext>
                    </a:extLst>
                  </p:cNvPr>
                  <p:cNvSpPr/>
                  <p:nvPr/>
                </p:nvSpPr>
                <p:spPr>
                  <a:xfrm>
                    <a:off x="4215240" y="2444040"/>
                    <a:ext cx="20520" cy="69120"/>
                  </a:xfrm>
                  <a:custGeom>
                    <a:avLst/>
                    <a:gdLst/>
                    <a:ahLst/>
                    <a:cxnLst/>
                    <a:rect l="l" t="t" r="r" b="b"/>
                    <a:pathLst>
                      <a:path w="57" h="192" extrusionOk="0">
                        <a:moveTo>
                          <a:pt x="1" y="3"/>
                        </a:moveTo>
                        <a:cubicBezTo>
                          <a:pt x="19" y="65"/>
                          <a:pt x="41" y="126"/>
                          <a:pt x="52" y="190"/>
                        </a:cubicBezTo>
                        <a:cubicBezTo>
                          <a:pt x="52" y="194"/>
                          <a:pt x="58" y="192"/>
                          <a:pt x="57" y="189"/>
                        </a:cubicBezTo>
                        <a:cubicBezTo>
                          <a:pt x="48" y="124"/>
                          <a:pt x="25" y="64"/>
                          <a:pt x="6" y="2"/>
                        </a:cubicBezTo>
                        <a:cubicBezTo>
                          <a:pt x="5" y="-1"/>
                          <a:pt x="0" y="0"/>
                          <a:pt x="1" y="3"/>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5" name="Google Shape;1688;p47">
                    <a:extLst>
                      <a:ext uri="{FF2B5EF4-FFF2-40B4-BE49-F238E27FC236}">
                        <a16:creationId xmlns:a16="http://schemas.microsoft.com/office/drawing/2014/main" id="{5AF862F8-FB92-927B-AC19-C2E4C6260760}"/>
                      </a:ext>
                    </a:extLst>
                  </p:cNvPr>
                  <p:cNvSpPr/>
                  <p:nvPr/>
                </p:nvSpPr>
                <p:spPr>
                  <a:xfrm>
                    <a:off x="4070520" y="2476440"/>
                    <a:ext cx="100440" cy="151920"/>
                  </a:xfrm>
                  <a:custGeom>
                    <a:avLst/>
                    <a:gdLst/>
                    <a:ahLst/>
                    <a:cxnLst/>
                    <a:rect l="l" t="t" r="r" b="b"/>
                    <a:pathLst>
                      <a:path w="279" h="422" extrusionOk="0">
                        <a:moveTo>
                          <a:pt x="210" y="365"/>
                        </a:moveTo>
                        <a:cubicBezTo>
                          <a:pt x="226" y="387"/>
                          <a:pt x="245" y="414"/>
                          <a:pt x="272" y="422"/>
                        </a:cubicBezTo>
                        <a:cubicBezTo>
                          <a:pt x="276" y="424"/>
                          <a:pt x="281" y="418"/>
                          <a:pt x="278" y="413"/>
                        </a:cubicBezTo>
                        <a:cubicBezTo>
                          <a:pt x="260" y="387"/>
                          <a:pt x="234" y="364"/>
                          <a:pt x="215" y="338"/>
                        </a:cubicBezTo>
                        <a:cubicBezTo>
                          <a:pt x="194" y="309"/>
                          <a:pt x="177" y="278"/>
                          <a:pt x="159" y="248"/>
                        </a:cubicBezTo>
                        <a:cubicBezTo>
                          <a:pt x="109" y="164"/>
                          <a:pt x="56" y="83"/>
                          <a:pt x="3" y="1"/>
                        </a:cubicBezTo>
                        <a:cubicBezTo>
                          <a:pt x="2" y="0"/>
                          <a:pt x="0" y="1"/>
                          <a:pt x="1" y="3"/>
                        </a:cubicBezTo>
                        <a:cubicBezTo>
                          <a:pt x="51" y="89"/>
                          <a:pt x="104" y="175"/>
                          <a:pt x="151" y="264"/>
                        </a:cubicBezTo>
                        <a:cubicBezTo>
                          <a:pt x="169" y="298"/>
                          <a:pt x="188" y="333"/>
                          <a:pt x="210" y="36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6" name="Google Shape;1689;p47">
                    <a:extLst>
                      <a:ext uri="{FF2B5EF4-FFF2-40B4-BE49-F238E27FC236}">
                        <a16:creationId xmlns:a16="http://schemas.microsoft.com/office/drawing/2014/main" id="{40166A39-9ABA-A3DD-5002-282DE0D1586C}"/>
                      </a:ext>
                    </a:extLst>
                  </p:cNvPr>
                  <p:cNvSpPr/>
                  <p:nvPr/>
                </p:nvSpPr>
                <p:spPr>
                  <a:xfrm>
                    <a:off x="4120200" y="2541240"/>
                    <a:ext cx="29880" cy="39960"/>
                  </a:xfrm>
                  <a:custGeom>
                    <a:avLst/>
                    <a:gdLst/>
                    <a:ahLst/>
                    <a:cxnLst/>
                    <a:rect l="l" t="t" r="r" b="b"/>
                    <a:pathLst>
                      <a:path w="83" h="111" extrusionOk="0">
                        <a:moveTo>
                          <a:pt x="1" y="3"/>
                        </a:moveTo>
                        <a:cubicBezTo>
                          <a:pt x="24" y="41"/>
                          <a:pt x="53" y="74"/>
                          <a:pt x="78" y="110"/>
                        </a:cubicBezTo>
                        <a:cubicBezTo>
                          <a:pt x="80" y="113"/>
                          <a:pt x="84" y="110"/>
                          <a:pt x="83" y="107"/>
                        </a:cubicBezTo>
                        <a:cubicBezTo>
                          <a:pt x="62" y="68"/>
                          <a:pt x="31" y="36"/>
                          <a:pt x="5" y="1"/>
                        </a:cubicBezTo>
                        <a:cubicBezTo>
                          <a:pt x="3" y="-1"/>
                          <a:pt x="0"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7" name="Google Shape;1690;p47">
                    <a:extLst>
                      <a:ext uri="{FF2B5EF4-FFF2-40B4-BE49-F238E27FC236}">
                        <a16:creationId xmlns:a16="http://schemas.microsoft.com/office/drawing/2014/main" id="{AD6EA81E-6B4F-431C-13DE-C00F4F528E6B}"/>
                      </a:ext>
                    </a:extLst>
                  </p:cNvPr>
                  <p:cNvSpPr/>
                  <p:nvPr/>
                </p:nvSpPr>
                <p:spPr>
                  <a:xfrm>
                    <a:off x="4149000" y="2562480"/>
                    <a:ext cx="20880" cy="37800"/>
                  </a:xfrm>
                  <a:custGeom>
                    <a:avLst/>
                    <a:gdLst/>
                    <a:ahLst/>
                    <a:cxnLst/>
                    <a:rect l="l" t="t" r="r" b="b"/>
                    <a:pathLst>
                      <a:path w="58" h="105" extrusionOk="0">
                        <a:moveTo>
                          <a:pt x="1" y="4"/>
                        </a:moveTo>
                        <a:cubicBezTo>
                          <a:pt x="6" y="41"/>
                          <a:pt x="34" y="73"/>
                          <a:pt x="53" y="104"/>
                        </a:cubicBezTo>
                        <a:cubicBezTo>
                          <a:pt x="55" y="106"/>
                          <a:pt x="59" y="105"/>
                          <a:pt x="58" y="102"/>
                        </a:cubicBezTo>
                        <a:cubicBezTo>
                          <a:pt x="47" y="66"/>
                          <a:pt x="14" y="41"/>
                          <a:pt x="7" y="3"/>
                        </a:cubicBezTo>
                        <a:cubicBezTo>
                          <a:pt x="6" y="-1"/>
                          <a:pt x="0" y="0"/>
                          <a:pt x="1"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8" name="Google Shape;1691;p47">
                    <a:extLst>
                      <a:ext uri="{FF2B5EF4-FFF2-40B4-BE49-F238E27FC236}">
                        <a16:creationId xmlns:a16="http://schemas.microsoft.com/office/drawing/2014/main" id="{51148BAE-8B6C-5496-71D4-3370B3AF802B}"/>
                      </a:ext>
                    </a:extLst>
                  </p:cNvPr>
                  <p:cNvSpPr/>
                  <p:nvPr/>
                </p:nvSpPr>
                <p:spPr>
                  <a:xfrm>
                    <a:off x="4110480" y="2412000"/>
                    <a:ext cx="86400" cy="165600"/>
                  </a:xfrm>
                  <a:custGeom>
                    <a:avLst/>
                    <a:gdLst/>
                    <a:ahLst/>
                    <a:cxnLst/>
                    <a:rect l="l" t="t" r="r" b="b"/>
                    <a:pathLst>
                      <a:path w="240" h="460" extrusionOk="0">
                        <a:moveTo>
                          <a:pt x="1" y="5"/>
                        </a:moveTo>
                        <a:cubicBezTo>
                          <a:pt x="60" y="56"/>
                          <a:pt x="86" y="135"/>
                          <a:pt x="119" y="204"/>
                        </a:cubicBezTo>
                        <a:cubicBezTo>
                          <a:pt x="158" y="288"/>
                          <a:pt x="205" y="368"/>
                          <a:pt x="231" y="457"/>
                        </a:cubicBezTo>
                        <a:cubicBezTo>
                          <a:pt x="233" y="462"/>
                          <a:pt x="241" y="462"/>
                          <a:pt x="240" y="456"/>
                        </a:cubicBezTo>
                        <a:cubicBezTo>
                          <a:pt x="233" y="360"/>
                          <a:pt x="178" y="278"/>
                          <a:pt x="133" y="195"/>
                        </a:cubicBezTo>
                        <a:cubicBezTo>
                          <a:pt x="97" y="127"/>
                          <a:pt x="69" y="48"/>
                          <a:pt x="4" y="1"/>
                        </a:cubicBezTo>
                        <a:cubicBezTo>
                          <a:pt x="2" y="0"/>
                          <a:pt x="-1" y="3"/>
                          <a:pt x="1"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9" name="Google Shape;1692;p47">
                    <a:extLst>
                      <a:ext uri="{FF2B5EF4-FFF2-40B4-BE49-F238E27FC236}">
                        <a16:creationId xmlns:a16="http://schemas.microsoft.com/office/drawing/2014/main" id="{7150E2A6-6401-94E3-C043-267E701C7840}"/>
                      </a:ext>
                    </a:extLst>
                  </p:cNvPr>
                  <p:cNvSpPr/>
                  <p:nvPr/>
                </p:nvSpPr>
                <p:spPr>
                  <a:xfrm>
                    <a:off x="4196520" y="2534400"/>
                    <a:ext cx="12960" cy="30240"/>
                  </a:xfrm>
                  <a:custGeom>
                    <a:avLst/>
                    <a:gdLst/>
                    <a:ahLst/>
                    <a:cxnLst/>
                    <a:rect l="l" t="t" r="r" b="b"/>
                    <a:pathLst>
                      <a:path w="36" h="84" extrusionOk="0">
                        <a:moveTo>
                          <a:pt x="36" y="81"/>
                        </a:moveTo>
                        <a:cubicBezTo>
                          <a:pt x="29" y="53"/>
                          <a:pt x="10" y="31"/>
                          <a:pt x="7" y="3"/>
                        </a:cubicBezTo>
                        <a:cubicBezTo>
                          <a:pt x="7" y="-1"/>
                          <a:pt x="0" y="-1"/>
                          <a:pt x="1" y="3"/>
                        </a:cubicBezTo>
                        <a:cubicBezTo>
                          <a:pt x="3" y="31"/>
                          <a:pt x="18" y="58"/>
                          <a:pt x="31" y="83"/>
                        </a:cubicBezTo>
                        <a:cubicBezTo>
                          <a:pt x="32" y="86"/>
                          <a:pt x="37" y="84"/>
                          <a:pt x="3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0" name="Google Shape;1693;p47">
                    <a:extLst>
                      <a:ext uri="{FF2B5EF4-FFF2-40B4-BE49-F238E27FC236}">
                        <a16:creationId xmlns:a16="http://schemas.microsoft.com/office/drawing/2014/main" id="{D56B55E9-FA43-E9EA-C733-1B497698C19D}"/>
                      </a:ext>
                    </a:extLst>
                  </p:cNvPr>
                  <p:cNvSpPr/>
                  <p:nvPr/>
                </p:nvSpPr>
                <p:spPr>
                  <a:xfrm>
                    <a:off x="4038120" y="2386800"/>
                    <a:ext cx="42120" cy="43920"/>
                  </a:xfrm>
                  <a:custGeom>
                    <a:avLst/>
                    <a:gdLst/>
                    <a:ahLst/>
                    <a:cxnLst/>
                    <a:rect l="l" t="t" r="r" b="b"/>
                    <a:pathLst>
                      <a:path w="117" h="122" extrusionOk="0">
                        <a:moveTo>
                          <a:pt x="111" y="119"/>
                        </a:moveTo>
                        <a:cubicBezTo>
                          <a:pt x="111" y="123"/>
                          <a:pt x="116" y="123"/>
                          <a:pt x="117" y="119"/>
                        </a:cubicBezTo>
                        <a:cubicBezTo>
                          <a:pt x="120" y="95"/>
                          <a:pt x="96" y="76"/>
                          <a:pt x="79" y="61"/>
                        </a:cubicBezTo>
                        <a:cubicBezTo>
                          <a:pt x="56" y="41"/>
                          <a:pt x="31" y="22"/>
                          <a:pt x="6" y="2"/>
                        </a:cubicBezTo>
                        <a:cubicBezTo>
                          <a:pt x="3" y="-1"/>
                          <a:pt x="-1" y="2"/>
                          <a:pt x="1" y="6"/>
                        </a:cubicBezTo>
                        <a:cubicBezTo>
                          <a:pt x="10" y="26"/>
                          <a:pt x="33" y="39"/>
                          <a:pt x="50" y="52"/>
                        </a:cubicBezTo>
                        <a:cubicBezTo>
                          <a:pt x="71" y="67"/>
                          <a:pt x="109" y="90"/>
                          <a:pt x="111" y="1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1" name="Google Shape;1694;p47">
                    <a:extLst>
                      <a:ext uri="{FF2B5EF4-FFF2-40B4-BE49-F238E27FC236}">
                        <a16:creationId xmlns:a16="http://schemas.microsoft.com/office/drawing/2014/main" id="{E47B3AFA-308D-7338-7BDD-41C0980836A1}"/>
                      </a:ext>
                    </a:extLst>
                  </p:cNvPr>
                  <p:cNvSpPr/>
                  <p:nvPr/>
                </p:nvSpPr>
                <p:spPr>
                  <a:xfrm>
                    <a:off x="4058640" y="2381760"/>
                    <a:ext cx="13680" cy="13320"/>
                  </a:xfrm>
                  <a:custGeom>
                    <a:avLst/>
                    <a:gdLst/>
                    <a:ahLst/>
                    <a:cxnLst/>
                    <a:rect l="l" t="t" r="r" b="b"/>
                    <a:pathLst>
                      <a:path w="38" h="37" extrusionOk="0">
                        <a:moveTo>
                          <a:pt x="6" y="2"/>
                        </a:moveTo>
                        <a:cubicBezTo>
                          <a:pt x="4" y="-1"/>
                          <a:pt x="0" y="1"/>
                          <a:pt x="1" y="5"/>
                        </a:cubicBezTo>
                        <a:cubicBezTo>
                          <a:pt x="9" y="19"/>
                          <a:pt x="19" y="30"/>
                          <a:pt x="33" y="37"/>
                        </a:cubicBezTo>
                        <a:cubicBezTo>
                          <a:pt x="37" y="39"/>
                          <a:pt x="40" y="33"/>
                          <a:pt x="37" y="32"/>
                        </a:cubicBezTo>
                        <a:cubicBezTo>
                          <a:pt x="23" y="25"/>
                          <a:pt x="14" y="14"/>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2" name="Google Shape;1695;p47">
                    <a:extLst>
                      <a:ext uri="{FF2B5EF4-FFF2-40B4-BE49-F238E27FC236}">
                        <a16:creationId xmlns:a16="http://schemas.microsoft.com/office/drawing/2014/main" id="{144CB306-0FC1-C01B-1230-5D5622AA738F}"/>
                      </a:ext>
                    </a:extLst>
                  </p:cNvPr>
                  <p:cNvSpPr/>
                  <p:nvPr/>
                </p:nvSpPr>
                <p:spPr>
                  <a:xfrm>
                    <a:off x="4004280" y="2470680"/>
                    <a:ext cx="28800" cy="48960"/>
                  </a:xfrm>
                  <a:custGeom>
                    <a:avLst/>
                    <a:gdLst/>
                    <a:ahLst/>
                    <a:cxnLst/>
                    <a:rect l="l" t="t" r="r" b="b"/>
                    <a:pathLst>
                      <a:path w="80" h="136" extrusionOk="0">
                        <a:moveTo>
                          <a:pt x="75" y="134"/>
                        </a:moveTo>
                        <a:cubicBezTo>
                          <a:pt x="76" y="137"/>
                          <a:pt x="81" y="137"/>
                          <a:pt x="80" y="134"/>
                        </a:cubicBezTo>
                        <a:cubicBezTo>
                          <a:pt x="75" y="81"/>
                          <a:pt x="41" y="38"/>
                          <a:pt x="5" y="1"/>
                        </a:cubicBezTo>
                        <a:cubicBezTo>
                          <a:pt x="2" y="-1"/>
                          <a:pt x="-2" y="3"/>
                          <a:pt x="1" y="6"/>
                        </a:cubicBezTo>
                        <a:cubicBezTo>
                          <a:pt x="33" y="43"/>
                          <a:pt x="69" y="83"/>
                          <a:pt x="75" y="134"/>
                        </a:cubicBezTo>
                        <a:close/>
                      </a:path>
                    </a:pathLst>
                  </a:custGeom>
                  <a:solidFill>
                    <a:schemeClr val="dk1"/>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3" name="Google Shape;1696;p47">
                    <a:extLst>
                      <a:ext uri="{FF2B5EF4-FFF2-40B4-BE49-F238E27FC236}">
                        <a16:creationId xmlns:a16="http://schemas.microsoft.com/office/drawing/2014/main" id="{4DE2AC37-21D5-AD59-5FAD-DFEB2568DDF0}"/>
                      </a:ext>
                    </a:extLst>
                  </p:cNvPr>
                  <p:cNvSpPr/>
                  <p:nvPr/>
                </p:nvSpPr>
                <p:spPr>
                  <a:xfrm>
                    <a:off x="4160880" y="2861640"/>
                    <a:ext cx="48600" cy="138960"/>
                  </a:xfrm>
                  <a:custGeom>
                    <a:avLst/>
                    <a:gdLst/>
                    <a:ahLst/>
                    <a:cxnLst/>
                    <a:rect l="l" t="t" r="r" b="b"/>
                    <a:pathLst>
                      <a:path w="135" h="386" extrusionOk="0">
                        <a:moveTo>
                          <a:pt x="1" y="3"/>
                        </a:moveTo>
                        <a:cubicBezTo>
                          <a:pt x="45" y="129"/>
                          <a:pt x="110" y="244"/>
                          <a:pt x="125" y="380"/>
                        </a:cubicBezTo>
                        <a:cubicBezTo>
                          <a:pt x="125" y="387"/>
                          <a:pt x="135" y="387"/>
                          <a:pt x="135" y="380"/>
                        </a:cubicBezTo>
                        <a:cubicBezTo>
                          <a:pt x="137" y="244"/>
                          <a:pt x="57" y="122"/>
                          <a:pt x="6" y="2"/>
                        </a:cubicBezTo>
                        <a:cubicBezTo>
                          <a:pt x="5" y="-1"/>
                          <a:pt x="0" y="0"/>
                          <a:pt x="1"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4" name="Google Shape;1697;p47">
                    <a:extLst>
                      <a:ext uri="{FF2B5EF4-FFF2-40B4-BE49-F238E27FC236}">
                        <a16:creationId xmlns:a16="http://schemas.microsoft.com/office/drawing/2014/main" id="{E5DEDE5E-BB1C-2A19-DD7B-51BF11C400BC}"/>
                      </a:ext>
                    </a:extLst>
                  </p:cNvPr>
                  <p:cNvSpPr/>
                  <p:nvPr/>
                </p:nvSpPr>
                <p:spPr>
                  <a:xfrm>
                    <a:off x="4206600" y="2910240"/>
                    <a:ext cx="17640" cy="61200"/>
                  </a:xfrm>
                  <a:custGeom>
                    <a:avLst/>
                    <a:gdLst/>
                    <a:ahLst/>
                    <a:cxnLst/>
                    <a:rect l="l" t="t" r="r" b="b"/>
                    <a:pathLst>
                      <a:path w="49" h="170" extrusionOk="0">
                        <a:moveTo>
                          <a:pt x="0" y="3"/>
                        </a:moveTo>
                        <a:cubicBezTo>
                          <a:pt x="10" y="59"/>
                          <a:pt x="36" y="111"/>
                          <a:pt x="44" y="168"/>
                        </a:cubicBezTo>
                        <a:cubicBezTo>
                          <a:pt x="45" y="171"/>
                          <a:pt x="50" y="170"/>
                          <a:pt x="49" y="167"/>
                        </a:cubicBezTo>
                        <a:cubicBezTo>
                          <a:pt x="46" y="109"/>
                          <a:pt x="17" y="58"/>
                          <a:pt x="6" y="2"/>
                        </a:cubicBezTo>
                        <a:cubicBezTo>
                          <a:pt x="5" y="-2"/>
                          <a:pt x="0" y="0"/>
                          <a:pt x="1" y="3"/>
                        </a:cubicBezTo>
                        <a:lnTo>
                          <a:pt x="0" y="3"/>
                        </a:lnTo>
                        <a:close/>
                      </a:path>
                    </a:pathLst>
                  </a:custGeom>
                  <a:solidFill>
                    <a:schemeClr val="dk1"/>
                  </a:solidFill>
                  <a:ln>
                    <a:noFill/>
                  </a:ln>
                </p:spPr>
                <p:txBody>
                  <a:bodyPr spcFirstLastPara="1" wrap="square" lIns="90000" tIns="16200" rIns="90000" bIns="16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 name="Google Shape;1698;p47">
                    <a:extLst>
                      <a:ext uri="{FF2B5EF4-FFF2-40B4-BE49-F238E27FC236}">
                        <a16:creationId xmlns:a16="http://schemas.microsoft.com/office/drawing/2014/main" id="{61AFA98F-7A65-5EA7-940D-0E59F0FEB526}"/>
                      </a:ext>
                    </a:extLst>
                  </p:cNvPr>
                  <p:cNvSpPr/>
                  <p:nvPr/>
                </p:nvSpPr>
                <p:spPr>
                  <a:xfrm>
                    <a:off x="4232520" y="2918880"/>
                    <a:ext cx="9360" cy="47520"/>
                  </a:xfrm>
                  <a:custGeom>
                    <a:avLst/>
                    <a:gdLst/>
                    <a:ahLst/>
                    <a:cxnLst/>
                    <a:rect l="l" t="t" r="r" b="b"/>
                    <a:pathLst>
                      <a:path w="26" h="132" extrusionOk="0">
                        <a:moveTo>
                          <a:pt x="1" y="3"/>
                        </a:moveTo>
                        <a:cubicBezTo>
                          <a:pt x="15" y="44"/>
                          <a:pt x="15" y="87"/>
                          <a:pt x="21" y="129"/>
                        </a:cubicBezTo>
                        <a:cubicBezTo>
                          <a:pt x="21" y="132"/>
                          <a:pt x="26" y="132"/>
                          <a:pt x="26" y="129"/>
                        </a:cubicBezTo>
                        <a:cubicBezTo>
                          <a:pt x="22" y="86"/>
                          <a:pt x="21" y="43"/>
                          <a:pt x="7" y="2"/>
                        </a:cubicBezTo>
                        <a:cubicBezTo>
                          <a:pt x="6" y="-2"/>
                          <a:pt x="0" y="0"/>
                          <a:pt x="1" y="3"/>
                        </a:cubicBezTo>
                        <a:close/>
                      </a:path>
                    </a:pathLst>
                  </a:custGeom>
                  <a:solidFill>
                    <a:schemeClr val="dk1"/>
                  </a:solidFill>
                  <a:ln>
                    <a:noFill/>
                  </a:ln>
                </p:spPr>
                <p:txBody>
                  <a:bodyPr spcFirstLastPara="1" wrap="square" lIns="90000" tIns="2500" rIns="90000" bIns="2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 name="Google Shape;1699;p47">
                    <a:extLst>
                      <a:ext uri="{FF2B5EF4-FFF2-40B4-BE49-F238E27FC236}">
                        <a16:creationId xmlns:a16="http://schemas.microsoft.com/office/drawing/2014/main" id="{034E9EB9-0889-4A7B-5E66-BEAFB3EBCB99}"/>
                      </a:ext>
                    </a:extLst>
                  </p:cNvPr>
                  <p:cNvSpPr/>
                  <p:nvPr/>
                </p:nvSpPr>
                <p:spPr>
                  <a:xfrm>
                    <a:off x="3935520" y="3223080"/>
                    <a:ext cx="75960" cy="79200"/>
                  </a:xfrm>
                  <a:custGeom>
                    <a:avLst/>
                    <a:gdLst/>
                    <a:ahLst/>
                    <a:cxnLst/>
                    <a:rect l="l" t="t" r="r" b="b"/>
                    <a:pathLst>
                      <a:path w="211" h="220" extrusionOk="0">
                        <a:moveTo>
                          <a:pt x="205" y="0"/>
                        </a:moveTo>
                        <a:cubicBezTo>
                          <a:pt x="129" y="62"/>
                          <a:pt x="49" y="128"/>
                          <a:pt x="1" y="215"/>
                        </a:cubicBezTo>
                        <a:cubicBezTo>
                          <a:pt x="-1" y="218"/>
                          <a:pt x="4" y="221"/>
                          <a:pt x="6" y="218"/>
                        </a:cubicBezTo>
                        <a:cubicBezTo>
                          <a:pt x="61" y="135"/>
                          <a:pt x="137" y="72"/>
                          <a:pt x="210" y="5"/>
                        </a:cubicBezTo>
                        <a:cubicBezTo>
                          <a:pt x="214" y="2"/>
                          <a:pt x="208" y="-3"/>
                          <a:pt x="205" y="0"/>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7" name="Google Shape;1700;p47">
                    <a:extLst>
                      <a:ext uri="{FF2B5EF4-FFF2-40B4-BE49-F238E27FC236}">
                        <a16:creationId xmlns:a16="http://schemas.microsoft.com/office/drawing/2014/main" id="{DEA34B7A-FC03-7C1F-C605-F41DCCB5E550}"/>
                      </a:ext>
                    </a:extLst>
                  </p:cNvPr>
                  <p:cNvSpPr/>
                  <p:nvPr/>
                </p:nvSpPr>
                <p:spPr>
                  <a:xfrm>
                    <a:off x="3989880" y="3223440"/>
                    <a:ext cx="29520" cy="34560"/>
                  </a:xfrm>
                  <a:custGeom>
                    <a:avLst/>
                    <a:gdLst/>
                    <a:ahLst/>
                    <a:cxnLst/>
                    <a:rect l="l" t="t" r="r" b="b"/>
                    <a:pathLst>
                      <a:path w="82" h="96" extrusionOk="0">
                        <a:moveTo>
                          <a:pt x="79" y="0"/>
                        </a:moveTo>
                        <a:cubicBezTo>
                          <a:pt x="48" y="26"/>
                          <a:pt x="24" y="60"/>
                          <a:pt x="1" y="93"/>
                        </a:cubicBezTo>
                        <a:cubicBezTo>
                          <a:pt x="0" y="95"/>
                          <a:pt x="3" y="97"/>
                          <a:pt x="5" y="95"/>
                        </a:cubicBezTo>
                        <a:cubicBezTo>
                          <a:pt x="28" y="62"/>
                          <a:pt x="52" y="30"/>
                          <a:pt x="82" y="3"/>
                        </a:cubicBezTo>
                        <a:cubicBezTo>
                          <a:pt x="84" y="1"/>
                          <a:pt x="81" y="-2"/>
                          <a:pt x="7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8" name="Google Shape;1701;p47">
                    <a:extLst>
                      <a:ext uri="{FF2B5EF4-FFF2-40B4-BE49-F238E27FC236}">
                        <a16:creationId xmlns:a16="http://schemas.microsoft.com/office/drawing/2014/main" id="{FA4AA0BE-172D-004F-E48D-70D1A85DC262}"/>
                      </a:ext>
                    </a:extLst>
                  </p:cNvPr>
                  <p:cNvSpPr/>
                  <p:nvPr/>
                </p:nvSpPr>
                <p:spPr>
                  <a:xfrm>
                    <a:off x="3974400" y="3216600"/>
                    <a:ext cx="19080" cy="25560"/>
                  </a:xfrm>
                  <a:custGeom>
                    <a:avLst/>
                    <a:gdLst/>
                    <a:ahLst/>
                    <a:cxnLst/>
                    <a:rect l="l" t="t" r="r" b="b"/>
                    <a:pathLst>
                      <a:path w="53" h="71" extrusionOk="0">
                        <a:moveTo>
                          <a:pt x="49" y="0"/>
                        </a:moveTo>
                        <a:cubicBezTo>
                          <a:pt x="34" y="24"/>
                          <a:pt x="15" y="44"/>
                          <a:pt x="1" y="68"/>
                        </a:cubicBezTo>
                        <a:cubicBezTo>
                          <a:pt x="0" y="70"/>
                          <a:pt x="3" y="72"/>
                          <a:pt x="4" y="70"/>
                        </a:cubicBezTo>
                        <a:cubicBezTo>
                          <a:pt x="19" y="46"/>
                          <a:pt x="38" y="26"/>
                          <a:pt x="53" y="2"/>
                        </a:cubicBezTo>
                        <a:cubicBezTo>
                          <a:pt x="54" y="0"/>
                          <a:pt x="50" y="-2"/>
                          <a:pt x="4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9" name="Google Shape;1702;p47">
                    <a:extLst>
                      <a:ext uri="{FF2B5EF4-FFF2-40B4-BE49-F238E27FC236}">
                        <a16:creationId xmlns:a16="http://schemas.microsoft.com/office/drawing/2014/main" id="{3A8991F6-3D8D-2FD6-0BC4-A408D694EBEB}"/>
                      </a:ext>
                    </a:extLst>
                  </p:cNvPr>
                  <p:cNvSpPr/>
                  <p:nvPr/>
                </p:nvSpPr>
                <p:spPr>
                  <a:xfrm>
                    <a:off x="3764160" y="2688120"/>
                    <a:ext cx="152640" cy="122760"/>
                  </a:xfrm>
                  <a:custGeom>
                    <a:avLst/>
                    <a:gdLst/>
                    <a:ahLst/>
                    <a:cxnLst/>
                    <a:rect l="l" t="t" r="r" b="b"/>
                    <a:pathLst>
                      <a:path w="424" h="341" extrusionOk="0">
                        <a:moveTo>
                          <a:pt x="332" y="288"/>
                        </a:moveTo>
                        <a:cubicBezTo>
                          <a:pt x="289" y="269"/>
                          <a:pt x="254" y="229"/>
                          <a:pt x="221" y="198"/>
                        </a:cubicBezTo>
                        <a:cubicBezTo>
                          <a:pt x="187" y="166"/>
                          <a:pt x="152" y="138"/>
                          <a:pt x="122" y="103"/>
                        </a:cubicBezTo>
                        <a:cubicBezTo>
                          <a:pt x="90" y="68"/>
                          <a:pt x="60" y="28"/>
                          <a:pt x="20" y="2"/>
                        </a:cubicBezTo>
                        <a:cubicBezTo>
                          <a:pt x="7" y="-6"/>
                          <a:pt x="-7" y="12"/>
                          <a:pt x="4" y="22"/>
                        </a:cubicBezTo>
                        <a:cubicBezTo>
                          <a:pt x="39" y="55"/>
                          <a:pt x="71" y="88"/>
                          <a:pt x="103" y="123"/>
                        </a:cubicBezTo>
                        <a:cubicBezTo>
                          <a:pt x="134" y="157"/>
                          <a:pt x="169" y="184"/>
                          <a:pt x="204" y="214"/>
                        </a:cubicBezTo>
                        <a:cubicBezTo>
                          <a:pt x="238" y="243"/>
                          <a:pt x="270" y="270"/>
                          <a:pt x="308" y="292"/>
                        </a:cubicBezTo>
                        <a:cubicBezTo>
                          <a:pt x="344" y="313"/>
                          <a:pt x="388" y="310"/>
                          <a:pt x="419" y="341"/>
                        </a:cubicBezTo>
                        <a:cubicBezTo>
                          <a:pt x="422" y="343"/>
                          <a:pt x="426" y="339"/>
                          <a:pt x="423" y="337"/>
                        </a:cubicBezTo>
                        <a:cubicBezTo>
                          <a:pt x="398" y="310"/>
                          <a:pt x="364" y="302"/>
                          <a:pt x="332" y="28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0" name="Google Shape;1703;p47">
                    <a:extLst>
                      <a:ext uri="{FF2B5EF4-FFF2-40B4-BE49-F238E27FC236}">
                        <a16:creationId xmlns:a16="http://schemas.microsoft.com/office/drawing/2014/main" id="{97ABABC0-DA05-2C1E-DD49-1A3746184547}"/>
                      </a:ext>
                    </a:extLst>
                  </p:cNvPr>
                  <p:cNvSpPr/>
                  <p:nvPr/>
                </p:nvSpPr>
                <p:spPr>
                  <a:xfrm>
                    <a:off x="3833280" y="2708280"/>
                    <a:ext cx="360" cy="720"/>
                  </a:xfrm>
                  <a:custGeom>
                    <a:avLst/>
                    <a:gdLst/>
                    <a:ahLst/>
                    <a:cxnLst/>
                    <a:rect l="l" t="t" r="r" b="b"/>
                    <a:pathLst>
                      <a:path w="1" h="2" extrusionOk="0">
                        <a:moveTo>
                          <a:pt x="1" y="0"/>
                        </a:moveTo>
                        <a:cubicBezTo>
                          <a:pt x="0" y="0"/>
                          <a:pt x="0" y="2"/>
                          <a:pt x="1" y="2"/>
                        </a:cubicBezTo>
                        <a:cubicBezTo>
                          <a:pt x="2" y="2"/>
                          <a:pt x="2" y="0"/>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1" name="Google Shape;1704;p47">
                    <a:extLst>
                      <a:ext uri="{FF2B5EF4-FFF2-40B4-BE49-F238E27FC236}">
                        <a16:creationId xmlns:a16="http://schemas.microsoft.com/office/drawing/2014/main" id="{8C135C3A-D9F0-A209-36C8-BC5FEC121B65}"/>
                      </a:ext>
                    </a:extLst>
                  </p:cNvPr>
                  <p:cNvSpPr/>
                  <p:nvPr/>
                </p:nvSpPr>
                <p:spPr>
                  <a:xfrm>
                    <a:off x="3854520" y="2736720"/>
                    <a:ext cx="53640" cy="34200"/>
                  </a:xfrm>
                  <a:custGeom>
                    <a:avLst/>
                    <a:gdLst/>
                    <a:ahLst/>
                    <a:cxnLst/>
                    <a:rect l="l" t="t" r="r" b="b"/>
                    <a:pathLst>
                      <a:path w="149" h="95" extrusionOk="0">
                        <a:moveTo>
                          <a:pt x="144" y="95"/>
                        </a:moveTo>
                        <a:cubicBezTo>
                          <a:pt x="147" y="97"/>
                          <a:pt x="151" y="92"/>
                          <a:pt x="148" y="90"/>
                        </a:cubicBezTo>
                        <a:cubicBezTo>
                          <a:pt x="104" y="55"/>
                          <a:pt x="49" y="40"/>
                          <a:pt x="8" y="2"/>
                        </a:cubicBezTo>
                        <a:cubicBezTo>
                          <a:pt x="4" y="-2"/>
                          <a:pt x="-2" y="4"/>
                          <a:pt x="2" y="7"/>
                        </a:cubicBezTo>
                        <a:cubicBezTo>
                          <a:pt x="43" y="46"/>
                          <a:pt x="98" y="63"/>
                          <a:pt x="144" y="94"/>
                        </a:cubicBezTo>
                        <a:lnTo>
                          <a:pt x="144" y="9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2" name="Google Shape;1705;p47">
                    <a:extLst>
                      <a:ext uri="{FF2B5EF4-FFF2-40B4-BE49-F238E27FC236}">
                        <a16:creationId xmlns:a16="http://schemas.microsoft.com/office/drawing/2014/main" id="{485A8199-CC20-33C9-1573-0C6265F9B28B}"/>
                      </a:ext>
                    </a:extLst>
                  </p:cNvPr>
                  <p:cNvSpPr/>
                  <p:nvPr/>
                </p:nvSpPr>
                <p:spPr>
                  <a:xfrm>
                    <a:off x="3903840" y="2754720"/>
                    <a:ext cx="21240" cy="19440"/>
                  </a:xfrm>
                  <a:custGeom>
                    <a:avLst/>
                    <a:gdLst/>
                    <a:ahLst/>
                    <a:cxnLst/>
                    <a:rect l="l" t="t" r="r" b="b"/>
                    <a:pathLst>
                      <a:path w="59" h="54" extrusionOk="0">
                        <a:moveTo>
                          <a:pt x="6" y="2"/>
                        </a:moveTo>
                        <a:cubicBezTo>
                          <a:pt x="4" y="-1"/>
                          <a:pt x="-1" y="2"/>
                          <a:pt x="1" y="5"/>
                        </a:cubicBezTo>
                        <a:cubicBezTo>
                          <a:pt x="16" y="24"/>
                          <a:pt x="34" y="43"/>
                          <a:pt x="56" y="54"/>
                        </a:cubicBezTo>
                        <a:cubicBezTo>
                          <a:pt x="59" y="55"/>
                          <a:pt x="61" y="51"/>
                          <a:pt x="59" y="50"/>
                        </a:cubicBezTo>
                        <a:cubicBezTo>
                          <a:pt x="38" y="38"/>
                          <a:pt x="21" y="21"/>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3" name="Google Shape;1706;p47">
                    <a:extLst>
                      <a:ext uri="{FF2B5EF4-FFF2-40B4-BE49-F238E27FC236}">
                        <a16:creationId xmlns:a16="http://schemas.microsoft.com/office/drawing/2014/main" id="{D2114302-C0E5-3A49-74B7-367DB46F432E}"/>
                      </a:ext>
                    </a:extLst>
                  </p:cNvPr>
                  <p:cNvSpPr/>
                  <p:nvPr/>
                </p:nvSpPr>
                <p:spPr>
                  <a:xfrm>
                    <a:off x="3843000" y="2940120"/>
                    <a:ext cx="45360" cy="4680"/>
                  </a:xfrm>
                  <a:custGeom>
                    <a:avLst/>
                    <a:gdLst/>
                    <a:ahLst/>
                    <a:cxnLst/>
                    <a:rect l="l" t="t" r="r" b="b"/>
                    <a:pathLst>
                      <a:path w="126" h="13" extrusionOk="0">
                        <a:moveTo>
                          <a:pt x="3" y="10"/>
                        </a:moveTo>
                        <a:cubicBezTo>
                          <a:pt x="44" y="14"/>
                          <a:pt x="85" y="15"/>
                          <a:pt x="125" y="4"/>
                        </a:cubicBezTo>
                        <a:cubicBezTo>
                          <a:pt x="128" y="3"/>
                          <a:pt x="127" y="-1"/>
                          <a:pt x="124" y="0"/>
                        </a:cubicBezTo>
                        <a:cubicBezTo>
                          <a:pt x="83" y="8"/>
                          <a:pt x="44" y="8"/>
                          <a:pt x="3" y="3"/>
                        </a:cubicBezTo>
                        <a:cubicBezTo>
                          <a:pt x="-1" y="3"/>
                          <a:pt x="-1" y="10"/>
                          <a:pt x="3"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4" name="Google Shape;1707;p47">
                    <a:extLst>
                      <a:ext uri="{FF2B5EF4-FFF2-40B4-BE49-F238E27FC236}">
                        <a16:creationId xmlns:a16="http://schemas.microsoft.com/office/drawing/2014/main" id="{018DEB20-869A-F95A-CB61-0C33A8B31DF0}"/>
                      </a:ext>
                    </a:extLst>
                  </p:cNvPr>
                  <p:cNvSpPr/>
                  <p:nvPr/>
                </p:nvSpPr>
                <p:spPr>
                  <a:xfrm>
                    <a:off x="3861720" y="2923560"/>
                    <a:ext cx="55440" cy="6840"/>
                  </a:xfrm>
                  <a:custGeom>
                    <a:avLst/>
                    <a:gdLst/>
                    <a:ahLst/>
                    <a:cxnLst/>
                    <a:rect l="l" t="t" r="r" b="b"/>
                    <a:pathLst>
                      <a:path w="154" h="19" extrusionOk="0">
                        <a:moveTo>
                          <a:pt x="149" y="0"/>
                        </a:moveTo>
                        <a:cubicBezTo>
                          <a:pt x="101" y="8"/>
                          <a:pt x="54" y="14"/>
                          <a:pt x="5" y="6"/>
                        </a:cubicBezTo>
                        <a:cubicBezTo>
                          <a:pt x="1" y="5"/>
                          <a:pt x="-1" y="11"/>
                          <a:pt x="3" y="12"/>
                        </a:cubicBezTo>
                        <a:cubicBezTo>
                          <a:pt x="53" y="22"/>
                          <a:pt x="102" y="19"/>
                          <a:pt x="151" y="8"/>
                        </a:cubicBezTo>
                        <a:cubicBezTo>
                          <a:pt x="156" y="7"/>
                          <a:pt x="154" y="0"/>
                          <a:pt x="149" y="1"/>
                        </a:cubicBezTo>
                        <a:lnTo>
                          <a:pt x="149"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5" name="Google Shape;1708;p47">
                    <a:extLst>
                      <a:ext uri="{FF2B5EF4-FFF2-40B4-BE49-F238E27FC236}">
                        <a16:creationId xmlns:a16="http://schemas.microsoft.com/office/drawing/2014/main" id="{5A1612E5-F2B2-EB0B-F391-5A3A93A97928}"/>
                      </a:ext>
                    </a:extLst>
                  </p:cNvPr>
                  <p:cNvSpPr/>
                  <p:nvPr/>
                </p:nvSpPr>
                <p:spPr>
                  <a:xfrm>
                    <a:off x="3858480" y="2895840"/>
                    <a:ext cx="77400" cy="6120"/>
                  </a:xfrm>
                  <a:custGeom>
                    <a:avLst/>
                    <a:gdLst/>
                    <a:ahLst/>
                    <a:cxnLst/>
                    <a:rect l="l" t="t" r="r" b="b"/>
                    <a:pathLst>
                      <a:path w="215" h="17" extrusionOk="0">
                        <a:moveTo>
                          <a:pt x="4" y="17"/>
                        </a:moveTo>
                        <a:cubicBezTo>
                          <a:pt x="73" y="8"/>
                          <a:pt x="142" y="6"/>
                          <a:pt x="211" y="16"/>
                        </a:cubicBezTo>
                        <a:cubicBezTo>
                          <a:pt x="216" y="17"/>
                          <a:pt x="217" y="11"/>
                          <a:pt x="213" y="10"/>
                        </a:cubicBezTo>
                        <a:cubicBezTo>
                          <a:pt x="143" y="-7"/>
                          <a:pt x="73" y="0"/>
                          <a:pt x="3" y="10"/>
                        </a:cubicBezTo>
                        <a:cubicBezTo>
                          <a:pt x="-1" y="11"/>
                          <a:pt x="0" y="17"/>
                          <a:pt x="4" y="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6" name="Google Shape;1709;p47">
                    <a:extLst>
                      <a:ext uri="{FF2B5EF4-FFF2-40B4-BE49-F238E27FC236}">
                        <a16:creationId xmlns:a16="http://schemas.microsoft.com/office/drawing/2014/main" id="{86468156-9C7B-7D15-678A-6D83AAC25E56}"/>
                      </a:ext>
                    </a:extLst>
                  </p:cNvPr>
                  <p:cNvSpPr/>
                  <p:nvPr/>
                </p:nvSpPr>
                <p:spPr>
                  <a:xfrm>
                    <a:off x="3713760" y="2842200"/>
                    <a:ext cx="109080" cy="46080"/>
                  </a:xfrm>
                  <a:custGeom>
                    <a:avLst/>
                    <a:gdLst/>
                    <a:ahLst/>
                    <a:cxnLst/>
                    <a:rect l="l" t="t" r="r" b="b"/>
                    <a:pathLst>
                      <a:path w="303" h="128" extrusionOk="0">
                        <a:moveTo>
                          <a:pt x="3" y="6"/>
                        </a:moveTo>
                        <a:cubicBezTo>
                          <a:pt x="112" y="20"/>
                          <a:pt x="187" y="120"/>
                          <a:pt x="299" y="128"/>
                        </a:cubicBezTo>
                        <a:cubicBezTo>
                          <a:pt x="304" y="128"/>
                          <a:pt x="305" y="120"/>
                          <a:pt x="300" y="119"/>
                        </a:cubicBezTo>
                        <a:cubicBezTo>
                          <a:pt x="193" y="102"/>
                          <a:pt x="112" y="3"/>
                          <a:pt x="3" y="0"/>
                        </a:cubicBezTo>
                        <a:cubicBezTo>
                          <a:pt x="-1" y="0"/>
                          <a:pt x="-1" y="5"/>
                          <a:pt x="3" y="6"/>
                        </a:cubicBezTo>
                        <a:close/>
                      </a:path>
                    </a:pathLst>
                  </a:custGeom>
                  <a:solidFill>
                    <a:schemeClr val="dk1"/>
                  </a:solidFill>
                  <a:ln>
                    <a:noFill/>
                  </a:ln>
                </p:spPr>
                <p:txBody>
                  <a:bodyPr spcFirstLastPara="1" wrap="square" lIns="90000" tIns="1075" rIns="90000" bIns="1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7" name="Google Shape;1710;p47">
                    <a:extLst>
                      <a:ext uri="{FF2B5EF4-FFF2-40B4-BE49-F238E27FC236}">
                        <a16:creationId xmlns:a16="http://schemas.microsoft.com/office/drawing/2014/main" id="{8D40B7D9-BFD6-81A8-0033-3E1629FA1F53}"/>
                      </a:ext>
                    </a:extLst>
                  </p:cNvPr>
                  <p:cNvSpPr/>
                  <p:nvPr/>
                </p:nvSpPr>
                <p:spPr>
                  <a:xfrm>
                    <a:off x="4000320" y="2723040"/>
                    <a:ext cx="15840" cy="19440"/>
                  </a:xfrm>
                  <a:custGeom>
                    <a:avLst/>
                    <a:gdLst/>
                    <a:ahLst/>
                    <a:cxnLst/>
                    <a:rect l="l" t="t" r="r" b="b"/>
                    <a:pathLst>
                      <a:path w="44" h="54" extrusionOk="0">
                        <a:moveTo>
                          <a:pt x="1" y="6"/>
                        </a:moveTo>
                        <a:cubicBezTo>
                          <a:pt x="15" y="20"/>
                          <a:pt x="28" y="37"/>
                          <a:pt x="40" y="53"/>
                        </a:cubicBezTo>
                        <a:cubicBezTo>
                          <a:pt x="42" y="56"/>
                          <a:pt x="45" y="54"/>
                          <a:pt x="44" y="51"/>
                        </a:cubicBezTo>
                        <a:cubicBezTo>
                          <a:pt x="33" y="33"/>
                          <a:pt x="20" y="17"/>
                          <a:pt x="5" y="2"/>
                        </a:cubicBezTo>
                        <a:cubicBezTo>
                          <a:pt x="2" y="-1"/>
                          <a:pt x="-1" y="3"/>
                          <a:pt x="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8" name="Google Shape;1711;p47">
                    <a:extLst>
                      <a:ext uri="{FF2B5EF4-FFF2-40B4-BE49-F238E27FC236}">
                        <a16:creationId xmlns:a16="http://schemas.microsoft.com/office/drawing/2014/main" id="{F63C1475-0356-D73D-1EF7-1D3A4CE7E625}"/>
                      </a:ext>
                    </a:extLst>
                  </p:cNvPr>
                  <p:cNvSpPr/>
                  <p:nvPr/>
                </p:nvSpPr>
                <p:spPr>
                  <a:xfrm>
                    <a:off x="3988080" y="2585160"/>
                    <a:ext cx="49320" cy="79200"/>
                  </a:xfrm>
                  <a:custGeom>
                    <a:avLst/>
                    <a:gdLst/>
                    <a:ahLst/>
                    <a:cxnLst/>
                    <a:rect l="l" t="t" r="r" b="b"/>
                    <a:pathLst>
                      <a:path w="137" h="220" extrusionOk="0">
                        <a:moveTo>
                          <a:pt x="5" y="2"/>
                        </a:moveTo>
                        <a:cubicBezTo>
                          <a:pt x="4" y="-1"/>
                          <a:pt x="-1" y="1"/>
                          <a:pt x="1" y="4"/>
                        </a:cubicBezTo>
                        <a:cubicBezTo>
                          <a:pt x="39" y="78"/>
                          <a:pt x="77" y="156"/>
                          <a:pt x="132" y="219"/>
                        </a:cubicBezTo>
                        <a:cubicBezTo>
                          <a:pt x="134" y="222"/>
                          <a:pt x="139" y="218"/>
                          <a:pt x="137" y="215"/>
                        </a:cubicBezTo>
                        <a:cubicBezTo>
                          <a:pt x="90" y="146"/>
                          <a:pt x="46" y="75"/>
                          <a:pt x="5" y="2"/>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 name="Google Shape;1712;p47">
                    <a:extLst>
                      <a:ext uri="{FF2B5EF4-FFF2-40B4-BE49-F238E27FC236}">
                        <a16:creationId xmlns:a16="http://schemas.microsoft.com/office/drawing/2014/main" id="{B780328F-C922-0398-6F48-94329621CD36}"/>
                      </a:ext>
                    </a:extLst>
                  </p:cNvPr>
                  <p:cNvSpPr/>
                  <p:nvPr/>
                </p:nvSpPr>
                <p:spPr>
                  <a:xfrm>
                    <a:off x="4016160" y="2616840"/>
                    <a:ext cx="31320" cy="50400"/>
                  </a:xfrm>
                  <a:custGeom>
                    <a:avLst/>
                    <a:gdLst/>
                    <a:ahLst/>
                    <a:cxnLst/>
                    <a:rect l="l" t="t" r="r" b="b"/>
                    <a:pathLst>
                      <a:path w="87" h="140" extrusionOk="0">
                        <a:moveTo>
                          <a:pt x="84" y="139"/>
                        </a:moveTo>
                        <a:cubicBezTo>
                          <a:pt x="85" y="142"/>
                          <a:pt x="88" y="140"/>
                          <a:pt x="87" y="137"/>
                        </a:cubicBezTo>
                        <a:cubicBezTo>
                          <a:pt x="65" y="89"/>
                          <a:pt x="34" y="45"/>
                          <a:pt x="5" y="1"/>
                        </a:cubicBezTo>
                        <a:cubicBezTo>
                          <a:pt x="3" y="-1"/>
                          <a:pt x="-1" y="1"/>
                          <a:pt x="1" y="4"/>
                        </a:cubicBezTo>
                        <a:cubicBezTo>
                          <a:pt x="30" y="48"/>
                          <a:pt x="57" y="93"/>
                          <a:pt x="84" y="139"/>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0" name="Google Shape;1713;p47">
                    <a:extLst>
                      <a:ext uri="{FF2B5EF4-FFF2-40B4-BE49-F238E27FC236}">
                        <a16:creationId xmlns:a16="http://schemas.microsoft.com/office/drawing/2014/main" id="{34D7FF33-25BD-60BD-8A03-EEDD46396BDC}"/>
                      </a:ext>
                    </a:extLst>
                  </p:cNvPr>
                  <p:cNvSpPr/>
                  <p:nvPr/>
                </p:nvSpPr>
                <p:spPr>
                  <a:xfrm>
                    <a:off x="3968640" y="2550240"/>
                    <a:ext cx="29880" cy="25920"/>
                  </a:xfrm>
                  <a:custGeom>
                    <a:avLst/>
                    <a:gdLst/>
                    <a:ahLst/>
                    <a:cxnLst/>
                    <a:rect l="l" t="t" r="r" b="b"/>
                    <a:pathLst>
                      <a:path w="83" h="72" extrusionOk="0">
                        <a:moveTo>
                          <a:pt x="79" y="72"/>
                        </a:moveTo>
                        <a:cubicBezTo>
                          <a:pt x="81" y="74"/>
                          <a:pt x="85" y="72"/>
                          <a:pt x="83" y="70"/>
                        </a:cubicBezTo>
                        <a:cubicBezTo>
                          <a:pt x="63" y="40"/>
                          <a:pt x="34" y="20"/>
                          <a:pt x="5" y="1"/>
                        </a:cubicBezTo>
                        <a:cubicBezTo>
                          <a:pt x="2" y="-1"/>
                          <a:pt x="-1" y="3"/>
                          <a:pt x="2" y="5"/>
                        </a:cubicBezTo>
                        <a:cubicBezTo>
                          <a:pt x="31" y="24"/>
                          <a:pt x="59" y="44"/>
                          <a:pt x="79" y="7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 name="Google Shape;1714;p47">
                    <a:extLst>
                      <a:ext uri="{FF2B5EF4-FFF2-40B4-BE49-F238E27FC236}">
                        <a16:creationId xmlns:a16="http://schemas.microsoft.com/office/drawing/2014/main" id="{A01B688A-F033-8A12-813F-88CB41406BAF}"/>
                      </a:ext>
                    </a:extLst>
                  </p:cNvPr>
                  <p:cNvSpPr/>
                  <p:nvPr/>
                </p:nvSpPr>
                <p:spPr>
                  <a:xfrm>
                    <a:off x="3893760" y="2606400"/>
                    <a:ext cx="86040" cy="93240"/>
                  </a:xfrm>
                  <a:custGeom>
                    <a:avLst/>
                    <a:gdLst/>
                    <a:ahLst/>
                    <a:cxnLst/>
                    <a:rect l="l" t="t" r="r" b="b"/>
                    <a:pathLst>
                      <a:path w="239" h="259" extrusionOk="0">
                        <a:moveTo>
                          <a:pt x="4" y="1"/>
                        </a:moveTo>
                        <a:cubicBezTo>
                          <a:pt x="2" y="-1"/>
                          <a:pt x="-1" y="2"/>
                          <a:pt x="1" y="4"/>
                        </a:cubicBezTo>
                        <a:cubicBezTo>
                          <a:pt x="73" y="92"/>
                          <a:pt x="151" y="178"/>
                          <a:pt x="233" y="258"/>
                        </a:cubicBezTo>
                        <a:cubicBezTo>
                          <a:pt x="236" y="261"/>
                          <a:pt x="242" y="257"/>
                          <a:pt x="239" y="253"/>
                        </a:cubicBezTo>
                        <a:cubicBezTo>
                          <a:pt x="175" y="158"/>
                          <a:pt x="79" y="87"/>
                          <a:pt x="4"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2" name="Google Shape;1715;p47">
                    <a:extLst>
                      <a:ext uri="{FF2B5EF4-FFF2-40B4-BE49-F238E27FC236}">
                        <a16:creationId xmlns:a16="http://schemas.microsoft.com/office/drawing/2014/main" id="{988D6AD0-70E5-A053-9DD0-3525693FD3A8}"/>
                      </a:ext>
                    </a:extLst>
                  </p:cNvPr>
                  <p:cNvSpPr/>
                  <p:nvPr/>
                </p:nvSpPr>
                <p:spPr>
                  <a:xfrm>
                    <a:off x="3972240" y="2672280"/>
                    <a:ext cx="21240" cy="25200"/>
                  </a:xfrm>
                  <a:custGeom>
                    <a:avLst/>
                    <a:gdLst/>
                    <a:ahLst/>
                    <a:cxnLst/>
                    <a:rect l="l" t="t" r="r" b="b"/>
                    <a:pathLst>
                      <a:path w="59" h="70" extrusionOk="0">
                        <a:moveTo>
                          <a:pt x="55" y="69"/>
                        </a:moveTo>
                        <a:cubicBezTo>
                          <a:pt x="57" y="72"/>
                          <a:pt x="61" y="68"/>
                          <a:pt x="59" y="65"/>
                        </a:cubicBezTo>
                        <a:cubicBezTo>
                          <a:pt x="45" y="42"/>
                          <a:pt x="25" y="21"/>
                          <a:pt x="6" y="1"/>
                        </a:cubicBezTo>
                        <a:cubicBezTo>
                          <a:pt x="3" y="-2"/>
                          <a:pt x="-2" y="3"/>
                          <a:pt x="1" y="6"/>
                        </a:cubicBezTo>
                        <a:cubicBezTo>
                          <a:pt x="20" y="26"/>
                          <a:pt x="36" y="49"/>
                          <a:pt x="55"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3" name="Google Shape;1716;p47">
                    <a:extLst>
                      <a:ext uri="{FF2B5EF4-FFF2-40B4-BE49-F238E27FC236}">
                        <a16:creationId xmlns:a16="http://schemas.microsoft.com/office/drawing/2014/main" id="{7966B368-A1B6-A4DD-F7F7-FA8F308AACFA}"/>
                      </a:ext>
                    </a:extLst>
                  </p:cNvPr>
                  <p:cNvSpPr/>
                  <p:nvPr/>
                </p:nvSpPr>
                <p:spPr>
                  <a:xfrm>
                    <a:off x="3986280" y="2669040"/>
                    <a:ext cx="19440" cy="28080"/>
                  </a:xfrm>
                  <a:custGeom>
                    <a:avLst/>
                    <a:gdLst/>
                    <a:ahLst/>
                    <a:cxnLst/>
                    <a:rect l="l" t="t" r="r" b="b"/>
                    <a:pathLst>
                      <a:path w="54" h="78" extrusionOk="0">
                        <a:moveTo>
                          <a:pt x="54" y="75"/>
                        </a:moveTo>
                        <a:cubicBezTo>
                          <a:pt x="37" y="51"/>
                          <a:pt x="17" y="29"/>
                          <a:pt x="5" y="2"/>
                        </a:cubicBezTo>
                        <a:cubicBezTo>
                          <a:pt x="4" y="0"/>
                          <a:pt x="0" y="1"/>
                          <a:pt x="1" y="4"/>
                        </a:cubicBezTo>
                        <a:cubicBezTo>
                          <a:pt x="12" y="31"/>
                          <a:pt x="31" y="55"/>
                          <a:pt x="50" y="78"/>
                        </a:cubicBezTo>
                        <a:cubicBezTo>
                          <a:pt x="52" y="80"/>
                          <a:pt x="55" y="77"/>
                          <a:pt x="54" y="7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 name="Google Shape;1717;p47">
                    <a:extLst>
                      <a:ext uri="{FF2B5EF4-FFF2-40B4-BE49-F238E27FC236}">
                        <a16:creationId xmlns:a16="http://schemas.microsoft.com/office/drawing/2014/main" id="{72A1D47A-2029-5120-8919-3276DFF32C5D}"/>
                      </a:ext>
                    </a:extLst>
                  </p:cNvPr>
                  <p:cNvSpPr/>
                  <p:nvPr/>
                </p:nvSpPr>
                <p:spPr>
                  <a:xfrm>
                    <a:off x="3741120" y="3074400"/>
                    <a:ext cx="63720" cy="23760"/>
                  </a:xfrm>
                  <a:custGeom>
                    <a:avLst/>
                    <a:gdLst/>
                    <a:ahLst/>
                    <a:cxnLst/>
                    <a:rect l="l" t="t" r="r" b="b"/>
                    <a:pathLst>
                      <a:path w="177" h="66" extrusionOk="0">
                        <a:moveTo>
                          <a:pt x="174" y="0"/>
                        </a:moveTo>
                        <a:cubicBezTo>
                          <a:pt x="116" y="18"/>
                          <a:pt x="59" y="35"/>
                          <a:pt x="3" y="57"/>
                        </a:cubicBezTo>
                        <a:cubicBezTo>
                          <a:pt x="-1" y="59"/>
                          <a:pt x="0" y="66"/>
                          <a:pt x="5" y="65"/>
                        </a:cubicBezTo>
                        <a:cubicBezTo>
                          <a:pt x="64" y="49"/>
                          <a:pt x="120" y="29"/>
                          <a:pt x="176" y="5"/>
                        </a:cubicBezTo>
                        <a:cubicBezTo>
                          <a:pt x="179" y="4"/>
                          <a:pt x="177" y="-1"/>
                          <a:pt x="17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5" name="Google Shape;1718;p47">
                    <a:extLst>
                      <a:ext uri="{FF2B5EF4-FFF2-40B4-BE49-F238E27FC236}">
                        <a16:creationId xmlns:a16="http://schemas.microsoft.com/office/drawing/2014/main" id="{163F15B9-2460-FD2D-9E4C-4FCD3628633A}"/>
                      </a:ext>
                    </a:extLst>
                  </p:cNvPr>
                  <p:cNvSpPr/>
                  <p:nvPr/>
                </p:nvSpPr>
                <p:spPr>
                  <a:xfrm>
                    <a:off x="3764160" y="2985840"/>
                    <a:ext cx="155520" cy="24120"/>
                  </a:xfrm>
                  <a:custGeom>
                    <a:avLst/>
                    <a:gdLst/>
                    <a:ahLst/>
                    <a:cxnLst/>
                    <a:rect l="l" t="t" r="r" b="b"/>
                    <a:pathLst>
                      <a:path w="432" h="67" extrusionOk="0">
                        <a:moveTo>
                          <a:pt x="2" y="37"/>
                        </a:moveTo>
                        <a:cubicBezTo>
                          <a:pt x="140" y="96"/>
                          <a:pt x="291" y="55"/>
                          <a:pt x="428" y="12"/>
                        </a:cubicBezTo>
                        <a:cubicBezTo>
                          <a:pt x="436" y="10"/>
                          <a:pt x="432" y="-2"/>
                          <a:pt x="424" y="0"/>
                        </a:cubicBezTo>
                        <a:cubicBezTo>
                          <a:pt x="283" y="26"/>
                          <a:pt x="148" y="74"/>
                          <a:pt x="4" y="33"/>
                        </a:cubicBezTo>
                        <a:cubicBezTo>
                          <a:pt x="1" y="32"/>
                          <a:pt x="-1" y="36"/>
                          <a:pt x="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6" name="Google Shape;1719;p47">
                    <a:extLst>
                      <a:ext uri="{FF2B5EF4-FFF2-40B4-BE49-F238E27FC236}">
                        <a16:creationId xmlns:a16="http://schemas.microsoft.com/office/drawing/2014/main" id="{7667F388-E3FF-10B8-70A2-8BB3BC70E25F}"/>
                      </a:ext>
                    </a:extLst>
                  </p:cNvPr>
                  <p:cNvSpPr/>
                  <p:nvPr/>
                </p:nvSpPr>
                <p:spPr>
                  <a:xfrm>
                    <a:off x="3858840" y="2967840"/>
                    <a:ext cx="64800" cy="9000"/>
                  </a:xfrm>
                  <a:custGeom>
                    <a:avLst/>
                    <a:gdLst/>
                    <a:ahLst/>
                    <a:cxnLst/>
                    <a:rect l="l" t="t" r="r" b="b"/>
                    <a:pathLst>
                      <a:path w="180" h="25" extrusionOk="0">
                        <a:moveTo>
                          <a:pt x="177" y="0"/>
                        </a:moveTo>
                        <a:cubicBezTo>
                          <a:pt x="118" y="-1"/>
                          <a:pt x="61" y="16"/>
                          <a:pt x="3" y="19"/>
                        </a:cubicBezTo>
                        <a:cubicBezTo>
                          <a:pt x="-1" y="20"/>
                          <a:pt x="-1" y="24"/>
                          <a:pt x="3" y="24"/>
                        </a:cubicBezTo>
                        <a:cubicBezTo>
                          <a:pt x="61" y="26"/>
                          <a:pt x="119" y="9"/>
                          <a:pt x="177" y="6"/>
                        </a:cubicBezTo>
                        <a:cubicBezTo>
                          <a:pt x="181" y="5"/>
                          <a:pt x="181" y="0"/>
                          <a:pt x="17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7" name="Google Shape;1720;p47">
                    <a:extLst>
                      <a:ext uri="{FF2B5EF4-FFF2-40B4-BE49-F238E27FC236}">
                        <a16:creationId xmlns:a16="http://schemas.microsoft.com/office/drawing/2014/main" id="{CFA42E03-DB04-730D-AD02-B448121153C5}"/>
                      </a:ext>
                    </a:extLst>
                  </p:cNvPr>
                  <p:cNvSpPr/>
                  <p:nvPr/>
                </p:nvSpPr>
                <p:spPr>
                  <a:xfrm>
                    <a:off x="3717000" y="2946960"/>
                    <a:ext cx="58320" cy="12960"/>
                  </a:xfrm>
                  <a:custGeom>
                    <a:avLst/>
                    <a:gdLst/>
                    <a:ahLst/>
                    <a:cxnLst/>
                    <a:rect l="l" t="t" r="r" b="b"/>
                    <a:pathLst>
                      <a:path w="162" h="36" extrusionOk="0">
                        <a:moveTo>
                          <a:pt x="159" y="28"/>
                        </a:moveTo>
                        <a:cubicBezTo>
                          <a:pt x="106" y="22"/>
                          <a:pt x="56" y="10"/>
                          <a:pt x="4" y="0"/>
                        </a:cubicBezTo>
                        <a:cubicBezTo>
                          <a:pt x="0" y="-1"/>
                          <a:pt x="-1" y="4"/>
                          <a:pt x="3" y="5"/>
                        </a:cubicBezTo>
                        <a:cubicBezTo>
                          <a:pt x="51" y="24"/>
                          <a:pt x="107" y="30"/>
                          <a:pt x="159" y="35"/>
                        </a:cubicBezTo>
                        <a:cubicBezTo>
                          <a:pt x="164" y="36"/>
                          <a:pt x="164" y="28"/>
                          <a:pt x="159" y="27"/>
                        </a:cubicBezTo>
                        <a:lnTo>
                          <a:pt x="159" y="2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8" name="Google Shape;1721;p47">
                    <a:extLst>
                      <a:ext uri="{FF2B5EF4-FFF2-40B4-BE49-F238E27FC236}">
                        <a16:creationId xmlns:a16="http://schemas.microsoft.com/office/drawing/2014/main" id="{19C9F4CD-BFCE-6215-CD84-D4C35605943E}"/>
                      </a:ext>
                    </a:extLst>
                  </p:cNvPr>
                  <p:cNvSpPr/>
                  <p:nvPr/>
                </p:nvSpPr>
                <p:spPr>
                  <a:xfrm>
                    <a:off x="3745080" y="2968920"/>
                    <a:ext cx="29880" cy="3600"/>
                  </a:xfrm>
                  <a:custGeom>
                    <a:avLst/>
                    <a:gdLst/>
                    <a:ahLst/>
                    <a:cxnLst/>
                    <a:rect l="l" t="t" r="r" b="b"/>
                    <a:pathLst>
                      <a:path w="83" h="10" extrusionOk="0">
                        <a:moveTo>
                          <a:pt x="81" y="2"/>
                        </a:moveTo>
                        <a:cubicBezTo>
                          <a:pt x="55" y="0"/>
                          <a:pt x="29" y="-1"/>
                          <a:pt x="3" y="1"/>
                        </a:cubicBezTo>
                        <a:cubicBezTo>
                          <a:pt x="-1" y="2"/>
                          <a:pt x="-1" y="7"/>
                          <a:pt x="3" y="8"/>
                        </a:cubicBezTo>
                        <a:cubicBezTo>
                          <a:pt x="29" y="10"/>
                          <a:pt x="55" y="9"/>
                          <a:pt x="81" y="7"/>
                        </a:cubicBezTo>
                        <a:cubicBezTo>
                          <a:pt x="84" y="7"/>
                          <a:pt x="84" y="2"/>
                          <a:pt x="8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9" name="Google Shape;1722;p47">
                    <a:extLst>
                      <a:ext uri="{FF2B5EF4-FFF2-40B4-BE49-F238E27FC236}">
                        <a16:creationId xmlns:a16="http://schemas.microsoft.com/office/drawing/2014/main" id="{FB2C5A57-FD29-038A-6812-C24EE4E1C64B}"/>
                      </a:ext>
                    </a:extLst>
                  </p:cNvPr>
                  <p:cNvSpPr/>
                  <p:nvPr/>
                </p:nvSpPr>
                <p:spPr>
                  <a:xfrm>
                    <a:off x="3703320" y="2120040"/>
                    <a:ext cx="104400" cy="50760"/>
                  </a:xfrm>
                  <a:custGeom>
                    <a:avLst/>
                    <a:gdLst/>
                    <a:ahLst/>
                    <a:cxnLst/>
                    <a:rect l="l" t="t" r="r" b="b"/>
                    <a:pathLst>
                      <a:path w="290" h="141" extrusionOk="0">
                        <a:moveTo>
                          <a:pt x="4" y="141"/>
                        </a:moveTo>
                        <a:cubicBezTo>
                          <a:pt x="93" y="83"/>
                          <a:pt x="192" y="47"/>
                          <a:pt x="289" y="5"/>
                        </a:cubicBezTo>
                        <a:cubicBezTo>
                          <a:pt x="292" y="4"/>
                          <a:pt x="291" y="0"/>
                          <a:pt x="288" y="1"/>
                        </a:cubicBezTo>
                        <a:cubicBezTo>
                          <a:pt x="188" y="36"/>
                          <a:pt x="90" y="79"/>
                          <a:pt x="1" y="137"/>
                        </a:cubicBezTo>
                        <a:cubicBezTo>
                          <a:pt x="-1" y="139"/>
                          <a:pt x="1" y="143"/>
                          <a:pt x="4" y="141"/>
                        </a:cubicBez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0" name="Google Shape;1723;p47">
                    <a:extLst>
                      <a:ext uri="{FF2B5EF4-FFF2-40B4-BE49-F238E27FC236}">
                        <a16:creationId xmlns:a16="http://schemas.microsoft.com/office/drawing/2014/main" id="{0740C879-6B95-D62C-C6C4-638ED72C101E}"/>
                      </a:ext>
                    </a:extLst>
                  </p:cNvPr>
                  <p:cNvSpPr/>
                  <p:nvPr/>
                </p:nvSpPr>
                <p:spPr>
                  <a:xfrm>
                    <a:off x="3734640" y="2095560"/>
                    <a:ext cx="68400" cy="35280"/>
                  </a:xfrm>
                  <a:custGeom>
                    <a:avLst/>
                    <a:gdLst/>
                    <a:ahLst/>
                    <a:cxnLst/>
                    <a:rect l="l" t="t" r="r" b="b"/>
                    <a:pathLst>
                      <a:path w="190" h="98" extrusionOk="0">
                        <a:moveTo>
                          <a:pt x="4" y="98"/>
                        </a:moveTo>
                        <a:cubicBezTo>
                          <a:pt x="65" y="66"/>
                          <a:pt x="129" y="40"/>
                          <a:pt x="189" y="6"/>
                        </a:cubicBezTo>
                        <a:cubicBezTo>
                          <a:pt x="192" y="4"/>
                          <a:pt x="189" y="-1"/>
                          <a:pt x="186" y="1"/>
                        </a:cubicBezTo>
                        <a:cubicBezTo>
                          <a:pt x="126" y="35"/>
                          <a:pt x="62" y="61"/>
                          <a:pt x="2" y="93"/>
                        </a:cubicBezTo>
                        <a:cubicBezTo>
                          <a:pt x="-1" y="95"/>
                          <a:pt x="1" y="99"/>
                          <a:pt x="4"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1" name="Google Shape;1724;p47">
                    <a:extLst>
                      <a:ext uri="{FF2B5EF4-FFF2-40B4-BE49-F238E27FC236}">
                        <a16:creationId xmlns:a16="http://schemas.microsoft.com/office/drawing/2014/main" id="{01DAD260-28E1-5504-A63A-7E7A9CBE74CE}"/>
                      </a:ext>
                    </a:extLst>
                  </p:cNvPr>
                  <p:cNvSpPr/>
                  <p:nvPr/>
                </p:nvSpPr>
                <p:spPr>
                  <a:xfrm>
                    <a:off x="3746880" y="2064240"/>
                    <a:ext cx="34920" cy="19080"/>
                  </a:xfrm>
                  <a:custGeom>
                    <a:avLst/>
                    <a:gdLst/>
                    <a:ahLst/>
                    <a:cxnLst/>
                    <a:rect l="l" t="t" r="r" b="b"/>
                    <a:pathLst>
                      <a:path w="97" h="53" extrusionOk="0">
                        <a:moveTo>
                          <a:pt x="4" y="53"/>
                        </a:moveTo>
                        <a:cubicBezTo>
                          <a:pt x="30" y="29"/>
                          <a:pt x="62" y="16"/>
                          <a:pt x="96" y="5"/>
                        </a:cubicBezTo>
                        <a:cubicBezTo>
                          <a:pt x="99" y="4"/>
                          <a:pt x="98" y="0"/>
                          <a:pt x="94" y="0"/>
                        </a:cubicBezTo>
                        <a:cubicBezTo>
                          <a:pt x="60" y="10"/>
                          <a:pt x="27" y="25"/>
                          <a:pt x="1" y="50"/>
                        </a:cubicBezTo>
                        <a:cubicBezTo>
                          <a:pt x="-1" y="52"/>
                          <a:pt x="2" y="55"/>
                          <a:pt x="4"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2" name="Google Shape;1725;p47">
                    <a:extLst>
                      <a:ext uri="{FF2B5EF4-FFF2-40B4-BE49-F238E27FC236}">
                        <a16:creationId xmlns:a16="http://schemas.microsoft.com/office/drawing/2014/main" id="{8A582EC7-1F9E-673F-22B0-C138ABB70E56}"/>
                      </a:ext>
                    </a:extLst>
                  </p:cNvPr>
                  <p:cNvSpPr/>
                  <p:nvPr/>
                </p:nvSpPr>
                <p:spPr>
                  <a:xfrm>
                    <a:off x="3872880" y="2343600"/>
                    <a:ext cx="28080" cy="23040"/>
                  </a:xfrm>
                  <a:custGeom>
                    <a:avLst/>
                    <a:gdLst/>
                    <a:ahLst/>
                    <a:cxnLst/>
                    <a:rect l="l" t="t" r="r" b="b"/>
                    <a:pathLst>
                      <a:path w="78" h="64" extrusionOk="0">
                        <a:moveTo>
                          <a:pt x="4" y="64"/>
                        </a:moveTo>
                        <a:cubicBezTo>
                          <a:pt x="31" y="47"/>
                          <a:pt x="59" y="32"/>
                          <a:pt x="78" y="5"/>
                        </a:cubicBezTo>
                        <a:cubicBezTo>
                          <a:pt x="80" y="2"/>
                          <a:pt x="76" y="-1"/>
                          <a:pt x="73" y="2"/>
                        </a:cubicBezTo>
                        <a:cubicBezTo>
                          <a:pt x="52" y="24"/>
                          <a:pt x="27" y="42"/>
                          <a:pt x="1" y="60"/>
                        </a:cubicBezTo>
                        <a:cubicBezTo>
                          <a:pt x="-1" y="62"/>
                          <a:pt x="1" y="66"/>
                          <a:pt x="4"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3" name="Google Shape;1726;p47">
                    <a:extLst>
                      <a:ext uri="{FF2B5EF4-FFF2-40B4-BE49-F238E27FC236}">
                        <a16:creationId xmlns:a16="http://schemas.microsoft.com/office/drawing/2014/main" id="{5A5C74CE-FFCD-61B4-59EF-289F3B71D096}"/>
                      </a:ext>
                    </a:extLst>
                  </p:cNvPr>
                  <p:cNvSpPr/>
                  <p:nvPr/>
                </p:nvSpPr>
                <p:spPr>
                  <a:xfrm>
                    <a:off x="3886560" y="2324160"/>
                    <a:ext cx="26640" cy="16560"/>
                  </a:xfrm>
                  <a:custGeom>
                    <a:avLst/>
                    <a:gdLst/>
                    <a:ahLst/>
                    <a:cxnLst/>
                    <a:rect l="l" t="t" r="r" b="b"/>
                    <a:pathLst>
                      <a:path w="74" h="46" extrusionOk="0">
                        <a:moveTo>
                          <a:pt x="5" y="46"/>
                        </a:moveTo>
                        <a:cubicBezTo>
                          <a:pt x="28" y="34"/>
                          <a:pt x="50" y="19"/>
                          <a:pt x="73" y="7"/>
                        </a:cubicBezTo>
                        <a:cubicBezTo>
                          <a:pt x="76" y="5"/>
                          <a:pt x="74" y="0"/>
                          <a:pt x="71" y="1"/>
                        </a:cubicBezTo>
                        <a:cubicBezTo>
                          <a:pt x="46" y="9"/>
                          <a:pt x="23" y="25"/>
                          <a:pt x="2" y="41"/>
                        </a:cubicBezTo>
                        <a:cubicBezTo>
                          <a:pt x="-1" y="43"/>
                          <a:pt x="1" y="48"/>
                          <a:pt x="5"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4" name="Google Shape;1727;p47">
                    <a:extLst>
                      <a:ext uri="{FF2B5EF4-FFF2-40B4-BE49-F238E27FC236}">
                        <a16:creationId xmlns:a16="http://schemas.microsoft.com/office/drawing/2014/main" id="{B9E0DE97-49C3-CB98-A1FD-BE45D71F8385}"/>
                      </a:ext>
                    </a:extLst>
                  </p:cNvPr>
                  <p:cNvSpPr/>
                  <p:nvPr/>
                </p:nvSpPr>
                <p:spPr>
                  <a:xfrm>
                    <a:off x="3760920" y="2182680"/>
                    <a:ext cx="65520" cy="32040"/>
                  </a:xfrm>
                  <a:custGeom>
                    <a:avLst/>
                    <a:gdLst/>
                    <a:ahLst/>
                    <a:cxnLst/>
                    <a:rect l="l" t="t" r="r" b="b"/>
                    <a:pathLst>
                      <a:path w="182" h="89" extrusionOk="0">
                        <a:moveTo>
                          <a:pt x="3" y="89"/>
                        </a:moveTo>
                        <a:cubicBezTo>
                          <a:pt x="63" y="66"/>
                          <a:pt x="124" y="39"/>
                          <a:pt x="180" y="8"/>
                        </a:cubicBezTo>
                        <a:cubicBezTo>
                          <a:pt x="184" y="5"/>
                          <a:pt x="181" y="-1"/>
                          <a:pt x="177" y="0"/>
                        </a:cubicBezTo>
                        <a:cubicBezTo>
                          <a:pt x="115" y="18"/>
                          <a:pt x="59" y="58"/>
                          <a:pt x="2" y="85"/>
                        </a:cubicBezTo>
                        <a:cubicBezTo>
                          <a:pt x="-1" y="86"/>
                          <a:pt x="1" y="90"/>
                          <a:pt x="3" y="8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5" name="Google Shape;1728;p47">
                    <a:extLst>
                      <a:ext uri="{FF2B5EF4-FFF2-40B4-BE49-F238E27FC236}">
                        <a16:creationId xmlns:a16="http://schemas.microsoft.com/office/drawing/2014/main" id="{A7B6F313-72BE-FC8B-5112-87CCD14B77C4}"/>
                      </a:ext>
                    </a:extLst>
                  </p:cNvPr>
                  <p:cNvSpPr/>
                  <p:nvPr/>
                </p:nvSpPr>
                <p:spPr>
                  <a:xfrm>
                    <a:off x="3764520" y="2140560"/>
                    <a:ext cx="54360" cy="33840"/>
                  </a:xfrm>
                  <a:custGeom>
                    <a:avLst/>
                    <a:gdLst/>
                    <a:ahLst/>
                    <a:cxnLst/>
                    <a:rect l="l" t="t" r="r" b="b"/>
                    <a:pathLst>
                      <a:path w="151" h="94" extrusionOk="0">
                        <a:moveTo>
                          <a:pt x="4" y="94"/>
                        </a:moveTo>
                        <a:cubicBezTo>
                          <a:pt x="47" y="55"/>
                          <a:pt x="104" y="40"/>
                          <a:pt x="150" y="8"/>
                        </a:cubicBezTo>
                        <a:cubicBezTo>
                          <a:pt x="154" y="5"/>
                          <a:pt x="151" y="-1"/>
                          <a:pt x="146" y="1"/>
                        </a:cubicBezTo>
                        <a:cubicBezTo>
                          <a:pt x="97" y="30"/>
                          <a:pt x="42" y="49"/>
                          <a:pt x="1" y="90"/>
                        </a:cubicBezTo>
                        <a:cubicBezTo>
                          <a:pt x="-2" y="92"/>
                          <a:pt x="2" y="96"/>
                          <a:pt x="4" y="9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6" name="Google Shape;1729;p47">
                    <a:extLst>
                      <a:ext uri="{FF2B5EF4-FFF2-40B4-BE49-F238E27FC236}">
                        <a16:creationId xmlns:a16="http://schemas.microsoft.com/office/drawing/2014/main" id="{F79587C7-FD36-FC71-41C0-FD57E6D72B5A}"/>
                      </a:ext>
                    </a:extLst>
                  </p:cNvPr>
                  <p:cNvSpPr/>
                  <p:nvPr/>
                </p:nvSpPr>
                <p:spPr>
                  <a:xfrm>
                    <a:off x="3329280" y="1969920"/>
                    <a:ext cx="21240" cy="45360"/>
                  </a:xfrm>
                  <a:custGeom>
                    <a:avLst/>
                    <a:gdLst/>
                    <a:ahLst/>
                    <a:cxnLst/>
                    <a:rect l="l" t="t" r="r" b="b"/>
                    <a:pathLst>
                      <a:path w="59" h="126" extrusionOk="0">
                        <a:moveTo>
                          <a:pt x="0" y="4"/>
                        </a:moveTo>
                        <a:cubicBezTo>
                          <a:pt x="19" y="44"/>
                          <a:pt x="36" y="84"/>
                          <a:pt x="53" y="125"/>
                        </a:cubicBezTo>
                        <a:cubicBezTo>
                          <a:pt x="54" y="128"/>
                          <a:pt x="60" y="127"/>
                          <a:pt x="59" y="123"/>
                        </a:cubicBezTo>
                        <a:cubicBezTo>
                          <a:pt x="44" y="81"/>
                          <a:pt x="25" y="41"/>
                          <a:pt x="4" y="1"/>
                        </a:cubicBezTo>
                        <a:cubicBezTo>
                          <a:pt x="3" y="-1"/>
                          <a:pt x="-1" y="1"/>
                          <a:pt x="0" y="4"/>
                        </a:cubicBezTo>
                        <a:close/>
                      </a:path>
                    </a:pathLst>
                  </a:custGeom>
                  <a:solidFill>
                    <a:schemeClr val="dk1"/>
                  </a:solidFill>
                  <a:ln>
                    <a:noFill/>
                  </a:ln>
                </p:spPr>
                <p:txBody>
                  <a:bodyPr spcFirstLastPara="1" wrap="square" lIns="90000" tIns="350" rIns="90000" bIns="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7" name="Google Shape;1730;p47">
                    <a:extLst>
                      <a:ext uri="{FF2B5EF4-FFF2-40B4-BE49-F238E27FC236}">
                        <a16:creationId xmlns:a16="http://schemas.microsoft.com/office/drawing/2014/main" id="{DE8D9DE7-5F5E-118F-A106-1A7EA682A9BA}"/>
                      </a:ext>
                    </a:extLst>
                  </p:cNvPr>
                  <p:cNvSpPr/>
                  <p:nvPr/>
                </p:nvSpPr>
                <p:spPr>
                  <a:xfrm>
                    <a:off x="3355200" y="1990440"/>
                    <a:ext cx="14040" cy="31680"/>
                  </a:xfrm>
                  <a:custGeom>
                    <a:avLst/>
                    <a:gdLst/>
                    <a:ahLst/>
                    <a:cxnLst/>
                    <a:rect l="l" t="t" r="r" b="b"/>
                    <a:pathLst>
                      <a:path w="39" h="88" extrusionOk="0">
                        <a:moveTo>
                          <a:pt x="0" y="5"/>
                        </a:moveTo>
                        <a:cubicBezTo>
                          <a:pt x="14" y="32"/>
                          <a:pt x="24" y="59"/>
                          <a:pt x="35" y="87"/>
                        </a:cubicBezTo>
                        <a:cubicBezTo>
                          <a:pt x="36" y="90"/>
                          <a:pt x="40" y="89"/>
                          <a:pt x="39" y="86"/>
                        </a:cubicBezTo>
                        <a:cubicBezTo>
                          <a:pt x="31" y="57"/>
                          <a:pt x="22" y="28"/>
                          <a:pt x="5" y="2"/>
                        </a:cubicBezTo>
                        <a:cubicBezTo>
                          <a:pt x="3" y="-1"/>
                          <a:pt x="-1" y="2"/>
                          <a:pt x="0"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8" name="Google Shape;1731;p47">
                    <a:extLst>
                      <a:ext uri="{FF2B5EF4-FFF2-40B4-BE49-F238E27FC236}">
                        <a16:creationId xmlns:a16="http://schemas.microsoft.com/office/drawing/2014/main" id="{C201D311-03F6-99CF-7E4D-140758EAA8EF}"/>
                      </a:ext>
                    </a:extLst>
                  </p:cNvPr>
                  <p:cNvSpPr/>
                  <p:nvPr/>
                </p:nvSpPr>
                <p:spPr>
                  <a:xfrm>
                    <a:off x="3434040" y="1995840"/>
                    <a:ext cx="24840" cy="69120"/>
                  </a:xfrm>
                  <a:custGeom>
                    <a:avLst/>
                    <a:gdLst/>
                    <a:ahLst/>
                    <a:cxnLst/>
                    <a:rect l="l" t="t" r="r" b="b"/>
                    <a:pathLst>
                      <a:path w="69" h="192" extrusionOk="0">
                        <a:moveTo>
                          <a:pt x="63" y="1"/>
                        </a:moveTo>
                        <a:cubicBezTo>
                          <a:pt x="5" y="47"/>
                          <a:pt x="-6" y="119"/>
                          <a:pt x="3" y="189"/>
                        </a:cubicBezTo>
                        <a:cubicBezTo>
                          <a:pt x="4" y="194"/>
                          <a:pt x="11" y="193"/>
                          <a:pt x="12" y="188"/>
                        </a:cubicBezTo>
                        <a:cubicBezTo>
                          <a:pt x="13" y="123"/>
                          <a:pt x="32" y="59"/>
                          <a:pt x="69" y="6"/>
                        </a:cubicBezTo>
                        <a:cubicBezTo>
                          <a:pt x="72" y="2"/>
                          <a:pt x="66" y="-2"/>
                          <a:pt x="63" y="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9" name="Google Shape;1732;p47">
                    <a:extLst>
                      <a:ext uri="{FF2B5EF4-FFF2-40B4-BE49-F238E27FC236}">
                        <a16:creationId xmlns:a16="http://schemas.microsoft.com/office/drawing/2014/main" id="{2D28D4AF-7E9D-38FE-946E-0BC8425C515B}"/>
                      </a:ext>
                    </a:extLst>
                  </p:cNvPr>
                  <p:cNvSpPr/>
                  <p:nvPr/>
                </p:nvSpPr>
                <p:spPr>
                  <a:xfrm>
                    <a:off x="3481200" y="2006280"/>
                    <a:ext cx="17640" cy="35280"/>
                  </a:xfrm>
                  <a:custGeom>
                    <a:avLst/>
                    <a:gdLst/>
                    <a:ahLst/>
                    <a:cxnLst/>
                    <a:rect l="l" t="t" r="r" b="b"/>
                    <a:pathLst>
                      <a:path w="49" h="98" extrusionOk="0">
                        <a:moveTo>
                          <a:pt x="44" y="2"/>
                        </a:moveTo>
                        <a:cubicBezTo>
                          <a:pt x="25" y="30"/>
                          <a:pt x="15" y="64"/>
                          <a:pt x="1" y="95"/>
                        </a:cubicBezTo>
                        <a:cubicBezTo>
                          <a:pt x="-1" y="97"/>
                          <a:pt x="3" y="100"/>
                          <a:pt x="5" y="97"/>
                        </a:cubicBezTo>
                        <a:cubicBezTo>
                          <a:pt x="21" y="67"/>
                          <a:pt x="38" y="36"/>
                          <a:pt x="49" y="4"/>
                        </a:cubicBezTo>
                        <a:cubicBezTo>
                          <a:pt x="50" y="1"/>
                          <a:pt x="45" y="-1"/>
                          <a:pt x="4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0" name="Google Shape;1733;p47">
                    <a:extLst>
                      <a:ext uri="{FF2B5EF4-FFF2-40B4-BE49-F238E27FC236}">
                        <a16:creationId xmlns:a16="http://schemas.microsoft.com/office/drawing/2014/main" id="{942B2A08-094E-BA4A-162C-966F3309391D}"/>
                      </a:ext>
                    </a:extLst>
                  </p:cNvPr>
                  <p:cNvSpPr/>
                  <p:nvPr/>
                </p:nvSpPr>
                <p:spPr>
                  <a:xfrm>
                    <a:off x="3412800" y="2001240"/>
                    <a:ext cx="6120" cy="34920"/>
                  </a:xfrm>
                  <a:custGeom>
                    <a:avLst/>
                    <a:gdLst/>
                    <a:ahLst/>
                    <a:cxnLst/>
                    <a:rect l="l" t="t" r="r" b="b"/>
                    <a:pathLst>
                      <a:path w="17" h="97" extrusionOk="0">
                        <a:moveTo>
                          <a:pt x="10" y="3"/>
                        </a:moveTo>
                        <a:cubicBezTo>
                          <a:pt x="14" y="34"/>
                          <a:pt x="4" y="64"/>
                          <a:pt x="0" y="95"/>
                        </a:cubicBezTo>
                        <a:cubicBezTo>
                          <a:pt x="0" y="98"/>
                          <a:pt x="5" y="99"/>
                          <a:pt x="6" y="96"/>
                        </a:cubicBezTo>
                        <a:cubicBezTo>
                          <a:pt x="12" y="65"/>
                          <a:pt x="20" y="34"/>
                          <a:pt x="16" y="2"/>
                        </a:cubicBezTo>
                        <a:cubicBezTo>
                          <a:pt x="15" y="-1"/>
                          <a:pt x="10" y="0"/>
                          <a:pt x="1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1" name="Google Shape;1734;p47">
                    <a:extLst>
                      <a:ext uri="{FF2B5EF4-FFF2-40B4-BE49-F238E27FC236}">
                        <a16:creationId xmlns:a16="http://schemas.microsoft.com/office/drawing/2014/main" id="{07B9A8B9-17D9-3F26-AF51-D0B554BD6B99}"/>
                      </a:ext>
                    </a:extLst>
                  </p:cNvPr>
                  <p:cNvSpPr/>
                  <p:nvPr/>
                </p:nvSpPr>
                <p:spPr>
                  <a:xfrm>
                    <a:off x="3554280" y="2017800"/>
                    <a:ext cx="30960" cy="39960"/>
                  </a:xfrm>
                  <a:custGeom>
                    <a:avLst/>
                    <a:gdLst/>
                    <a:ahLst/>
                    <a:cxnLst/>
                    <a:rect l="l" t="t" r="r" b="b"/>
                    <a:pathLst>
                      <a:path w="86" h="111" extrusionOk="0">
                        <a:moveTo>
                          <a:pt x="85" y="9"/>
                        </a:moveTo>
                        <a:cubicBezTo>
                          <a:pt x="88" y="5"/>
                          <a:pt x="84" y="-2"/>
                          <a:pt x="79" y="1"/>
                        </a:cubicBezTo>
                        <a:cubicBezTo>
                          <a:pt x="45" y="27"/>
                          <a:pt x="5" y="63"/>
                          <a:pt x="0" y="108"/>
                        </a:cubicBezTo>
                        <a:cubicBezTo>
                          <a:pt x="0" y="112"/>
                          <a:pt x="6" y="113"/>
                          <a:pt x="7" y="109"/>
                        </a:cubicBezTo>
                        <a:cubicBezTo>
                          <a:pt x="17" y="66"/>
                          <a:pt x="59" y="42"/>
                          <a:pt x="8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2" name="Google Shape;1735;p47">
                    <a:extLst>
                      <a:ext uri="{FF2B5EF4-FFF2-40B4-BE49-F238E27FC236}">
                        <a16:creationId xmlns:a16="http://schemas.microsoft.com/office/drawing/2014/main" id="{681205DE-4F98-D14D-EF77-D0A7CDE9FCF7}"/>
                      </a:ext>
                    </a:extLst>
                  </p:cNvPr>
                  <p:cNvSpPr/>
                  <p:nvPr/>
                </p:nvSpPr>
                <p:spPr>
                  <a:xfrm>
                    <a:off x="3571560" y="2032920"/>
                    <a:ext cx="28440" cy="37440"/>
                  </a:xfrm>
                  <a:custGeom>
                    <a:avLst/>
                    <a:gdLst/>
                    <a:ahLst/>
                    <a:cxnLst/>
                    <a:rect l="l" t="t" r="r" b="b"/>
                    <a:pathLst>
                      <a:path w="79" h="104" extrusionOk="0">
                        <a:moveTo>
                          <a:pt x="75" y="1"/>
                        </a:moveTo>
                        <a:cubicBezTo>
                          <a:pt x="46" y="29"/>
                          <a:pt x="27" y="65"/>
                          <a:pt x="1" y="97"/>
                        </a:cubicBezTo>
                        <a:cubicBezTo>
                          <a:pt x="-2" y="101"/>
                          <a:pt x="3" y="107"/>
                          <a:pt x="7" y="103"/>
                        </a:cubicBezTo>
                        <a:cubicBezTo>
                          <a:pt x="38" y="75"/>
                          <a:pt x="52" y="35"/>
                          <a:pt x="79" y="5"/>
                        </a:cubicBezTo>
                        <a:cubicBezTo>
                          <a:pt x="81" y="2"/>
                          <a:pt x="78" y="-2"/>
                          <a:pt x="7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3" name="Google Shape;1736;p47">
                    <a:extLst>
                      <a:ext uri="{FF2B5EF4-FFF2-40B4-BE49-F238E27FC236}">
                        <a16:creationId xmlns:a16="http://schemas.microsoft.com/office/drawing/2014/main" id="{95B14762-B2BC-74FF-2011-55269F314B82}"/>
                      </a:ext>
                    </a:extLst>
                  </p:cNvPr>
                  <p:cNvSpPr/>
                  <p:nvPr/>
                </p:nvSpPr>
                <p:spPr>
                  <a:xfrm>
                    <a:off x="3610440" y="2055600"/>
                    <a:ext cx="29880" cy="34920"/>
                  </a:xfrm>
                  <a:custGeom>
                    <a:avLst/>
                    <a:gdLst/>
                    <a:ahLst/>
                    <a:cxnLst/>
                    <a:rect l="l" t="t" r="r" b="b"/>
                    <a:pathLst>
                      <a:path w="83" h="97" extrusionOk="0">
                        <a:moveTo>
                          <a:pt x="79" y="1"/>
                        </a:moveTo>
                        <a:cubicBezTo>
                          <a:pt x="51" y="29"/>
                          <a:pt x="26" y="62"/>
                          <a:pt x="1" y="93"/>
                        </a:cubicBezTo>
                        <a:cubicBezTo>
                          <a:pt x="0" y="95"/>
                          <a:pt x="3" y="99"/>
                          <a:pt x="5" y="96"/>
                        </a:cubicBezTo>
                        <a:cubicBezTo>
                          <a:pt x="31" y="66"/>
                          <a:pt x="55" y="33"/>
                          <a:pt x="83" y="4"/>
                        </a:cubicBezTo>
                        <a:cubicBezTo>
                          <a:pt x="85" y="2"/>
                          <a:pt x="81" y="-2"/>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4" name="Google Shape;1737;p47">
                    <a:extLst>
                      <a:ext uri="{FF2B5EF4-FFF2-40B4-BE49-F238E27FC236}">
                        <a16:creationId xmlns:a16="http://schemas.microsoft.com/office/drawing/2014/main" id="{0284B538-BD0A-32BE-B6EF-DA8E93C883A6}"/>
                      </a:ext>
                    </a:extLst>
                  </p:cNvPr>
                  <p:cNvSpPr/>
                  <p:nvPr/>
                </p:nvSpPr>
                <p:spPr>
                  <a:xfrm>
                    <a:off x="3621960" y="2123640"/>
                    <a:ext cx="13320" cy="35640"/>
                  </a:xfrm>
                  <a:custGeom>
                    <a:avLst/>
                    <a:gdLst/>
                    <a:ahLst/>
                    <a:cxnLst/>
                    <a:rect l="l" t="t" r="r" b="b"/>
                    <a:pathLst>
                      <a:path w="37" h="99" extrusionOk="0">
                        <a:moveTo>
                          <a:pt x="31" y="2"/>
                        </a:moveTo>
                        <a:cubicBezTo>
                          <a:pt x="27" y="34"/>
                          <a:pt x="13" y="64"/>
                          <a:pt x="1" y="94"/>
                        </a:cubicBezTo>
                        <a:cubicBezTo>
                          <a:pt x="-1" y="99"/>
                          <a:pt x="6" y="101"/>
                          <a:pt x="9" y="97"/>
                        </a:cubicBezTo>
                        <a:cubicBezTo>
                          <a:pt x="25" y="70"/>
                          <a:pt x="40" y="36"/>
                          <a:pt x="37" y="3"/>
                        </a:cubicBezTo>
                        <a:cubicBezTo>
                          <a:pt x="37" y="0"/>
                          <a:pt x="32" y="-1"/>
                          <a:pt x="3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5" name="Google Shape;1738;p47">
                    <a:extLst>
                      <a:ext uri="{FF2B5EF4-FFF2-40B4-BE49-F238E27FC236}">
                        <a16:creationId xmlns:a16="http://schemas.microsoft.com/office/drawing/2014/main" id="{B1DE2845-1C5D-9124-A61C-20AC215EB6F7}"/>
                      </a:ext>
                    </a:extLst>
                  </p:cNvPr>
                  <p:cNvSpPr/>
                  <p:nvPr/>
                </p:nvSpPr>
                <p:spPr>
                  <a:xfrm>
                    <a:off x="4123800" y="4454280"/>
                    <a:ext cx="5400" cy="7200"/>
                  </a:xfrm>
                  <a:custGeom>
                    <a:avLst/>
                    <a:gdLst/>
                    <a:ahLst/>
                    <a:cxnLst/>
                    <a:rect l="l" t="t" r="r" b="b"/>
                    <a:pathLst>
                      <a:path w="15" h="20" extrusionOk="0">
                        <a:moveTo>
                          <a:pt x="4" y="19"/>
                        </a:moveTo>
                        <a:cubicBezTo>
                          <a:pt x="8" y="14"/>
                          <a:pt x="11" y="9"/>
                          <a:pt x="15" y="4"/>
                        </a:cubicBezTo>
                        <a:cubicBezTo>
                          <a:pt x="17" y="2"/>
                          <a:pt x="14" y="-2"/>
                          <a:pt x="12" y="1"/>
                        </a:cubicBezTo>
                        <a:cubicBezTo>
                          <a:pt x="7" y="6"/>
                          <a:pt x="5" y="11"/>
                          <a:pt x="1" y="16"/>
                        </a:cubicBezTo>
                        <a:cubicBezTo>
                          <a:pt x="-1" y="18"/>
                          <a:pt x="2" y="21"/>
                          <a:pt x="4"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6" name="Google Shape;1739;p47">
                    <a:extLst>
                      <a:ext uri="{FF2B5EF4-FFF2-40B4-BE49-F238E27FC236}">
                        <a16:creationId xmlns:a16="http://schemas.microsoft.com/office/drawing/2014/main" id="{C45F7DC3-7155-9D40-CC59-CAF4AD8F2F02}"/>
                      </a:ext>
                    </a:extLst>
                  </p:cNvPr>
                  <p:cNvSpPr/>
                  <p:nvPr/>
                </p:nvSpPr>
                <p:spPr>
                  <a:xfrm>
                    <a:off x="4195440" y="4207320"/>
                    <a:ext cx="54000" cy="68400"/>
                  </a:xfrm>
                  <a:custGeom>
                    <a:avLst/>
                    <a:gdLst/>
                    <a:ahLst/>
                    <a:cxnLst/>
                    <a:rect l="l" t="t" r="r" b="b"/>
                    <a:pathLst>
                      <a:path w="150" h="190" extrusionOk="0">
                        <a:moveTo>
                          <a:pt x="6" y="189"/>
                        </a:moveTo>
                        <a:cubicBezTo>
                          <a:pt x="55" y="129"/>
                          <a:pt x="115" y="76"/>
                          <a:pt x="150" y="6"/>
                        </a:cubicBezTo>
                        <a:cubicBezTo>
                          <a:pt x="152" y="1"/>
                          <a:pt x="145" y="-3"/>
                          <a:pt x="142" y="2"/>
                        </a:cubicBezTo>
                        <a:cubicBezTo>
                          <a:pt x="99" y="66"/>
                          <a:pt x="47" y="122"/>
                          <a:pt x="1" y="184"/>
                        </a:cubicBezTo>
                        <a:cubicBezTo>
                          <a:pt x="-2" y="187"/>
                          <a:pt x="4" y="192"/>
                          <a:pt x="7" y="189"/>
                        </a:cubicBezTo>
                        <a:lnTo>
                          <a:pt x="6" y="189"/>
                        </a:lnTo>
                        <a:close/>
                      </a:path>
                    </a:pathLst>
                  </a:custGeom>
                  <a:solidFill>
                    <a:schemeClr val="dk1"/>
                  </a:solidFill>
                  <a:ln>
                    <a:noFill/>
                  </a:ln>
                </p:spPr>
                <p:txBody>
                  <a:bodyPr spcFirstLastPara="1" wrap="square" lIns="90000" tIns="23400" rIns="90000" bIns="23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7" name="Google Shape;1740;p47">
                    <a:extLst>
                      <a:ext uri="{FF2B5EF4-FFF2-40B4-BE49-F238E27FC236}">
                        <a16:creationId xmlns:a16="http://schemas.microsoft.com/office/drawing/2014/main" id="{4F72EECA-04D9-4783-DF7F-33847B1E9E60}"/>
                      </a:ext>
                    </a:extLst>
                  </p:cNvPr>
                  <p:cNvSpPr/>
                  <p:nvPr/>
                </p:nvSpPr>
                <p:spPr>
                  <a:xfrm>
                    <a:off x="4259880" y="4147560"/>
                    <a:ext cx="16560" cy="29520"/>
                  </a:xfrm>
                  <a:custGeom>
                    <a:avLst/>
                    <a:gdLst/>
                    <a:ahLst/>
                    <a:cxnLst/>
                    <a:rect l="l" t="t" r="r" b="b"/>
                    <a:pathLst>
                      <a:path w="46" h="82" extrusionOk="0">
                        <a:moveTo>
                          <a:pt x="6" y="80"/>
                        </a:moveTo>
                        <a:cubicBezTo>
                          <a:pt x="22" y="56"/>
                          <a:pt x="32" y="29"/>
                          <a:pt x="46" y="4"/>
                        </a:cubicBezTo>
                        <a:cubicBezTo>
                          <a:pt x="47" y="1"/>
                          <a:pt x="43" y="-2"/>
                          <a:pt x="41" y="1"/>
                        </a:cubicBezTo>
                        <a:cubicBezTo>
                          <a:pt x="27" y="26"/>
                          <a:pt x="16" y="53"/>
                          <a:pt x="1" y="78"/>
                        </a:cubicBezTo>
                        <a:cubicBezTo>
                          <a:pt x="-1" y="81"/>
                          <a:pt x="4" y="83"/>
                          <a:pt x="6"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8" name="Google Shape;1741;p47">
                    <a:extLst>
                      <a:ext uri="{FF2B5EF4-FFF2-40B4-BE49-F238E27FC236}">
                        <a16:creationId xmlns:a16="http://schemas.microsoft.com/office/drawing/2014/main" id="{1FDF6EFB-818F-A1AA-E01F-65C71726A006}"/>
                      </a:ext>
                    </a:extLst>
                  </p:cNvPr>
                  <p:cNvSpPr/>
                  <p:nvPr/>
                </p:nvSpPr>
                <p:spPr>
                  <a:xfrm>
                    <a:off x="4259520" y="4131720"/>
                    <a:ext cx="9360" cy="20520"/>
                  </a:xfrm>
                  <a:custGeom>
                    <a:avLst/>
                    <a:gdLst/>
                    <a:ahLst/>
                    <a:cxnLst/>
                    <a:rect l="l" t="t" r="r" b="b"/>
                    <a:pathLst>
                      <a:path w="26" h="57" extrusionOk="0">
                        <a:moveTo>
                          <a:pt x="7" y="56"/>
                        </a:moveTo>
                        <a:cubicBezTo>
                          <a:pt x="19" y="40"/>
                          <a:pt x="25" y="22"/>
                          <a:pt x="26" y="3"/>
                        </a:cubicBezTo>
                        <a:cubicBezTo>
                          <a:pt x="26" y="-1"/>
                          <a:pt x="19" y="-1"/>
                          <a:pt x="19" y="3"/>
                        </a:cubicBezTo>
                        <a:cubicBezTo>
                          <a:pt x="18" y="21"/>
                          <a:pt x="11" y="37"/>
                          <a:pt x="1" y="52"/>
                        </a:cubicBezTo>
                        <a:cubicBezTo>
                          <a:pt x="-2" y="56"/>
                          <a:pt x="4" y="59"/>
                          <a:pt x="7"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9" name="Google Shape;1742;p47">
                    <a:extLst>
                      <a:ext uri="{FF2B5EF4-FFF2-40B4-BE49-F238E27FC236}">
                        <a16:creationId xmlns:a16="http://schemas.microsoft.com/office/drawing/2014/main" id="{B30632DB-A7D8-2A60-D890-AFC20568250C}"/>
                      </a:ext>
                    </a:extLst>
                  </p:cNvPr>
                  <p:cNvSpPr/>
                  <p:nvPr/>
                </p:nvSpPr>
                <p:spPr>
                  <a:xfrm>
                    <a:off x="4395960" y="3441960"/>
                    <a:ext cx="43920" cy="141120"/>
                  </a:xfrm>
                  <a:custGeom>
                    <a:avLst/>
                    <a:gdLst/>
                    <a:ahLst/>
                    <a:cxnLst/>
                    <a:rect l="l" t="t" r="r" b="b"/>
                    <a:pathLst>
                      <a:path w="122" h="392" extrusionOk="0">
                        <a:moveTo>
                          <a:pt x="114" y="389"/>
                        </a:moveTo>
                        <a:cubicBezTo>
                          <a:pt x="114" y="393"/>
                          <a:pt x="119" y="392"/>
                          <a:pt x="120" y="389"/>
                        </a:cubicBezTo>
                        <a:cubicBezTo>
                          <a:pt x="136" y="247"/>
                          <a:pt x="53" y="130"/>
                          <a:pt x="8" y="2"/>
                        </a:cubicBezTo>
                        <a:cubicBezTo>
                          <a:pt x="6" y="-3"/>
                          <a:pt x="0" y="-1"/>
                          <a:pt x="0" y="4"/>
                        </a:cubicBezTo>
                        <a:cubicBezTo>
                          <a:pt x="20" y="140"/>
                          <a:pt x="121" y="247"/>
                          <a:pt x="114" y="38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0" name="Google Shape;1743;p47">
                    <a:extLst>
                      <a:ext uri="{FF2B5EF4-FFF2-40B4-BE49-F238E27FC236}">
                        <a16:creationId xmlns:a16="http://schemas.microsoft.com/office/drawing/2014/main" id="{C07EDFF2-EF61-F737-2C13-A13692EF4713}"/>
                      </a:ext>
                    </a:extLst>
                  </p:cNvPr>
                  <p:cNvSpPr/>
                  <p:nvPr/>
                </p:nvSpPr>
                <p:spPr>
                  <a:xfrm>
                    <a:off x="4388040" y="3417120"/>
                    <a:ext cx="28800" cy="45720"/>
                  </a:xfrm>
                  <a:custGeom>
                    <a:avLst/>
                    <a:gdLst/>
                    <a:ahLst/>
                    <a:cxnLst/>
                    <a:rect l="l" t="t" r="r" b="b"/>
                    <a:pathLst>
                      <a:path w="80" h="127" extrusionOk="0">
                        <a:moveTo>
                          <a:pt x="80" y="122"/>
                        </a:moveTo>
                        <a:cubicBezTo>
                          <a:pt x="63" y="78"/>
                          <a:pt x="33" y="40"/>
                          <a:pt x="7" y="1"/>
                        </a:cubicBezTo>
                        <a:cubicBezTo>
                          <a:pt x="5" y="-3"/>
                          <a:pt x="-1" y="1"/>
                          <a:pt x="1" y="4"/>
                        </a:cubicBezTo>
                        <a:cubicBezTo>
                          <a:pt x="26" y="44"/>
                          <a:pt x="54" y="82"/>
                          <a:pt x="74" y="125"/>
                        </a:cubicBezTo>
                        <a:cubicBezTo>
                          <a:pt x="76" y="128"/>
                          <a:pt x="82" y="126"/>
                          <a:pt x="80" y="122"/>
                        </a:cubicBezTo>
                        <a:close/>
                      </a:path>
                    </a:pathLst>
                  </a:custGeom>
                  <a:solidFill>
                    <a:schemeClr val="dk1"/>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1" name="Google Shape;1744;p47">
                    <a:extLst>
                      <a:ext uri="{FF2B5EF4-FFF2-40B4-BE49-F238E27FC236}">
                        <a16:creationId xmlns:a16="http://schemas.microsoft.com/office/drawing/2014/main" id="{A1660C2E-FEC1-E3D2-FA7E-8EA8236A3633}"/>
                      </a:ext>
                    </a:extLst>
                  </p:cNvPr>
                  <p:cNvSpPr/>
                  <p:nvPr/>
                </p:nvSpPr>
                <p:spPr>
                  <a:xfrm>
                    <a:off x="4400280" y="3421440"/>
                    <a:ext cx="21240" cy="36720"/>
                  </a:xfrm>
                  <a:custGeom>
                    <a:avLst/>
                    <a:gdLst/>
                    <a:ahLst/>
                    <a:cxnLst/>
                    <a:rect l="l" t="t" r="r" b="b"/>
                    <a:pathLst>
                      <a:path w="59" h="102" extrusionOk="0">
                        <a:moveTo>
                          <a:pt x="49" y="99"/>
                        </a:moveTo>
                        <a:cubicBezTo>
                          <a:pt x="52" y="104"/>
                          <a:pt x="61" y="100"/>
                          <a:pt x="59" y="95"/>
                        </a:cubicBezTo>
                        <a:cubicBezTo>
                          <a:pt x="45" y="63"/>
                          <a:pt x="27" y="33"/>
                          <a:pt x="12" y="2"/>
                        </a:cubicBezTo>
                        <a:cubicBezTo>
                          <a:pt x="9" y="-4"/>
                          <a:pt x="-2" y="1"/>
                          <a:pt x="1" y="7"/>
                        </a:cubicBezTo>
                        <a:cubicBezTo>
                          <a:pt x="14" y="39"/>
                          <a:pt x="34" y="68"/>
                          <a:pt x="49" y="9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2" name="Google Shape;1745;p47">
                    <a:extLst>
                      <a:ext uri="{FF2B5EF4-FFF2-40B4-BE49-F238E27FC236}">
                        <a16:creationId xmlns:a16="http://schemas.microsoft.com/office/drawing/2014/main" id="{24FE1E06-4577-4133-4B5A-3E1F01F048B3}"/>
                      </a:ext>
                    </a:extLst>
                  </p:cNvPr>
                  <p:cNvSpPr/>
                  <p:nvPr/>
                </p:nvSpPr>
                <p:spPr>
                  <a:xfrm>
                    <a:off x="4395240" y="3706920"/>
                    <a:ext cx="36000" cy="155160"/>
                  </a:xfrm>
                  <a:custGeom>
                    <a:avLst/>
                    <a:gdLst/>
                    <a:ahLst/>
                    <a:cxnLst/>
                    <a:rect l="l" t="t" r="r" b="b"/>
                    <a:pathLst>
                      <a:path w="100" h="431" extrusionOk="0">
                        <a:moveTo>
                          <a:pt x="10" y="429"/>
                        </a:moveTo>
                        <a:cubicBezTo>
                          <a:pt x="51" y="377"/>
                          <a:pt x="69" y="317"/>
                          <a:pt x="79" y="252"/>
                        </a:cubicBezTo>
                        <a:cubicBezTo>
                          <a:pt x="93" y="170"/>
                          <a:pt x="68" y="82"/>
                          <a:pt x="100" y="4"/>
                        </a:cubicBezTo>
                        <a:cubicBezTo>
                          <a:pt x="102" y="0"/>
                          <a:pt x="96" y="-2"/>
                          <a:pt x="94" y="1"/>
                        </a:cubicBezTo>
                        <a:cubicBezTo>
                          <a:pt x="66" y="52"/>
                          <a:pt x="68" y="113"/>
                          <a:pt x="68" y="170"/>
                        </a:cubicBezTo>
                        <a:cubicBezTo>
                          <a:pt x="67" y="255"/>
                          <a:pt x="52" y="353"/>
                          <a:pt x="2" y="423"/>
                        </a:cubicBezTo>
                        <a:cubicBezTo>
                          <a:pt x="-2" y="427"/>
                          <a:pt x="6" y="433"/>
                          <a:pt x="10" y="42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3" name="Google Shape;1746;p47">
                    <a:extLst>
                      <a:ext uri="{FF2B5EF4-FFF2-40B4-BE49-F238E27FC236}">
                        <a16:creationId xmlns:a16="http://schemas.microsoft.com/office/drawing/2014/main" id="{2D983482-3EE0-12F5-1C13-FF95228715FC}"/>
                      </a:ext>
                    </a:extLst>
                  </p:cNvPr>
                  <p:cNvSpPr/>
                  <p:nvPr/>
                </p:nvSpPr>
                <p:spPr>
                  <a:xfrm>
                    <a:off x="4409640" y="3756960"/>
                    <a:ext cx="3240" cy="38520"/>
                  </a:xfrm>
                  <a:custGeom>
                    <a:avLst/>
                    <a:gdLst/>
                    <a:ahLst/>
                    <a:cxnLst/>
                    <a:rect l="l" t="t" r="r" b="b"/>
                    <a:pathLst>
                      <a:path w="9" h="107" extrusionOk="0">
                        <a:moveTo>
                          <a:pt x="8" y="104"/>
                        </a:moveTo>
                        <a:cubicBezTo>
                          <a:pt x="12" y="70"/>
                          <a:pt x="9" y="35"/>
                          <a:pt x="5" y="2"/>
                        </a:cubicBezTo>
                        <a:cubicBezTo>
                          <a:pt x="4" y="-1"/>
                          <a:pt x="0" y="-1"/>
                          <a:pt x="0" y="2"/>
                        </a:cubicBezTo>
                        <a:cubicBezTo>
                          <a:pt x="3" y="36"/>
                          <a:pt x="0" y="70"/>
                          <a:pt x="4" y="104"/>
                        </a:cubicBezTo>
                        <a:cubicBezTo>
                          <a:pt x="4" y="107"/>
                          <a:pt x="8" y="107"/>
                          <a:pt x="8" y="10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4" name="Google Shape;1747;p47">
                    <a:extLst>
                      <a:ext uri="{FF2B5EF4-FFF2-40B4-BE49-F238E27FC236}">
                        <a16:creationId xmlns:a16="http://schemas.microsoft.com/office/drawing/2014/main" id="{E5B3D7DC-A32F-1ABA-5B7E-2AEB6E894F7D}"/>
                      </a:ext>
                    </a:extLst>
                  </p:cNvPr>
                  <p:cNvSpPr/>
                  <p:nvPr/>
                </p:nvSpPr>
                <p:spPr>
                  <a:xfrm>
                    <a:off x="4398480" y="3783960"/>
                    <a:ext cx="5760" cy="27720"/>
                  </a:xfrm>
                  <a:custGeom>
                    <a:avLst/>
                    <a:gdLst/>
                    <a:ahLst/>
                    <a:cxnLst/>
                    <a:rect l="l" t="t" r="r" b="b"/>
                    <a:pathLst>
                      <a:path w="16" h="77" extrusionOk="0">
                        <a:moveTo>
                          <a:pt x="16" y="73"/>
                        </a:moveTo>
                        <a:cubicBezTo>
                          <a:pt x="17" y="50"/>
                          <a:pt x="18" y="22"/>
                          <a:pt x="7" y="2"/>
                        </a:cubicBezTo>
                        <a:cubicBezTo>
                          <a:pt x="5" y="-2"/>
                          <a:pt x="0" y="1"/>
                          <a:pt x="1" y="4"/>
                        </a:cubicBezTo>
                        <a:cubicBezTo>
                          <a:pt x="6" y="27"/>
                          <a:pt x="6" y="50"/>
                          <a:pt x="8" y="73"/>
                        </a:cubicBezTo>
                        <a:cubicBezTo>
                          <a:pt x="8" y="78"/>
                          <a:pt x="15" y="78"/>
                          <a:pt x="16" y="7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5" name="Google Shape;1748;p47">
                    <a:extLst>
                      <a:ext uri="{FF2B5EF4-FFF2-40B4-BE49-F238E27FC236}">
                        <a16:creationId xmlns:a16="http://schemas.microsoft.com/office/drawing/2014/main" id="{A5D3D856-4649-5987-0EC2-06021AE84918}"/>
                      </a:ext>
                    </a:extLst>
                  </p:cNvPr>
                  <p:cNvSpPr/>
                  <p:nvPr/>
                </p:nvSpPr>
                <p:spPr>
                  <a:xfrm>
                    <a:off x="4808160" y="4089960"/>
                    <a:ext cx="31680" cy="60840"/>
                  </a:xfrm>
                  <a:custGeom>
                    <a:avLst/>
                    <a:gdLst/>
                    <a:ahLst/>
                    <a:cxnLst/>
                    <a:rect l="l" t="t" r="r" b="b"/>
                    <a:pathLst>
                      <a:path w="88" h="169" extrusionOk="0">
                        <a:moveTo>
                          <a:pt x="4" y="168"/>
                        </a:moveTo>
                        <a:cubicBezTo>
                          <a:pt x="48" y="119"/>
                          <a:pt x="74" y="66"/>
                          <a:pt x="88" y="3"/>
                        </a:cubicBezTo>
                        <a:cubicBezTo>
                          <a:pt x="89" y="0"/>
                          <a:pt x="85" y="-1"/>
                          <a:pt x="85" y="1"/>
                        </a:cubicBezTo>
                        <a:cubicBezTo>
                          <a:pt x="68" y="61"/>
                          <a:pt x="38" y="116"/>
                          <a:pt x="1" y="165"/>
                        </a:cubicBezTo>
                        <a:cubicBezTo>
                          <a:pt x="-1" y="167"/>
                          <a:pt x="3" y="169"/>
                          <a:pt x="4" y="168"/>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6" name="Google Shape;1749;p47">
                    <a:extLst>
                      <a:ext uri="{FF2B5EF4-FFF2-40B4-BE49-F238E27FC236}">
                        <a16:creationId xmlns:a16="http://schemas.microsoft.com/office/drawing/2014/main" id="{70A7BCC3-1777-D8A4-A2DA-0179AA57BAD5}"/>
                      </a:ext>
                    </a:extLst>
                  </p:cNvPr>
                  <p:cNvSpPr/>
                  <p:nvPr/>
                </p:nvSpPr>
                <p:spPr>
                  <a:xfrm>
                    <a:off x="4798800" y="4110840"/>
                    <a:ext cx="20520" cy="39600"/>
                  </a:xfrm>
                  <a:custGeom>
                    <a:avLst/>
                    <a:gdLst/>
                    <a:ahLst/>
                    <a:cxnLst/>
                    <a:rect l="l" t="t" r="r" b="b"/>
                    <a:pathLst>
                      <a:path w="57" h="110" extrusionOk="0">
                        <a:moveTo>
                          <a:pt x="51" y="2"/>
                        </a:moveTo>
                        <a:cubicBezTo>
                          <a:pt x="37" y="38"/>
                          <a:pt x="22" y="73"/>
                          <a:pt x="1" y="107"/>
                        </a:cubicBezTo>
                        <a:cubicBezTo>
                          <a:pt x="0" y="109"/>
                          <a:pt x="4" y="111"/>
                          <a:pt x="5" y="109"/>
                        </a:cubicBezTo>
                        <a:cubicBezTo>
                          <a:pt x="28" y="77"/>
                          <a:pt x="42" y="40"/>
                          <a:pt x="57" y="3"/>
                        </a:cubicBezTo>
                        <a:cubicBezTo>
                          <a:pt x="58" y="0"/>
                          <a:pt x="53" y="-2"/>
                          <a:pt x="51"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7" name="Google Shape;1750;p47">
                    <a:extLst>
                      <a:ext uri="{FF2B5EF4-FFF2-40B4-BE49-F238E27FC236}">
                        <a16:creationId xmlns:a16="http://schemas.microsoft.com/office/drawing/2014/main" id="{8088AEC6-1468-FC70-002B-47928A51B252}"/>
                      </a:ext>
                    </a:extLst>
                  </p:cNvPr>
                  <p:cNvSpPr/>
                  <p:nvPr/>
                </p:nvSpPr>
                <p:spPr>
                  <a:xfrm>
                    <a:off x="4775040" y="4133880"/>
                    <a:ext cx="17280" cy="34200"/>
                  </a:xfrm>
                  <a:custGeom>
                    <a:avLst/>
                    <a:gdLst/>
                    <a:ahLst/>
                    <a:cxnLst/>
                    <a:rect l="l" t="t" r="r" b="b"/>
                    <a:pathLst>
                      <a:path w="48" h="95" extrusionOk="0">
                        <a:moveTo>
                          <a:pt x="40" y="3"/>
                        </a:moveTo>
                        <a:cubicBezTo>
                          <a:pt x="32" y="35"/>
                          <a:pt x="21" y="64"/>
                          <a:pt x="1" y="90"/>
                        </a:cubicBezTo>
                        <a:cubicBezTo>
                          <a:pt x="-2" y="93"/>
                          <a:pt x="4" y="97"/>
                          <a:pt x="6" y="94"/>
                        </a:cubicBezTo>
                        <a:cubicBezTo>
                          <a:pt x="29" y="68"/>
                          <a:pt x="40" y="38"/>
                          <a:pt x="48" y="5"/>
                        </a:cubicBezTo>
                        <a:cubicBezTo>
                          <a:pt x="49" y="0"/>
                          <a:pt x="41" y="-2"/>
                          <a:pt x="4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8" name="Google Shape;1751;p47">
                    <a:extLst>
                      <a:ext uri="{FF2B5EF4-FFF2-40B4-BE49-F238E27FC236}">
                        <a16:creationId xmlns:a16="http://schemas.microsoft.com/office/drawing/2014/main" id="{0C508511-C9A0-90CA-EFEC-E4FEB666750D}"/>
                      </a:ext>
                    </a:extLst>
                  </p:cNvPr>
                  <p:cNvSpPr/>
                  <p:nvPr/>
                </p:nvSpPr>
                <p:spPr>
                  <a:xfrm>
                    <a:off x="4716720" y="3921480"/>
                    <a:ext cx="13320" cy="127080"/>
                  </a:xfrm>
                  <a:custGeom>
                    <a:avLst/>
                    <a:gdLst/>
                    <a:ahLst/>
                    <a:cxnLst/>
                    <a:rect l="l" t="t" r="r" b="b"/>
                    <a:pathLst>
                      <a:path w="37" h="353" extrusionOk="0">
                        <a:moveTo>
                          <a:pt x="8" y="350"/>
                        </a:moveTo>
                        <a:cubicBezTo>
                          <a:pt x="4" y="234"/>
                          <a:pt x="49" y="119"/>
                          <a:pt x="35" y="4"/>
                        </a:cubicBezTo>
                        <a:cubicBezTo>
                          <a:pt x="35" y="-1"/>
                          <a:pt x="27" y="-3"/>
                          <a:pt x="26" y="3"/>
                        </a:cubicBezTo>
                        <a:cubicBezTo>
                          <a:pt x="11" y="115"/>
                          <a:pt x="-6" y="236"/>
                          <a:pt x="3" y="350"/>
                        </a:cubicBezTo>
                        <a:cubicBezTo>
                          <a:pt x="3" y="353"/>
                          <a:pt x="8" y="353"/>
                          <a:pt x="8" y="35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9" name="Google Shape;1752;p47">
                    <a:extLst>
                      <a:ext uri="{FF2B5EF4-FFF2-40B4-BE49-F238E27FC236}">
                        <a16:creationId xmlns:a16="http://schemas.microsoft.com/office/drawing/2014/main" id="{06ADDEBF-E2B3-70FE-0BC6-8C61F6B8F3AB}"/>
                      </a:ext>
                    </a:extLst>
                  </p:cNvPr>
                  <p:cNvSpPr/>
                  <p:nvPr/>
                </p:nvSpPr>
                <p:spPr>
                  <a:xfrm>
                    <a:off x="4723920" y="3890520"/>
                    <a:ext cx="3600" cy="20160"/>
                  </a:xfrm>
                  <a:custGeom>
                    <a:avLst/>
                    <a:gdLst/>
                    <a:ahLst/>
                    <a:cxnLst/>
                    <a:rect l="l" t="t" r="r" b="b"/>
                    <a:pathLst>
                      <a:path w="10" h="56" extrusionOk="0">
                        <a:moveTo>
                          <a:pt x="10" y="53"/>
                        </a:moveTo>
                        <a:cubicBezTo>
                          <a:pt x="11" y="36"/>
                          <a:pt x="10" y="19"/>
                          <a:pt x="6" y="2"/>
                        </a:cubicBezTo>
                        <a:cubicBezTo>
                          <a:pt x="6" y="-2"/>
                          <a:pt x="0" y="0"/>
                          <a:pt x="1" y="3"/>
                        </a:cubicBezTo>
                        <a:cubicBezTo>
                          <a:pt x="4" y="20"/>
                          <a:pt x="4" y="37"/>
                          <a:pt x="4" y="53"/>
                        </a:cubicBezTo>
                        <a:cubicBezTo>
                          <a:pt x="4" y="57"/>
                          <a:pt x="10" y="57"/>
                          <a:pt x="10"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0" name="Google Shape;1753;p47">
                    <a:extLst>
                      <a:ext uri="{FF2B5EF4-FFF2-40B4-BE49-F238E27FC236}">
                        <a16:creationId xmlns:a16="http://schemas.microsoft.com/office/drawing/2014/main" id="{777DA21F-22D5-D62A-0BAA-2DCB64EED5D5}"/>
                      </a:ext>
                    </a:extLst>
                  </p:cNvPr>
                  <p:cNvSpPr/>
                  <p:nvPr/>
                </p:nvSpPr>
                <p:spPr>
                  <a:xfrm>
                    <a:off x="4700520" y="4083840"/>
                    <a:ext cx="44280" cy="142920"/>
                  </a:xfrm>
                  <a:custGeom>
                    <a:avLst/>
                    <a:gdLst/>
                    <a:ahLst/>
                    <a:cxnLst/>
                    <a:rect l="l" t="t" r="r" b="b"/>
                    <a:pathLst>
                      <a:path w="123" h="397" extrusionOk="0">
                        <a:moveTo>
                          <a:pt x="5" y="395"/>
                        </a:moveTo>
                        <a:cubicBezTo>
                          <a:pt x="46" y="272"/>
                          <a:pt x="139" y="138"/>
                          <a:pt x="121" y="3"/>
                        </a:cubicBezTo>
                        <a:cubicBezTo>
                          <a:pt x="120" y="-3"/>
                          <a:pt x="111" y="-1"/>
                          <a:pt x="111" y="5"/>
                        </a:cubicBezTo>
                        <a:cubicBezTo>
                          <a:pt x="103" y="72"/>
                          <a:pt x="89" y="136"/>
                          <a:pt x="67" y="200"/>
                        </a:cubicBezTo>
                        <a:cubicBezTo>
                          <a:pt x="45" y="265"/>
                          <a:pt x="20" y="328"/>
                          <a:pt x="1" y="393"/>
                        </a:cubicBezTo>
                        <a:cubicBezTo>
                          <a:pt x="0" y="396"/>
                          <a:pt x="4" y="398"/>
                          <a:pt x="5" y="39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1" name="Google Shape;1754;p47">
                    <a:extLst>
                      <a:ext uri="{FF2B5EF4-FFF2-40B4-BE49-F238E27FC236}">
                        <a16:creationId xmlns:a16="http://schemas.microsoft.com/office/drawing/2014/main" id="{C8707556-426E-2ED8-B430-9AC30B7BBECB}"/>
                      </a:ext>
                    </a:extLst>
                  </p:cNvPr>
                  <p:cNvSpPr/>
                  <p:nvPr/>
                </p:nvSpPr>
                <p:spPr>
                  <a:xfrm>
                    <a:off x="4719960" y="4062600"/>
                    <a:ext cx="15120" cy="50040"/>
                  </a:xfrm>
                  <a:custGeom>
                    <a:avLst/>
                    <a:gdLst/>
                    <a:ahLst/>
                    <a:cxnLst/>
                    <a:rect l="l" t="t" r="r" b="b"/>
                    <a:pathLst>
                      <a:path w="42" h="139" extrusionOk="0">
                        <a:moveTo>
                          <a:pt x="6" y="138"/>
                        </a:moveTo>
                        <a:cubicBezTo>
                          <a:pt x="26" y="94"/>
                          <a:pt x="46" y="51"/>
                          <a:pt x="42" y="2"/>
                        </a:cubicBezTo>
                        <a:cubicBezTo>
                          <a:pt x="42" y="-1"/>
                          <a:pt x="38" y="-1"/>
                          <a:pt x="38" y="2"/>
                        </a:cubicBezTo>
                        <a:cubicBezTo>
                          <a:pt x="39" y="50"/>
                          <a:pt x="18" y="92"/>
                          <a:pt x="1" y="136"/>
                        </a:cubicBezTo>
                        <a:cubicBezTo>
                          <a:pt x="0" y="138"/>
                          <a:pt x="5" y="140"/>
                          <a:pt x="6" y="138"/>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2" name="Google Shape;1755;p47">
                    <a:extLst>
                      <a:ext uri="{FF2B5EF4-FFF2-40B4-BE49-F238E27FC236}">
                        <a16:creationId xmlns:a16="http://schemas.microsoft.com/office/drawing/2014/main" id="{8DCA147B-7B9D-26B8-3DEA-D710400CEE3B}"/>
                      </a:ext>
                    </a:extLst>
                  </p:cNvPr>
                  <p:cNvSpPr/>
                  <p:nvPr/>
                </p:nvSpPr>
                <p:spPr>
                  <a:xfrm>
                    <a:off x="4674960" y="4186800"/>
                    <a:ext cx="84960" cy="113760"/>
                  </a:xfrm>
                  <a:custGeom>
                    <a:avLst/>
                    <a:gdLst/>
                    <a:ahLst/>
                    <a:cxnLst/>
                    <a:rect l="l" t="t" r="r" b="b"/>
                    <a:pathLst>
                      <a:path w="236" h="316" extrusionOk="0">
                        <a:moveTo>
                          <a:pt x="232" y="1"/>
                        </a:moveTo>
                        <a:cubicBezTo>
                          <a:pt x="159" y="107"/>
                          <a:pt x="70" y="202"/>
                          <a:pt x="1" y="310"/>
                        </a:cubicBezTo>
                        <a:cubicBezTo>
                          <a:pt x="-1" y="314"/>
                          <a:pt x="5" y="318"/>
                          <a:pt x="8" y="315"/>
                        </a:cubicBezTo>
                        <a:cubicBezTo>
                          <a:pt x="93" y="219"/>
                          <a:pt x="171" y="114"/>
                          <a:pt x="236" y="4"/>
                        </a:cubicBezTo>
                        <a:cubicBezTo>
                          <a:pt x="238" y="1"/>
                          <a:pt x="234" y="-1"/>
                          <a:pt x="23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3" name="Google Shape;1756;p47">
                    <a:extLst>
                      <a:ext uri="{FF2B5EF4-FFF2-40B4-BE49-F238E27FC236}">
                        <a16:creationId xmlns:a16="http://schemas.microsoft.com/office/drawing/2014/main" id="{1C3437E6-5711-36C9-9E2E-EB21C3787BB0}"/>
                      </a:ext>
                    </a:extLst>
                  </p:cNvPr>
                  <p:cNvSpPr/>
                  <p:nvPr/>
                </p:nvSpPr>
                <p:spPr>
                  <a:xfrm>
                    <a:off x="4800240" y="3913200"/>
                    <a:ext cx="61920" cy="186120"/>
                  </a:xfrm>
                  <a:custGeom>
                    <a:avLst/>
                    <a:gdLst/>
                    <a:ahLst/>
                    <a:cxnLst/>
                    <a:rect l="l" t="t" r="r" b="b"/>
                    <a:pathLst>
                      <a:path w="172" h="517" extrusionOk="0">
                        <a:moveTo>
                          <a:pt x="169" y="1"/>
                        </a:moveTo>
                        <a:cubicBezTo>
                          <a:pt x="137" y="73"/>
                          <a:pt x="137" y="155"/>
                          <a:pt x="116" y="231"/>
                        </a:cubicBezTo>
                        <a:cubicBezTo>
                          <a:pt x="90" y="329"/>
                          <a:pt x="43" y="422"/>
                          <a:pt x="1" y="514"/>
                        </a:cubicBezTo>
                        <a:cubicBezTo>
                          <a:pt x="0" y="516"/>
                          <a:pt x="3" y="518"/>
                          <a:pt x="4" y="516"/>
                        </a:cubicBezTo>
                        <a:cubicBezTo>
                          <a:pt x="47" y="432"/>
                          <a:pt x="92" y="350"/>
                          <a:pt x="122" y="260"/>
                        </a:cubicBezTo>
                        <a:cubicBezTo>
                          <a:pt x="150" y="176"/>
                          <a:pt x="148" y="87"/>
                          <a:pt x="172" y="2"/>
                        </a:cubicBezTo>
                        <a:cubicBezTo>
                          <a:pt x="172" y="0"/>
                          <a:pt x="170" y="-1"/>
                          <a:pt x="169"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4" name="Google Shape;1757;p47">
                    <a:extLst>
                      <a:ext uri="{FF2B5EF4-FFF2-40B4-BE49-F238E27FC236}">
                        <a16:creationId xmlns:a16="http://schemas.microsoft.com/office/drawing/2014/main" id="{E1A41DBD-74D6-C0BB-5845-0695F302AA97}"/>
                      </a:ext>
                    </a:extLst>
                  </p:cNvPr>
                  <p:cNvSpPr/>
                  <p:nvPr/>
                </p:nvSpPr>
                <p:spPr>
                  <a:xfrm>
                    <a:off x="4773960" y="4024440"/>
                    <a:ext cx="24120" cy="61920"/>
                  </a:xfrm>
                  <a:custGeom>
                    <a:avLst/>
                    <a:gdLst/>
                    <a:ahLst/>
                    <a:cxnLst/>
                    <a:rect l="l" t="t" r="r" b="b"/>
                    <a:pathLst>
                      <a:path w="67" h="172" extrusionOk="0">
                        <a:moveTo>
                          <a:pt x="4" y="171"/>
                        </a:moveTo>
                        <a:cubicBezTo>
                          <a:pt x="39" y="120"/>
                          <a:pt x="46" y="59"/>
                          <a:pt x="67" y="3"/>
                        </a:cubicBezTo>
                        <a:cubicBezTo>
                          <a:pt x="68" y="0"/>
                          <a:pt x="64" y="-1"/>
                          <a:pt x="63" y="1"/>
                        </a:cubicBezTo>
                        <a:cubicBezTo>
                          <a:pt x="36" y="55"/>
                          <a:pt x="35" y="117"/>
                          <a:pt x="1" y="169"/>
                        </a:cubicBezTo>
                        <a:cubicBezTo>
                          <a:pt x="0" y="171"/>
                          <a:pt x="3" y="173"/>
                          <a:pt x="4" y="171"/>
                        </a:cubicBezTo>
                        <a:close/>
                      </a:path>
                    </a:pathLst>
                  </a:custGeom>
                  <a:solidFill>
                    <a:schemeClr val="dk1"/>
                  </a:solidFill>
                  <a:ln>
                    <a:noFill/>
                  </a:ln>
                </p:spPr>
                <p:txBody>
                  <a:bodyPr spcFirstLastPara="1" wrap="square" lIns="90000" tIns="16900" rIns="90000" bIns="16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5" name="Google Shape;1758;p47">
                    <a:extLst>
                      <a:ext uri="{FF2B5EF4-FFF2-40B4-BE49-F238E27FC236}">
                        <a16:creationId xmlns:a16="http://schemas.microsoft.com/office/drawing/2014/main" id="{8B0DBAAF-5780-A228-C580-AC52627C31D8}"/>
                      </a:ext>
                    </a:extLst>
                  </p:cNvPr>
                  <p:cNvSpPr/>
                  <p:nvPr/>
                </p:nvSpPr>
                <p:spPr>
                  <a:xfrm>
                    <a:off x="4476240" y="4830840"/>
                    <a:ext cx="34560" cy="26640"/>
                  </a:xfrm>
                  <a:custGeom>
                    <a:avLst/>
                    <a:gdLst/>
                    <a:ahLst/>
                    <a:cxnLst/>
                    <a:rect l="l" t="t" r="r" b="b"/>
                    <a:pathLst>
                      <a:path w="96" h="74" extrusionOk="0">
                        <a:moveTo>
                          <a:pt x="93" y="0"/>
                        </a:moveTo>
                        <a:cubicBezTo>
                          <a:pt x="61" y="21"/>
                          <a:pt x="36" y="52"/>
                          <a:pt x="2" y="69"/>
                        </a:cubicBezTo>
                        <a:cubicBezTo>
                          <a:pt x="-1" y="70"/>
                          <a:pt x="1" y="75"/>
                          <a:pt x="4" y="73"/>
                        </a:cubicBezTo>
                        <a:cubicBezTo>
                          <a:pt x="40" y="57"/>
                          <a:pt x="67" y="29"/>
                          <a:pt x="96" y="4"/>
                        </a:cubicBezTo>
                        <a:cubicBezTo>
                          <a:pt x="98" y="2"/>
                          <a:pt x="95" y="-2"/>
                          <a:pt x="9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6" name="Google Shape;1759;p47">
                    <a:extLst>
                      <a:ext uri="{FF2B5EF4-FFF2-40B4-BE49-F238E27FC236}">
                        <a16:creationId xmlns:a16="http://schemas.microsoft.com/office/drawing/2014/main" id="{FE508300-F2C7-5CAE-95FB-4EECFA47551A}"/>
                      </a:ext>
                    </a:extLst>
                  </p:cNvPr>
                  <p:cNvSpPr/>
                  <p:nvPr/>
                </p:nvSpPr>
                <p:spPr>
                  <a:xfrm>
                    <a:off x="4512960" y="4792680"/>
                    <a:ext cx="19080" cy="29520"/>
                  </a:xfrm>
                  <a:custGeom>
                    <a:avLst/>
                    <a:gdLst/>
                    <a:ahLst/>
                    <a:cxnLst/>
                    <a:rect l="l" t="t" r="r" b="b"/>
                    <a:pathLst>
                      <a:path w="53" h="82" extrusionOk="0">
                        <a:moveTo>
                          <a:pt x="48" y="2"/>
                        </a:moveTo>
                        <a:cubicBezTo>
                          <a:pt x="43" y="33"/>
                          <a:pt x="21" y="54"/>
                          <a:pt x="1" y="76"/>
                        </a:cubicBezTo>
                        <a:cubicBezTo>
                          <a:pt x="-2" y="80"/>
                          <a:pt x="2" y="84"/>
                          <a:pt x="6" y="81"/>
                        </a:cubicBezTo>
                        <a:cubicBezTo>
                          <a:pt x="30" y="60"/>
                          <a:pt x="49" y="36"/>
                          <a:pt x="53" y="2"/>
                        </a:cubicBezTo>
                        <a:cubicBezTo>
                          <a:pt x="53" y="0"/>
                          <a:pt x="49" y="-1"/>
                          <a:pt x="48"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7" name="Google Shape;1760;p47">
                    <a:extLst>
                      <a:ext uri="{FF2B5EF4-FFF2-40B4-BE49-F238E27FC236}">
                        <a16:creationId xmlns:a16="http://schemas.microsoft.com/office/drawing/2014/main" id="{EF8AB88D-54AF-7607-7C28-68F5D0BF0CF3}"/>
                      </a:ext>
                    </a:extLst>
                  </p:cNvPr>
                  <p:cNvSpPr/>
                  <p:nvPr/>
                </p:nvSpPr>
                <p:spPr>
                  <a:xfrm>
                    <a:off x="4474440" y="4736880"/>
                    <a:ext cx="360" cy="360"/>
                  </a:xfrm>
                  <a:custGeom>
                    <a:avLst/>
                    <a:gdLst/>
                    <a:ahLst/>
                    <a:cxnLst/>
                    <a:rect l="l" t="t" r="r" b="b"/>
                    <a:pathLst>
                      <a:path w="1" h="1" extrusionOk="0">
                        <a:moveTo>
                          <a:pt x="1" y="1"/>
                        </a:moveTo>
                        <a:lnTo>
                          <a:pt x="1" y="0"/>
                        </a:lnTo>
                        <a:cubicBezTo>
                          <a:pt x="0" y="0"/>
                          <a:pt x="0" y="1"/>
                          <a:pt x="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8" name="Google Shape;1761;p47">
                    <a:extLst>
                      <a:ext uri="{FF2B5EF4-FFF2-40B4-BE49-F238E27FC236}">
                        <a16:creationId xmlns:a16="http://schemas.microsoft.com/office/drawing/2014/main" id="{65314DB8-2D6F-658E-18C6-5979418BD63D}"/>
                      </a:ext>
                    </a:extLst>
                  </p:cNvPr>
                  <p:cNvSpPr/>
                  <p:nvPr/>
                </p:nvSpPr>
                <p:spPr>
                  <a:xfrm>
                    <a:off x="4479840" y="4492440"/>
                    <a:ext cx="164880" cy="293040"/>
                  </a:xfrm>
                  <a:custGeom>
                    <a:avLst/>
                    <a:gdLst/>
                    <a:ahLst/>
                    <a:cxnLst/>
                    <a:rect l="l" t="t" r="r" b="b"/>
                    <a:pathLst>
                      <a:path w="458" h="814" extrusionOk="0">
                        <a:moveTo>
                          <a:pt x="447" y="4"/>
                        </a:moveTo>
                        <a:cubicBezTo>
                          <a:pt x="424" y="79"/>
                          <a:pt x="394" y="151"/>
                          <a:pt x="368" y="225"/>
                        </a:cubicBezTo>
                        <a:cubicBezTo>
                          <a:pt x="340" y="303"/>
                          <a:pt x="311" y="374"/>
                          <a:pt x="270" y="446"/>
                        </a:cubicBezTo>
                        <a:cubicBezTo>
                          <a:pt x="197" y="577"/>
                          <a:pt x="122" y="715"/>
                          <a:pt x="2" y="809"/>
                        </a:cubicBezTo>
                        <a:cubicBezTo>
                          <a:pt x="-1" y="811"/>
                          <a:pt x="3" y="815"/>
                          <a:pt x="6" y="813"/>
                        </a:cubicBezTo>
                        <a:cubicBezTo>
                          <a:pt x="128" y="723"/>
                          <a:pt x="210" y="597"/>
                          <a:pt x="285" y="468"/>
                        </a:cubicBezTo>
                        <a:cubicBezTo>
                          <a:pt x="325" y="399"/>
                          <a:pt x="359" y="331"/>
                          <a:pt x="383" y="255"/>
                        </a:cubicBezTo>
                        <a:cubicBezTo>
                          <a:pt x="409" y="173"/>
                          <a:pt x="447" y="92"/>
                          <a:pt x="458" y="6"/>
                        </a:cubicBezTo>
                        <a:cubicBezTo>
                          <a:pt x="459" y="-1"/>
                          <a:pt x="448" y="-2"/>
                          <a:pt x="447"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9" name="Google Shape;1762;p47">
                    <a:extLst>
                      <a:ext uri="{FF2B5EF4-FFF2-40B4-BE49-F238E27FC236}">
                        <a16:creationId xmlns:a16="http://schemas.microsoft.com/office/drawing/2014/main" id="{9391AC95-2B4E-2D5A-0C7A-2E316F31ECF4}"/>
                      </a:ext>
                    </a:extLst>
                  </p:cNvPr>
                  <p:cNvSpPr/>
                  <p:nvPr/>
                </p:nvSpPr>
                <p:spPr>
                  <a:xfrm>
                    <a:off x="4532400" y="4457520"/>
                    <a:ext cx="98640" cy="205920"/>
                  </a:xfrm>
                  <a:custGeom>
                    <a:avLst/>
                    <a:gdLst/>
                    <a:ahLst/>
                    <a:cxnLst/>
                    <a:rect l="l" t="t" r="r" b="b"/>
                    <a:pathLst>
                      <a:path w="274" h="572" extrusionOk="0">
                        <a:moveTo>
                          <a:pt x="6" y="571"/>
                        </a:moveTo>
                        <a:cubicBezTo>
                          <a:pt x="72" y="490"/>
                          <a:pt x="126" y="400"/>
                          <a:pt x="170" y="305"/>
                        </a:cubicBezTo>
                        <a:cubicBezTo>
                          <a:pt x="213" y="211"/>
                          <a:pt x="255" y="108"/>
                          <a:pt x="274" y="6"/>
                        </a:cubicBezTo>
                        <a:cubicBezTo>
                          <a:pt x="275" y="1"/>
                          <a:pt x="268" y="-2"/>
                          <a:pt x="266" y="2"/>
                        </a:cubicBezTo>
                        <a:cubicBezTo>
                          <a:pt x="223" y="98"/>
                          <a:pt x="196" y="200"/>
                          <a:pt x="155" y="296"/>
                        </a:cubicBezTo>
                        <a:cubicBezTo>
                          <a:pt x="114" y="392"/>
                          <a:pt x="65" y="484"/>
                          <a:pt x="1" y="568"/>
                        </a:cubicBezTo>
                        <a:cubicBezTo>
                          <a:pt x="-1" y="570"/>
                          <a:pt x="4" y="573"/>
                          <a:pt x="6" y="57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0" name="Google Shape;1763;p47">
                    <a:extLst>
                      <a:ext uri="{FF2B5EF4-FFF2-40B4-BE49-F238E27FC236}">
                        <a16:creationId xmlns:a16="http://schemas.microsoft.com/office/drawing/2014/main" id="{B9D7CF26-397C-D362-7596-288B61CCCAB6}"/>
                      </a:ext>
                    </a:extLst>
                  </p:cNvPr>
                  <p:cNvSpPr/>
                  <p:nvPr/>
                </p:nvSpPr>
                <p:spPr>
                  <a:xfrm>
                    <a:off x="4645440" y="4420080"/>
                    <a:ext cx="4680" cy="12600"/>
                  </a:xfrm>
                  <a:custGeom>
                    <a:avLst/>
                    <a:gdLst/>
                    <a:ahLst/>
                    <a:cxnLst/>
                    <a:rect l="l" t="t" r="r" b="b"/>
                    <a:pathLst>
                      <a:path w="13" h="35" extrusionOk="0">
                        <a:moveTo>
                          <a:pt x="5" y="33"/>
                        </a:moveTo>
                        <a:cubicBezTo>
                          <a:pt x="10" y="24"/>
                          <a:pt x="13" y="14"/>
                          <a:pt x="13" y="3"/>
                        </a:cubicBezTo>
                        <a:cubicBezTo>
                          <a:pt x="13" y="-1"/>
                          <a:pt x="8" y="-1"/>
                          <a:pt x="7" y="3"/>
                        </a:cubicBezTo>
                        <a:cubicBezTo>
                          <a:pt x="7" y="13"/>
                          <a:pt x="5" y="22"/>
                          <a:pt x="1" y="31"/>
                        </a:cubicBezTo>
                        <a:cubicBezTo>
                          <a:pt x="0" y="34"/>
                          <a:pt x="4" y="36"/>
                          <a:pt x="5" y="3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1" name="Google Shape;1764;p47">
                    <a:extLst>
                      <a:ext uri="{FF2B5EF4-FFF2-40B4-BE49-F238E27FC236}">
                        <a16:creationId xmlns:a16="http://schemas.microsoft.com/office/drawing/2014/main" id="{74BDA1D2-D91E-3C8B-198D-A1EE9B04F8FA}"/>
                      </a:ext>
                    </a:extLst>
                  </p:cNvPr>
                  <p:cNvSpPr/>
                  <p:nvPr/>
                </p:nvSpPr>
                <p:spPr>
                  <a:xfrm>
                    <a:off x="4170600" y="4738680"/>
                    <a:ext cx="288000" cy="71280"/>
                  </a:xfrm>
                  <a:custGeom>
                    <a:avLst/>
                    <a:gdLst/>
                    <a:ahLst/>
                    <a:cxnLst/>
                    <a:rect l="l" t="t" r="r" b="b"/>
                    <a:pathLst>
                      <a:path w="800" h="198" extrusionOk="0">
                        <a:moveTo>
                          <a:pt x="790" y="1"/>
                        </a:moveTo>
                        <a:cubicBezTo>
                          <a:pt x="644" y="94"/>
                          <a:pt x="492" y="162"/>
                          <a:pt x="317" y="173"/>
                        </a:cubicBezTo>
                        <a:cubicBezTo>
                          <a:pt x="263" y="176"/>
                          <a:pt x="209" y="172"/>
                          <a:pt x="156" y="165"/>
                        </a:cubicBezTo>
                        <a:cubicBezTo>
                          <a:pt x="103" y="157"/>
                          <a:pt x="34" y="142"/>
                          <a:pt x="6" y="93"/>
                        </a:cubicBezTo>
                        <a:cubicBezTo>
                          <a:pt x="4" y="89"/>
                          <a:pt x="-1" y="92"/>
                          <a:pt x="1" y="96"/>
                        </a:cubicBezTo>
                        <a:cubicBezTo>
                          <a:pt x="25" y="141"/>
                          <a:pt x="79" y="160"/>
                          <a:pt x="126" y="174"/>
                        </a:cubicBezTo>
                        <a:cubicBezTo>
                          <a:pt x="184" y="191"/>
                          <a:pt x="245" y="198"/>
                          <a:pt x="305" y="198"/>
                        </a:cubicBezTo>
                        <a:cubicBezTo>
                          <a:pt x="479" y="197"/>
                          <a:pt x="670" y="130"/>
                          <a:pt x="798" y="11"/>
                        </a:cubicBezTo>
                        <a:cubicBezTo>
                          <a:pt x="804" y="6"/>
                          <a:pt x="797" y="-3"/>
                          <a:pt x="790" y="1"/>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2" name="Google Shape;1765;p47">
                    <a:extLst>
                      <a:ext uri="{FF2B5EF4-FFF2-40B4-BE49-F238E27FC236}">
                        <a16:creationId xmlns:a16="http://schemas.microsoft.com/office/drawing/2014/main" id="{086475D2-94C4-ABF2-0349-F7D695447357}"/>
                      </a:ext>
                    </a:extLst>
                  </p:cNvPr>
                  <p:cNvSpPr/>
                  <p:nvPr/>
                </p:nvSpPr>
                <p:spPr>
                  <a:xfrm>
                    <a:off x="4486320" y="4698000"/>
                    <a:ext cx="35280" cy="48600"/>
                  </a:xfrm>
                  <a:custGeom>
                    <a:avLst/>
                    <a:gdLst/>
                    <a:ahLst/>
                    <a:cxnLst/>
                    <a:rect l="l" t="t" r="r" b="b"/>
                    <a:pathLst>
                      <a:path w="98" h="135" extrusionOk="0">
                        <a:moveTo>
                          <a:pt x="6" y="134"/>
                        </a:moveTo>
                        <a:cubicBezTo>
                          <a:pt x="51" y="108"/>
                          <a:pt x="92" y="55"/>
                          <a:pt x="98" y="3"/>
                        </a:cubicBezTo>
                        <a:cubicBezTo>
                          <a:pt x="99" y="0"/>
                          <a:pt x="93" y="-1"/>
                          <a:pt x="93" y="2"/>
                        </a:cubicBezTo>
                        <a:cubicBezTo>
                          <a:pt x="86" y="54"/>
                          <a:pt x="38" y="95"/>
                          <a:pt x="2" y="128"/>
                        </a:cubicBezTo>
                        <a:cubicBezTo>
                          <a:pt x="-1" y="131"/>
                          <a:pt x="3" y="136"/>
                          <a:pt x="6" y="134"/>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3" name="Google Shape;1766;p47">
                    <a:extLst>
                      <a:ext uri="{FF2B5EF4-FFF2-40B4-BE49-F238E27FC236}">
                        <a16:creationId xmlns:a16="http://schemas.microsoft.com/office/drawing/2014/main" id="{75FE7CB6-98C4-DE29-051E-ECCFE10657B8}"/>
                      </a:ext>
                    </a:extLst>
                  </p:cNvPr>
                  <p:cNvSpPr/>
                  <p:nvPr/>
                </p:nvSpPr>
                <p:spPr>
                  <a:xfrm>
                    <a:off x="4363560" y="4788360"/>
                    <a:ext cx="84600" cy="38880"/>
                  </a:xfrm>
                  <a:custGeom>
                    <a:avLst/>
                    <a:gdLst/>
                    <a:ahLst/>
                    <a:cxnLst/>
                    <a:rect l="l" t="t" r="r" b="b"/>
                    <a:pathLst>
                      <a:path w="235" h="108" extrusionOk="0">
                        <a:moveTo>
                          <a:pt x="231" y="1"/>
                        </a:moveTo>
                        <a:cubicBezTo>
                          <a:pt x="160" y="39"/>
                          <a:pt x="86" y="101"/>
                          <a:pt x="3" y="103"/>
                        </a:cubicBezTo>
                        <a:cubicBezTo>
                          <a:pt x="0" y="103"/>
                          <a:pt x="0" y="108"/>
                          <a:pt x="3" y="108"/>
                        </a:cubicBezTo>
                        <a:cubicBezTo>
                          <a:pt x="86" y="111"/>
                          <a:pt x="170" y="52"/>
                          <a:pt x="234" y="6"/>
                        </a:cubicBezTo>
                        <a:cubicBezTo>
                          <a:pt x="237" y="4"/>
                          <a:pt x="234" y="-2"/>
                          <a:pt x="231" y="0"/>
                        </a:cubicBezTo>
                        <a:lnTo>
                          <a:pt x="231"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4" name="Google Shape;1767;p47">
                    <a:extLst>
                      <a:ext uri="{FF2B5EF4-FFF2-40B4-BE49-F238E27FC236}">
                        <a16:creationId xmlns:a16="http://schemas.microsoft.com/office/drawing/2014/main" id="{1BE29219-5A10-8655-CA60-C79AB6A8277F}"/>
                      </a:ext>
                    </a:extLst>
                  </p:cNvPr>
                  <p:cNvSpPr/>
                  <p:nvPr/>
                </p:nvSpPr>
                <p:spPr>
                  <a:xfrm>
                    <a:off x="4046760" y="4770720"/>
                    <a:ext cx="291240" cy="91080"/>
                  </a:xfrm>
                  <a:custGeom>
                    <a:avLst/>
                    <a:gdLst/>
                    <a:ahLst/>
                    <a:cxnLst/>
                    <a:rect l="l" t="t" r="r" b="b"/>
                    <a:pathLst>
                      <a:path w="809" h="253" extrusionOk="0">
                        <a:moveTo>
                          <a:pt x="807" y="246"/>
                        </a:moveTo>
                        <a:cubicBezTo>
                          <a:pt x="732" y="224"/>
                          <a:pt x="653" y="232"/>
                          <a:pt x="579" y="206"/>
                        </a:cubicBezTo>
                        <a:cubicBezTo>
                          <a:pt x="503" y="180"/>
                          <a:pt x="434" y="141"/>
                          <a:pt x="355" y="128"/>
                        </a:cubicBezTo>
                        <a:cubicBezTo>
                          <a:pt x="230" y="108"/>
                          <a:pt x="97" y="106"/>
                          <a:pt x="8" y="2"/>
                        </a:cubicBezTo>
                        <a:cubicBezTo>
                          <a:pt x="5" y="-3"/>
                          <a:pt x="-1" y="3"/>
                          <a:pt x="1" y="7"/>
                        </a:cubicBezTo>
                        <a:cubicBezTo>
                          <a:pt x="63" y="122"/>
                          <a:pt x="198" y="134"/>
                          <a:pt x="314" y="148"/>
                        </a:cubicBezTo>
                        <a:cubicBezTo>
                          <a:pt x="398" y="158"/>
                          <a:pt x="470" y="190"/>
                          <a:pt x="549" y="218"/>
                        </a:cubicBezTo>
                        <a:cubicBezTo>
                          <a:pt x="586" y="231"/>
                          <a:pt x="624" y="240"/>
                          <a:pt x="663" y="243"/>
                        </a:cubicBezTo>
                        <a:cubicBezTo>
                          <a:pt x="712" y="245"/>
                          <a:pt x="758" y="241"/>
                          <a:pt x="805" y="253"/>
                        </a:cubicBezTo>
                        <a:cubicBezTo>
                          <a:pt x="810" y="254"/>
                          <a:pt x="812" y="247"/>
                          <a:pt x="807" y="24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5" name="Google Shape;1768;p47">
                    <a:extLst>
                      <a:ext uri="{FF2B5EF4-FFF2-40B4-BE49-F238E27FC236}">
                        <a16:creationId xmlns:a16="http://schemas.microsoft.com/office/drawing/2014/main" id="{4E9A699A-E72F-B786-54F7-462A025E4F7E}"/>
                      </a:ext>
                    </a:extLst>
                  </p:cNvPr>
                  <p:cNvSpPr/>
                  <p:nvPr/>
                </p:nvSpPr>
                <p:spPr>
                  <a:xfrm>
                    <a:off x="4057200" y="4757760"/>
                    <a:ext cx="52560" cy="23760"/>
                  </a:xfrm>
                  <a:custGeom>
                    <a:avLst/>
                    <a:gdLst/>
                    <a:ahLst/>
                    <a:cxnLst/>
                    <a:rect l="l" t="t" r="r" b="b"/>
                    <a:pathLst>
                      <a:path w="146" h="66" extrusionOk="0">
                        <a:moveTo>
                          <a:pt x="144" y="66"/>
                        </a:moveTo>
                        <a:cubicBezTo>
                          <a:pt x="147" y="66"/>
                          <a:pt x="147" y="61"/>
                          <a:pt x="144" y="60"/>
                        </a:cubicBezTo>
                        <a:cubicBezTo>
                          <a:pt x="93" y="51"/>
                          <a:pt x="49" y="35"/>
                          <a:pt x="8" y="1"/>
                        </a:cubicBezTo>
                        <a:cubicBezTo>
                          <a:pt x="5" y="-1"/>
                          <a:pt x="-1" y="1"/>
                          <a:pt x="1" y="6"/>
                        </a:cubicBezTo>
                        <a:cubicBezTo>
                          <a:pt x="19" y="56"/>
                          <a:pt x="98" y="66"/>
                          <a:pt x="144" y="6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6" name="Google Shape;1769;p47">
                    <a:extLst>
                      <a:ext uri="{FF2B5EF4-FFF2-40B4-BE49-F238E27FC236}">
                        <a16:creationId xmlns:a16="http://schemas.microsoft.com/office/drawing/2014/main" id="{9ED6B425-AF22-DA0F-8C96-61C1C38138EE}"/>
                      </a:ext>
                    </a:extLst>
                  </p:cNvPr>
                  <p:cNvSpPr/>
                  <p:nvPr/>
                </p:nvSpPr>
                <p:spPr>
                  <a:xfrm>
                    <a:off x="4147200" y="4798800"/>
                    <a:ext cx="29520" cy="9000"/>
                  </a:xfrm>
                  <a:custGeom>
                    <a:avLst/>
                    <a:gdLst/>
                    <a:ahLst/>
                    <a:cxnLst/>
                    <a:rect l="l" t="t" r="r" b="b"/>
                    <a:pathLst>
                      <a:path w="82" h="25" extrusionOk="0">
                        <a:moveTo>
                          <a:pt x="4" y="6"/>
                        </a:moveTo>
                        <a:cubicBezTo>
                          <a:pt x="31" y="2"/>
                          <a:pt x="53" y="21"/>
                          <a:pt x="79" y="25"/>
                        </a:cubicBezTo>
                        <a:cubicBezTo>
                          <a:pt x="83" y="25"/>
                          <a:pt x="83" y="20"/>
                          <a:pt x="80" y="19"/>
                        </a:cubicBezTo>
                        <a:cubicBezTo>
                          <a:pt x="53" y="13"/>
                          <a:pt x="31" y="-6"/>
                          <a:pt x="2" y="1"/>
                        </a:cubicBezTo>
                        <a:cubicBezTo>
                          <a:pt x="-1" y="2"/>
                          <a:pt x="0" y="7"/>
                          <a:pt x="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7" name="Google Shape;1770;p47">
                    <a:extLst>
                      <a:ext uri="{FF2B5EF4-FFF2-40B4-BE49-F238E27FC236}">
                        <a16:creationId xmlns:a16="http://schemas.microsoft.com/office/drawing/2014/main" id="{994BA980-7B9E-2165-EA56-9594EE97DD19}"/>
                      </a:ext>
                    </a:extLst>
                  </p:cNvPr>
                  <p:cNvSpPr/>
                  <p:nvPr/>
                </p:nvSpPr>
                <p:spPr>
                  <a:xfrm>
                    <a:off x="4245480" y="4728960"/>
                    <a:ext cx="182520" cy="52920"/>
                  </a:xfrm>
                  <a:custGeom>
                    <a:avLst/>
                    <a:gdLst/>
                    <a:ahLst/>
                    <a:cxnLst/>
                    <a:rect l="l" t="t" r="r" b="b"/>
                    <a:pathLst>
                      <a:path w="507" h="147" extrusionOk="0">
                        <a:moveTo>
                          <a:pt x="3" y="146"/>
                        </a:moveTo>
                        <a:cubicBezTo>
                          <a:pt x="180" y="153"/>
                          <a:pt x="352" y="98"/>
                          <a:pt x="505" y="9"/>
                        </a:cubicBezTo>
                        <a:cubicBezTo>
                          <a:pt x="510" y="6"/>
                          <a:pt x="506" y="-3"/>
                          <a:pt x="501" y="0"/>
                        </a:cubicBezTo>
                        <a:cubicBezTo>
                          <a:pt x="337" y="65"/>
                          <a:pt x="182" y="137"/>
                          <a:pt x="3" y="140"/>
                        </a:cubicBezTo>
                        <a:cubicBezTo>
                          <a:pt x="0" y="140"/>
                          <a:pt x="0" y="145"/>
                          <a:pt x="3" y="146"/>
                        </a:cubicBezTo>
                        <a:close/>
                      </a:path>
                    </a:pathLst>
                  </a:custGeom>
                  <a:solidFill>
                    <a:schemeClr val="dk1"/>
                  </a:solidFill>
                  <a:ln>
                    <a:noFill/>
                  </a:ln>
                </p:spPr>
                <p:txBody>
                  <a:bodyPr spcFirstLastPara="1" wrap="square" lIns="90000" tIns="7900" rIns="90000" bIns="7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8" name="Google Shape;1771;p47">
                    <a:extLst>
                      <a:ext uri="{FF2B5EF4-FFF2-40B4-BE49-F238E27FC236}">
                        <a16:creationId xmlns:a16="http://schemas.microsoft.com/office/drawing/2014/main" id="{D0310EC4-197A-6179-FAF6-D97E86334233}"/>
                      </a:ext>
                    </a:extLst>
                  </p:cNvPr>
                  <p:cNvSpPr/>
                  <p:nvPr/>
                </p:nvSpPr>
                <p:spPr>
                  <a:xfrm>
                    <a:off x="4426200" y="4676040"/>
                    <a:ext cx="55800" cy="30960"/>
                  </a:xfrm>
                  <a:custGeom>
                    <a:avLst/>
                    <a:gdLst/>
                    <a:ahLst/>
                    <a:cxnLst/>
                    <a:rect l="l" t="t" r="r" b="b"/>
                    <a:pathLst>
                      <a:path w="155" h="86" extrusionOk="0">
                        <a:moveTo>
                          <a:pt x="152" y="0"/>
                        </a:moveTo>
                        <a:cubicBezTo>
                          <a:pt x="102" y="27"/>
                          <a:pt x="54" y="57"/>
                          <a:pt x="2" y="80"/>
                        </a:cubicBezTo>
                        <a:cubicBezTo>
                          <a:pt x="-1" y="81"/>
                          <a:pt x="1" y="87"/>
                          <a:pt x="4" y="85"/>
                        </a:cubicBezTo>
                        <a:cubicBezTo>
                          <a:pt x="58" y="65"/>
                          <a:pt x="105" y="34"/>
                          <a:pt x="154" y="5"/>
                        </a:cubicBezTo>
                        <a:cubicBezTo>
                          <a:pt x="158" y="3"/>
                          <a:pt x="155" y="-2"/>
                          <a:pt x="151" y="0"/>
                        </a:cubicBezTo>
                        <a:lnTo>
                          <a:pt x="152"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9" name="Google Shape;1772;p47">
                    <a:extLst>
                      <a:ext uri="{FF2B5EF4-FFF2-40B4-BE49-F238E27FC236}">
                        <a16:creationId xmlns:a16="http://schemas.microsoft.com/office/drawing/2014/main" id="{53021C96-6FE3-0EF6-C960-4EB4D52C8878}"/>
                      </a:ext>
                    </a:extLst>
                  </p:cNvPr>
                  <p:cNvSpPr/>
                  <p:nvPr/>
                </p:nvSpPr>
                <p:spPr>
                  <a:xfrm>
                    <a:off x="3679560" y="4295160"/>
                    <a:ext cx="157680" cy="320040"/>
                  </a:xfrm>
                  <a:custGeom>
                    <a:avLst/>
                    <a:gdLst/>
                    <a:ahLst/>
                    <a:cxnLst/>
                    <a:rect l="l" t="t" r="r" b="b"/>
                    <a:pathLst>
                      <a:path w="438" h="889" extrusionOk="0">
                        <a:moveTo>
                          <a:pt x="238" y="434"/>
                        </a:moveTo>
                        <a:cubicBezTo>
                          <a:pt x="189" y="277"/>
                          <a:pt x="40" y="167"/>
                          <a:pt x="10" y="3"/>
                        </a:cubicBezTo>
                        <a:cubicBezTo>
                          <a:pt x="9" y="-3"/>
                          <a:pt x="0" y="-1"/>
                          <a:pt x="0" y="4"/>
                        </a:cubicBezTo>
                        <a:cubicBezTo>
                          <a:pt x="5" y="88"/>
                          <a:pt x="45" y="155"/>
                          <a:pt x="93" y="222"/>
                        </a:cubicBezTo>
                        <a:cubicBezTo>
                          <a:pt x="117" y="257"/>
                          <a:pt x="142" y="291"/>
                          <a:pt x="164" y="326"/>
                        </a:cubicBezTo>
                        <a:cubicBezTo>
                          <a:pt x="192" y="370"/>
                          <a:pt x="209" y="416"/>
                          <a:pt x="225" y="465"/>
                        </a:cubicBezTo>
                        <a:cubicBezTo>
                          <a:pt x="255" y="553"/>
                          <a:pt x="299" y="635"/>
                          <a:pt x="330" y="722"/>
                        </a:cubicBezTo>
                        <a:cubicBezTo>
                          <a:pt x="351" y="782"/>
                          <a:pt x="375" y="854"/>
                          <a:pt x="433" y="888"/>
                        </a:cubicBezTo>
                        <a:cubicBezTo>
                          <a:pt x="437" y="890"/>
                          <a:pt x="440" y="885"/>
                          <a:pt x="437" y="883"/>
                        </a:cubicBezTo>
                        <a:cubicBezTo>
                          <a:pt x="372" y="842"/>
                          <a:pt x="353" y="750"/>
                          <a:pt x="331" y="683"/>
                        </a:cubicBezTo>
                        <a:cubicBezTo>
                          <a:pt x="305" y="598"/>
                          <a:pt x="265" y="519"/>
                          <a:pt x="238" y="43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0" name="Google Shape;1773;p47">
                    <a:extLst>
                      <a:ext uri="{FF2B5EF4-FFF2-40B4-BE49-F238E27FC236}">
                        <a16:creationId xmlns:a16="http://schemas.microsoft.com/office/drawing/2014/main" id="{639208ED-AFD8-1BBB-0D3F-4654F89F37BD}"/>
                      </a:ext>
                    </a:extLst>
                  </p:cNvPr>
                  <p:cNvSpPr/>
                  <p:nvPr/>
                </p:nvSpPr>
                <p:spPr>
                  <a:xfrm>
                    <a:off x="3682080" y="4260600"/>
                    <a:ext cx="33120" cy="63720"/>
                  </a:xfrm>
                  <a:custGeom>
                    <a:avLst/>
                    <a:gdLst/>
                    <a:ahLst/>
                    <a:cxnLst/>
                    <a:rect l="l" t="t" r="r" b="b"/>
                    <a:pathLst>
                      <a:path w="92" h="177" extrusionOk="0">
                        <a:moveTo>
                          <a:pt x="0" y="2"/>
                        </a:moveTo>
                        <a:cubicBezTo>
                          <a:pt x="6" y="68"/>
                          <a:pt x="45" y="126"/>
                          <a:pt x="87" y="175"/>
                        </a:cubicBezTo>
                        <a:cubicBezTo>
                          <a:pt x="89" y="179"/>
                          <a:pt x="95" y="174"/>
                          <a:pt x="92" y="171"/>
                        </a:cubicBezTo>
                        <a:cubicBezTo>
                          <a:pt x="59" y="117"/>
                          <a:pt x="11" y="68"/>
                          <a:pt x="4" y="2"/>
                        </a:cubicBezTo>
                        <a:cubicBezTo>
                          <a:pt x="3" y="0"/>
                          <a:pt x="0" y="-1"/>
                          <a:pt x="0" y="2"/>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1" name="Google Shape;1774;p47">
                    <a:extLst>
                      <a:ext uri="{FF2B5EF4-FFF2-40B4-BE49-F238E27FC236}">
                        <a16:creationId xmlns:a16="http://schemas.microsoft.com/office/drawing/2014/main" id="{47675E52-E775-2CC1-6E28-5CDE632A7F9D}"/>
                      </a:ext>
                    </a:extLst>
                  </p:cNvPr>
                  <p:cNvSpPr/>
                  <p:nvPr/>
                </p:nvSpPr>
                <p:spPr>
                  <a:xfrm>
                    <a:off x="3740760" y="4350960"/>
                    <a:ext cx="101520" cy="140760"/>
                  </a:xfrm>
                  <a:custGeom>
                    <a:avLst/>
                    <a:gdLst/>
                    <a:ahLst/>
                    <a:cxnLst/>
                    <a:rect l="l" t="t" r="r" b="b"/>
                    <a:pathLst>
                      <a:path w="282" h="391" extrusionOk="0">
                        <a:moveTo>
                          <a:pt x="140" y="175"/>
                        </a:moveTo>
                        <a:cubicBezTo>
                          <a:pt x="105" y="109"/>
                          <a:pt x="64" y="46"/>
                          <a:pt x="4" y="0"/>
                        </a:cubicBezTo>
                        <a:cubicBezTo>
                          <a:pt x="2" y="-2"/>
                          <a:pt x="-1" y="2"/>
                          <a:pt x="1" y="3"/>
                        </a:cubicBezTo>
                        <a:cubicBezTo>
                          <a:pt x="67" y="58"/>
                          <a:pt x="101" y="136"/>
                          <a:pt x="138" y="212"/>
                        </a:cubicBezTo>
                        <a:cubicBezTo>
                          <a:pt x="170" y="278"/>
                          <a:pt x="207" y="351"/>
                          <a:pt x="273" y="390"/>
                        </a:cubicBezTo>
                        <a:cubicBezTo>
                          <a:pt x="279" y="394"/>
                          <a:pt x="286" y="385"/>
                          <a:pt x="281" y="379"/>
                        </a:cubicBezTo>
                        <a:cubicBezTo>
                          <a:pt x="222" y="317"/>
                          <a:pt x="181" y="249"/>
                          <a:pt x="140" y="17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2" name="Google Shape;1775;p47">
                    <a:extLst>
                      <a:ext uri="{FF2B5EF4-FFF2-40B4-BE49-F238E27FC236}">
                        <a16:creationId xmlns:a16="http://schemas.microsoft.com/office/drawing/2014/main" id="{EF40A257-B0B2-4797-6583-CC970EAC5881}"/>
                      </a:ext>
                    </a:extLst>
                  </p:cNvPr>
                  <p:cNvSpPr/>
                  <p:nvPr/>
                </p:nvSpPr>
                <p:spPr>
                  <a:xfrm>
                    <a:off x="3786480" y="4386240"/>
                    <a:ext cx="80280" cy="113040"/>
                  </a:xfrm>
                  <a:custGeom>
                    <a:avLst/>
                    <a:gdLst/>
                    <a:ahLst/>
                    <a:cxnLst/>
                    <a:rect l="l" t="t" r="r" b="b"/>
                    <a:pathLst>
                      <a:path w="223" h="314" extrusionOk="0">
                        <a:moveTo>
                          <a:pt x="223" y="306"/>
                        </a:moveTo>
                        <a:cubicBezTo>
                          <a:pt x="194" y="254"/>
                          <a:pt x="145" y="210"/>
                          <a:pt x="110" y="163"/>
                        </a:cubicBezTo>
                        <a:cubicBezTo>
                          <a:pt x="71" y="111"/>
                          <a:pt x="35" y="59"/>
                          <a:pt x="6" y="1"/>
                        </a:cubicBezTo>
                        <a:cubicBezTo>
                          <a:pt x="4" y="-2"/>
                          <a:pt x="0" y="0"/>
                          <a:pt x="1" y="3"/>
                        </a:cubicBezTo>
                        <a:cubicBezTo>
                          <a:pt x="21" y="63"/>
                          <a:pt x="57" y="121"/>
                          <a:pt x="94" y="173"/>
                        </a:cubicBezTo>
                        <a:cubicBezTo>
                          <a:pt x="127" y="220"/>
                          <a:pt x="166" y="281"/>
                          <a:pt x="216" y="313"/>
                        </a:cubicBezTo>
                        <a:cubicBezTo>
                          <a:pt x="220" y="316"/>
                          <a:pt x="225" y="310"/>
                          <a:pt x="223" y="30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3" name="Google Shape;1776;p47">
                    <a:extLst>
                      <a:ext uri="{FF2B5EF4-FFF2-40B4-BE49-F238E27FC236}">
                        <a16:creationId xmlns:a16="http://schemas.microsoft.com/office/drawing/2014/main" id="{379C5B96-3359-3AAB-A288-109024B7FA93}"/>
                      </a:ext>
                    </a:extLst>
                  </p:cNvPr>
                  <p:cNvSpPr/>
                  <p:nvPr/>
                </p:nvSpPr>
                <p:spPr>
                  <a:xfrm>
                    <a:off x="3830040" y="4419000"/>
                    <a:ext cx="45360" cy="68040"/>
                  </a:xfrm>
                  <a:custGeom>
                    <a:avLst/>
                    <a:gdLst/>
                    <a:ahLst/>
                    <a:cxnLst/>
                    <a:rect l="l" t="t" r="r" b="b"/>
                    <a:pathLst>
                      <a:path w="126" h="189" extrusionOk="0">
                        <a:moveTo>
                          <a:pt x="0" y="3"/>
                        </a:moveTo>
                        <a:cubicBezTo>
                          <a:pt x="10" y="76"/>
                          <a:pt x="83" y="126"/>
                          <a:pt x="119" y="187"/>
                        </a:cubicBezTo>
                        <a:cubicBezTo>
                          <a:pt x="122" y="191"/>
                          <a:pt x="128" y="187"/>
                          <a:pt x="126" y="182"/>
                        </a:cubicBezTo>
                        <a:cubicBezTo>
                          <a:pt x="97" y="115"/>
                          <a:pt x="19" y="77"/>
                          <a:pt x="5" y="2"/>
                        </a:cubicBezTo>
                        <a:cubicBezTo>
                          <a:pt x="4" y="-1"/>
                          <a:pt x="0" y="0"/>
                          <a:pt x="0" y="3"/>
                        </a:cubicBezTo>
                        <a:close/>
                      </a:path>
                    </a:pathLst>
                  </a:custGeom>
                  <a:solidFill>
                    <a:schemeClr val="dk1"/>
                  </a:solidFill>
                  <a:ln>
                    <a:noFill/>
                  </a:ln>
                </p:spPr>
                <p:txBody>
                  <a:bodyPr spcFirstLastPara="1" wrap="square" lIns="90000" tIns="23025" rIns="90000" bIns="23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4" name="Google Shape;1777;p47">
                    <a:extLst>
                      <a:ext uri="{FF2B5EF4-FFF2-40B4-BE49-F238E27FC236}">
                        <a16:creationId xmlns:a16="http://schemas.microsoft.com/office/drawing/2014/main" id="{1C12B4A4-0500-6529-BFD6-46593D38074A}"/>
                      </a:ext>
                    </a:extLst>
                  </p:cNvPr>
                  <p:cNvSpPr/>
                  <p:nvPr/>
                </p:nvSpPr>
                <p:spPr>
                  <a:xfrm>
                    <a:off x="3798360" y="4476600"/>
                    <a:ext cx="33480" cy="42480"/>
                  </a:xfrm>
                  <a:custGeom>
                    <a:avLst/>
                    <a:gdLst/>
                    <a:ahLst/>
                    <a:cxnLst/>
                    <a:rect l="l" t="t" r="r" b="b"/>
                    <a:pathLst>
                      <a:path w="93" h="118" extrusionOk="0">
                        <a:moveTo>
                          <a:pt x="5" y="1"/>
                        </a:moveTo>
                        <a:cubicBezTo>
                          <a:pt x="3" y="-2"/>
                          <a:pt x="-1" y="2"/>
                          <a:pt x="1" y="4"/>
                        </a:cubicBezTo>
                        <a:cubicBezTo>
                          <a:pt x="35" y="39"/>
                          <a:pt x="62" y="77"/>
                          <a:pt x="89" y="117"/>
                        </a:cubicBezTo>
                        <a:cubicBezTo>
                          <a:pt x="90" y="119"/>
                          <a:pt x="94" y="117"/>
                          <a:pt x="93" y="114"/>
                        </a:cubicBezTo>
                        <a:cubicBezTo>
                          <a:pt x="68" y="73"/>
                          <a:pt x="39" y="35"/>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5" name="Google Shape;1778;p47">
                    <a:extLst>
                      <a:ext uri="{FF2B5EF4-FFF2-40B4-BE49-F238E27FC236}">
                        <a16:creationId xmlns:a16="http://schemas.microsoft.com/office/drawing/2014/main" id="{E0D09C7F-4C9F-C693-D139-D44CD1D2047B}"/>
                      </a:ext>
                    </a:extLst>
                  </p:cNvPr>
                  <p:cNvSpPr/>
                  <p:nvPr/>
                </p:nvSpPr>
                <p:spPr>
                  <a:xfrm>
                    <a:off x="3865320" y="4525200"/>
                    <a:ext cx="1800" cy="8280"/>
                  </a:xfrm>
                  <a:custGeom>
                    <a:avLst/>
                    <a:gdLst/>
                    <a:ahLst/>
                    <a:cxnLst/>
                    <a:rect l="l" t="t" r="r" b="b"/>
                    <a:pathLst>
                      <a:path w="5" h="23" extrusionOk="0">
                        <a:moveTo>
                          <a:pt x="0" y="2"/>
                        </a:moveTo>
                        <a:cubicBezTo>
                          <a:pt x="0" y="8"/>
                          <a:pt x="0" y="14"/>
                          <a:pt x="1" y="21"/>
                        </a:cubicBezTo>
                        <a:cubicBezTo>
                          <a:pt x="1" y="23"/>
                          <a:pt x="5" y="23"/>
                          <a:pt x="5" y="21"/>
                        </a:cubicBezTo>
                        <a:cubicBezTo>
                          <a:pt x="5" y="14"/>
                          <a:pt x="5" y="8"/>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6" name="Google Shape;1779;p47">
                    <a:extLst>
                      <a:ext uri="{FF2B5EF4-FFF2-40B4-BE49-F238E27FC236}">
                        <a16:creationId xmlns:a16="http://schemas.microsoft.com/office/drawing/2014/main" id="{7DF90DB4-EEA8-57DD-B877-1DC05DCBB34D}"/>
                      </a:ext>
                    </a:extLst>
                  </p:cNvPr>
                  <p:cNvSpPr/>
                  <p:nvPr/>
                </p:nvSpPr>
                <p:spPr>
                  <a:xfrm>
                    <a:off x="3916080" y="4698000"/>
                    <a:ext cx="53280" cy="34920"/>
                  </a:xfrm>
                  <a:custGeom>
                    <a:avLst/>
                    <a:gdLst/>
                    <a:ahLst/>
                    <a:cxnLst/>
                    <a:rect l="l" t="t" r="r" b="b"/>
                    <a:pathLst>
                      <a:path w="148" h="97" extrusionOk="0">
                        <a:moveTo>
                          <a:pt x="6" y="1"/>
                        </a:moveTo>
                        <a:cubicBezTo>
                          <a:pt x="4" y="-2"/>
                          <a:pt x="-1" y="2"/>
                          <a:pt x="1" y="5"/>
                        </a:cubicBezTo>
                        <a:cubicBezTo>
                          <a:pt x="34" y="50"/>
                          <a:pt x="97" y="71"/>
                          <a:pt x="145" y="97"/>
                        </a:cubicBezTo>
                        <a:cubicBezTo>
                          <a:pt x="148" y="98"/>
                          <a:pt x="150" y="94"/>
                          <a:pt x="148" y="92"/>
                        </a:cubicBezTo>
                        <a:cubicBezTo>
                          <a:pt x="102" y="60"/>
                          <a:pt x="42" y="45"/>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7" name="Google Shape;1780;p47">
                    <a:extLst>
                      <a:ext uri="{FF2B5EF4-FFF2-40B4-BE49-F238E27FC236}">
                        <a16:creationId xmlns:a16="http://schemas.microsoft.com/office/drawing/2014/main" id="{B540C806-AFC4-0312-7871-74F23110A8C0}"/>
                      </a:ext>
                    </a:extLst>
                  </p:cNvPr>
                  <p:cNvSpPr/>
                  <p:nvPr/>
                </p:nvSpPr>
                <p:spPr>
                  <a:xfrm>
                    <a:off x="4047120" y="4703040"/>
                    <a:ext cx="40320" cy="16560"/>
                  </a:xfrm>
                  <a:custGeom>
                    <a:avLst/>
                    <a:gdLst/>
                    <a:ahLst/>
                    <a:cxnLst/>
                    <a:rect l="l" t="t" r="r" b="b"/>
                    <a:pathLst>
                      <a:path w="112" h="46" extrusionOk="0">
                        <a:moveTo>
                          <a:pt x="110" y="41"/>
                        </a:moveTo>
                        <a:cubicBezTo>
                          <a:pt x="74" y="31"/>
                          <a:pt x="38" y="21"/>
                          <a:pt x="6" y="0"/>
                        </a:cubicBezTo>
                        <a:cubicBezTo>
                          <a:pt x="2" y="-2"/>
                          <a:pt x="-2" y="4"/>
                          <a:pt x="2" y="7"/>
                        </a:cubicBezTo>
                        <a:cubicBezTo>
                          <a:pt x="35" y="28"/>
                          <a:pt x="71" y="41"/>
                          <a:pt x="109" y="46"/>
                        </a:cubicBezTo>
                        <a:cubicBezTo>
                          <a:pt x="112" y="47"/>
                          <a:pt x="114" y="42"/>
                          <a:pt x="110"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8" name="Google Shape;1781;p47">
                    <a:extLst>
                      <a:ext uri="{FF2B5EF4-FFF2-40B4-BE49-F238E27FC236}">
                        <a16:creationId xmlns:a16="http://schemas.microsoft.com/office/drawing/2014/main" id="{92E4093F-0BEC-6837-9F7F-3C144C89B74D}"/>
                      </a:ext>
                    </a:extLst>
                  </p:cNvPr>
                  <p:cNvSpPr/>
                  <p:nvPr/>
                </p:nvSpPr>
                <p:spPr>
                  <a:xfrm>
                    <a:off x="4152240" y="4717800"/>
                    <a:ext cx="20160" cy="9720"/>
                  </a:xfrm>
                  <a:custGeom>
                    <a:avLst/>
                    <a:gdLst/>
                    <a:ahLst/>
                    <a:cxnLst/>
                    <a:rect l="l" t="t" r="r" b="b"/>
                    <a:pathLst>
                      <a:path w="56" h="27" extrusionOk="0">
                        <a:moveTo>
                          <a:pt x="54" y="27"/>
                        </a:moveTo>
                        <a:cubicBezTo>
                          <a:pt x="57" y="28"/>
                          <a:pt x="58" y="24"/>
                          <a:pt x="55" y="22"/>
                        </a:cubicBezTo>
                        <a:cubicBezTo>
                          <a:pt x="38" y="15"/>
                          <a:pt x="21" y="8"/>
                          <a:pt x="5" y="0"/>
                        </a:cubicBezTo>
                        <a:cubicBezTo>
                          <a:pt x="2" y="-1"/>
                          <a:pt x="-1" y="4"/>
                          <a:pt x="2" y="5"/>
                        </a:cubicBezTo>
                        <a:cubicBezTo>
                          <a:pt x="19" y="14"/>
                          <a:pt x="36" y="20"/>
                          <a:pt x="54"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9" name="Google Shape;1782;p47">
                    <a:extLst>
                      <a:ext uri="{FF2B5EF4-FFF2-40B4-BE49-F238E27FC236}">
                        <a16:creationId xmlns:a16="http://schemas.microsoft.com/office/drawing/2014/main" id="{B7E161A7-BAC0-B675-A2C0-853C7C9E87C7}"/>
                      </a:ext>
                    </a:extLst>
                  </p:cNvPr>
                  <p:cNvSpPr/>
                  <p:nvPr/>
                </p:nvSpPr>
                <p:spPr>
                  <a:xfrm>
                    <a:off x="3387240" y="3553920"/>
                    <a:ext cx="243000" cy="688680"/>
                  </a:xfrm>
                  <a:custGeom>
                    <a:avLst/>
                    <a:gdLst/>
                    <a:ahLst/>
                    <a:cxnLst/>
                    <a:rect l="l" t="t" r="r" b="b"/>
                    <a:pathLst>
                      <a:path w="675" h="1913" extrusionOk="0">
                        <a:moveTo>
                          <a:pt x="158" y="1015"/>
                        </a:moveTo>
                        <a:cubicBezTo>
                          <a:pt x="81" y="853"/>
                          <a:pt x="12" y="670"/>
                          <a:pt x="31" y="487"/>
                        </a:cubicBezTo>
                        <a:cubicBezTo>
                          <a:pt x="49" y="311"/>
                          <a:pt x="159" y="152"/>
                          <a:pt x="254" y="8"/>
                        </a:cubicBezTo>
                        <a:cubicBezTo>
                          <a:pt x="259" y="1"/>
                          <a:pt x="248" y="-4"/>
                          <a:pt x="244" y="2"/>
                        </a:cubicBezTo>
                        <a:cubicBezTo>
                          <a:pt x="139" y="139"/>
                          <a:pt x="39" y="287"/>
                          <a:pt x="9" y="460"/>
                        </a:cubicBezTo>
                        <a:cubicBezTo>
                          <a:pt x="-22" y="629"/>
                          <a:pt x="36" y="806"/>
                          <a:pt x="103" y="959"/>
                        </a:cubicBezTo>
                        <a:cubicBezTo>
                          <a:pt x="180" y="1135"/>
                          <a:pt x="277" y="1296"/>
                          <a:pt x="385" y="1454"/>
                        </a:cubicBezTo>
                        <a:cubicBezTo>
                          <a:pt x="436" y="1529"/>
                          <a:pt x="488" y="1603"/>
                          <a:pt x="541" y="1676"/>
                        </a:cubicBezTo>
                        <a:cubicBezTo>
                          <a:pt x="594" y="1749"/>
                          <a:pt x="641" y="1824"/>
                          <a:pt x="668" y="1911"/>
                        </a:cubicBezTo>
                        <a:cubicBezTo>
                          <a:pt x="670" y="1915"/>
                          <a:pt x="676" y="1913"/>
                          <a:pt x="675" y="1909"/>
                        </a:cubicBezTo>
                        <a:cubicBezTo>
                          <a:pt x="632" y="1754"/>
                          <a:pt x="532" y="1630"/>
                          <a:pt x="445" y="1498"/>
                        </a:cubicBezTo>
                        <a:cubicBezTo>
                          <a:pt x="341" y="1340"/>
                          <a:pt x="239" y="1186"/>
                          <a:pt x="158" y="10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0" name="Google Shape;1783;p47">
                    <a:extLst>
                      <a:ext uri="{FF2B5EF4-FFF2-40B4-BE49-F238E27FC236}">
                        <a16:creationId xmlns:a16="http://schemas.microsoft.com/office/drawing/2014/main" id="{952CF521-EE8D-038D-A26C-3A01500C9C28}"/>
                      </a:ext>
                    </a:extLst>
                  </p:cNvPr>
                  <p:cNvSpPr/>
                  <p:nvPr/>
                </p:nvSpPr>
                <p:spPr>
                  <a:xfrm>
                    <a:off x="3345120" y="3602520"/>
                    <a:ext cx="62640" cy="277920"/>
                  </a:xfrm>
                  <a:custGeom>
                    <a:avLst/>
                    <a:gdLst/>
                    <a:ahLst/>
                    <a:cxnLst/>
                    <a:rect l="l" t="t" r="r" b="b"/>
                    <a:pathLst>
                      <a:path w="174" h="772" extrusionOk="0">
                        <a:moveTo>
                          <a:pt x="27" y="354"/>
                        </a:moveTo>
                        <a:cubicBezTo>
                          <a:pt x="49" y="227"/>
                          <a:pt x="112" y="118"/>
                          <a:pt x="174" y="8"/>
                        </a:cubicBezTo>
                        <a:cubicBezTo>
                          <a:pt x="177" y="2"/>
                          <a:pt x="170" y="-4"/>
                          <a:pt x="166" y="1"/>
                        </a:cubicBezTo>
                        <a:cubicBezTo>
                          <a:pt x="83" y="95"/>
                          <a:pt x="31" y="227"/>
                          <a:pt x="8" y="349"/>
                        </a:cubicBezTo>
                        <a:cubicBezTo>
                          <a:pt x="-19" y="494"/>
                          <a:pt x="32" y="631"/>
                          <a:pt x="65" y="770"/>
                        </a:cubicBezTo>
                        <a:cubicBezTo>
                          <a:pt x="66" y="773"/>
                          <a:pt x="70" y="772"/>
                          <a:pt x="70" y="769"/>
                        </a:cubicBezTo>
                        <a:cubicBezTo>
                          <a:pt x="44" y="631"/>
                          <a:pt x="2" y="495"/>
                          <a:pt x="27" y="3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1" name="Google Shape;1784;p47">
                    <a:extLst>
                      <a:ext uri="{FF2B5EF4-FFF2-40B4-BE49-F238E27FC236}">
                        <a16:creationId xmlns:a16="http://schemas.microsoft.com/office/drawing/2014/main" id="{6BAB2279-AAF5-87A8-63D5-2C0AD2DEBB7C}"/>
                      </a:ext>
                    </a:extLst>
                  </p:cNvPr>
                  <p:cNvSpPr/>
                  <p:nvPr/>
                </p:nvSpPr>
                <p:spPr>
                  <a:xfrm>
                    <a:off x="3405960" y="3547080"/>
                    <a:ext cx="62640" cy="95400"/>
                  </a:xfrm>
                  <a:custGeom>
                    <a:avLst/>
                    <a:gdLst/>
                    <a:ahLst/>
                    <a:cxnLst/>
                    <a:rect l="l" t="t" r="r" b="b"/>
                    <a:pathLst>
                      <a:path w="174" h="265" extrusionOk="0">
                        <a:moveTo>
                          <a:pt x="7" y="263"/>
                        </a:moveTo>
                        <a:cubicBezTo>
                          <a:pt x="55" y="171"/>
                          <a:pt x="124" y="93"/>
                          <a:pt x="174" y="3"/>
                        </a:cubicBezTo>
                        <a:cubicBezTo>
                          <a:pt x="175" y="1"/>
                          <a:pt x="171" y="-2"/>
                          <a:pt x="169" y="1"/>
                        </a:cubicBezTo>
                        <a:cubicBezTo>
                          <a:pt x="114" y="88"/>
                          <a:pt x="42" y="163"/>
                          <a:pt x="1" y="259"/>
                        </a:cubicBezTo>
                        <a:cubicBezTo>
                          <a:pt x="-1" y="263"/>
                          <a:pt x="5" y="267"/>
                          <a:pt x="7" y="26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2" name="Google Shape;1785;p47">
                    <a:extLst>
                      <a:ext uri="{FF2B5EF4-FFF2-40B4-BE49-F238E27FC236}">
                        <a16:creationId xmlns:a16="http://schemas.microsoft.com/office/drawing/2014/main" id="{20F0DD60-1D43-13EF-A8D4-8D2CE3C63C2F}"/>
                      </a:ext>
                    </a:extLst>
                  </p:cNvPr>
                  <p:cNvSpPr/>
                  <p:nvPr/>
                </p:nvSpPr>
                <p:spPr>
                  <a:xfrm>
                    <a:off x="3330360" y="3554280"/>
                    <a:ext cx="109800" cy="138960"/>
                  </a:xfrm>
                  <a:custGeom>
                    <a:avLst/>
                    <a:gdLst/>
                    <a:ahLst/>
                    <a:cxnLst/>
                    <a:rect l="l" t="t" r="r" b="b"/>
                    <a:pathLst>
                      <a:path w="305" h="386" extrusionOk="0">
                        <a:moveTo>
                          <a:pt x="304" y="8"/>
                        </a:moveTo>
                        <a:cubicBezTo>
                          <a:pt x="308" y="5"/>
                          <a:pt x="304" y="-3"/>
                          <a:pt x="299" y="0"/>
                        </a:cubicBezTo>
                        <a:cubicBezTo>
                          <a:pt x="153" y="83"/>
                          <a:pt x="96" y="253"/>
                          <a:pt x="1" y="382"/>
                        </a:cubicBezTo>
                        <a:cubicBezTo>
                          <a:pt x="-1" y="384"/>
                          <a:pt x="3" y="387"/>
                          <a:pt x="5" y="385"/>
                        </a:cubicBezTo>
                        <a:cubicBezTo>
                          <a:pt x="107" y="261"/>
                          <a:pt x="172" y="106"/>
                          <a:pt x="304" y="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3" name="Google Shape;1786;p47">
                    <a:extLst>
                      <a:ext uri="{FF2B5EF4-FFF2-40B4-BE49-F238E27FC236}">
                        <a16:creationId xmlns:a16="http://schemas.microsoft.com/office/drawing/2014/main" id="{4930A9D7-0A90-5D08-24BD-866AB350D829}"/>
                      </a:ext>
                    </a:extLst>
                  </p:cNvPr>
                  <p:cNvSpPr/>
                  <p:nvPr/>
                </p:nvSpPr>
                <p:spPr>
                  <a:xfrm>
                    <a:off x="3456360" y="3498840"/>
                    <a:ext cx="40680" cy="35640"/>
                  </a:xfrm>
                  <a:custGeom>
                    <a:avLst/>
                    <a:gdLst/>
                    <a:ahLst/>
                    <a:cxnLst/>
                    <a:rect l="l" t="t" r="r" b="b"/>
                    <a:pathLst>
                      <a:path w="113" h="99" extrusionOk="0">
                        <a:moveTo>
                          <a:pt x="4" y="98"/>
                        </a:moveTo>
                        <a:cubicBezTo>
                          <a:pt x="43" y="71"/>
                          <a:pt x="83" y="40"/>
                          <a:pt x="113" y="3"/>
                        </a:cubicBezTo>
                        <a:cubicBezTo>
                          <a:pt x="115" y="1"/>
                          <a:pt x="112" y="-2"/>
                          <a:pt x="110" y="0"/>
                        </a:cubicBezTo>
                        <a:cubicBezTo>
                          <a:pt x="76" y="34"/>
                          <a:pt x="40" y="65"/>
                          <a:pt x="1" y="94"/>
                        </a:cubicBezTo>
                        <a:cubicBezTo>
                          <a:pt x="-1" y="96"/>
                          <a:pt x="1" y="100"/>
                          <a:pt x="4"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4" name="Google Shape;1787;p47">
                    <a:extLst>
                      <a:ext uri="{FF2B5EF4-FFF2-40B4-BE49-F238E27FC236}">
                        <a16:creationId xmlns:a16="http://schemas.microsoft.com/office/drawing/2014/main" id="{531445D3-4271-EA18-2B33-C93A0DB12180}"/>
                      </a:ext>
                    </a:extLst>
                  </p:cNvPr>
                  <p:cNvSpPr/>
                  <p:nvPr/>
                </p:nvSpPr>
                <p:spPr>
                  <a:xfrm>
                    <a:off x="3343320" y="3530880"/>
                    <a:ext cx="98280" cy="103320"/>
                  </a:xfrm>
                  <a:custGeom>
                    <a:avLst/>
                    <a:gdLst/>
                    <a:ahLst/>
                    <a:cxnLst/>
                    <a:rect l="l" t="t" r="r" b="b"/>
                    <a:pathLst>
                      <a:path w="273" h="287" extrusionOk="0">
                        <a:moveTo>
                          <a:pt x="5" y="286"/>
                        </a:moveTo>
                        <a:cubicBezTo>
                          <a:pt x="48" y="237"/>
                          <a:pt x="87" y="186"/>
                          <a:pt x="131" y="139"/>
                        </a:cubicBezTo>
                        <a:cubicBezTo>
                          <a:pt x="176" y="91"/>
                          <a:pt x="224" y="49"/>
                          <a:pt x="272" y="7"/>
                        </a:cubicBezTo>
                        <a:cubicBezTo>
                          <a:pt x="276" y="3"/>
                          <a:pt x="271" y="-3"/>
                          <a:pt x="267" y="0"/>
                        </a:cubicBezTo>
                        <a:cubicBezTo>
                          <a:pt x="161" y="69"/>
                          <a:pt x="69" y="177"/>
                          <a:pt x="1" y="283"/>
                        </a:cubicBezTo>
                        <a:cubicBezTo>
                          <a:pt x="0" y="285"/>
                          <a:pt x="3" y="288"/>
                          <a:pt x="5" y="28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5" name="Google Shape;1788;p47">
                    <a:extLst>
                      <a:ext uri="{FF2B5EF4-FFF2-40B4-BE49-F238E27FC236}">
                        <a16:creationId xmlns:a16="http://schemas.microsoft.com/office/drawing/2014/main" id="{27E1454C-31FA-1E25-1842-DA4148CECC0D}"/>
                      </a:ext>
                    </a:extLst>
                  </p:cNvPr>
                  <p:cNvSpPr/>
                  <p:nvPr/>
                </p:nvSpPr>
                <p:spPr>
                  <a:xfrm>
                    <a:off x="3366000" y="3724200"/>
                    <a:ext cx="129240" cy="352440"/>
                  </a:xfrm>
                  <a:custGeom>
                    <a:avLst/>
                    <a:gdLst/>
                    <a:ahLst/>
                    <a:cxnLst/>
                    <a:rect l="l" t="t" r="r" b="b"/>
                    <a:pathLst>
                      <a:path w="359" h="979" extrusionOk="0">
                        <a:moveTo>
                          <a:pt x="359" y="972"/>
                        </a:moveTo>
                        <a:cubicBezTo>
                          <a:pt x="313" y="896"/>
                          <a:pt x="259" y="825"/>
                          <a:pt x="211" y="750"/>
                        </a:cubicBezTo>
                        <a:cubicBezTo>
                          <a:pt x="160" y="669"/>
                          <a:pt x="126" y="579"/>
                          <a:pt x="92" y="490"/>
                        </a:cubicBezTo>
                        <a:cubicBezTo>
                          <a:pt x="58" y="402"/>
                          <a:pt x="19" y="307"/>
                          <a:pt x="16" y="211"/>
                        </a:cubicBezTo>
                        <a:cubicBezTo>
                          <a:pt x="13" y="141"/>
                          <a:pt x="45" y="71"/>
                          <a:pt x="30" y="1"/>
                        </a:cubicBezTo>
                        <a:cubicBezTo>
                          <a:pt x="29" y="-2"/>
                          <a:pt x="25" y="0"/>
                          <a:pt x="25" y="3"/>
                        </a:cubicBezTo>
                        <a:cubicBezTo>
                          <a:pt x="38" y="79"/>
                          <a:pt x="-3" y="154"/>
                          <a:pt x="1" y="231"/>
                        </a:cubicBezTo>
                        <a:cubicBezTo>
                          <a:pt x="6" y="327"/>
                          <a:pt x="45" y="420"/>
                          <a:pt x="78" y="508"/>
                        </a:cubicBezTo>
                        <a:cubicBezTo>
                          <a:pt x="110" y="590"/>
                          <a:pt x="143" y="672"/>
                          <a:pt x="188" y="748"/>
                        </a:cubicBezTo>
                        <a:cubicBezTo>
                          <a:pt x="236" y="829"/>
                          <a:pt x="296" y="901"/>
                          <a:pt x="351" y="977"/>
                        </a:cubicBezTo>
                        <a:cubicBezTo>
                          <a:pt x="355" y="981"/>
                          <a:pt x="362" y="977"/>
                          <a:pt x="359" y="9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6" name="Google Shape;1789;p47">
                    <a:extLst>
                      <a:ext uri="{FF2B5EF4-FFF2-40B4-BE49-F238E27FC236}">
                        <a16:creationId xmlns:a16="http://schemas.microsoft.com/office/drawing/2014/main" id="{56148D02-CF95-C75E-4481-41B9C265CDBF}"/>
                      </a:ext>
                    </a:extLst>
                  </p:cNvPr>
                  <p:cNvSpPr/>
                  <p:nvPr/>
                </p:nvSpPr>
                <p:spPr>
                  <a:xfrm>
                    <a:off x="3467880" y="4015080"/>
                    <a:ext cx="58680" cy="91440"/>
                  </a:xfrm>
                  <a:custGeom>
                    <a:avLst/>
                    <a:gdLst/>
                    <a:ahLst/>
                    <a:cxnLst/>
                    <a:rect l="l" t="t" r="r" b="b"/>
                    <a:pathLst>
                      <a:path w="163" h="254" extrusionOk="0">
                        <a:moveTo>
                          <a:pt x="163" y="248"/>
                        </a:moveTo>
                        <a:cubicBezTo>
                          <a:pt x="110" y="167"/>
                          <a:pt x="43" y="92"/>
                          <a:pt x="6" y="2"/>
                        </a:cubicBezTo>
                        <a:cubicBezTo>
                          <a:pt x="5" y="-2"/>
                          <a:pt x="-1" y="0"/>
                          <a:pt x="0" y="3"/>
                        </a:cubicBezTo>
                        <a:cubicBezTo>
                          <a:pt x="36" y="94"/>
                          <a:pt x="99" y="174"/>
                          <a:pt x="157" y="252"/>
                        </a:cubicBezTo>
                        <a:cubicBezTo>
                          <a:pt x="159" y="256"/>
                          <a:pt x="165" y="252"/>
                          <a:pt x="163" y="249"/>
                        </a:cubicBezTo>
                        <a:lnTo>
                          <a:pt x="163" y="24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7" name="Google Shape;1790;p47">
                    <a:extLst>
                      <a:ext uri="{FF2B5EF4-FFF2-40B4-BE49-F238E27FC236}">
                        <a16:creationId xmlns:a16="http://schemas.microsoft.com/office/drawing/2014/main" id="{ED831CE9-DFF5-931E-3FB7-38A427D5EFAA}"/>
                      </a:ext>
                    </a:extLst>
                  </p:cNvPr>
                  <p:cNvSpPr/>
                  <p:nvPr/>
                </p:nvSpPr>
                <p:spPr>
                  <a:xfrm>
                    <a:off x="3485160" y="4092480"/>
                    <a:ext cx="72720" cy="83160"/>
                  </a:xfrm>
                  <a:custGeom>
                    <a:avLst/>
                    <a:gdLst/>
                    <a:ahLst/>
                    <a:cxnLst/>
                    <a:rect l="l" t="t" r="r" b="b"/>
                    <a:pathLst>
                      <a:path w="202" h="231" extrusionOk="0">
                        <a:moveTo>
                          <a:pt x="5" y="1"/>
                        </a:moveTo>
                        <a:cubicBezTo>
                          <a:pt x="3" y="-1"/>
                          <a:pt x="-1" y="1"/>
                          <a:pt x="1" y="4"/>
                        </a:cubicBezTo>
                        <a:cubicBezTo>
                          <a:pt x="48" y="92"/>
                          <a:pt x="131" y="157"/>
                          <a:pt x="197" y="230"/>
                        </a:cubicBezTo>
                        <a:cubicBezTo>
                          <a:pt x="200" y="232"/>
                          <a:pt x="203" y="229"/>
                          <a:pt x="202" y="227"/>
                        </a:cubicBezTo>
                        <a:cubicBezTo>
                          <a:pt x="141" y="147"/>
                          <a:pt x="54" y="90"/>
                          <a:pt x="5" y="1"/>
                        </a:cubicBezTo>
                        <a:close/>
                      </a:path>
                    </a:pathLst>
                  </a:custGeom>
                  <a:solidFill>
                    <a:schemeClr val="dk1"/>
                  </a:solidFill>
                  <a:ln>
                    <a:noFill/>
                  </a:ln>
                </p:spPr>
                <p:txBody>
                  <a:bodyPr spcFirstLastPara="1" wrap="square" lIns="90000" tIns="38150" rIns="90000" bIns="38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8" name="Google Shape;1791;p47">
                    <a:extLst>
                      <a:ext uri="{FF2B5EF4-FFF2-40B4-BE49-F238E27FC236}">
                        <a16:creationId xmlns:a16="http://schemas.microsoft.com/office/drawing/2014/main" id="{A3B74CA9-B884-3A41-9D5B-38097685180D}"/>
                      </a:ext>
                    </a:extLst>
                  </p:cNvPr>
                  <p:cNvSpPr/>
                  <p:nvPr/>
                </p:nvSpPr>
                <p:spPr>
                  <a:xfrm>
                    <a:off x="3470400" y="3816000"/>
                    <a:ext cx="183600" cy="364320"/>
                  </a:xfrm>
                  <a:custGeom>
                    <a:avLst/>
                    <a:gdLst/>
                    <a:ahLst/>
                    <a:cxnLst/>
                    <a:rect l="l" t="t" r="r" b="b"/>
                    <a:pathLst>
                      <a:path w="510" h="1012" extrusionOk="0">
                        <a:moveTo>
                          <a:pt x="339" y="782"/>
                        </a:moveTo>
                        <a:cubicBezTo>
                          <a:pt x="288" y="702"/>
                          <a:pt x="243" y="619"/>
                          <a:pt x="197" y="536"/>
                        </a:cubicBezTo>
                        <a:cubicBezTo>
                          <a:pt x="105" y="375"/>
                          <a:pt x="4" y="192"/>
                          <a:pt x="6" y="2"/>
                        </a:cubicBezTo>
                        <a:cubicBezTo>
                          <a:pt x="6" y="-1"/>
                          <a:pt x="1" y="-1"/>
                          <a:pt x="1" y="2"/>
                        </a:cubicBezTo>
                        <a:cubicBezTo>
                          <a:pt x="-7" y="188"/>
                          <a:pt x="84" y="365"/>
                          <a:pt x="169" y="525"/>
                        </a:cubicBezTo>
                        <a:cubicBezTo>
                          <a:pt x="259" y="696"/>
                          <a:pt x="352" y="885"/>
                          <a:pt x="503" y="1010"/>
                        </a:cubicBezTo>
                        <a:cubicBezTo>
                          <a:pt x="508" y="1014"/>
                          <a:pt x="513" y="1008"/>
                          <a:pt x="509" y="1004"/>
                        </a:cubicBezTo>
                        <a:cubicBezTo>
                          <a:pt x="447" y="934"/>
                          <a:pt x="389" y="861"/>
                          <a:pt x="339" y="78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9" name="Google Shape;1792;p47">
                    <a:extLst>
                      <a:ext uri="{FF2B5EF4-FFF2-40B4-BE49-F238E27FC236}">
                        <a16:creationId xmlns:a16="http://schemas.microsoft.com/office/drawing/2014/main" id="{D076C89A-7779-FFC3-FB71-8E46E7AF3AF4}"/>
                      </a:ext>
                    </a:extLst>
                  </p:cNvPr>
                  <p:cNvSpPr/>
                  <p:nvPr/>
                </p:nvSpPr>
                <p:spPr>
                  <a:xfrm>
                    <a:off x="3575880" y="4012920"/>
                    <a:ext cx="215280" cy="301680"/>
                  </a:xfrm>
                  <a:custGeom>
                    <a:avLst/>
                    <a:gdLst/>
                    <a:ahLst/>
                    <a:cxnLst/>
                    <a:rect l="l" t="t" r="r" b="b"/>
                    <a:pathLst>
                      <a:path w="598" h="838" extrusionOk="0">
                        <a:moveTo>
                          <a:pt x="131" y="198"/>
                        </a:moveTo>
                        <a:cubicBezTo>
                          <a:pt x="177" y="277"/>
                          <a:pt x="228" y="354"/>
                          <a:pt x="275" y="433"/>
                        </a:cubicBezTo>
                        <a:cubicBezTo>
                          <a:pt x="319" y="505"/>
                          <a:pt x="362" y="577"/>
                          <a:pt x="416" y="642"/>
                        </a:cubicBezTo>
                        <a:cubicBezTo>
                          <a:pt x="471" y="710"/>
                          <a:pt x="534" y="773"/>
                          <a:pt x="594" y="837"/>
                        </a:cubicBezTo>
                        <a:cubicBezTo>
                          <a:pt x="596" y="839"/>
                          <a:pt x="600" y="837"/>
                          <a:pt x="598" y="834"/>
                        </a:cubicBezTo>
                        <a:cubicBezTo>
                          <a:pt x="553" y="768"/>
                          <a:pt x="498" y="708"/>
                          <a:pt x="447" y="647"/>
                        </a:cubicBezTo>
                        <a:cubicBezTo>
                          <a:pt x="385" y="573"/>
                          <a:pt x="334" y="494"/>
                          <a:pt x="283" y="412"/>
                        </a:cubicBezTo>
                        <a:cubicBezTo>
                          <a:pt x="235" y="335"/>
                          <a:pt x="182" y="261"/>
                          <a:pt x="134" y="183"/>
                        </a:cubicBezTo>
                        <a:cubicBezTo>
                          <a:pt x="94" y="119"/>
                          <a:pt x="59" y="51"/>
                          <a:pt x="3" y="0"/>
                        </a:cubicBezTo>
                        <a:cubicBezTo>
                          <a:pt x="1" y="-1"/>
                          <a:pt x="-1" y="1"/>
                          <a:pt x="1" y="2"/>
                        </a:cubicBezTo>
                        <a:cubicBezTo>
                          <a:pt x="58" y="57"/>
                          <a:pt x="92" y="130"/>
                          <a:pt x="131" y="19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0" name="Google Shape;1793;p47">
                    <a:extLst>
                      <a:ext uri="{FF2B5EF4-FFF2-40B4-BE49-F238E27FC236}">
                        <a16:creationId xmlns:a16="http://schemas.microsoft.com/office/drawing/2014/main" id="{2E099C6D-B34A-BC7F-9096-830DAD65304E}"/>
                      </a:ext>
                    </a:extLst>
                  </p:cNvPr>
                  <p:cNvSpPr/>
                  <p:nvPr/>
                </p:nvSpPr>
                <p:spPr>
                  <a:xfrm>
                    <a:off x="3777480" y="4268160"/>
                    <a:ext cx="36000" cy="47880"/>
                  </a:xfrm>
                  <a:custGeom>
                    <a:avLst/>
                    <a:gdLst/>
                    <a:ahLst/>
                    <a:cxnLst/>
                    <a:rect l="l" t="t" r="r" b="b"/>
                    <a:pathLst>
                      <a:path w="100" h="133" extrusionOk="0">
                        <a:moveTo>
                          <a:pt x="1" y="5"/>
                        </a:moveTo>
                        <a:cubicBezTo>
                          <a:pt x="51" y="30"/>
                          <a:pt x="68" y="87"/>
                          <a:pt x="95" y="131"/>
                        </a:cubicBezTo>
                        <a:cubicBezTo>
                          <a:pt x="97" y="135"/>
                          <a:pt x="102" y="132"/>
                          <a:pt x="100" y="129"/>
                        </a:cubicBezTo>
                        <a:cubicBezTo>
                          <a:pt x="76" y="82"/>
                          <a:pt x="54" y="25"/>
                          <a:pt x="4" y="0"/>
                        </a:cubicBezTo>
                        <a:cubicBezTo>
                          <a:pt x="1" y="-1"/>
                          <a:pt x="-1" y="3"/>
                          <a:pt x="2" y="5"/>
                        </a:cubicBezTo>
                        <a:lnTo>
                          <a:pt x="1" y="5"/>
                        </a:lnTo>
                        <a:close/>
                      </a:path>
                    </a:pathLst>
                  </a:custGeom>
                  <a:solidFill>
                    <a:schemeClr val="dk1"/>
                  </a:solidFill>
                  <a:ln>
                    <a:noFill/>
                  </a:ln>
                </p:spPr>
                <p:txBody>
                  <a:bodyPr spcFirstLastPara="1" wrap="square" lIns="90000" tIns="2875" rIns="90000" bIns="2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1" name="Google Shape;1794;p47">
                    <a:extLst>
                      <a:ext uri="{FF2B5EF4-FFF2-40B4-BE49-F238E27FC236}">
                        <a16:creationId xmlns:a16="http://schemas.microsoft.com/office/drawing/2014/main" id="{B8D741D8-21C7-B051-5B57-2717851858C4}"/>
                      </a:ext>
                    </a:extLst>
                  </p:cNvPr>
                  <p:cNvSpPr/>
                  <p:nvPr/>
                </p:nvSpPr>
                <p:spPr>
                  <a:xfrm>
                    <a:off x="3726360" y="4285440"/>
                    <a:ext cx="90000" cy="100080"/>
                  </a:xfrm>
                  <a:custGeom>
                    <a:avLst/>
                    <a:gdLst/>
                    <a:ahLst/>
                    <a:cxnLst/>
                    <a:rect l="l" t="t" r="r" b="b"/>
                    <a:pathLst>
                      <a:path w="250" h="278" extrusionOk="0">
                        <a:moveTo>
                          <a:pt x="5" y="1"/>
                        </a:moveTo>
                        <a:cubicBezTo>
                          <a:pt x="4" y="-1"/>
                          <a:pt x="0" y="0"/>
                          <a:pt x="1" y="2"/>
                        </a:cubicBezTo>
                        <a:cubicBezTo>
                          <a:pt x="32" y="123"/>
                          <a:pt x="168" y="189"/>
                          <a:pt x="245" y="277"/>
                        </a:cubicBezTo>
                        <a:cubicBezTo>
                          <a:pt x="247" y="280"/>
                          <a:pt x="252" y="276"/>
                          <a:pt x="249" y="273"/>
                        </a:cubicBezTo>
                        <a:cubicBezTo>
                          <a:pt x="177" y="177"/>
                          <a:pt x="49" y="118"/>
                          <a:pt x="5"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2" name="Google Shape;1795;p47">
                    <a:extLst>
                      <a:ext uri="{FF2B5EF4-FFF2-40B4-BE49-F238E27FC236}">
                        <a16:creationId xmlns:a16="http://schemas.microsoft.com/office/drawing/2014/main" id="{AB8CEF66-0DA8-923C-11B8-E2AC05BAB277}"/>
                      </a:ext>
                    </a:extLst>
                  </p:cNvPr>
                  <p:cNvSpPr/>
                  <p:nvPr/>
                </p:nvSpPr>
                <p:spPr>
                  <a:xfrm>
                    <a:off x="3903120" y="4493880"/>
                    <a:ext cx="30600" cy="27360"/>
                  </a:xfrm>
                  <a:custGeom>
                    <a:avLst/>
                    <a:gdLst/>
                    <a:ahLst/>
                    <a:cxnLst/>
                    <a:rect l="l" t="t" r="r" b="b"/>
                    <a:pathLst>
                      <a:path w="85" h="76" extrusionOk="0">
                        <a:moveTo>
                          <a:pt x="82" y="76"/>
                        </a:moveTo>
                        <a:cubicBezTo>
                          <a:pt x="84" y="77"/>
                          <a:pt x="86" y="75"/>
                          <a:pt x="85" y="74"/>
                        </a:cubicBezTo>
                        <a:cubicBezTo>
                          <a:pt x="60" y="47"/>
                          <a:pt x="25" y="33"/>
                          <a:pt x="6" y="1"/>
                        </a:cubicBezTo>
                        <a:cubicBezTo>
                          <a:pt x="4" y="-2"/>
                          <a:pt x="-1" y="0"/>
                          <a:pt x="1" y="3"/>
                        </a:cubicBezTo>
                        <a:cubicBezTo>
                          <a:pt x="20" y="35"/>
                          <a:pt x="55" y="52"/>
                          <a:pt x="82" y="7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3" name="Google Shape;1796;p47">
                    <a:extLst>
                      <a:ext uri="{FF2B5EF4-FFF2-40B4-BE49-F238E27FC236}">
                        <a16:creationId xmlns:a16="http://schemas.microsoft.com/office/drawing/2014/main" id="{174E0406-95D6-B795-8FC3-684EDC0DC6DA}"/>
                      </a:ext>
                    </a:extLst>
                  </p:cNvPr>
                  <p:cNvSpPr/>
                  <p:nvPr/>
                </p:nvSpPr>
                <p:spPr>
                  <a:xfrm>
                    <a:off x="3655440" y="4191840"/>
                    <a:ext cx="30960" cy="56520"/>
                  </a:xfrm>
                  <a:custGeom>
                    <a:avLst/>
                    <a:gdLst/>
                    <a:ahLst/>
                    <a:cxnLst/>
                    <a:rect l="l" t="t" r="r" b="b"/>
                    <a:pathLst>
                      <a:path w="86" h="157" extrusionOk="0">
                        <a:moveTo>
                          <a:pt x="86" y="151"/>
                        </a:moveTo>
                        <a:cubicBezTo>
                          <a:pt x="60" y="101"/>
                          <a:pt x="16" y="60"/>
                          <a:pt x="6" y="2"/>
                        </a:cubicBezTo>
                        <a:cubicBezTo>
                          <a:pt x="6" y="-1"/>
                          <a:pt x="-1" y="0"/>
                          <a:pt x="0" y="3"/>
                        </a:cubicBezTo>
                        <a:cubicBezTo>
                          <a:pt x="3" y="62"/>
                          <a:pt x="51" y="106"/>
                          <a:pt x="80" y="155"/>
                        </a:cubicBezTo>
                        <a:cubicBezTo>
                          <a:pt x="82" y="159"/>
                          <a:pt x="89" y="155"/>
                          <a:pt x="86" y="151"/>
                        </a:cubicBezTo>
                        <a:close/>
                      </a:path>
                    </a:pathLst>
                  </a:custGeom>
                  <a:solidFill>
                    <a:schemeClr val="dk1"/>
                  </a:solidFill>
                  <a:ln>
                    <a:noFill/>
                  </a:ln>
                </p:spPr>
                <p:txBody>
                  <a:bodyPr spcFirstLastPara="1" wrap="square" lIns="90000" tIns="11500" rIns="90000" bIns="11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4" name="Google Shape;1797;p47">
                    <a:extLst>
                      <a:ext uri="{FF2B5EF4-FFF2-40B4-BE49-F238E27FC236}">
                        <a16:creationId xmlns:a16="http://schemas.microsoft.com/office/drawing/2014/main" id="{2B9CCE19-48A3-C06C-4EED-378E352B790B}"/>
                      </a:ext>
                    </a:extLst>
                  </p:cNvPr>
                  <p:cNvSpPr/>
                  <p:nvPr/>
                </p:nvSpPr>
                <p:spPr>
                  <a:xfrm>
                    <a:off x="3496680" y="3790800"/>
                    <a:ext cx="42840" cy="140040"/>
                  </a:xfrm>
                  <a:custGeom>
                    <a:avLst/>
                    <a:gdLst/>
                    <a:ahLst/>
                    <a:cxnLst/>
                    <a:rect l="l" t="t" r="r" b="b"/>
                    <a:pathLst>
                      <a:path w="119" h="389" extrusionOk="0">
                        <a:moveTo>
                          <a:pt x="119" y="384"/>
                        </a:moveTo>
                        <a:cubicBezTo>
                          <a:pt x="93" y="323"/>
                          <a:pt x="72" y="260"/>
                          <a:pt x="54" y="196"/>
                        </a:cubicBezTo>
                        <a:cubicBezTo>
                          <a:pt x="36" y="132"/>
                          <a:pt x="25" y="66"/>
                          <a:pt x="7" y="2"/>
                        </a:cubicBezTo>
                        <a:cubicBezTo>
                          <a:pt x="6" y="-2"/>
                          <a:pt x="0" y="-1"/>
                          <a:pt x="0" y="3"/>
                        </a:cubicBezTo>
                        <a:cubicBezTo>
                          <a:pt x="8" y="134"/>
                          <a:pt x="57" y="268"/>
                          <a:pt x="114" y="387"/>
                        </a:cubicBezTo>
                        <a:cubicBezTo>
                          <a:pt x="115" y="390"/>
                          <a:pt x="121" y="388"/>
                          <a:pt x="119" y="38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5" name="Google Shape;1798;p47">
                    <a:extLst>
                      <a:ext uri="{FF2B5EF4-FFF2-40B4-BE49-F238E27FC236}">
                        <a16:creationId xmlns:a16="http://schemas.microsoft.com/office/drawing/2014/main" id="{96845695-CEA3-A8EA-255A-60C833C6826B}"/>
                      </a:ext>
                    </a:extLst>
                  </p:cNvPr>
                  <p:cNvSpPr/>
                  <p:nvPr/>
                </p:nvSpPr>
                <p:spPr>
                  <a:xfrm>
                    <a:off x="3532320" y="3836880"/>
                    <a:ext cx="33480" cy="79200"/>
                  </a:xfrm>
                  <a:custGeom>
                    <a:avLst/>
                    <a:gdLst/>
                    <a:ahLst/>
                    <a:cxnLst/>
                    <a:rect l="l" t="t" r="r" b="b"/>
                    <a:pathLst>
                      <a:path w="93" h="220" extrusionOk="0">
                        <a:moveTo>
                          <a:pt x="93" y="216"/>
                        </a:moveTo>
                        <a:cubicBezTo>
                          <a:pt x="68" y="146"/>
                          <a:pt x="5" y="80"/>
                          <a:pt x="5" y="2"/>
                        </a:cubicBezTo>
                        <a:cubicBezTo>
                          <a:pt x="5" y="-1"/>
                          <a:pt x="0" y="-1"/>
                          <a:pt x="0" y="2"/>
                        </a:cubicBezTo>
                        <a:cubicBezTo>
                          <a:pt x="-2" y="80"/>
                          <a:pt x="58" y="150"/>
                          <a:pt x="88" y="218"/>
                        </a:cubicBezTo>
                        <a:cubicBezTo>
                          <a:pt x="89" y="221"/>
                          <a:pt x="94" y="219"/>
                          <a:pt x="93" y="216"/>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6" name="Google Shape;1799;p47">
                    <a:extLst>
                      <a:ext uri="{FF2B5EF4-FFF2-40B4-BE49-F238E27FC236}">
                        <a16:creationId xmlns:a16="http://schemas.microsoft.com/office/drawing/2014/main" id="{522F8F42-3E21-B0CA-09D9-DD1117705A35}"/>
                      </a:ext>
                    </a:extLst>
                  </p:cNvPr>
                  <p:cNvSpPr/>
                  <p:nvPr/>
                </p:nvSpPr>
                <p:spPr>
                  <a:xfrm>
                    <a:off x="3564000" y="3867120"/>
                    <a:ext cx="6840" cy="29160"/>
                  </a:xfrm>
                  <a:custGeom>
                    <a:avLst/>
                    <a:gdLst/>
                    <a:ahLst/>
                    <a:cxnLst/>
                    <a:rect l="l" t="t" r="r" b="b"/>
                    <a:pathLst>
                      <a:path w="19" h="81" extrusionOk="0">
                        <a:moveTo>
                          <a:pt x="19" y="78"/>
                        </a:moveTo>
                        <a:cubicBezTo>
                          <a:pt x="10" y="53"/>
                          <a:pt x="8" y="27"/>
                          <a:pt x="4" y="1"/>
                        </a:cubicBezTo>
                        <a:cubicBezTo>
                          <a:pt x="4" y="-1"/>
                          <a:pt x="0" y="0"/>
                          <a:pt x="0" y="2"/>
                        </a:cubicBezTo>
                        <a:cubicBezTo>
                          <a:pt x="3" y="28"/>
                          <a:pt x="4" y="54"/>
                          <a:pt x="14" y="79"/>
                        </a:cubicBezTo>
                        <a:cubicBezTo>
                          <a:pt x="15" y="82"/>
                          <a:pt x="21" y="81"/>
                          <a:pt x="19" y="7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7" name="Google Shape;1800;p47">
                    <a:extLst>
                      <a:ext uri="{FF2B5EF4-FFF2-40B4-BE49-F238E27FC236}">
                        <a16:creationId xmlns:a16="http://schemas.microsoft.com/office/drawing/2014/main" id="{7A24B0A8-908B-9F7B-1D3D-3A91EEF249B8}"/>
                      </a:ext>
                    </a:extLst>
                  </p:cNvPr>
                  <p:cNvSpPr/>
                  <p:nvPr/>
                </p:nvSpPr>
                <p:spPr>
                  <a:xfrm>
                    <a:off x="3511080" y="3629160"/>
                    <a:ext cx="9360" cy="87480"/>
                  </a:xfrm>
                  <a:custGeom>
                    <a:avLst/>
                    <a:gdLst/>
                    <a:ahLst/>
                    <a:cxnLst/>
                    <a:rect l="l" t="t" r="r" b="b"/>
                    <a:pathLst>
                      <a:path w="26" h="243" extrusionOk="0">
                        <a:moveTo>
                          <a:pt x="6" y="240"/>
                        </a:moveTo>
                        <a:cubicBezTo>
                          <a:pt x="8" y="161"/>
                          <a:pt x="19" y="83"/>
                          <a:pt x="26" y="4"/>
                        </a:cubicBezTo>
                        <a:cubicBezTo>
                          <a:pt x="26" y="-1"/>
                          <a:pt x="19" y="-2"/>
                          <a:pt x="18" y="3"/>
                        </a:cubicBezTo>
                        <a:cubicBezTo>
                          <a:pt x="4" y="81"/>
                          <a:pt x="-1" y="161"/>
                          <a:pt x="1" y="240"/>
                        </a:cubicBezTo>
                        <a:cubicBezTo>
                          <a:pt x="1" y="243"/>
                          <a:pt x="6" y="243"/>
                          <a:pt x="6" y="240"/>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8" name="Google Shape;1801;p47">
                    <a:extLst>
                      <a:ext uri="{FF2B5EF4-FFF2-40B4-BE49-F238E27FC236}">
                        <a16:creationId xmlns:a16="http://schemas.microsoft.com/office/drawing/2014/main" id="{65853099-EC2C-3621-1918-992AF502F9C1}"/>
                      </a:ext>
                    </a:extLst>
                  </p:cNvPr>
                  <p:cNvSpPr/>
                  <p:nvPr/>
                </p:nvSpPr>
                <p:spPr>
                  <a:xfrm>
                    <a:off x="3591000" y="3318480"/>
                    <a:ext cx="180720" cy="95760"/>
                  </a:xfrm>
                  <a:custGeom>
                    <a:avLst/>
                    <a:gdLst/>
                    <a:ahLst/>
                    <a:cxnLst/>
                    <a:rect l="l" t="t" r="r" b="b"/>
                    <a:pathLst>
                      <a:path w="502" h="266" extrusionOk="0">
                        <a:moveTo>
                          <a:pt x="500" y="7"/>
                        </a:moveTo>
                        <a:cubicBezTo>
                          <a:pt x="504" y="5"/>
                          <a:pt x="503" y="-1"/>
                          <a:pt x="498" y="0"/>
                        </a:cubicBezTo>
                        <a:cubicBezTo>
                          <a:pt x="315" y="38"/>
                          <a:pt x="151" y="152"/>
                          <a:pt x="2" y="259"/>
                        </a:cubicBezTo>
                        <a:cubicBezTo>
                          <a:pt x="-1" y="262"/>
                          <a:pt x="2" y="267"/>
                          <a:pt x="5" y="265"/>
                        </a:cubicBezTo>
                        <a:cubicBezTo>
                          <a:pt x="81" y="213"/>
                          <a:pt x="157" y="162"/>
                          <a:pt x="238" y="117"/>
                        </a:cubicBezTo>
                        <a:cubicBezTo>
                          <a:pt x="322" y="71"/>
                          <a:pt x="410" y="40"/>
                          <a:pt x="500" y="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9" name="Google Shape;1802;p47">
                    <a:extLst>
                      <a:ext uri="{FF2B5EF4-FFF2-40B4-BE49-F238E27FC236}">
                        <a16:creationId xmlns:a16="http://schemas.microsoft.com/office/drawing/2014/main" id="{594A7F60-5E48-EEEE-98C9-36176E688D34}"/>
                      </a:ext>
                    </a:extLst>
                  </p:cNvPr>
                  <p:cNvSpPr/>
                  <p:nvPr/>
                </p:nvSpPr>
                <p:spPr>
                  <a:xfrm>
                    <a:off x="3634560" y="3304800"/>
                    <a:ext cx="149760" cy="69840"/>
                  </a:xfrm>
                  <a:custGeom>
                    <a:avLst/>
                    <a:gdLst/>
                    <a:ahLst/>
                    <a:cxnLst/>
                    <a:rect l="l" t="t" r="r" b="b"/>
                    <a:pathLst>
                      <a:path w="416" h="194" extrusionOk="0">
                        <a:moveTo>
                          <a:pt x="4" y="193"/>
                        </a:moveTo>
                        <a:cubicBezTo>
                          <a:pt x="134" y="113"/>
                          <a:pt x="264" y="49"/>
                          <a:pt x="412" y="10"/>
                        </a:cubicBezTo>
                        <a:cubicBezTo>
                          <a:pt x="418" y="9"/>
                          <a:pt x="417" y="0"/>
                          <a:pt x="411" y="0"/>
                        </a:cubicBezTo>
                        <a:cubicBezTo>
                          <a:pt x="340" y="2"/>
                          <a:pt x="273" y="33"/>
                          <a:pt x="210" y="63"/>
                        </a:cubicBezTo>
                        <a:cubicBezTo>
                          <a:pt x="137" y="98"/>
                          <a:pt x="67" y="142"/>
                          <a:pt x="2" y="189"/>
                        </a:cubicBezTo>
                        <a:cubicBezTo>
                          <a:pt x="-1" y="190"/>
                          <a:pt x="1" y="195"/>
                          <a:pt x="4" y="193"/>
                        </a:cubicBezTo>
                        <a:close/>
                      </a:path>
                    </a:pathLst>
                  </a:custGeom>
                  <a:solidFill>
                    <a:schemeClr val="dk1"/>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0" name="Google Shape;1803;p47">
                    <a:extLst>
                      <a:ext uri="{FF2B5EF4-FFF2-40B4-BE49-F238E27FC236}">
                        <a16:creationId xmlns:a16="http://schemas.microsoft.com/office/drawing/2014/main" id="{25DB2B13-0C69-2248-6E31-29E26C44BD8F}"/>
                      </a:ext>
                    </a:extLst>
                  </p:cNvPr>
                  <p:cNvSpPr/>
                  <p:nvPr/>
                </p:nvSpPr>
                <p:spPr>
                  <a:xfrm>
                    <a:off x="3641400" y="3295440"/>
                    <a:ext cx="132120" cy="61920"/>
                  </a:xfrm>
                  <a:custGeom>
                    <a:avLst/>
                    <a:gdLst/>
                    <a:ahLst/>
                    <a:cxnLst/>
                    <a:rect l="l" t="t" r="r" b="b"/>
                    <a:pathLst>
                      <a:path w="367" h="172" extrusionOk="0">
                        <a:moveTo>
                          <a:pt x="3" y="172"/>
                        </a:moveTo>
                        <a:cubicBezTo>
                          <a:pt x="60" y="152"/>
                          <a:pt x="109" y="111"/>
                          <a:pt x="162" y="83"/>
                        </a:cubicBezTo>
                        <a:cubicBezTo>
                          <a:pt x="226" y="50"/>
                          <a:pt x="295" y="30"/>
                          <a:pt x="364" y="10"/>
                        </a:cubicBezTo>
                        <a:cubicBezTo>
                          <a:pt x="370" y="9"/>
                          <a:pt x="368" y="-1"/>
                          <a:pt x="361" y="0"/>
                        </a:cubicBezTo>
                        <a:cubicBezTo>
                          <a:pt x="297" y="11"/>
                          <a:pt x="237" y="33"/>
                          <a:pt x="178" y="61"/>
                        </a:cubicBezTo>
                        <a:cubicBezTo>
                          <a:pt x="116" y="91"/>
                          <a:pt x="65" y="141"/>
                          <a:pt x="1" y="167"/>
                        </a:cubicBezTo>
                        <a:cubicBezTo>
                          <a:pt x="-1" y="168"/>
                          <a:pt x="0" y="172"/>
                          <a:pt x="2" y="171"/>
                        </a:cubicBezTo>
                        <a:lnTo>
                          <a:pt x="3" y="172"/>
                        </a:lnTo>
                        <a:close/>
                      </a:path>
                    </a:pathLst>
                  </a:custGeom>
                  <a:solidFill>
                    <a:schemeClr val="dk1"/>
                  </a:solidFill>
                  <a:ln>
                    <a:noFill/>
                  </a:ln>
                </p:spPr>
                <p:txBody>
                  <a:bodyPr spcFirstLastPara="1" wrap="square" lIns="90000" tIns="16900" rIns="90000" bIns="16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1" name="Google Shape;1804;p47">
                    <a:extLst>
                      <a:ext uri="{FF2B5EF4-FFF2-40B4-BE49-F238E27FC236}">
                        <a16:creationId xmlns:a16="http://schemas.microsoft.com/office/drawing/2014/main" id="{75E8BC63-7230-E271-57B5-E3DCB36E7D41}"/>
                      </a:ext>
                    </a:extLst>
                  </p:cNvPr>
                  <p:cNvSpPr/>
                  <p:nvPr/>
                </p:nvSpPr>
                <p:spPr>
                  <a:xfrm>
                    <a:off x="3596400" y="3349440"/>
                    <a:ext cx="178200" cy="106560"/>
                  </a:xfrm>
                  <a:custGeom>
                    <a:avLst/>
                    <a:gdLst/>
                    <a:ahLst/>
                    <a:cxnLst/>
                    <a:rect l="l" t="t" r="r" b="b"/>
                    <a:pathLst>
                      <a:path w="495" h="296" extrusionOk="0">
                        <a:moveTo>
                          <a:pt x="494" y="9"/>
                        </a:moveTo>
                        <a:cubicBezTo>
                          <a:pt x="498" y="7"/>
                          <a:pt x="495" y="-1"/>
                          <a:pt x="490" y="0"/>
                        </a:cubicBezTo>
                        <a:cubicBezTo>
                          <a:pt x="385" y="32"/>
                          <a:pt x="288" y="86"/>
                          <a:pt x="193" y="141"/>
                        </a:cubicBezTo>
                        <a:cubicBezTo>
                          <a:pt x="123" y="182"/>
                          <a:pt x="44" y="220"/>
                          <a:pt x="1" y="291"/>
                        </a:cubicBezTo>
                        <a:cubicBezTo>
                          <a:pt x="-1" y="294"/>
                          <a:pt x="4" y="297"/>
                          <a:pt x="6" y="294"/>
                        </a:cubicBezTo>
                        <a:cubicBezTo>
                          <a:pt x="55" y="224"/>
                          <a:pt x="139" y="187"/>
                          <a:pt x="211" y="146"/>
                        </a:cubicBezTo>
                        <a:cubicBezTo>
                          <a:pt x="303" y="94"/>
                          <a:pt x="397" y="50"/>
                          <a:pt x="494" y="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2" name="Google Shape;1805;p47">
                    <a:extLst>
                      <a:ext uri="{FF2B5EF4-FFF2-40B4-BE49-F238E27FC236}">
                        <a16:creationId xmlns:a16="http://schemas.microsoft.com/office/drawing/2014/main" id="{D85F1094-187C-4E0E-F9AF-713878590656}"/>
                      </a:ext>
                    </a:extLst>
                  </p:cNvPr>
                  <p:cNvSpPr/>
                  <p:nvPr/>
                </p:nvSpPr>
                <p:spPr>
                  <a:xfrm>
                    <a:off x="3686760" y="3351600"/>
                    <a:ext cx="126720" cy="69120"/>
                  </a:xfrm>
                  <a:custGeom>
                    <a:avLst/>
                    <a:gdLst/>
                    <a:ahLst/>
                    <a:cxnLst/>
                    <a:rect l="l" t="t" r="r" b="b"/>
                    <a:pathLst>
                      <a:path w="352" h="192" extrusionOk="0">
                        <a:moveTo>
                          <a:pt x="5" y="191"/>
                        </a:moveTo>
                        <a:cubicBezTo>
                          <a:pt x="115" y="119"/>
                          <a:pt x="237" y="69"/>
                          <a:pt x="351" y="5"/>
                        </a:cubicBezTo>
                        <a:cubicBezTo>
                          <a:pt x="354" y="3"/>
                          <a:pt x="351" y="-1"/>
                          <a:pt x="348" y="0"/>
                        </a:cubicBezTo>
                        <a:cubicBezTo>
                          <a:pt x="234" y="63"/>
                          <a:pt x="109" y="109"/>
                          <a:pt x="2" y="186"/>
                        </a:cubicBezTo>
                        <a:cubicBezTo>
                          <a:pt x="-1" y="188"/>
                          <a:pt x="2" y="193"/>
                          <a:pt x="5" y="19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3" name="Google Shape;1806;p47">
                    <a:extLst>
                      <a:ext uri="{FF2B5EF4-FFF2-40B4-BE49-F238E27FC236}">
                        <a16:creationId xmlns:a16="http://schemas.microsoft.com/office/drawing/2014/main" id="{3DB8F2F4-A335-5038-9CFB-EE2C43316E6D}"/>
                      </a:ext>
                    </a:extLst>
                  </p:cNvPr>
                  <p:cNvSpPr/>
                  <p:nvPr/>
                </p:nvSpPr>
                <p:spPr>
                  <a:xfrm>
                    <a:off x="3676680" y="3329280"/>
                    <a:ext cx="129960" cy="51840"/>
                  </a:xfrm>
                  <a:custGeom>
                    <a:avLst/>
                    <a:gdLst/>
                    <a:ahLst/>
                    <a:cxnLst/>
                    <a:rect l="l" t="t" r="r" b="b"/>
                    <a:pathLst>
                      <a:path w="361" h="144" extrusionOk="0">
                        <a:moveTo>
                          <a:pt x="3" y="143"/>
                        </a:moveTo>
                        <a:cubicBezTo>
                          <a:pt x="123" y="100"/>
                          <a:pt x="241" y="50"/>
                          <a:pt x="360" y="5"/>
                        </a:cubicBezTo>
                        <a:cubicBezTo>
                          <a:pt x="363" y="4"/>
                          <a:pt x="362" y="-1"/>
                          <a:pt x="359" y="0"/>
                        </a:cubicBezTo>
                        <a:cubicBezTo>
                          <a:pt x="236" y="37"/>
                          <a:pt x="121" y="94"/>
                          <a:pt x="2" y="139"/>
                        </a:cubicBezTo>
                        <a:cubicBezTo>
                          <a:pt x="-1" y="140"/>
                          <a:pt x="0" y="144"/>
                          <a:pt x="3" y="143"/>
                        </a:cubicBezTo>
                        <a:close/>
                      </a:path>
                    </a:pathLst>
                  </a:custGeom>
                  <a:solidFill>
                    <a:schemeClr val="dk1"/>
                  </a:solidFill>
                  <a:ln>
                    <a:noFill/>
                  </a:ln>
                </p:spPr>
                <p:txBody>
                  <a:bodyPr spcFirstLastPara="1" wrap="square" lIns="90000" tIns="6825" rIns="90000" bIns="6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4" name="Google Shape;1807;p47">
                    <a:extLst>
                      <a:ext uri="{FF2B5EF4-FFF2-40B4-BE49-F238E27FC236}">
                        <a16:creationId xmlns:a16="http://schemas.microsoft.com/office/drawing/2014/main" id="{140B0E40-2192-D407-0993-BDBF00AADF4D}"/>
                      </a:ext>
                    </a:extLst>
                  </p:cNvPr>
                  <p:cNvSpPr/>
                  <p:nvPr/>
                </p:nvSpPr>
                <p:spPr>
                  <a:xfrm>
                    <a:off x="3638160" y="3398040"/>
                    <a:ext cx="169920" cy="98640"/>
                  </a:xfrm>
                  <a:custGeom>
                    <a:avLst/>
                    <a:gdLst/>
                    <a:ahLst/>
                    <a:cxnLst/>
                    <a:rect l="l" t="t" r="r" b="b"/>
                    <a:pathLst>
                      <a:path w="472" h="274" extrusionOk="0">
                        <a:moveTo>
                          <a:pt x="465" y="0"/>
                        </a:moveTo>
                        <a:cubicBezTo>
                          <a:pt x="297" y="48"/>
                          <a:pt x="126" y="145"/>
                          <a:pt x="1" y="268"/>
                        </a:cubicBezTo>
                        <a:cubicBezTo>
                          <a:pt x="-2" y="271"/>
                          <a:pt x="3" y="276"/>
                          <a:pt x="6" y="273"/>
                        </a:cubicBezTo>
                        <a:cubicBezTo>
                          <a:pt x="142" y="155"/>
                          <a:pt x="305" y="80"/>
                          <a:pt x="469" y="9"/>
                        </a:cubicBezTo>
                        <a:cubicBezTo>
                          <a:pt x="475" y="7"/>
                          <a:pt x="471" y="-2"/>
                          <a:pt x="465" y="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5" name="Google Shape;1808;p47">
                    <a:extLst>
                      <a:ext uri="{FF2B5EF4-FFF2-40B4-BE49-F238E27FC236}">
                        <a16:creationId xmlns:a16="http://schemas.microsoft.com/office/drawing/2014/main" id="{AE4478BA-3E1A-F110-6215-560C4551F97B}"/>
                      </a:ext>
                    </a:extLst>
                  </p:cNvPr>
                  <p:cNvSpPr/>
                  <p:nvPr/>
                </p:nvSpPr>
                <p:spPr>
                  <a:xfrm>
                    <a:off x="3798720" y="3393720"/>
                    <a:ext cx="70920" cy="35640"/>
                  </a:xfrm>
                  <a:custGeom>
                    <a:avLst/>
                    <a:gdLst/>
                    <a:ahLst/>
                    <a:cxnLst/>
                    <a:rect l="l" t="t" r="r" b="b"/>
                    <a:pathLst>
                      <a:path w="197" h="99" extrusionOk="0">
                        <a:moveTo>
                          <a:pt x="3" y="98"/>
                        </a:moveTo>
                        <a:cubicBezTo>
                          <a:pt x="63" y="61"/>
                          <a:pt x="127" y="23"/>
                          <a:pt x="196" y="4"/>
                        </a:cubicBezTo>
                        <a:cubicBezTo>
                          <a:pt x="199" y="4"/>
                          <a:pt x="198" y="-1"/>
                          <a:pt x="195" y="0"/>
                        </a:cubicBezTo>
                        <a:cubicBezTo>
                          <a:pt x="124" y="17"/>
                          <a:pt x="60" y="54"/>
                          <a:pt x="1" y="95"/>
                        </a:cubicBezTo>
                        <a:cubicBezTo>
                          <a:pt x="-1" y="96"/>
                          <a:pt x="1" y="100"/>
                          <a:pt x="3"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6" name="Google Shape;1809;p47">
                    <a:extLst>
                      <a:ext uri="{FF2B5EF4-FFF2-40B4-BE49-F238E27FC236}">
                        <a16:creationId xmlns:a16="http://schemas.microsoft.com/office/drawing/2014/main" id="{4FED58F9-8CD5-FAA5-E880-2E483408203B}"/>
                      </a:ext>
                    </a:extLst>
                  </p:cNvPr>
                  <p:cNvSpPr/>
                  <p:nvPr/>
                </p:nvSpPr>
                <p:spPr>
                  <a:xfrm>
                    <a:off x="3733200" y="3456360"/>
                    <a:ext cx="64800" cy="33480"/>
                  </a:xfrm>
                  <a:custGeom>
                    <a:avLst/>
                    <a:gdLst/>
                    <a:ahLst/>
                    <a:cxnLst/>
                    <a:rect l="l" t="t" r="r" b="b"/>
                    <a:pathLst>
                      <a:path w="180" h="93" extrusionOk="0">
                        <a:moveTo>
                          <a:pt x="175" y="0"/>
                        </a:moveTo>
                        <a:cubicBezTo>
                          <a:pt x="115" y="26"/>
                          <a:pt x="62" y="63"/>
                          <a:pt x="1" y="88"/>
                        </a:cubicBezTo>
                        <a:cubicBezTo>
                          <a:pt x="-1" y="89"/>
                          <a:pt x="0" y="93"/>
                          <a:pt x="3" y="92"/>
                        </a:cubicBezTo>
                        <a:cubicBezTo>
                          <a:pt x="64" y="69"/>
                          <a:pt x="120" y="34"/>
                          <a:pt x="179" y="6"/>
                        </a:cubicBezTo>
                        <a:cubicBezTo>
                          <a:pt x="182" y="4"/>
                          <a:pt x="179" y="-1"/>
                          <a:pt x="175"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7" name="Google Shape;1810;p47">
                    <a:extLst>
                      <a:ext uri="{FF2B5EF4-FFF2-40B4-BE49-F238E27FC236}">
                        <a16:creationId xmlns:a16="http://schemas.microsoft.com/office/drawing/2014/main" id="{CA8F8723-F346-A424-A422-254A1B55F1A1}"/>
                      </a:ext>
                    </a:extLst>
                  </p:cNvPr>
                  <p:cNvSpPr/>
                  <p:nvPr/>
                </p:nvSpPr>
                <p:spPr>
                  <a:xfrm>
                    <a:off x="3181680" y="3578760"/>
                    <a:ext cx="23760" cy="46800"/>
                  </a:xfrm>
                  <a:custGeom>
                    <a:avLst/>
                    <a:gdLst/>
                    <a:ahLst/>
                    <a:cxnLst/>
                    <a:rect l="l" t="t" r="r" b="b"/>
                    <a:pathLst>
                      <a:path w="66" h="130" extrusionOk="0">
                        <a:moveTo>
                          <a:pt x="61" y="1"/>
                        </a:moveTo>
                        <a:cubicBezTo>
                          <a:pt x="50" y="46"/>
                          <a:pt x="30" y="89"/>
                          <a:pt x="1" y="124"/>
                        </a:cubicBezTo>
                        <a:cubicBezTo>
                          <a:pt x="-2" y="128"/>
                          <a:pt x="2" y="132"/>
                          <a:pt x="6" y="129"/>
                        </a:cubicBezTo>
                        <a:cubicBezTo>
                          <a:pt x="43" y="95"/>
                          <a:pt x="58" y="50"/>
                          <a:pt x="66" y="2"/>
                        </a:cubicBezTo>
                        <a:cubicBezTo>
                          <a:pt x="66" y="0"/>
                          <a:pt x="62" y="-2"/>
                          <a:pt x="61" y="1"/>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8" name="Google Shape;1811;p47">
                    <a:extLst>
                      <a:ext uri="{FF2B5EF4-FFF2-40B4-BE49-F238E27FC236}">
                        <a16:creationId xmlns:a16="http://schemas.microsoft.com/office/drawing/2014/main" id="{979EAA62-AFE3-7A89-4DDD-064019505E06}"/>
                      </a:ext>
                    </a:extLst>
                  </p:cNvPr>
                  <p:cNvSpPr/>
                  <p:nvPr/>
                </p:nvSpPr>
                <p:spPr>
                  <a:xfrm>
                    <a:off x="3193560" y="3394080"/>
                    <a:ext cx="104760" cy="164880"/>
                  </a:xfrm>
                  <a:custGeom>
                    <a:avLst/>
                    <a:gdLst/>
                    <a:ahLst/>
                    <a:cxnLst/>
                    <a:rect l="l" t="t" r="r" b="b"/>
                    <a:pathLst>
                      <a:path w="291" h="458" extrusionOk="0">
                        <a:moveTo>
                          <a:pt x="282" y="1"/>
                        </a:moveTo>
                        <a:cubicBezTo>
                          <a:pt x="217" y="55"/>
                          <a:pt x="157" y="113"/>
                          <a:pt x="111" y="184"/>
                        </a:cubicBezTo>
                        <a:cubicBezTo>
                          <a:pt x="58" y="266"/>
                          <a:pt x="41" y="365"/>
                          <a:pt x="0" y="453"/>
                        </a:cubicBezTo>
                        <a:cubicBezTo>
                          <a:pt x="-1" y="456"/>
                          <a:pt x="3" y="459"/>
                          <a:pt x="5" y="456"/>
                        </a:cubicBezTo>
                        <a:cubicBezTo>
                          <a:pt x="47" y="373"/>
                          <a:pt x="73" y="283"/>
                          <a:pt x="122" y="205"/>
                        </a:cubicBezTo>
                        <a:cubicBezTo>
                          <a:pt x="168" y="131"/>
                          <a:pt x="234" y="74"/>
                          <a:pt x="290" y="8"/>
                        </a:cubicBezTo>
                        <a:cubicBezTo>
                          <a:pt x="294" y="3"/>
                          <a:pt x="287" y="-4"/>
                          <a:pt x="28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9" name="Google Shape;1812;p47">
                    <a:extLst>
                      <a:ext uri="{FF2B5EF4-FFF2-40B4-BE49-F238E27FC236}">
                        <a16:creationId xmlns:a16="http://schemas.microsoft.com/office/drawing/2014/main" id="{5BDB8FB1-5A34-4D35-655A-0220ABA85FF4}"/>
                      </a:ext>
                    </a:extLst>
                  </p:cNvPr>
                  <p:cNvSpPr/>
                  <p:nvPr/>
                </p:nvSpPr>
                <p:spPr>
                  <a:xfrm>
                    <a:off x="3170880" y="3441240"/>
                    <a:ext cx="21600" cy="44640"/>
                  </a:xfrm>
                  <a:custGeom>
                    <a:avLst/>
                    <a:gdLst/>
                    <a:ahLst/>
                    <a:cxnLst/>
                    <a:rect l="l" t="t" r="r" b="b"/>
                    <a:pathLst>
                      <a:path w="60" h="124" extrusionOk="0">
                        <a:moveTo>
                          <a:pt x="49" y="4"/>
                        </a:moveTo>
                        <a:cubicBezTo>
                          <a:pt x="55" y="47"/>
                          <a:pt x="25" y="84"/>
                          <a:pt x="1" y="117"/>
                        </a:cubicBezTo>
                        <a:cubicBezTo>
                          <a:pt x="-2" y="121"/>
                          <a:pt x="5" y="127"/>
                          <a:pt x="9" y="123"/>
                        </a:cubicBezTo>
                        <a:cubicBezTo>
                          <a:pt x="38" y="95"/>
                          <a:pt x="75" y="45"/>
                          <a:pt x="54" y="2"/>
                        </a:cubicBezTo>
                        <a:cubicBezTo>
                          <a:pt x="53" y="-2"/>
                          <a:pt x="48" y="1"/>
                          <a:pt x="49"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0" name="Google Shape;1813;p47">
                    <a:extLst>
                      <a:ext uri="{FF2B5EF4-FFF2-40B4-BE49-F238E27FC236}">
                        <a16:creationId xmlns:a16="http://schemas.microsoft.com/office/drawing/2014/main" id="{1371C7F9-4F93-12A0-6454-05FA7059DC4B}"/>
                      </a:ext>
                    </a:extLst>
                  </p:cNvPr>
                  <p:cNvSpPr/>
                  <p:nvPr/>
                </p:nvSpPr>
                <p:spPr>
                  <a:xfrm>
                    <a:off x="3173040" y="3421440"/>
                    <a:ext cx="12240" cy="28800"/>
                  </a:xfrm>
                  <a:custGeom>
                    <a:avLst/>
                    <a:gdLst/>
                    <a:ahLst/>
                    <a:cxnLst/>
                    <a:rect l="l" t="t" r="r" b="b"/>
                    <a:pathLst>
                      <a:path w="34" h="80" extrusionOk="0">
                        <a:moveTo>
                          <a:pt x="8" y="77"/>
                        </a:moveTo>
                        <a:cubicBezTo>
                          <a:pt x="8" y="49"/>
                          <a:pt x="18" y="26"/>
                          <a:pt x="34" y="4"/>
                        </a:cubicBezTo>
                        <a:cubicBezTo>
                          <a:pt x="36" y="1"/>
                          <a:pt x="32" y="-2"/>
                          <a:pt x="30" y="1"/>
                        </a:cubicBezTo>
                        <a:cubicBezTo>
                          <a:pt x="11" y="23"/>
                          <a:pt x="1" y="48"/>
                          <a:pt x="0" y="77"/>
                        </a:cubicBezTo>
                        <a:cubicBezTo>
                          <a:pt x="0" y="81"/>
                          <a:pt x="7" y="81"/>
                          <a:pt x="7" y="77"/>
                        </a:cubicBezTo>
                        <a:lnTo>
                          <a:pt x="8" y="7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1" name="Google Shape;1814;p47">
                    <a:extLst>
                      <a:ext uri="{FF2B5EF4-FFF2-40B4-BE49-F238E27FC236}">
                        <a16:creationId xmlns:a16="http://schemas.microsoft.com/office/drawing/2014/main" id="{4762A239-484B-FB95-9E81-1D01182DF653}"/>
                      </a:ext>
                    </a:extLst>
                  </p:cNvPr>
                  <p:cNvSpPr/>
                  <p:nvPr/>
                </p:nvSpPr>
                <p:spPr>
                  <a:xfrm>
                    <a:off x="3429360" y="2715840"/>
                    <a:ext cx="70920" cy="77760"/>
                  </a:xfrm>
                  <a:custGeom>
                    <a:avLst/>
                    <a:gdLst/>
                    <a:ahLst/>
                    <a:cxnLst/>
                    <a:rect l="l" t="t" r="r" b="b"/>
                    <a:pathLst>
                      <a:path w="197" h="216" extrusionOk="0">
                        <a:moveTo>
                          <a:pt x="10" y="215"/>
                        </a:moveTo>
                        <a:cubicBezTo>
                          <a:pt x="81" y="150"/>
                          <a:pt x="151" y="88"/>
                          <a:pt x="197" y="3"/>
                        </a:cubicBezTo>
                        <a:cubicBezTo>
                          <a:pt x="198" y="1"/>
                          <a:pt x="196" y="0"/>
                          <a:pt x="195" y="2"/>
                        </a:cubicBezTo>
                        <a:cubicBezTo>
                          <a:pt x="143" y="79"/>
                          <a:pt x="66" y="139"/>
                          <a:pt x="2" y="207"/>
                        </a:cubicBezTo>
                        <a:cubicBezTo>
                          <a:pt x="-2" y="212"/>
                          <a:pt x="5" y="219"/>
                          <a:pt x="10" y="215"/>
                        </a:cubicBezTo>
                        <a:close/>
                      </a:path>
                    </a:pathLst>
                  </a:custGeom>
                  <a:solidFill>
                    <a:schemeClr val="dk1"/>
                  </a:solidFill>
                  <a:ln>
                    <a:noFill/>
                  </a:ln>
                </p:spPr>
                <p:txBody>
                  <a:bodyPr spcFirstLastPara="1" wrap="square" lIns="90000" tIns="32750" rIns="90000" bIns="32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2" name="Google Shape;1815;p47">
                    <a:extLst>
                      <a:ext uri="{FF2B5EF4-FFF2-40B4-BE49-F238E27FC236}">
                        <a16:creationId xmlns:a16="http://schemas.microsoft.com/office/drawing/2014/main" id="{85A8E1E4-20E3-075C-5FBE-EE7FC1F07886}"/>
                      </a:ext>
                    </a:extLst>
                  </p:cNvPr>
                  <p:cNvSpPr/>
                  <p:nvPr/>
                </p:nvSpPr>
                <p:spPr>
                  <a:xfrm>
                    <a:off x="3433320" y="2751840"/>
                    <a:ext cx="89640" cy="89280"/>
                  </a:xfrm>
                  <a:custGeom>
                    <a:avLst/>
                    <a:gdLst/>
                    <a:ahLst/>
                    <a:cxnLst/>
                    <a:rect l="l" t="t" r="r" b="b"/>
                    <a:pathLst>
                      <a:path w="249" h="248" extrusionOk="0">
                        <a:moveTo>
                          <a:pt x="2" y="243"/>
                        </a:moveTo>
                        <a:cubicBezTo>
                          <a:pt x="-2" y="246"/>
                          <a:pt x="3" y="251"/>
                          <a:pt x="7" y="248"/>
                        </a:cubicBezTo>
                        <a:cubicBezTo>
                          <a:pt x="97" y="178"/>
                          <a:pt x="157" y="77"/>
                          <a:pt x="248" y="7"/>
                        </a:cubicBezTo>
                        <a:cubicBezTo>
                          <a:pt x="251" y="4"/>
                          <a:pt x="248" y="-2"/>
                          <a:pt x="244" y="1"/>
                        </a:cubicBezTo>
                        <a:cubicBezTo>
                          <a:pt x="144" y="60"/>
                          <a:pt x="89" y="169"/>
                          <a:pt x="2" y="243"/>
                        </a:cubicBezTo>
                        <a:close/>
                      </a:path>
                    </a:pathLst>
                  </a:custGeom>
                  <a:solidFill>
                    <a:schemeClr val="dk1"/>
                  </a:solidFill>
                  <a:ln>
                    <a:noFill/>
                  </a:ln>
                </p:spPr>
                <p:txBody>
                  <a:bodyPr spcFirstLastPara="1" wrap="square" lIns="90000" tIns="44275" rIns="90000" bIns="44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3" name="Google Shape;1816;p47">
                    <a:extLst>
                      <a:ext uri="{FF2B5EF4-FFF2-40B4-BE49-F238E27FC236}">
                        <a16:creationId xmlns:a16="http://schemas.microsoft.com/office/drawing/2014/main" id="{A5718F32-37C2-F290-6716-6A1C8EA7ADD8}"/>
                      </a:ext>
                    </a:extLst>
                  </p:cNvPr>
                  <p:cNvSpPr/>
                  <p:nvPr/>
                </p:nvSpPr>
                <p:spPr>
                  <a:xfrm>
                    <a:off x="3297240" y="2979720"/>
                    <a:ext cx="183240" cy="208080"/>
                  </a:xfrm>
                  <a:custGeom>
                    <a:avLst/>
                    <a:gdLst/>
                    <a:ahLst/>
                    <a:cxnLst/>
                    <a:rect l="l" t="t" r="r" b="b"/>
                    <a:pathLst>
                      <a:path w="509" h="578" extrusionOk="0">
                        <a:moveTo>
                          <a:pt x="8" y="574"/>
                        </a:moveTo>
                        <a:cubicBezTo>
                          <a:pt x="-9" y="553"/>
                          <a:pt x="56" y="474"/>
                          <a:pt x="67" y="459"/>
                        </a:cubicBezTo>
                        <a:cubicBezTo>
                          <a:pt x="100" y="413"/>
                          <a:pt x="136" y="368"/>
                          <a:pt x="173" y="325"/>
                        </a:cubicBezTo>
                        <a:cubicBezTo>
                          <a:pt x="217" y="276"/>
                          <a:pt x="265" y="232"/>
                          <a:pt x="315" y="190"/>
                        </a:cubicBezTo>
                        <a:cubicBezTo>
                          <a:pt x="383" y="134"/>
                          <a:pt x="459" y="82"/>
                          <a:pt x="508" y="9"/>
                        </a:cubicBezTo>
                        <a:cubicBezTo>
                          <a:pt x="512" y="2"/>
                          <a:pt x="504" y="-3"/>
                          <a:pt x="499" y="1"/>
                        </a:cubicBezTo>
                        <a:cubicBezTo>
                          <a:pt x="421" y="64"/>
                          <a:pt x="344" y="130"/>
                          <a:pt x="269" y="196"/>
                        </a:cubicBezTo>
                        <a:cubicBezTo>
                          <a:pt x="220" y="239"/>
                          <a:pt x="177" y="288"/>
                          <a:pt x="138" y="339"/>
                        </a:cubicBezTo>
                        <a:cubicBezTo>
                          <a:pt x="100" y="390"/>
                          <a:pt x="63" y="442"/>
                          <a:pt x="31" y="497"/>
                        </a:cubicBezTo>
                        <a:cubicBezTo>
                          <a:pt x="22" y="511"/>
                          <a:pt x="-12" y="560"/>
                          <a:pt x="5" y="577"/>
                        </a:cubicBezTo>
                        <a:cubicBezTo>
                          <a:pt x="7" y="579"/>
                          <a:pt x="10" y="576"/>
                          <a:pt x="9" y="574"/>
                        </a:cubicBezTo>
                        <a:lnTo>
                          <a:pt x="8" y="57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4" name="Google Shape;1817;p47">
                    <a:extLst>
                      <a:ext uri="{FF2B5EF4-FFF2-40B4-BE49-F238E27FC236}">
                        <a16:creationId xmlns:a16="http://schemas.microsoft.com/office/drawing/2014/main" id="{D7DF5DE8-D6BF-22CC-5E1C-D0830E709EC7}"/>
                      </a:ext>
                    </a:extLst>
                  </p:cNvPr>
                  <p:cNvSpPr/>
                  <p:nvPr/>
                </p:nvSpPr>
                <p:spPr>
                  <a:xfrm>
                    <a:off x="3416760" y="2952720"/>
                    <a:ext cx="78840" cy="50400"/>
                  </a:xfrm>
                  <a:custGeom>
                    <a:avLst/>
                    <a:gdLst/>
                    <a:ahLst/>
                    <a:cxnLst/>
                    <a:rect l="l" t="t" r="r" b="b"/>
                    <a:pathLst>
                      <a:path w="219" h="140" extrusionOk="0">
                        <a:moveTo>
                          <a:pt x="217" y="0"/>
                        </a:moveTo>
                        <a:cubicBezTo>
                          <a:pt x="177" y="2"/>
                          <a:pt x="141" y="26"/>
                          <a:pt x="107" y="48"/>
                        </a:cubicBezTo>
                        <a:cubicBezTo>
                          <a:pt x="69" y="72"/>
                          <a:pt x="34" y="102"/>
                          <a:pt x="2" y="133"/>
                        </a:cubicBezTo>
                        <a:cubicBezTo>
                          <a:pt x="-2" y="137"/>
                          <a:pt x="3" y="142"/>
                          <a:pt x="7" y="139"/>
                        </a:cubicBezTo>
                        <a:cubicBezTo>
                          <a:pt x="67" y="90"/>
                          <a:pt x="138" y="18"/>
                          <a:pt x="218" y="3"/>
                        </a:cubicBezTo>
                        <a:cubicBezTo>
                          <a:pt x="220" y="3"/>
                          <a:pt x="220" y="-1"/>
                          <a:pt x="218" y="0"/>
                        </a:cubicBezTo>
                        <a:lnTo>
                          <a:pt x="217" y="0"/>
                        </a:ln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5" name="Google Shape;1818;p47">
                    <a:extLst>
                      <a:ext uri="{FF2B5EF4-FFF2-40B4-BE49-F238E27FC236}">
                        <a16:creationId xmlns:a16="http://schemas.microsoft.com/office/drawing/2014/main" id="{F1F7B950-0060-EF40-9926-D7DDBD3D91AD}"/>
                      </a:ext>
                    </a:extLst>
                  </p:cNvPr>
                  <p:cNvSpPr/>
                  <p:nvPr/>
                </p:nvSpPr>
                <p:spPr>
                  <a:xfrm>
                    <a:off x="3390480" y="2945160"/>
                    <a:ext cx="64440" cy="59400"/>
                  </a:xfrm>
                  <a:custGeom>
                    <a:avLst/>
                    <a:gdLst/>
                    <a:ahLst/>
                    <a:cxnLst/>
                    <a:rect l="l" t="t" r="r" b="b"/>
                    <a:pathLst>
                      <a:path w="179" h="165" extrusionOk="0">
                        <a:moveTo>
                          <a:pt x="5" y="163"/>
                        </a:moveTo>
                        <a:cubicBezTo>
                          <a:pt x="50" y="98"/>
                          <a:pt x="118" y="56"/>
                          <a:pt x="178" y="7"/>
                        </a:cubicBezTo>
                        <a:cubicBezTo>
                          <a:pt x="181" y="4"/>
                          <a:pt x="176" y="-2"/>
                          <a:pt x="172" y="0"/>
                        </a:cubicBezTo>
                        <a:cubicBezTo>
                          <a:pt x="109" y="45"/>
                          <a:pt x="42" y="93"/>
                          <a:pt x="1" y="160"/>
                        </a:cubicBezTo>
                        <a:cubicBezTo>
                          <a:pt x="-1" y="163"/>
                          <a:pt x="3" y="166"/>
                          <a:pt x="5" y="163"/>
                        </a:cubicBezTo>
                        <a:close/>
                      </a:path>
                    </a:pathLst>
                  </a:custGeom>
                  <a:solidFill>
                    <a:schemeClr val="dk1"/>
                  </a:solidFill>
                  <a:ln>
                    <a:noFill/>
                  </a:ln>
                </p:spPr>
                <p:txBody>
                  <a:bodyPr spcFirstLastPara="1" wrap="square" lIns="90000" tIns="14400" rIns="90000" bIns="14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6" name="Google Shape;1819;p47">
                    <a:extLst>
                      <a:ext uri="{FF2B5EF4-FFF2-40B4-BE49-F238E27FC236}">
                        <a16:creationId xmlns:a16="http://schemas.microsoft.com/office/drawing/2014/main" id="{31A194A0-0E01-4691-ABDE-84FDB9FBBE8E}"/>
                      </a:ext>
                    </a:extLst>
                  </p:cNvPr>
                  <p:cNvSpPr/>
                  <p:nvPr/>
                </p:nvSpPr>
                <p:spPr>
                  <a:xfrm>
                    <a:off x="3418920" y="2926080"/>
                    <a:ext cx="30240" cy="23400"/>
                  </a:xfrm>
                  <a:custGeom>
                    <a:avLst/>
                    <a:gdLst/>
                    <a:ahLst/>
                    <a:cxnLst/>
                    <a:rect l="l" t="t" r="r" b="b"/>
                    <a:pathLst>
                      <a:path w="84" h="65" extrusionOk="0">
                        <a:moveTo>
                          <a:pt x="3" y="64"/>
                        </a:moveTo>
                        <a:cubicBezTo>
                          <a:pt x="35" y="51"/>
                          <a:pt x="64" y="32"/>
                          <a:pt x="84" y="3"/>
                        </a:cubicBezTo>
                        <a:cubicBezTo>
                          <a:pt x="86" y="0"/>
                          <a:pt x="81" y="-2"/>
                          <a:pt x="79" y="0"/>
                        </a:cubicBezTo>
                        <a:cubicBezTo>
                          <a:pt x="60" y="28"/>
                          <a:pt x="32" y="46"/>
                          <a:pt x="1" y="59"/>
                        </a:cubicBezTo>
                        <a:cubicBezTo>
                          <a:pt x="-1" y="61"/>
                          <a:pt x="1" y="65"/>
                          <a:pt x="3"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7" name="Google Shape;1820;p47">
                    <a:extLst>
                      <a:ext uri="{FF2B5EF4-FFF2-40B4-BE49-F238E27FC236}">
                        <a16:creationId xmlns:a16="http://schemas.microsoft.com/office/drawing/2014/main" id="{5DB891AE-D342-FC1F-9A95-1A9B10B1B69D}"/>
                      </a:ext>
                    </a:extLst>
                  </p:cNvPr>
                  <p:cNvSpPr/>
                  <p:nvPr/>
                </p:nvSpPr>
                <p:spPr>
                  <a:xfrm>
                    <a:off x="3151800" y="3074400"/>
                    <a:ext cx="79920" cy="225720"/>
                  </a:xfrm>
                  <a:custGeom>
                    <a:avLst/>
                    <a:gdLst/>
                    <a:ahLst/>
                    <a:cxnLst/>
                    <a:rect l="l" t="t" r="r" b="b"/>
                    <a:pathLst>
                      <a:path w="222" h="627" extrusionOk="0">
                        <a:moveTo>
                          <a:pt x="211" y="2"/>
                        </a:moveTo>
                        <a:cubicBezTo>
                          <a:pt x="139" y="75"/>
                          <a:pt x="135" y="193"/>
                          <a:pt x="107" y="286"/>
                        </a:cubicBezTo>
                        <a:cubicBezTo>
                          <a:pt x="88" y="348"/>
                          <a:pt x="76" y="414"/>
                          <a:pt x="53" y="474"/>
                        </a:cubicBezTo>
                        <a:cubicBezTo>
                          <a:pt x="33" y="524"/>
                          <a:pt x="5" y="569"/>
                          <a:pt x="0" y="623"/>
                        </a:cubicBezTo>
                        <a:cubicBezTo>
                          <a:pt x="0" y="627"/>
                          <a:pt x="5" y="627"/>
                          <a:pt x="5" y="624"/>
                        </a:cubicBezTo>
                        <a:cubicBezTo>
                          <a:pt x="13" y="572"/>
                          <a:pt x="43" y="527"/>
                          <a:pt x="66" y="480"/>
                        </a:cubicBezTo>
                        <a:cubicBezTo>
                          <a:pt x="91" y="429"/>
                          <a:pt x="105" y="372"/>
                          <a:pt x="122" y="319"/>
                        </a:cubicBezTo>
                        <a:cubicBezTo>
                          <a:pt x="156" y="215"/>
                          <a:pt x="171" y="108"/>
                          <a:pt x="222" y="10"/>
                        </a:cubicBezTo>
                        <a:cubicBezTo>
                          <a:pt x="225" y="4"/>
                          <a:pt x="217" y="-4"/>
                          <a:pt x="211"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8" name="Google Shape;1821;p47">
                    <a:extLst>
                      <a:ext uri="{FF2B5EF4-FFF2-40B4-BE49-F238E27FC236}">
                        <a16:creationId xmlns:a16="http://schemas.microsoft.com/office/drawing/2014/main" id="{07F68C9A-DF3C-F286-489F-F0249482E70A}"/>
                      </a:ext>
                    </a:extLst>
                  </p:cNvPr>
                  <p:cNvSpPr/>
                  <p:nvPr/>
                </p:nvSpPr>
                <p:spPr>
                  <a:xfrm>
                    <a:off x="3202920" y="3063240"/>
                    <a:ext cx="20160" cy="43920"/>
                  </a:xfrm>
                  <a:custGeom>
                    <a:avLst/>
                    <a:gdLst/>
                    <a:ahLst/>
                    <a:cxnLst/>
                    <a:rect l="l" t="t" r="r" b="b"/>
                    <a:pathLst>
                      <a:path w="56" h="122" extrusionOk="0">
                        <a:moveTo>
                          <a:pt x="9" y="118"/>
                        </a:moveTo>
                        <a:cubicBezTo>
                          <a:pt x="16" y="95"/>
                          <a:pt x="23" y="72"/>
                          <a:pt x="32" y="50"/>
                        </a:cubicBezTo>
                        <a:cubicBezTo>
                          <a:pt x="40" y="34"/>
                          <a:pt x="51" y="18"/>
                          <a:pt x="56" y="1"/>
                        </a:cubicBezTo>
                        <a:cubicBezTo>
                          <a:pt x="57" y="0"/>
                          <a:pt x="55" y="-1"/>
                          <a:pt x="55" y="0"/>
                        </a:cubicBezTo>
                        <a:cubicBezTo>
                          <a:pt x="25" y="25"/>
                          <a:pt x="6" y="78"/>
                          <a:pt x="0" y="115"/>
                        </a:cubicBezTo>
                        <a:cubicBezTo>
                          <a:pt x="-1" y="121"/>
                          <a:pt x="7" y="124"/>
                          <a:pt x="9" y="1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9" name="Google Shape;1822;p47">
                    <a:extLst>
                      <a:ext uri="{FF2B5EF4-FFF2-40B4-BE49-F238E27FC236}">
                        <a16:creationId xmlns:a16="http://schemas.microsoft.com/office/drawing/2014/main" id="{D4ADB459-0FCF-FCDE-2D3A-B9E79BE7CCEF}"/>
                      </a:ext>
                    </a:extLst>
                  </p:cNvPr>
                  <p:cNvSpPr/>
                  <p:nvPr/>
                </p:nvSpPr>
                <p:spPr>
                  <a:xfrm>
                    <a:off x="3179880" y="3080520"/>
                    <a:ext cx="22680" cy="51120"/>
                  </a:xfrm>
                  <a:custGeom>
                    <a:avLst/>
                    <a:gdLst/>
                    <a:ahLst/>
                    <a:cxnLst/>
                    <a:rect l="l" t="t" r="r" b="b"/>
                    <a:pathLst>
                      <a:path w="63" h="142" extrusionOk="0">
                        <a:moveTo>
                          <a:pt x="7" y="138"/>
                        </a:moveTo>
                        <a:cubicBezTo>
                          <a:pt x="11" y="87"/>
                          <a:pt x="64" y="55"/>
                          <a:pt x="63" y="4"/>
                        </a:cubicBezTo>
                        <a:cubicBezTo>
                          <a:pt x="63" y="-1"/>
                          <a:pt x="57" y="-2"/>
                          <a:pt x="55" y="3"/>
                        </a:cubicBezTo>
                        <a:cubicBezTo>
                          <a:pt x="42" y="50"/>
                          <a:pt x="1" y="88"/>
                          <a:pt x="0" y="138"/>
                        </a:cubicBezTo>
                        <a:cubicBezTo>
                          <a:pt x="0" y="143"/>
                          <a:pt x="7" y="143"/>
                          <a:pt x="7" y="138"/>
                        </a:cubicBezTo>
                        <a:close/>
                      </a:path>
                    </a:pathLst>
                  </a:custGeom>
                  <a:solidFill>
                    <a:schemeClr val="dk1"/>
                  </a:solidFill>
                  <a:ln>
                    <a:noFill/>
                  </a:ln>
                </p:spPr>
                <p:txBody>
                  <a:bodyPr spcFirstLastPara="1" wrap="square" lIns="90000" tIns="6100" rIns="90000" bIns="6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0" name="Google Shape;1823;p47">
                    <a:extLst>
                      <a:ext uri="{FF2B5EF4-FFF2-40B4-BE49-F238E27FC236}">
                        <a16:creationId xmlns:a16="http://schemas.microsoft.com/office/drawing/2014/main" id="{1F264654-1110-F345-2968-7DBA5EB19FDB}"/>
                      </a:ext>
                    </a:extLst>
                  </p:cNvPr>
                  <p:cNvSpPr/>
                  <p:nvPr/>
                </p:nvSpPr>
                <p:spPr>
                  <a:xfrm>
                    <a:off x="3301920" y="3144600"/>
                    <a:ext cx="171000" cy="151920"/>
                  </a:xfrm>
                  <a:custGeom>
                    <a:avLst/>
                    <a:gdLst/>
                    <a:ahLst/>
                    <a:cxnLst/>
                    <a:rect l="l" t="t" r="r" b="b"/>
                    <a:pathLst>
                      <a:path w="475" h="422" extrusionOk="0">
                        <a:moveTo>
                          <a:pt x="475" y="7"/>
                        </a:moveTo>
                        <a:cubicBezTo>
                          <a:pt x="476" y="-1"/>
                          <a:pt x="463" y="-4"/>
                          <a:pt x="460" y="3"/>
                        </a:cubicBezTo>
                        <a:cubicBezTo>
                          <a:pt x="436" y="50"/>
                          <a:pt x="406" y="82"/>
                          <a:pt x="360" y="109"/>
                        </a:cubicBezTo>
                        <a:cubicBezTo>
                          <a:pt x="321" y="133"/>
                          <a:pt x="278" y="149"/>
                          <a:pt x="239" y="173"/>
                        </a:cubicBezTo>
                        <a:cubicBezTo>
                          <a:pt x="140" y="235"/>
                          <a:pt x="76" y="331"/>
                          <a:pt x="1" y="417"/>
                        </a:cubicBezTo>
                        <a:cubicBezTo>
                          <a:pt x="-1" y="420"/>
                          <a:pt x="3" y="424"/>
                          <a:pt x="5" y="421"/>
                        </a:cubicBezTo>
                        <a:cubicBezTo>
                          <a:pt x="92" y="334"/>
                          <a:pt x="160" y="236"/>
                          <a:pt x="273" y="180"/>
                        </a:cubicBezTo>
                        <a:cubicBezTo>
                          <a:pt x="350" y="142"/>
                          <a:pt x="461" y="105"/>
                          <a:pt x="475" y="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1" name="Google Shape;1824;p47">
                    <a:extLst>
                      <a:ext uri="{FF2B5EF4-FFF2-40B4-BE49-F238E27FC236}">
                        <a16:creationId xmlns:a16="http://schemas.microsoft.com/office/drawing/2014/main" id="{07397DFB-E093-03AC-6B48-7A904D1A798B}"/>
                      </a:ext>
                    </a:extLst>
                  </p:cNvPr>
                  <p:cNvSpPr/>
                  <p:nvPr/>
                </p:nvSpPr>
                <p:spPr>
                  <a:xfrm>
                    <a:off x="3463560" y="3132360"/>
                    <a:ext cx="29520" cy="42840"/>
                  </a:xfrm>
                  <a:custGeom>
                    <a:avLst/>
                    <a:gdLst/>
                    <a:ahLst/>
                    <a:cxnLst/>
                    <a:rect l="l" t="t" r="r" b="b"/>
                    <a:pathLst>
                      <a:path w="82" h="119" extrusionOk="0">
                        <a:moveTo>
                          <a:pt x="1" y="112"/>
                        </a:moveTo>
                        <a:cubicBezTo>
                          <a:pt x="-2" y="115"/>
                          <a:pt x="2" y="121"/>
                          <a:pt x="6" y="118"/>
                        </a:cubicBezTo>
                        <a:cubicBezTo>
                          <a:pt x="46" y="93"/>
                          <a:pt x="88" y="55"/>
                          <a:pt x="82" y="3"/>
                        </a:cubicBezTo>
                        <a:cubicBezTo>
                          <a:pt x="81" y="-1"/>
                          <a:pt x="75" y="-1"/>
                          <a:pt x="75" y="3"/>
                        </a:cubicBezTo>
                        <a:cubicBezTo>
                          <a:pt x="74" y="51"/>
                          <a:pt x="33" y="83"/>
                          <a:pt x="1" y="11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2" name="Google Shape;1825;p47">
                    <a:extLst>
                      <a:ext uri="{FF2B5EF4-FFF2-40B4-BE49-F238E27FC236}">
                        <a16:creationId xmlns:a16="http://schemas.microsoft.com/office/drawing/2014/main" id="{84045F29-B261-7C3B-4B5A-F11274888ADF}"/>
                      </a:ext>
                    </a:extLst>
                  </p:cNvPr>
                  <p:cNvSpPr/>
                  <p:nvPr/>
                </p:nvSpPr>
                <p:spPr>
                  <a:xfrm>
                    <a:off x="3444840" y="3203640"/>
                    <a:ext cx="130680" cy="83520"/>
                  </a:xfrm>
                  <a:custGeom>
                    <a:avLst/>
                    <a:gdLst/>
                    <a:ahLst/>
                    <a:cxnLst/>
                    <a:rect l="l" t="t" r="r" b="b"/>
                    <a:pathLst>
                      <a:path w="363" h="232" extrusionOk="0">
                        <a:moveTo>
                          <a:pt x="8" y="230"/>
                        </a:moveTo>
                        <a:cubicBezTo>
                          <a:pt x="115" y="138"/>
                          <a:pt x="274" y="125"/>
                          <a:pt x="362" y="8"/>
                        </a:cubicBezTo>
                        <a:cubicBezTo>
                          <a:pt x="367" y="2"/>
                          <a:pt x="358" y="-3"/>
                          <a:pt x="353" y="1"/>
                        </a:cubicBezTo>
                        <a:cubicBezTo>
                          <a:pt x="246" y="91"/>
                          <a:pt x="107" y="129"/>
                          <a:pt x="2" y="225"/>
                        </a:cubicBezTo>
                        <a:cubicBezTo>
                          <a:pt x="-2" y="228"/>
                          <a:pt x="4" y="234"/>
                          <a:pt x="8" y="230"/>
                        </a:cubicBezTo>
                        <a:close/>
                      </a:path>
                    </a:pathLst>
                  </a:custGeom>
                  <a:solidFill>
                    <a:schemeClr val="dk1"/>
                  </a:solidFill>
                  <a:ln>
                    <a:noFill/>
                  </a:ln>
                </p:spPr>
                <p:txBody>
                  <a:bodyPr spcFirstLastPara="1" wrap="square" lIns="90000" tIns="38500" rIns="90000" bIns="38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3" name="Google Shape;1826;p47">
                    <a:extLst>
                      <a:ext uri="{FF2B5EF4-FFF2-40B4-BE49-F238E27FC236}">
                        <a16:creationId xmlns:a16="http://schemas.microsoft.com/office/drawing/2014/main" id="{4A0D8F84-0274-FAA7-51F2-7EDED0C98169}"/>
                      </a:ext>
                    </a:extLst>
                  </p:cNvPr>
                  <p:cNvSpPr/>
                  <p:nvPr/>
                </p:nvSpPr>
                <p:spPr>
                  <a:xfrm>
                    <a:off x="3595680" y="3165840"/>
                    <a:ext cx="12600" cy="20880"/>
                  </a:xfrm>
                  <a:custGeom>
                    <a:avLst/>
                    <a:gdLst/>
                    <a:ahLst/>
                    <a:cxnLst/>
                    <a:rect l="l" t="t" r="r" b="b"/>
                    <a:pathLst>
                      <a:path w="35" h="58" extrusionOk="0">
                        <a:moveTo>
                          <a:pt x="5" y="57"/>
                        </a:moveTo>
                        <a:cubicBezTo>
                          <a:pt x="24" y="45"/>
                          <a:pt x="35" y="26"/>
                          <a:pt x="35" y="3"/>
                        </a:cubicBezTo>
                        <a:cubicBezTo>
                          <a:pt x="35" y="-2"/>
                          <a:pt x="28" y="-2"/>
                          <a:pt x="27" y="3"/>
                        </a:cubicBezTo>
                        <a:cubicBezTo>
                          <a:pt x="26" y="23"/>
                          <a:pt x="15" y="39"/>
                          <a:pt x="1" y="52"/>
                        </a:cubicBezTo>
                        <a:cubicBezTo>
                          <a:pt x="-2" y="54"/>
                          <a:pt x="2" y="60"/>
                          <a:pt x="5" y="5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4" name="Google Shape;1827;p47">
                    <a:extLst>
                      <a:ext uri="{FF2B5EF4-FFF2-40B4-BE49-F238E27FC236}">
                        <a16:creationId xmlns:a16="http://schemas.microsoft.com/office/drawing/2014/main" id="{B58A7E49-D988-131C-9C48-00EDD27163BA}"/>
                      </a:ext>
                    </a:extLst>
                  </p:cNvPr>
                  <p:cNvSpPr/>
                  <p:nvPr/>
                </p:nvSpPr>
                <p:spPr>
                  <a:xfrm>
                    <a:off x="3570120" y="3196080"/>
                    <a:ext cx="33120" cy="39240"/>
                  </a:xfrm>
                  <a:custGeom>
                    <a:avLst/>
                    <a:gdLst/>
                    <a:ahLst/>
                    <a:cxnLst/>
                    <a:rect l="l" t="t" r="r" b="b"/>
                    <a:pathLst>
                      <a:path w="92" h="109" extrusionOk="0">
                        <a:moveTo>
                          <a:pt x="8" y="108"/>
                        </a:moveTo>
                        <a:cubicBezTo>
                          <a:pt x="43" y="80"/>
                          <a:pt x="82" y="50"/>
                          <a:pt x="92" y="4"/>
                        </a:cubicBezTo>
                        <a:cubicBezTo>
                          <a:pt x="93" y="-1"/>
                          <a:pt x="86" y="-3"/>
                          <a:pt x="85" y="2"/>
                        </a:cubicBezTo>
                        <a:cubicBezTo>
                          <a:pt x="72" y="44"/>
                          <a:pt x="33" y="73"/>
                          <a:pt x="2" y="102"/>
                        </a:cubicBezTo>
                        <a:cubicBezTo>
                          <a:pt x="-2" y="106"/>
                          <a:pt x="4" y="111"/>
                          <a:pt x="8" y="10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5" name="Google Shape;1828;p47">
                    <a:extLst>
                      <a:ext uri="{FF2B5EF4-FFF2-40B4-BE49-F238E27FC236}">
                        <a16:creationId xmlns:a16="http://schemas.microsoft.com/office/drawing/2014/main" id="{99244A17-B209-57E3-A276-DB08AFD13D26}"/>
                      </a:ext>
                    </a:extLst>
                  </p:cNvPr>
                  <p:cNvSpPr/>
                  <p:nvPr/>
                </p:nvSpPr>
                <p:spPr>
                  <a:xfrm>
                    <a:off x="3433680" y="3312720"/>
                    <a:ext cx="52560" cy="29160"/>
                  </a:xfrm>
                  <a:custGeom>
                    <a:avLst/>
                    <a:gdLst/>
                    <a:ahLst/>
                    <a:cxnLst/>
                    <a:rect l="l" t="t" r="r" b="b"/>
                    <a:pathLst>
                      <a:path w="146" h="81" extrusionOk="0">
                        <a:moveTo>
                          <a:pt x="140" y="0"/>
                        </a:moveTo>
                        <a:cubicBezTo>
                          <a:pt x="107" y="27"/>
                          <a:pt x="51" y="94"/>
                          <a:pt x="5" y="65"/>
                        </a:cubicBezTo>
                        <a:cubicBezTo>
                          <a:pt x="1" y="63"/>
                          <a:pt x="-2" y="69"/>
                          <a:pt x="2" y="71"/>
                        </a:cubicBezTo>
                        <a:cubicBezTo>
                          <a:pt x="51" y="107"/>
                          <a:pt x="113" y="36"/>
                          <a:pt x="145" y="6"/>
                        </a:cubicBezTo>
                        <a:cubicBezTo>
                          <a:pt x="149" y="3"/>
                          <a:pt x="144" y="-3"/>
                          <a:pt x="14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grpSp>
      </p:grpSp>
      <p:sp>
        <p:nvSpPr>
          <p:cNvPr id="430" name="Google Shape;1418;p47">
            <a:extLst>
              <a:ext uri="{FF2B5EF4-FFF2-40B4-BE49-F238E27FC236}">
                <a16:creationId xmlns:a16="http://schemas.microsoft.com/office/drawing/2014/main" id="{1BBEA874-63F7-9ACB-BCB0-BD4B1BDF88DF}"/>
              </a:ext>
            </a:extLst>
          </p:cNvPr>
          <p:cNvSpPr txBox="1">
            <a:spLocks/>
          </p:cNvSpPr>
          <p:nvPr/>
        </p:nvSpPr>
        <p:spPr>
          <a:xfrm>
            <a:off x="4942609" y="1282507"/>
            <a:ext cx="3513600" cy="99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Work Sans SemiBold"/>
              <a:buNone/>
              <a:defRPr sz="4800" b="0" i="0" u="none" strike="noStrike" cap="none">
                <a:solidFill>
                  <a:schemeClr val="dk1"/>
                </a:solidFill>
                <a:latin typeface="Work Sans SemiBold"/>
                <a:ea typeface="Work Sans SemiBold"/>
                <a:cs typeface="Work Sans SemiBold"/>
                <a:sym typeface="Work Sans SemiBold"/>
              </a:defRPr>
            </a:lvl1pPr>
            <a:lvl2pPr marR="0" lvl="1"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2pPr>
            <a:lvl3pPr marR="0" lvl="2"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3pPr>
            <a:lvl4pPr marR="0" lvl="3"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4pPr>
            <a:lvl5pPr marR="0" lvl="4"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5pPr>
            <a:lvl6pPr marR="0" lvl="5"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6pPr>
            <a:lvl7pPr marR="0" lvl="6"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7pPr>
            <a:lvl8pPr marR="0" lvl="7"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8pPr>
            <a:lvl9pPr marR="0" lvl="8" algn="ctr" rtl="0">
              <a:lnSpc>
                <a:spcPct val="100000"/>
              </a:lnSpc>
              <a:spcBef>
                <a:spcPts val="0"/>
              </a:spcBef>
              <a:spcAft>
                <a:spcPts val="0"/>
              </a:spcAft>
              <a:buClr>
                <a:srgbClr val="191919"/>
              </a:buClr>
              <a:buSzPts val="5200"/>
              <a:buFont typeface="Work Sans SemiBold"/>
              <a:buNone/>
              <a:defRPr sz="5200" b="0" i="0" u="none" strike="noStrike" cap="none">
                <a:solidFill>
                  <a:srgbClr val="191919"/>
                </a:solidFill>
                <a:latin typeface="Work Sans SemiBold"/>
                <a:ea typeface="Work Sans SemiBold"/>
                <a:cs typeface="Work Sans SemiBold"/>
                <a:sym typeface="Work Sans SemiBold"/>
              </a:defRPr>
            </a:lvl9pPr>
          </a:lstStyle>
          <a:p>
            <a:pPr algn="r"/>
            <a:r>
              <a:rPr lang="en-US"/>
              <a:t>Thanks</a:t>
            </a:r>
            <a:endParaRPr lang="en-US" dirty="0"/>
          </a:p>
        </p:txBody>
      </p:sp>
    </p:spTree>
    <p:extLst>
      <p:ext uri="{BB962C8B-B14F-4D97-AF65-F5344CB8AC3E}">
        <p14:creationId xmlns:p14="http://schemas.microsoft.com/office/powerpoint/2010/main" val="384321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0"/>
          <p:cNvSpPr txBox="1">
            <a:spLocks noGrp="1"/>
          </p:cNvSpPr>
          <p:nvPr>
            <p:ph type="title"/>
          </p:nvPr>
        </p:nvSpPr>
        <p:spPr>
          <a:xfrm>
            <a:off x="720000" y="445025"/>
            <a:ext cx="464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3D3D3D"/>
                </a:solidFill>
                <a:effectLst/>
                <a:latin typeface="Open Sans" panose="020B0606030504020204" pitchFamily="34" charset="0"/>
              </a:rPr>
              <a:t>Situs classification</a:t>
            </a:r>
            <a:endParaRPr dirty="0"/>
          </a:p>
        </p:txBody>
      </p:sp>
      <p:grpSp>
        <p:nvGrpSpPr>
          <p:cNvPr id="647" name="Google Shape;647;p30"/>
          <p:cNvGrpSpPr/>
          <p:nvPr/>
        </p:nvGrpSpPr>
        <p:grpSpPr>
          <a:xfrm>
            <a:off x="5637221" y="1129275"/>
            <a:ext cx="2791679" cy="3203388"/>
            <a:chOff x="5637221" y="1129275"/>
            <a:chExt cx="2791679" cy="3203388"/>
          </a:xfrm>
        </p:grpSpPr>
        <p:sp>
          <p:nvSpPr>
            <p:cNvPr id="648" name="Google Shape;648;p30"/>
            <p:cNvSpPr/>
            <p:nvPr/>
          </p:nvSpPr>
          <p:spPr>
            <a:xfrm>
              <a:off x="7257298" y="1240250"/>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49" name="Google Shape;649;p30"/>
            <p:cNvSpPr/>
            <p:nvPr/>
          </p:nvSpPr>
          <p:spPr>
            <a:xfrm>
              <a:off x="5637221" y="1129275"/>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50" name="Google Shape;650;p30"/>
            <p:cNvSpPr/>
            <p:nvPr/>
          </p:nvSpPr>
          <p:spPr>
            <a:xfrm>
              <a:off x="6276100" y="2179863"/>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651" name="Google Shape;651;p30"/>
            <p:cNvGrpSpPr/>
            <p:nvPr/>
          </p:nvGrpSpPr>
          <p:grpSpPr>
            <a:xfrm>
              <a:off x="5697862" y="1437270"/>
              <a:ext cx="2487741" cy="2268967"/>
              <a:chOff x="5763755" y="1744855"/>
              <a:chExt cx="1510560" cy="1377720"/>
            </a:xfrm>
          </p:grpSpPr>
          <p:grpSp>
            <p:nvGrpSpPr>
              <p:cNvPr id="652" name="Google Shape;652;p30"/>
              <p:cNvGrpSpPr/>
              <p:nvPr/>
            </p:nvGrpSpPr>
            <p:grpSpPr>
              <a:xfrm>
                <a:off x="5763755" y="1744855"/>
                <a:ext cx="1510560" cy="1377720"/>
                <a:chOff x="4566405" y="1744855"/>
                <a:chExt cx="1510560" cy="1377720"/>
              </a:xfrm>
            </p:grpSpPr>
            <p:sp>
              <p:nvSpPr>
                <p:cNvPr id="653" name="Google Shape;653;p30"/>
                <p:cNvSpPr/>
                <p:nvPr/>
              </p:nvSpPr>
              <p:spPr>
                <a:xfrm>
                  <a:off x="4566405" y="1744855"/>
                  <a:ext cx="1510560" cy="775800"/>
                </a:xfrm>
                <a:custGeom>
                  <a:avLst/>
                  <a:gdLst/>
                  <a:ahLst/>
                  <a:cxnLst/>
                  <a:rect l="l" t="t" r="r" b="b"/>
                  <a:pathLst>
                    <a:path w="4196" h="2155" extrusionOk="0">
                      <a:moveTo>
                        <a:pt x="1062" y="1442"/>
                      </a:moveTo>
                      <a:cubicBezTo>
                        <a:pt x="1116" y="1410"/>
                        <a:pt x="1170" y="1379"/>
                        <a:pt x="1225" y="1349"/>
                      </a:cubicBezTo>
                      <a:cubicBezTo>
                        <a:pt x="1212" y="1329"/>
                        <a:pt x="1216" y="1310"/>
                        <a:pt x="1211" y="1287"/>
                      </a:cubicBezTo>
                      <a:cubicBezTo>
                        <a:pt x="1201" y="1250"/>
                        <a:pt x="1182" y="1219"/>
                        <a:pt x="1155" y="1191"/>
                      </a:cubicBezTo>
                      <a:cubicBezTo>
                        <a:pt x="1107" y="1143"/>
                        <a:pt x="1058" y="1095"/>
                        <a:pt x="1001" y="1057"/>
                      </a:cubicBezTo>
                      <a:cubicBezTo>
                        <a:pt x="938" y="1016"/>
                        <a:pt x="873" y="980"/>
                        <a:pt x="813" y="935"/>
                      </a:cubicBezTo>
                      <a:cubicBezTo>
                        <a:pt x="765" y="900"/>
                        <a:pt x="717" y="860"/>
                        <a:pt x="663" y="833"/>
                      </a:cubicBezTo>
                      <a:cubicBezTo>
                        <a:pt x="589" y="796"/>
                        <a:pt x="511" y="775"/>
                        <a:pt x="428" y="783"/>
                      </a:cubicBezTo>
                      <a:cubicBezTo>
                        <a:pt x="377" y="788"/>
                        <a:pt x="332" y="807"/>
                        <a:pt x="284" y="822"/>
                      </a:cubicBezTo>
                      <a:cubicBezTo>
                        <a:pt x="216" y="844"/>
                        <a:pt x="130" y="857"/>
                        <a:pt x="86" y="785"/>
                      </a:cubicBezTo>
                      <a:cubicBezTo>
                        <a:pt x="52" y="730"/>
                        <a:pt x="44" y="664"/>
                        <a:pt x="17" y="604"/>
                      </a:cubicBezTo>
                      <a:cubicBezTo>
                        <a:pt x="4" y="575"/>
                        <a:pt x="-7" y="535"/>
                        <a:pt x="7" y="503"/>
                      </a:cubicBezTo>
                      <a:cubicBezTo>
                        <a:pt x="26" y="462"/>
                        <a:pt x="62" y="440"/>
                        <a:pt x="102" y="422"/>
                      </a:cubicBezTo>
                      <a:cubicBezTo>
                        <a:pt x="155" y="398"/>
                        <a:pt x="201" y="392"/>
                        <a:pt x="206" y="327"/>
                      </a:cubicBezTo>
                      <a:cubicBezTo>
                        <a:pt x="211" y="245"/>
                        <a:pt x="271" y="240"/>
                        <a:pt x="342" y="246"/>
                      </a:cubicBezTo>
                      <a:cubicBezTo>
                        <a:pt x="372" y="248"/>
                        <a:pt x="389" y="261"/>
                        <a:pt x="399" y="288"/>
                      </a:cubicBezTo>
                      <a:cubicBezTo>
                        <a:pt x="404" y="301"/>
                        <a:pt x="401" y="318"/>
                        <a:pt x="399" y="332"/>
                      </a:cubicBezTo>
                      <a:cubicBezTo>
                        <a:pt x="398" y="338"/>
                        <a:pt x="397" y="345"/>
                        <a:pt x="396" y="351"/>
                      </a:cubicBezTo>
                      <a:cubicBezTo>
                        <a:pt x="386" y="382"/>
                        <a:pt x="399" y="390"/>
                        <a:pt x="434" y="375"/>
                      </a:cubicBezTo>
                      <a:cubicBezTo>
                        <a:pt x="459" y="329"/>
                        <a:pt x="482" y="282"/>
                        <a:pt x="542" y="280"/>
                      </a:cubicBezTo>
                      <a:cubicBezTo>
                        <a:pt x="577" y="280"/>
                        <a:pt x="599" y="319"/>
                        <a:pt x="608" y="347"/>
                      </a:cubicBezTo>
                      <a:cubicBezTo>
                        <a:pt x="619" y="381"/>
                        <a:pt x="616" y="396"/>
                        <a:pt x="659" y="401"/>
                      </a:cubicBezTo>
                      <a:cubicBezTo>
                        <a:pt x="680" y="403"/>
                        <a:pt x="699" y="407"/>
                        <a:pt x="719" y="412"/>
                      </a:cubicBezTo>
                      <a:cubicBezTo>
                        <a:pt x="785" y="429"/>
                        <a:pt x="856" y="444"/>
                        <a:pt x="915" y="478"/>
                      </a:cubicBezTo>
                      <a:cubicBezTo>
                        <a:pt x="966" y="509"/>
                        <a:pt x="1028" y="522"/>
                        <a:pt x="1076" y="557"/>
                      </a:cubicBezTo>
                      <a:cubicBezTo>
                        <a:pt x="1088" y="566"/>
                        <a:pt x="1100" y="576"/>
                        <a:pt x="1112" y="585"/>
                      </a:cubicBezTo>
                      <a:cubicBezTo>
                        <a:pt x="1082" y="534"/>
                        <a:pt x="1045" y="487"/>
                        <a:pt x="1014" y="437"/>
                      </a:cubicBezTo>
                      <a:cubicBezTo>
                        <a:pt x="974" y="373"/>
                        <a:pt x="938" y="308"/>
                        <a:pt x="901" y="242"/>
                      </a:cubicBezTo>
                      <a:cubicBezTo>
                        <a:pt x="856" y="161"/>
                        <a:pt x="878" y="108"/>
                        <a:pt x="964" y="71"/>
                      </a:cubicBezTo>
                      <a:cubicBezTo>
                        <a:pt x="1037" y="40"/>
                        <a:pt x="1148" y="-17"/>
                        <a:pt x="1228" y="5"/>
                      </a:cubicBezTo>
                      <a:cubicBezTo>
                        <a:pt x="1337" y="35"/>
                        <a:pt x="1406" y="175"/>
                        <a:pt x="1451" y="270"/>
                      </a:cubicBezTo>
                      <a:cubicBezTo>
                        <a:pt x="1520" y="418"/>
                        <a:pt x="1577" y="573"/>
                        <a:pt x="1638" y="726"/>
                      </a:cubicBezTo>
                      <a:cubicBezTo>
                        <a:pt x="1696" y="872"/>
                        <a:pt x="1766" y="1014"/>
                        <a:pt x="1821" y="1162"/>
                      </a:cubicBezTo>
                      <a:cubicBezTo>
                        <a:pt x="1859" y="1265"/>
                        <a:pt x="1886" y="1371"/>
                        <a:pt x="1918" y="1477"/>
                      </a:cubicBezTo>
                      <a:cubicBezTo>
                        <a:pt x="1933" y="1529"/>
                        <a:pt x="1949" y="1580"/>
                        <a:pt x="1964" y="1632"/>
                      </a:cubicBezTo>
                      <a:cubicBezTo>
                        <a:pt x="1968" y="1645"/>
                        <a:pt x="1974" y="1659"/>
                        <a:pt x="1978" y="1673"/>
                      </a:cubicBezTo>
                      <a:cubicBezTo>
                        <a:pt x="1987" y="1663"/>
                        <a:pt x="1994" y="1652"/>
                        <a:pt x="1997" y="1641"/>
                      </a:cubicBezTo>
                      <a:cubicBezTo>
                        <a:pt x="2005" y="1606"/>
                        <a:pt x="2008" y="1570"/>
                        <a:pt x="2014" y="1534"/>
                      </a:cubicBezTo>
                      <a:cubicBezTo>
                        <a:pt x="2032" y="1436"/>
                        <a:pt x="2038" y="1339"/>
                        <a:pt x="2048" y="1241"/>
                      </a:cubicBezTo>
                      <a:cubicBezTo>
                        <a:pt x="2065" y="1064"/>
                        <a:pt x="2092" y="885"/>
                        <a:pt x="2137" y="714"/>
                      </a:cubicBezTo>
                      <a:cubicBezTo>
                        <a:pt x="2162" y="619"/>
                        <a:pt x="2190" y="523"/>
                        <a:pt x="2196" y="425"/>
                      </a:cubicBezTo>
                      <a:cubicBezTo>
                        <a:pt x="2200" y="363"/>
                        <a:pt x="2196" y="301"/>
                        <a:pt x="2204" y="239"/>
                      </a:cubicBezTo>
                      <a:cubicBezTo>
                        <a:pt x="2213" y="165"/>
                        <a:pt x="2242" y="55"/>
                        <a:pt x="2325" y="29"/>
                      </a:cubicBezTo>
                      <a:cubicBezTo>
                        <a:pt x="2389" y="9"/>
                        <a:pt x="2465" y="21"/>
                        <a:pt x="2530" y="28"/>
                      </a:cubicBezTo>
                      <a:cubicBezTo>
                        <a:pt x="2577" y="32"/>
                        <a:pt x="2641" y="35"/>
                        <a:pt x="2682" y="61"/>
                      </a:cubicBezTo>
                      <a:cubicBezTo>
                        <a:pt x="2723" y="88"/>
                        <a:pt x="2695" y="159"/>
                        <a:pt x="2688" y="194"/>
                      </a:cubicBezTo>
                      <a:cubicBezTo>
                        <a:pt x="2669" y="284"/>
                        <a:pt x="2647" y="375"/>
                        <a:pt x="2622" y="464"/>
                      </a:cubicBezTo>
                      <a:cubicBezTo>
                        <a:pt x="2572" y="641"/>
                        <a:pt x="2543" y="814"/>
                        <a:pt x="2516" y="996"/>
                      </a:cubicBezTo>
                      <a:cubicBezTo>
                        <a:pt x="2503" y="1085"/>
                        <a:pt x="2485" y="1173"/>
                        <a:pt x="2467" y="1261"/>
                      </a:cubicBezTo>
                      <a:cubicBezTo>
                        <a:pt x="2460" y="1298"/>
                        <a:pt x="2451" y="1334"/>
                        <a:pt x="2448" y="1371"/>
                      </a:cubicBezTo>
                      <a:cubicBezTo>
                        <a:pt x="2446" y="1387"/>
                        <a:pt x="2445" y="1403"/>
                        <a:pt x="2446" y="1420"/>
                      </a:cubicBezTo>
                      <a:cubicBezTo>
                        <a:pt x="2443" y="1436"/>
                        <a:pt x="2448" y="1449"/>
                        <a:pt x="2460" y="1459"/>
                      </a:cubicBezTo>
                      <a:cubicBezTo>
                        <a:pt x="2460" y="1454"/>
                        <a:pt x="2463" y="1451"/>
                        <a:pt x="2467" y="1450"/>
                      </a:cubicBezTo>
                      <a:cubicBezTo>
                        <a:pt x="2481" y="1394"/>
                        <a:pt x="2488" y="1336"/>
                        <a:pt x="2502" y="1287"/>
                      </a:cubicBezTo>
                      <a:cubicBezTo>
                        <a:pt x="2531" y="1191"/>
                        <a:pt x="2560" y="1095"/>
                        <a:pt x="2598" y="1002"/>
                      </a:cubicBezTo>
                      <a:cubicBezTo>
                        <a:pt x="2664" y="841"/>
                        <a:pt x="2775" y="715"/>
                        <a:pt x="2912" y="609"/>
                      </a:cubicBezTo>
                      <a:cubicBezTo>
                        <a:pt x="2991" y="548"/>
                        <a:pt x="3081" y="498"/>
                        <a:pt x="3150" y="426"/>
                      </a:cubicBezTo>
                      <a:cubicBezTo>
                        <a:pt x="3186" y="388"/>
                        <a:pt x="3208" y="348"/>
                        <a:pt x="3230" y="301"/>
                      </a:cubicBezTo>
                      <a:cubicBezTo>
                        <a:pt x="3243" y="275"/>
                        <a:pt x="3255" y="245"/>
                        <a:pt x="3280" y="227"/>
                      </a:cubicBezTo>
                      <a:cubicBezTo>
                        <a:pt x="3313" y="204"/>
                        <a:pt x="3362" y="197"/>
                        <a:pt x="3389" y="234"/>
                      </a:cubicBezTo>
                      <a:cubicBezTo>
                        <a:pt x="3421" y="277"/>
                        <a:pt x="3410" y="323"/>
                        <a:pt x="3391" y="368"/>
                      </a:cubicBezTo>
                      <a:cubicBezTo>
                        <a:pt x="3439" y="355"/>
                        <a:pt x="3503" y="351"/>
                        <a:pt x="3512" y="301"/>
                      </a:cubicBezTo>
                      <a:cubicBezTo>
                        <a:pt x="3519" y="261"/>
                        <a:pt x="3515" y="219"/>
                        <a:pt x="3517" y="178"/>
                      </a:cubicBezTo>
                      <a:cubicBezTo>
                        <a:pt x="3520" y="115"/>
                        <a:pt x="3595" y="114"/>
                        <a:pt x="3641" y="115"/>
                      </a:cubicBezTo>
                      <a:cubicBezTo>
                        <a:pt x="3696" y="115"/>
                        <a:pt x="3730" y="117"/>
                        <a:pt x="3734" y="180"/>
                      </a:cubicBezTo>
                      <a:cubicBezTo>
                        <a:pt x="3739" y="243"/>
                        <a:pt x="3754" y="337"/>
                        <a:pt x="3714" y="392"/>
                      </a:cubicBezTo>
                      <a:cubicBezTo>
                        <a:pt x="3744" y="396"/>
                        <a:pt x="3773" y="404"/>
                        <a:pt x="3800" y="411"/>
                      </a:cubicBezTo>
                      <a:cubicBezTo>
                        <a:pt x="3867" y="428"/>
                        <a:pt x="3936" y="447"/>
                        <a:pt x="3999" y="475"/>
                      </a:cubicBezTo>
                      <a:cubicBezTo>
                        <a:pt x="4084" y="512"/>
                        <a:pt x="4203" y="533"/>
                        <a:pt x="4196" y="645"/>
                      </a:cubicBezTo>
                      <a:cubicBezTo>
                        <a:pt x="4190" y="720"/>
                        <a:pt x="4144" y="836"/>
                        <a:pt x="4074" y="874"/>
                      </a:cubicBezTo>
                      <a:cubicBezTo>
                        <a:pt x="4018" y="904"/>
                        <a:pt x="3975" y="883"/>
                        <a:pt x="3937" y="850"/>
                      </a:cubicBezTo>
                      <a:cubicBezTo>
                        <a:pt x="3949" y="878"/>
                        <a:pt x="3973" y="932"/>
                        <a:pt x="3931" y="944"/>
                      </a:cubicBezTo>
                      <a:cubicBezTo>
                        <a:pt x="3896" y="953"/>
                        <a:pt x="3833" y="970"/>
                        <a:pt x="3800" y="947"/>
                      </a:cubicBezTo>
                      <a:cubicBezTo>
                        <a:pt x="3786" y="937"/>
                        <a:pt x="3785" y="920"/>
                        <a:pt x="3779" y="904"/>
                      </a:cubicBezTo>
                      <a:cubicBezTo>
                        <a:pt x="3776" y="894"/>
                        <a:pt x="3771" y="883"/>
                        <a:pt x="3767" y="872"/>
                      </a:cubicBezTo>
                      <a:cubicBezTo>
                        <a:pt x="3764" y="871"/>
                        <a:pt x="3763" y="869"/>
                        <a:pt x="3764" y="867"/>
                      </a:cubicBezTo>
                      <a:cubicBezTo>
                        <a:pt x="3749" y="836"/>
                        <a:pt x="3729" y="807"/>
                        <a:pt x="3700" y="791"/>
                      </a:cubicBezTo>
                      <a:cubicBezTo>
                        <a:pt x="3543" y="700"/>
                        <a:pt x="3305" y="810"/>
                        <a:pt x="3183" y="917"/>
                      </a:cubicBezTo>
                      <a:cubicBezTo>
                        <a:pt x="3107" y="985"/>
                        <a:pt x="3047" y="1064"/>
                        <a:pt x="3002" y="1156"/>
                      </a:cubicBezTo>
                      <a:cubicBezTo>
                        <a:pt x="2983" y="1194"/>
                        <a:pt x="2963" y="1234"/>
                        <a:pt x="2949" y="1275"/>
                      </a:cubicBezTo>
                      <a:cubicBezTo>
                        <a:pt x="2943" y="1342"/>
                        <a:pt x="2919" y="1433"/>
                        <a:pt x="2973" y="1479"/>
                      </a:cubicBezTo>
                      <a:cubicBezTo>
                        <a:pt x="3018" y="1516"/>
                        <a:pt x="3072" y="1534"/>
                        <a:pt x="3128" y="1548"/>
                      </a:cubicBezTo>
                      <a:cubicBezTo>
                        <a:pt x="3240" y="1576"/>
                        <a:pt x="3349" y="1613"/>
                        <a:pt x="3451" y="1666"/>
                      </a:cubicBezTo>
                      <a:cubicBezTo>
                        <a:pt x="3663" y="1777"/>
                        <a:pt x="3828" y="1942"/>
                        <a:pt x="3936" y="2155"/>
                      </a:cubicBezTo>
                      <a:lnTo>
                        <a:pt x="1062" y="144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4" name="Google Shape;654;p30"/>
                <p:cNvSpPr/>
                <p:nvPr/>
              </p:nvSpPr>
              <p:spPr>
                <a:xfrm>
                  <a:off x="4566405" y="1744855"/>
                  <a:ext cx="1510560" cy="1377720"/>
                </a:xfrm>
                <a:custGeom>
                  <a:avLst/>
                  <a:gdLst/>
                  <a:ahLst/>
                  <a:cxnLst/>
                  <a:rect l="l" t="t" r="r" b="b"/>
                  <a:pathLst>
                    <a:path w="4196" h="3827" extrusionOk="0">
                      <a:moveTo>
                        <a:pt x="3808" y="2325"/>
                      </a:moveTo>
                      <a:cubicBezTo>
                        <a:pt x="3925" y="2252"/>
                        <a:pt x="3969" y="2223"/>
                        <a:pt x="3936" y="2155"/>
                      </a:cubicBezTo>
                      <a:cubicBezTo>
                        <a:pt x="3828" y="1942"/>
                        <a:pt x="3663" y="1777"/>
                        <a:pt x="3451" y="1666"/>
                      </a:cubicBezTo>
                      <a:cubicBezTo>
                        <a:pt x="3349" y="1613"/>
                        <a:pt x="3240" y="1576"/>
                        <a:pt x="3128" y="1548"/>
                      </a:cubicBezTo>
                      <a:cubicBezTo>
                        <a:pt x="3072" y="1534"/>
                        <a:pt x="3018" y="1516"/>
                        <a:pt x="2973" y="1479"/>
                      </a:cubicBezTo>
                      <a:cubicBezTo>
                        <a:pt x="2919" y="1433"/>
                        <a:pt x="2943" y="1342"/>
                        <a:pt x="2949" y="1275"/>
                      </a:cubicBezTo>
                      <a:cubicBezTo>
                        <a:pt x="2963" y="1234"/>
                        <a:pt x="2983" y="1194"/>
                        <a:pt x="3002" y="1156"/>
                      </a:cubicBezTo>
                      <a:cubicBezTo>
                        <a:pt x="3047" y="1064"/>
                        <a:pt x="3107" y="985"/>
                        <a:pt x="3183" y="917"/>
                      </a:cubicBezTo>
                      <a:cubicBezTo>
                        <a:pt x="3305" y="810"/>
                        <a:pt x="3543" y="700"/>
                        <a:pt x="3700" y="791"/>
                      </a:cubicBezTo>
                      <a:cubicBezTo>
                        <a:pt x="3729" y="807"/>
                        <a:pt x="3749" y="836"/>
                        <a:pt x="3764" y="867"/>
                      </a:cubicBezTo>
                      <a:cubicBezTo>
                        <a:pt x="3763" y="869"/>
                        <a:pt x="3764" y="871"/>
                        <a:pt x="3767" y="872"/>
                      </a:cubicBezTo>
                      <a:cubicBezTo>
                        <a:pt x="3771" y="883"/>
                        <a:pt x="3776" y="894"/>
                        <a:pt x="3779" y="904"/>
                      </a:cubicBezTo>
                      <a:cubicBezTo>
                        <a:pt x="3785" y="920"/>
                        <a:pt x="3786" y="937"/>
                        <a:pt x="3800" y="947"/>
                      </a:cubicBezTo>
                      <a:cubicBezTo>
                        <a:pt x="3833" y="970"/>
                        <a:pt x="3896" y="953"/>
                        <a:pt x="3931" y="944"/>
                      </a:cubicBezTo>
                      <a:cubicBezTo>
                        <a:pt x="3973" y="932"/>
                        <a:pt x="3949" y="878"/>
                        <a:pt x="3937" y="850"/>
                      </a:cubicBezTo>
                      <a:cubicBezTo>
                        <a:pt x="3975" y="883"/>
                        <a:pt x="4018" y="904"/>
                        <a:pt x="4074" y="874"/>
                      </a:cubicBezTo>
                      <a:cubicBezTo>
                        <a:pt x="4144" y="836"/>
                        <a:pt x="4190" y="720"/>
                        <a:pt x="4196" y="645"/>
                      </a:cubicBezTo>
                      <a:cubicBezTo>
                        <a:pt x="4203" y="533"/>
                        <a:pt x="4084" y="512"/>
                        <a:pt x="3999" y="475"/>
                      </a:cubicBezTo>
                      <a:cubicBezTo>
                        <a:pt x="3936" y="447"/>
                        <a:pt x="3867" y="428"/>
                        <a:pt x="3800" y="411"/>
                      </a:cubicBezTo>
                      <a:cubicBezTo>
                        <a:pt x="3773" y="404"/>
                        <a:pt x="3744" y="396"/>
                        <a:pt x="3714" y="392"/>
                      </a:cubicBezTo>
                      <a:cubicBezTo>
                        <a:pt x="3754" y="337"/>
                        <a:pt x="3739" y="243"/>
                        <a:pt x="3734" y="180"/>
                      </a:cubicBezTo>
                      <a:cubicBezTo>
                        <a:pt x="3730" y="117"/>
                        <a:pt x="3696" y="115"/>
                        <a:pt x="3641" y="115"/>
                      </a:cubicBezTo>
                      <a:cubicBezTo>
                        <a:pt x="3595" y="114"/>
                        <a:pt x="3520" y="115"/>
                        <a:pt x="3517" y="178"/>
                      </a:cubicBezTo>
                      <a:cubicBezTo>
                        <a:pt x="3515" y="219"/>
                        <a:pt x="3519" y="261"/>
                        <a:pt x="3512" y="301"/>
                      </a:cubicBezTo>
                      <a:cubicBezTo>
                        <a:pt x="3503" y="351"/>
                        <a:pt x="3439" y="355"/>
                        <a:pt x="3391" y="368"/>
                      </a:cubicBezTo>
                      <a:cubicBezTo>
                        <a:pt x="3410" y="323"/>
                        <a:pt x="3421" y="277"/>
                        <a:pt x="3389" y="234"/>
                      </a:cubicBezTo>
                      <a:cubicBezTo>
                        <a:pt x="3362" y="197"/>
                        <a:pt x="3313" y="204"/>
                        <a:pt x="3280" y="227"/>
                      </a:cubicBezTo>
                      <a:cubicBezTo>
                        <a:pt x="3255" y="245"/>
                        <a:pt x="3243" y="275"/>
                        <a:pt x="3230" y="301"/>
                      </a:cubicBezTo>
                      <a:cubicBezTo>
                        <a:pt x="3208" y="348"/>
                        <a:pt x="3186" y="388"/>
                        <a:pt x="3150" y="426"/>
                      </a:cubicBezTo>
                      <a:cubicBezTo>
                        <a:pt x="3081" y="498"/>
                        <a:pt x="2991" y="548"/>
                        <a:pt x="2912" y="609"/>
                      </a:cubicBezTo>
                      <a:cubicBezTo>
                        <a:pt x="2775" y="715"/>
                        <a:pt x="2664" y="841"/>
                        <a:pt x="2598" y="1002"/>
                      </a:cubicBezTo>
                      <a:cubicBezTo>
                        <a:pt x="2560" y="1095"/>
                        <a:pt x="2531" y="1191"/>
                        <a:pt x="2502" y="1287"/>
                      </a:cubicBezTo>
                      <a:cubicBezTo>
                        <a:pt x="2488" y="1336"/>
                        <a:pt x="2481" y="1394"/>
                        <a:pt x="2467" y="1450"/>
                      </a:cubicBezTo>
                      <a:cubicBezTo>
                        <a:pt x="2463" y="1451"/>
                        <a:pt x="2460" y="1454"/>
                        <a:pt x="2460" y="1459"/>
                      </a:cubicBezTo>
                      <a:cubicBezTo>
                        <a:pt x="2448" y="1449"/>
                        <a:pt x="2443" y="1436"/>
                        <a:pt x="2446" y="1420"/>
                      </a:cubicBezTo>
                      <a:cubicBezTo>
                        <a:pt x="2445" y="1403"/>
                        <a:pt x="2446" y="1387"/>
                        <a:pt x="2448" y="1371"/>
                      </a:cubicBezTo>
                      <a:cubicBezTo>
                        <a:pt x="2451" y="1334"/>
                        <a:pt x="2460" y="1298"/>
                        <a:pt x="2467" y="1261"/>
                      </a:cubicBezTo>
                      <a:cubicBezTo>
                        <a:pt x="2485" y="1173"/>
                        <a:pt x="2503" y="1085"/>
                        <a:pt x="2516" y="996"/>
                      </a:cubicBezTo>
                      <a:cubicBezTo>
                        <a:pt x="2543" y="814"/>
                        <a:pt x="2572" y="641"/>
                        <a:pt x="2622" y="464"/>
                      </a:cubicBezTo>
                      <a:cubicBezTo>
                        <a:pt x="2647" y="375"/>
                        <a:pt x="2669" y="284"/>
                        <a:pt x="2688" y="194"/>
                      </a:cubicBezTo>
                      <a:cubicBezTo>
                        <a:pt x="2695" y="159"/>
                        <a:pt x="2723" y="88"/>
                        <a:pt x="2682" y="61"/>
                      </a:cubicBezTo>
                      <a:cubicBezTo>
                        <a:pt x="2641" y="35"/>
                        <a:pt x="2577" y="32"/>
                        <a:pt x="2530" y="28"/>
                      </a:cubicBezTo>
                      <a:cubicBezTo>
                        <a:pt x="2465" y="21"/>
                        <a:pt x="2389" y="9"/>
                        <a:pt x="2325" y="29"/>
                      </a:cubicBezTo>
                      <a:cubicBezTo>
                        <a:pt x="2242" y="55"/>
                        <a:pt x="2213" y="165"/>
                        <a:pt x="2204" y="239"/>
                      </a:cubicBezTo>
                      <a:cubicBezTo>
                        <a:pt x="2196" y="301"/>
                        <a:pt x="2200" y="363"/>
                        <a:pt x="2196" y="425"/>
                      </a:cubicBezTo>
                      <a:cubicBezTo>
                        <a:pt x="2190" y="523"/>
                        <a:pt x="2162" y="619"/>
                        <a:pt x="2137" y="714"/>
                      </a:cubicBezTo>
                      <a:cubicBezTo>
                        <a:pt x="2092" y="885"/>
                        <a:pt x="2065" y="1064"/>
                        <a:pt x="2048" y="1241"/>
                      </a:cubicBezTo>
                      <a:cubicBezTo>
                        <a:pt x="2038" y="1339"/>
                        <a:pt x="2032" y="1436"/>
                        <a:pt x="2014" y="1534"/>
                      </a:cubicBezTo>
                      <a:cubicBezTo>
                        <a:pt x="2008" y="1570"/>
                        <a:pt x="2005" y="1606"/>
                        <a:pt x="1997" y="1641"/>
                      </a:cubicBezTo>
                      <a:cubicBezTo>
                        <a:pt x="1994" y="1652"/>
                        <a:pt x="1987" y="1663"/>
                        <a:pt x="1978" y="1673"/>
                      </a:cubicBezTo>
                      <a:cubicBezTo>
                        <a:pt x="1974" y="1659"/>
                        <a:pt x="1968" y="1645"/>
                        <a:pt x="1964" y="1632"/>
                      </a:cubicBezTo>
                      <a:cubicBezTo>
                        <a:pt x="1949" y="1580"/>
                        <a:pt x="1933" y="1529"/>
                        <a:pt x="1918" y="1477"/>
                      </a:cubicBezTo>
                      <a:cubicBezTo>
                        <a:pt x="1886" y="1371"/>
                        <a:pt x="1859" y="1265"/>
                        <a:pt x="1821" y="1162"/>
                      </a:cubicBezTo>
                      <a:cubicBezTo>
                        <a:pt x="1766" y="1014"/>
                        <a:pt x="1696" y="872"/>
                        <a:pt x="1638" y="726"/>
                      </a:cubicBezTo>
                      <a:cubicBezTo>
                        <a:pt x="1577" y="573"/>
                        <a:pt x="1520" y="418"/>
                        <a:pt x="1451" y="270"/>
                      </a:cubicBezTo>
                      <a:cubicBezTo>
                        <a:pt x="1406" y="175"/>
                        <a:pt x="1337" y="35"/>
                        <a:pt x="1228" y="5"/>
                      </a:cubicBezTo>
                      <a:cubicBezTo>
                        <a:pt x="1148" y="-17"/>
                        <a:pt x="1037" y="40"/>
                        <a:pt x="964" y="71"/>
                      </a:cubicBezTo>
                      <a:cubicBezTo>
                        <a:pt x="878" y="108"/>
                        <a:pt x="856" y="161"/>
                        <a:pt x="901" y="242"/>
                      </a:cubicBezTo>
                      <a:cubicBezTo>
                        <a:pt x="938" y="308"/>
                        <a:pt x="974" y="373"/>
                        <a:pt x="1014" y="437"/>
                      </a:cubicBezTo>
                      <a:cubicBezTo>
                        <a:pt x="1045" y="487"/>
                        <a:pt x="1082" y="534"/>
                        <a:pt x="1112" y="585"/>
                      </a:cubicBezTo>
                      <a:cubicBezTo>
                        <a:pt x="1100" y="576"/>
                        <a:pt x="1088" y="566"/>
                        <a:pt x="1076" y="557"/>
                      </a:cubicBezTo>
                      <a:cubicBezTo>
                        <a:pt x="1028" y="522"/>
                        <a:pt x="966" y="509"/>
                        <a:pt x="915" y="478"/>
                      </a:cubicBezTo>
                      <a:cubicBezTo>
                        <a:pt x="856" y="444"/>
                        <a:pt x="785" y="429"/>
                        <a:pt x="719" y="412"/>
                      </a:cubicBezTo>
                      <a:cubicBezTo>
                        <a:pt x="699" y="407"/>
                        <a:pt x="680" y="403"/>
                        <a:pt x="659" y="401"/>
                      </a:cubicBezTo>
                      <a:cubicBezTo>
                        <a:pt x="616" y="396"/>
                        <a:pt x="619" y="381"/>
                        <a:pt x="608" y="347"/>
                      </a:cubicBezTo>
                      <a:cubicBezTo>
                        <a:pt x="599" y="319"/>
                        <a:pt x="577" y="280"/>
                        <a:pt x="542" y="280"/>
                      </a:cubicBezTo>
                      <a:cubicBezTo>
                        <a:pt x="482" y="282"/>
                        <a:pt x="459" y="329"/>
                        <a:pt x="434" y="375"/>
                      </a:cubicBezTo>
                      <a:cubicBezTo>
                        <a:pt x="399" y="390"/>
                        <a:pt x="386" y="382"/>
                        <a:pt x="396" y="351"/>
                      </a:cubicBezTo>
                      <a:cubicBezTo>
                        <a:pt x="397" y="345"/>
                        <a:pt x="398" y="338"/>
                        <a:pt x="399" y="332"/>
                      </a:cubicBezTo>
                      <a:cubicBezTo>
                        <a:pt x="401" y="318"/>
                        <a:pt x="404" y="301"/>
                        <a:pt x="399" y="288"/>
                      </a:cubicBezTo>
                      <a:cubicBezTo>
                        <a:pt x="389" y="261"/>
                        <a:pt x="372" y="248"/>
                        <a:pt x="342" y="246"/>
                      </a:cubicBezTo>
                      <a:cubicBezTo>
                        <a:pt x="271" y="240"/>
                        <a:pt x="211" y="245"/>
                        <a:pt x="206" y="327"/>
                      </a:cubicBezTo>
                      <a:cubicBezTo>
                        <a:pt x="201" y="392"/>
                        <a:pt x="155" y="398"/>
                        <a:pt x="102" y="422"/>
                      </a:cubicBezTo>
                      <a:cubicBezTo>
                        <a:pt x="62" y="440"/>
                        <a:pt x="26" y="462"/>
                        <a:pt x="7" y="503"/>
                      </a:cubicBezTo>
                      <a:cubicBezTo>
                        <a:pt x="-7" y="535"/>
                        <a:pt x="4" y="575"/>
                        <a:pt x="17" y="604"/>
                      </a:cubicBezTo>
                      <a:cubicBezTo>
                        <a:pt x="44" y="664"/>
                        <a:pt x="52" y="730"/>
                        <a:pt x="86" y="785"/>
                      </a:cubicBezTo>
                      <a:cubicBezTo>
                        <a:pt x="130" y="857"/>
                        <a:pt x="216" y="844"/>
                        <a:pt x="284" y="822"/>
                      </a:cubicBezTo>
                      <a:cubicBezTo>
                        <a:pt x="332" y="807"/>
                        <a:pt x="377" y="788"/>
                        <a:pt x="428" y="783"/>
                      </a:cubicBezTo>
                      <a:cubicBezTo>
                        <a:pt x="511" y="775"/>
                        <a:pt x="589" y="796"/>
                        <a:pt x="663" y="833"/>
                      </a:cubicBezTo>
                      <a:cubicBezTo>
                        <a:pt x="717" y="860"/>
                        <a:pt x="765" y="900"/>
                        <a:pt x="813" y="935"/>
                      </a:cubicBezTo>
                      <a:cubicBezTo>
                        <a:pt x="873" y="980"/>
                        <a:pt x="938" y="1016"/>
                        <a:pt x="1001" y="1057"/>
                      </a:cubicBezTo>
                      <a:cubicBezTo>
                        <a:pt x="1058" y="1095"/>
                        <a:pt x="1107" y="1143"/>
                        <a:pt x="1155" y="1191"/>
                      </a:cubicBezTo>
                      <a:cubicBezTo>
                        <a:pt x="1182" y="1219"/>
                        <a:pt x="1201" y="1250"/>
                        <a:pt x="1211" y="1287"/>
                      </a:cubicBezTo>
                      <a:cubicBezTo>
                        <a:pt x="1216" y="1310"/>
                        <a:pt x="1212" y="1329"/>
                        <a:pt x="1225" y="1349"/>
                      </a:cubicBezTo>
                      <a:cubicBezTo>
                        <a:pt x="1170" y="1379"/>
                        <a:pt x="1116" y="1410"/>
                        <a:pt x="1062" y="1442"/>
                      </a:cubicBezTo>
                      <a:cubicBezTo>
                        <a:pt x="843" y="1572"/>
                        <a:pt x="683" y="1809"/>
                        <a:pt x="559" y="2033"/>
                      </a:cubicBezTo>
                      <a:cubicBezTo>
                        <a:pt x="449" y="2233"/>
                        <a:pt x="421" y="2305"/>
                        <a:pt x="434" y="2470"/>
                      </a:cubicBezTo>
                      <a:cubicBezTo>
                        <a:pt x="438" y="2524"/>
                        <a:pt x="484" y="2565"/>
                        <a:pt x="538" y="2563"/>
                      </a:cubicBezTo>
                      <a:cubicBezTo>
                        <a:pt x="596" y="2561"/>
                        <a:pt x="678" y="2549"/>
                        <a:pt x="778" y="2514"/>
                      </a:cubicBezTo>
                      <a:cubicBezTo>
                        <a:pt x="931" y="2459"/>
                        <a:pt x="937" y="2635"/>
                        <a:pt x="930" y="2726"/>
                      </a:cubicBezTo>
                      <a:cubicBezTo>
                        <a:pt x="927" y="2760"/>
                        <a:pt x="936" y="2794"/>
                        <a:pt x="955" y="2822"/>
                      </a:cubicBezTo>
                      <a:cubicBezTo>
                        <a:pt x="1018" y="2914"/>
                        <a:pt x="1171" y="2631"/>
                        <a:pt x="1171" y="3111"/>
                      </a:cubicBezTo>
                      <a:cubicBezTo>
                        <a:pt x="1171" y="3205"/>
                        <a:pt x="1273" y="3417"/>
                        <a:pt x="1259" y="3505"/>
                      </a:cubicBezTo>
                      <a:cubicBezTo>
                        <a:pt x="1244" y="3592"/>
                        <a:pt x="1217" y="3684"/>
                        <a:pt x="1230" y="3723"/>
                      </a:cubicBezTo>
                      <a:cubicBezTo>
                        <a:pt x="1244" y="3767"/>
                        <a:pt x="1244" y="3839"/>
                        <a:pt x="1390" y="3825"/>
                      </a:cubicBezTo>
                      <a:cubicBezTo>
                        <a:pt x="1536" y="3810"/>
                        <a:pt x="1608" y="3825"/>
                        <a:pt x="1740" y="3738"/>
                      </a:cubicBezTo>
                      <a:cubicBezTo>
                        <a:pt x="1871" y="3650"/>
                        <a:pt x="2001" y="3607"/>
                        <a:pt x="2118" y="3563"/>
                      </a:cubicBezTo>
                      <a:cubicBezTo>
                        <a:pt x="2234" y="3519"/>
                        <a:pt x="2089" y="3359"/>
                        <a:pt x="2118" y="3199"/>
                      </a:cubicBezTo>
                      <a:cubicBezTo>
                        <a:pt x="2147" y="3039"/>
                        <a:pt x="2089" y="2922"/>
                        <a:pt x="2220" y="2718"/>
                      </a:cubicBezTo>
                      <a:cubicBezTo>
                        <a:pt x="2351" y="2514"/>
                        <a:pt x="2483" y="2412"/>
                        <a:pt x="2614" y="2354"/>
                      </a:cubicBezTo>
                      <a:cubicBezTo>
                        <a:pt x="2745" y="2296"/>
                        <a:pt x="2803" y="2310"/>
                        <a:pt x="2949" y="2325"/>
                      </a:cubicBezTo>
                      <a:cubicBezTo>
                        <a:pt x="3016" y="2331"/>
                        <a:pt x="3077" y="2350"/>
                        <a:pt x="3123" y="2369"/>
                      </a:cubicBezTo>
                      <a:cubicBezTo>
                        <a:pt x="3169" y="2388"/>
                        <a:pt x="3204" y="2428"/>
                        <a:pt x="3222" y="2475"/>
                      </a:cubicBezTo>
                      <a:cubicBezTo>
                        <a:pt x="3228" y="2493"/>
                        <a:pt x="3238" y="2509"/>
                        <a:pt x="3255" y="2514"/>
                      </a:cubicBezTo>
                      <a:cubicBezTo>
                        <a:pt x="3298" y="2529"/>
                        <a:pt x="3517" y="2456"/>
                        <a:pt x="3517" y="2456"/>
                      </a:cubicBezTo>
                      <a:lnTo>
                        <a:pt x="3808" y="2325"/>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55" name="Google Shape;655;p30"/>
              <p:cNvGrpSpPr/>
              <p:nvPr/>
            </p:nvGrpSpPr>
            <p:grpSpPr>
              <a:xfrm>
                <a:off x="5782490" y="1763935"/>
                <a:ext cx="1474200" cy="1336320"/>
                <a:chOff x="6094990" y="1763935"/>
                <a:chExt cx="1474200" cy="1336320"/>
              </a:xfrm>
            </p:grpSpPr>
            <p:sp>
              <p:nvSpPr>
                <p:cNvPr id="656" name="Google Shape;656;p30"/>
                <p:cNvSpPr/>
                <p:nvPr/>
              </p:nvSpPr>
              <p:spPr>
                <a:xfrm>
                  <a:off x="6517630" y="1768255"/>
                  <a:ext cx="1051560" cy="1332000"/>
                </a:xfrm>
                <a:custGeom>
                  <a:avLst/>
                  <a:gdLst/>
                  <a:ahLst/>
                  <a:cxnLst/>
                  <a:rect l="l" t="t" r="r" b="b"/>
                  <a:pathLst>
                    <a:path w="2921" h="3700" extrusionOk="0">
                      <a:moveTo>
                        <a:pt x="768" y="1682"/>
                      </a:moveTo>
                      <a:cubicBezTo>
                        <a:pt x="785" y="1663"/>
                        <a:pt x="800" y="1642"/>
                        <a:pt x="813" y="1620"/>
                      </a:cubicBezTo>
                      <a:cubicBezTo>
                        <a:pt x="840" y="1645"/>
                        <a:pt x="890" y="1674"/>
                        <a:pt x="901" y="1682"/>
                      </a:cubicBezTo>
                      <a:cubicBezTo>
                        <a:pt x="956" y="1723"/>
                        <a:pt x="998" y="1765"/>
                        <a:pt x="1039" y="1820"/>
                      </a:cubicBezTo>
                      <a:cubicBezTo>
                        <a:pt x="1073" y="1866"/>
                        <a:pt x="1093" y="1920"/>
                        <a:pt x="1126" y="1965"/>
                      </a:cubicBezTo>
                      <a:cubicBezTo>
                        <a:pt x="1128" y="1968"/>
                        <a:pt x="1133" y="1966"/>
                        <a:pt x="1131" y="1962"/>
                      </a:cubicBezTo>
                      <a:cubicBezTo>
                        <a:pt x="1102" y="1919"/>
                        <a:pt x="1086" y="1869"/>
                        <a:pt x="1058" y="1825"/>
                      </a:cubicBezTo>
                      <a:cubicBezTo>
                        <a:pt x="1030" y="1781"/>
                        <a:pt x="998" y="1738"/>
                        <a:pt x="960" y="1702"/>
                      </a:cubicBezTo>
                      <a:cubicBezTo>
                        <a:pt x="920" y="1666"/>
                        <a:pt x="873" y="1627"/>
                        <a:pt x="827" y="1597"/>
                      </a:cubicBezTo>
                      <a:cubicBezTo>
                        <a:pt x="829" y="1594"/>
                        <a:pt x="830" y="1592"/>
                        <a:pt x="832" y="1589"/>
                      </a:cubicBezTo>
                      <a:cubicBezTo>
                        <a:pt x="869" y="1525"/>
                        <a:pt x="904" y="1498"/>
                        <a:pt x="976" y="1477"/>
                      </a:cubicBezTo>
                      <a:cubicBezTo>
                        <a:pt x="982" y="1476"/>
                        <a:pt x="980" y="1468"/>
                        <a:pt x="975" y="1467"/>
                      </a:cubicBezTo>
                      <a:cubicBezTo>
                        <a:pt x="906" y="1467"/>
                        <a:pt x="858" y="1502"/>
                        <a:pt x="816" y="1548"/>
                      </a:cubicBezTo>
                      <a:cubicBezTo>
                        <a:pt x="816" y="1546"/>
                        <a:pt x="816" y="1545"/>
                        <a:pt x="816" y="1544"/>
                      </a:cubicBezTo>
                      <a:cubicBezTo>
                        <a:pt x="827" y="1457"/>
                        <a:pt x="853" y="1374"/>
                        <a:pt x="861" y="1287"/>
                      </a:cubicBezTo>
                      <a:cubicBezTo>
                        <a:pt x="879" y="1095"/>
                        <a:pt x="901" y="900"/>
                        <a:pt x="947" y="713"/>
                      </a:cubicBezTo>
                      <a:cubicBezTo>
                        <a:pt x="986" y="551"/>
                        <a:pt x="1018" y="403"/>
                        <a:pt x="1022" y="237"/>
                      </a:cubicBezTo>
                      <a:cubicBezTo>
                        <a:pt x="1024" y="178"/>
                        <a:pt x="1034" y="117"/>
                        <a:pt x="1061" y="64"/>
                      </a:cubicBezTo>
                      <a:cubicBezTo>
                        <a:pt x="1100" y="-14"/>
                        <a:pt x="1185" y="0"/>
                        <a:pt x="1259" y="4"/>
                      </a:cubicBezTo>
                      <a:cubicBezTo>
                        <a:pt x="1301" y="7"/>
                        <a:pt x="1343" y="15"/>
                        <a:pt x="1385" y="21"/>
                      </a:cubicBezTo>
                      <a:cubicBezTo>
                        <a:pt x="1442" y="29"/>
                        <a:pt x="1430" y="69"/>
                        <a:pt x="1421" y="116"/>
                      </a:cubicBezTo>
                      <a:cubicBezTo>
                        <a:pt x="1402" y="206"/>
                        <a:pt x="1377" y="296"/>
                        <a:pt x="1354" y="385"/>
                      </a:cubicBezTo>
                      <a:cubicBezTo>
                        <a:pt x="1312" y="555"/>
                        <a:pt x="1274" y="724"/>
                        <a:pt x="1253" y="898"/>
                      </a:cubicBezTo>
                      <a:cubicBezTo>
                        <a:pt x="1235" y="1048"/>
                        <a:pt x="1176" y="1203"/>
                        <a:pt x="1187" y="1355"/>
                      </a:cubicBezTo>
                      <a:cubicBezTo>
                        <a:pt x="1188" y="1379"/>
                        <a:pt x="1198" y="1422"/>
                        <a:pt x="1227" y="1430"/>
                      </a:cubicBezTo>
                      <a:cubicBezTo>
                        <a:pt x="1229" y="1431"/>
                        <a:pt x="1231" y="1431"/>
                        <a:pt x="1234" y="1431"/>
                      </a:cubicBezTo>
                      <a:cubicBezTo>
                        <a:pt x="1222" y="1465"/>
                        <a:pt x="1206" y="1496"/>
                        <a:pt x="1183" y="1520"/>
                      </a:cubicBezTo>
                      <a:cubicBezTo>
                        <a:pt x="1179" y="1524"/>
                        <a:pt x="1184" y="1530"/>
                        <a:pt x="1188" y="1527"/>
                      </a:cubicBezTo>
                      <a:cubicBezTo>
                        <a:pt x="1229" y="1500"/>
                        <a:pt x="1250" y="1460"/>
                        <a:pt x="1269" y="1416"/>
                      </a:cubicBezTo>
                      <a:cubicBezTo>
                        <a:pt x="1289" y="1368"/>
                        <a:pt x="1305" y="1318"/>
                        <a:pt x="1321" y="1268"/>
                      </a:cubicBezTo>
                      <a:cubicBezTo>
                        <a:pt x="1363" y="1283"/>
                        <a:pt x="1407" y="1295"/>
                        <a:pt x="1447" y="1315"/>
                      </a:cubicBezTo>
                      <a:cubicBezTo>
                        <a:pt x="1483" y="1334"/>
                        <a:pt x="1511" y="1365"/>
                        <a:pt x="1543" y="1389"/>
                      </a:cubicBezTo>
                      <a:cubicBezTo>
                        <a:pt x="1546" y="1392"/>
                        <a:pt x="1550" y="1386"/>
                        <a:pt x="1547" y="1384"/>
                      </a:cubicBezTo>
                      <a:cubicBezTo>
                        <a:pt x="1515" y="1357"/>
                        <a:pt x="1490" y="1324"/>
                        <a:pt x="1455" y="1301"/>
                      </a:cubicBezTo>
                      <a:cubicBezTo>
                        <a:pt x="1417" y="1277"/>
                        <a:pt x="1371" y="1261"/>
                        <a:pt x="1328" y="1248"/>
                      </a:cubicBezTo>
                      <a:cubicBezTo>
                        <a:pt x="1338" y="1216"/>
                        <a:pt x="1347" y="1185"/>
                        <a:pt x="1357" y="1154"/>
                      </a:cubicBezTo>
                      <a:cubicBezTo>
                        <a:pt x="1369" y="1117"/>
                        <a:pt x="1382" y="1081"/>
                        <a:pt x="1395" y="1046"/>
                      </a:cubicBezTo>
                      <a:cubicBezTo>
                        <a:pt x="1413" y="1062"/>
                        <a:pt x="1437" y="1075"/>
                        <a:pt x="1455" y="1088"/>
                      </a:cubicBezTo>
                      <a:cubicBezTo>
                        <a:pt x="1479" y="1105"/>
                        <a:pt x="1505" y="1122"/>
                        <a:pt x="1532" y="1131"/>
                      </a:cubicBezTo>
                      <a:cubicBezTo>
                        <a:pt x="1536" y="1132"/>
                        <a:pt x="1538" y="1127"/>
                        <a:pt x="1535" y="1125"/>
                      </a:cubicBezTo>
                      <a:cubicBezTo>
                        <a:pt x="1506" y="1111"/>
                        <a:pt x="1482" y="1091"/>
                        <a:pt x="1458" y="1070"/>
                      </a:cubicBezTo>
                      <a:cubicBezTo>
                        <a:pt x="1441" y="1056"/>
                        <a:pt x="1423" y="1037"/>
                        <a:pt x="1403" y="1026"/>
                      </a:cubicBezTo>
                      <a:cubicBezTo>
                        <a:pt x="1423" y="975"/>
                        <a:pt x="1445" y="925"/>
                        <a:pt x="1471" y="878"/>
                      </a:cubicBezTo>
                      <a:cubicBezTo>
                        <a:pt x="1480" y="894"/>
                        <a:pt x="1502" y="904"/>
                        <a:pt x="1517" y="913"/>
                      </a:cubicBezTo>
                      <a:cubicBezTo>
                        <a:pt x="1543" y="928"/>
                        <a:pt x="1571" y="941"/>
                        <a:pt x="1598" y="957"/>
                      </a:cubicBezTo>
                      <a:cubicBezTo>
                        <a:pt x="1601" y="958"/>
                        <a:pt x="1604" y="954"/>
                        <a:pt x="1602" y="952"/>
                      </a:cubicBezTo>
                      <a:cubicBezTo>
                        <a:pt x="1582" y="934"/>
                        <a:pt x="1560" y="920"/>
                        <a:pt x="1539" y="905"/>
                      </a:cubicBezTo>
                      <a:cubicBezTo>
                        <a:pt x="1522" y="893"/>
                        <a:pt x="1501" y="869"/>
                        <a:pt x="1480" y="862"/>
                      </a:cubicBezTo>
                      <a:cubicBezTo>
                        <a:pt x="1483" y="857"/>
                        <a:pt x="1485" y="852"/>
                        <a:pt x="1488" y="848"/>
                      </a:cubicBezTo>
                      <a:cubicBezTo>
                        <a:pt x="1495" y="854"/>
                        <a:pt x="1504" y="859"/>
                        <a:pt x="1511" y="864"/>
                      </a:cubicBezTo>
                      <a:cubicBezTo>
                        <a:pt x="1526" y="875"/>
                        <a:pt x="1543" y="883"/>
                        <a:pt x="1560" y="889"/>
                      </a:cubicBezTo>
                      <a:cubicBezTo>
                        <a:pt x="1564" y="890"/>
                        <a:pt x="1565" y="885"/>
                        <a:pt x="1562" y="883"/>
                      </a:cubicBezTo>
                      <a:cubicBezTo>
                        <a:pt x="1545" y="877"/>
                        <a:pt x="1532" y="865"/>
                        <a:pt x="1519" y="853"/>
                      </a:cubicBezTo>
                      <a:cubicBezTo>
                        <a:pt x="1513" y="847"/>
                        <a:pt x="1505" y="838"/>
                        <a:pt x="1498" y="833"/>
                      </a:cubicBezTo>
                      <a:cubicBezTo>
                        <a:pt x="1525" y="790"/>
                        <a:pt x="1555" y="748"/>
                        <a:pt x="1591" y="710"/>
                      </a:cubicBezTo>
                      <a:cubicBezTo>
                        <a:pt x="1689" y="606"/>
                        <a:pt x="1812" y="535"/>
                        <a:pt x="1921" y="445"/>
                      </a:cubicBezTo>
                      <a:cubicBezTo>
                        <a:pt x="1957" y="474"/>
                        <a:pt x="1997" y="499"/>
                        <a:pt x="2024" y="537"/>
                      </a:cubicBezTo>
                      <a:cubicBezTo>
                        <a:pt x="2043" y="562"/>
                        <a:pt x="2051" y="596"/>
                        <a:pt x="2078" y="614"/>
                      </a:cubicBezTo>
                      <a:cubicBezTo>
                        <a:pt x="2081" y="617"/>
                        <a:pt x="2085" y="612"/>
                        <a:pt x="2082" y="608"/>
                      </a:cubicBezTo>
                      <a:cubicBezTo>
                        <a:pt x="2058" y="578"/>
                        <a:pt x="2054" y="537"/>
                        <a:pt x="2029" y="506"/>
                      </a:cubicBezTo>
                      <a:cubicBezTo>
                        <a:pt x="2005" y="476"/>
                        <a:pt x="1974" y="450"/>
                        <a:pt x="1942" y="427"/>
                      </a:cubicBezTo>
                      <a:cubicBezTo>
                        <a:pt x="1945" y="424"/>
                        <a:pt x="1949" y="421"/>
                        <a:pt x="1953" y="418"/>
                      </a:cubicBezTo>
                      <a:cubicBezTo>
                        <a:pt x="1978" y="395"/>
                        <a:pt x="1997" y="371"/>
                        <a:pt x="2014" y="344"/>
                      </a:cubicBezTo>
                      <a:lnTo>
                        <a:pt x="2014" y="345"/>
                      </a:lnTo>
                      <a:cubicBezTo>
                        <a:pt x="2019" y="355"/>
                        <a:pt x="2027" y="361"/>
                        <a:pt x="2035" y="368"/>
                      </a:cubicBezTo>
                      <a:cubicBezTo>
                        <a:pt x="2044" y="374"/>
                        <a:pt x="2056" y="381"/>
                        <a:pt x="2060" y="392"/>
                      </a:cubicBezTo>
                      <a:cubicBezTo>
                        <a:pt x="2061" y="395"/>
                        <a:pt x="2066" y="394"/>
                        <a:pt x="2066" y="390"/>
                      </a:cubicBezTo>
                      <a:cubicBezTo>
                        <a:pt x="2062" y="368"/>
                        <a:pt x="2034" y="356"/>
                        <a:pt x="2019" y="341"/>
                      </a:cubicBezTo>
                      <a:cubicBezTo>
                        <a:pt x="2019" y="340"/>
                        <a:pt x="2018" y="340"/>
                        <a:pt x="2017" y="340"/>
                      </a:cubicBezTo>
                      <a:cubicBezTo>
                        <a:pt x="2025" y="327"/>
                        <a:pt x="2032" y="314"/>
                        <a:pt x="2039" y="301"/>
                      </a:cubicBezTo>
                      <a:cubicBezTo>
                        <a:pt x="2044" y="307"/>
                        <a:pt x="2050" y="311"/>
                        <a:pt x="2057" y="317"/>
                      </a:cubicBezTo>
                      <a:cubicBezTo>
                        <a:pt x="2075" y="329"/>
                        <a:pt x="2091" y="342"/>
                        <a:pt x="2106" y="358"/>
                      </a:cubicBezTo>
                      <a:cubicBezTo>
                        <a:pt x="2130" y="384"/>
                        <a:pt x="2169" y="424"/>
                        <a:pt x="2165" y="463"/>
                      </a:cubicBezTo>
                      <a:cubicBezTo>
                        <a:pt x="2165" y="465"/>
                        <a:pt x="2169" y="465"/>
                        <a:pt x="2169" y="463"/>
                      </a:cubicBezTo>
                      <a:cubicBezTo>
                        <a:pt x="2182" y="429"/>
                        <a:pt x="2156" y="393"/>
                        <a:pt x="2136" y="367"/>
                      </a:cubicBezTo>
                      <a:cubicBezTo>
                        <a:pt x="2112" y="336"/>
                        <a:pt x="2083" y="302"/>
                        <a:pt x="2048" y="284"/>
                      </a:cubicBezTo>
                      <a:cubicBezTo>
                        <a:pt x="2053" y="275"/>
                        <a:pt x="2057" y="265"/>
                        <a:pt x="2062" y="256"/>
                      </a:cubicBezTo>
                      <a:cubicBezTo>
                        <a:pt x="2072" y="259"/>
                        <a:pt x="2082" y="261"/>
                        <a:pt x="2090" y="268"/>
                      </a:cubicBezTo>
                      <a:cubicBezTo>
                        <a:pt x="2093" y="270"/>
                        <a:pt x="2096" y="268"/>
                        <a:pt x="2094" y="265"/>
                      </a:cubicBezTo>
                      <a:cubicBezTo>
                        <a:pt x="2089" y="258"/>
                        <a:pt x="2082" y="252"/>
                        <a:pt x="2073" y="248"/>
                      </a:cubicBezTo>
                      <a:cubicBezTo>
                        <a:pt x="2071" y="248"/>
                        <a:pt x="2069" y="247"/>
                        <a:pt x="2067" y="246"/>
                      </a:cubicBezTo>
                      <a:cubicBezTo>
                        <a:pt x="2067" y="245"/>
                        <a:pt x="2067" y="244"/>
                        <a:pt x="2068" y="243"/>
                      </a:cubicBezTo>
                      <a:cubicBezTo>
                        <a:pt x="2097" y="182"/>
                        <a:pt x="2152" y="194"/>
                        <a:pt x="2132" y="265"/>
                      </a:cubicBezTo>
                      <a:cubicBezTo>
                        <a:pt x="2124" y="293"/>
                        <a:pt x="2117" y="306"/>
                        <a:pt x="2129" y="332"/>
                      </a:cubicBezTo>
                      <a:cubicBezTo>
                        <a:pt x="2134" y="344"/>
                        <a:pt x="2153" y="344"/>
                        <a:pt x="2158" y="332"/>
                      </a:cubicBezTo>
                      <a:lnTo>
                        <a:pt x="2158" y="332"/>
                      </a:lnTo>
                      <a:cubicBezTo>
                        <a:pt x="2243" y="346"/>
                        <a:pt x="2308" y="318"/>
                        <a:pt x="2332" y="248"/>
                      </a:cubicBezTo>
                      <a:cubicBezTo>
                        <a:pt x="2341" y="248"/>
                        <a:pt x="2350" y="246"/>
                        <a:pt x="2359" y="246"/>
                      </a:cubicBezTo>
                      <a:cubicBezTo>
                        <a:pt x="2373" y="246"/>
                        <a:pt x="2388" y="245"/>
                        <a:pt x="2403" y="247"/>
                      </a:cubicBezTo>
                      <a:cubicBezTo>
                        <a:pt x="2407" y="248"/>
                        <a:pt x="2408" y="242"/>
                        <a:pt x="2404" y="242"/>
                      </a:cubicBezTo>
                      <a:cubicBezTo>
                        <a:pt x="2386" y="237"/>
                        <a:pt x="2358" y="225"/>
                        <a:pt x="2336" y="230"/>
                      </a:cubicBezTo>
                      <a:cubicBezTo>
                        <a:pt x="2339" y="218"/>
                        <a:pt x="2340" y="206"/>
                        <a:pt x="2341" y="193"/>
                      </a:cubicBezTo>
                      <a:cubicBezTo>
                        <a:pt x="2342" y="172"/>
                        <a:pt x="2331" y="110"/>
                        <a:pt x="2358" y="99"/>
                      </a:cubicBezTo>
                      <a:cubicBezTo>
                        <a:pt x="2385" y="88"/>
                        <a:pt x="2424" y="95"/>
                        <a:pt x="2453" y="94"/>
                      </a:cubicBezTo>
                      <a:cubicBezTo>
                        <a:pt x="2459" y="94"/>
                        <a:pt x="2463" y="99"/>
                        <a:pt x="2466" y="107"/>
                      </a:cubicBezTo>
                      <a:cubicBezTo>
                        <a:pt x="2453" y="110"/>
                        <a:pt x="2439" y="116"/>
                        <a:pt x="2426" y="119"/>
                      </a:cubicBezTo>
                      <a:cubicBezTo>
                        <a:pt x="2406" y="124"/>
                        <a:pt x="2385" y="128"/>
                        <a:pt x="2365" y="134"/>
                      </a:cubicBezTo>
                      <a:cubicBezTo>
                        <a:pt x="2361" y="135"/>
                        <a:pt x="2363" y="139"/>
                        <a:pt x="2366" y="139"/>
                      </a:cubicBezTo>
                      <a:cubicBezTo>
                        <a:pt x="2387" y="135"/>
                        <a:pt x="2408" y="132"/>
                        <a:pt x="2429" y="129"/>
                      </a:cubicBezTo>
                      <a:cubicBezTo>
                        <a:pt x="2442" y="127"/>
                        <a:pt x="2457" y="124"/>
                        <a:pt x="2469" y="117"/>
                      </a:cubicBezTo>
                      <a:cubicBezTo>
                        <a:pt x="2471" y="127"/>
                        <a:pt x="2472" y="140"/>
                        <a:pt x="2473" y="154"/>
                      </a:cubicBezTo>
                      <a:cubicBezTo>
                        <a:pt x="2434" y="151"/>
                        <a:pt x="2397" y="160"/>
                        <a:pt x="2359" y="171"/>
                      </a:cubicBezTo>
                      <a:cubicBezTo>
                        <a:pt x="2357" y="172"/>
                        <a:pt x="2358" y="175"/>
                        <a:pt x="2360" y="175"/>
                      </a:cubicBezTo>
                      <a:cubicBezTo>
                        <a:pt x="2398" y="175"/>
                        <a:pt x="2435" y="167"/>
                        <a:pt x="2473" y="175"/>
                      </a:cubicBezTo>
                      <a:cubicBezTo>
                        <a:pt x="2472" y="229"/>
                        <a:pt x="2465" y="295"/>
                        <a:pt x="2462" y="322"/>
                      </a:cubicBezTo>
                      <a:cubicBezTo>
                        <a:pt x="2461" y="322"/>
                        <a:pt x="2460" y="323"/>
                        <a:pt x="2459" y="324"/>
                      </a:cubicBezTo>
                      <a:cubicBezTo>
                        <a:pt x="2445" y="324"/>
                        <a:pt x="2432" y="325"/>
                        <a:pt x="2419" y="328"/>
                      </a:cubicBezTo>
                      <a:cubicBezTo>
                        <a:pt x="2416" y="329"/>
                        <a:pt x="2415" y="335"/>
                        <a:pt x="2419" y="335"/>
                      </a:cubicBezTo>
                      <a:cubicBezTo>
                        <a:pt x="2433" y="338"/>
                        <a:pt x="2447" y="342"/>
                        <a:pt x="2461" y="346"/>
                      </a:cubicBezTo>
                      <a:cubicBezTo>
                        <a:pt x="2467" y="370"/>
                        <a:pt x="2477" y="393"/>
                        <a:pt x="2480" y="418"/>
                      </a:cubicBezTo>
                      <a:cubicBezTo>
                        <a:pt x="2484" y="448"/>
                        <a:pt x="2483" y="480"/>
                        <a:pt x="2481" y="510"/>
                      </a:cubicBezTo>
                      <a:cubicBezTo>
                        <a:pt x="2481" y="514"/>
                        <a:pt x="2487" y="515"/>
                        <a:pt x="2488" y="511"/>
                      </a:cubicBezTo>
                      <a:cubicBezTo>
                        <a:pt x="2493" y="473"/>
                        <a:pt x="2507" y="403"/>
                        <a:pt x="2492" y="356"/>
                      </a:cubicBezTo>
                      <a:cubicBezTo>
                        <a:pt x="2543" y="374"/>
                        <a:pt x="2594" y="396"/>
                        <a:pt x="2643" y="412"/>
                      </a:cubicBezTo>
                      <a:cubicBezTo>
                        <a:pt x="2670" y="420"/>
                        <a:pt x="2696" y="430"/>
                        <a:pt x="2721" y="440"/>
                      </a:cubicBezTo>
                      <a:cubicBezTo>
                        <a:pt x="2723" y="445"/>
                        <a:pt x="2725" y="450"/>
                        <a:pt x="2726" y="454"/>
                      </a:cubicBezTo>
                      <a:cubicBezTo>
                        <a:pt x="2732" y="472"/>
                        <a:pt x="2733" y="490"/>
                        <a:pt x="2735" y="509"/>
                      </a:cubicBezTo>
                      <a:cubicBezTo>
                        <a:pt x="2738" y="542"/>
                        <a:pt x="2737" y="576"/>
                        <a:pt x="2735" y="609"/>
                      </a:cubicBezTo>
                      <a:cubicBezTo>
                        <a:pt x="2735" y="613"/>
                        <a:pt x="2742" y="614"/>
                        <a:pt x="2743" y="610"/>
                      </a:cubicBezTo>
                      <a:cubicBezTo>
                        <a:pt x="2748" y="573"/>
                        <a:pt x="2753" y="536"/>
                        <a:pt x="2752" y="499"/>
                      </a:cubicBezTo>
                      <a:cubicBezTo>
                        <a:pt x="2751" y="486"/>
                        <a:pt x="2751" y="468"/>
                        <a:pt x="2747" y="451"/>
                      </a:cubicBezTo>
                      <a:cubicBezTo>
                        <a:pt x="2781" y="466"/>
                        <a:pt x="2814" y="481"/>
                        <a:pt x="2848" y="495"/>
                      </a:cubicBezTo>
                      <a:cubicBezTo>
                        <a:pt x="2853" y="534"/>
                        <a:pt x="2846" y="576"/>
                        <a:pt x="2837" y="614"/>
                      </a:cubicBezTo>
                      <a:cubicBezTo>
                        <a:pt x="2832" y="636"/>
                        <a:pt x="2825" y="657"/>
                        <a:pt x="2816" y="678"/>
                      </a:cubicBezTo>
                      <a:cubicBezTo>
                        <a:pt x="2812" y="687"/>
                        <a:pt x="2808" y="695"/>
                        <a:pt x="2803" y="704"/>
                      </a:cubicBezTo>
                      <a:cubicBezTo>
                        <a:pt x="2801" y="707"/>
                        <a:pt x="2789" y="728"/>
                        <a:pt x="2786" y="731"/>
                      </a:cubicBezTo>
                      <a:cubicBezTo>
                        <a:pt x="2787" y="730"/>
                        <a:pt x="2788" y="728"/>
                        <a:pt x="2790" y="724"/>
                      </a:cubicBezTo>
                      <a:cubicBezTo>
                        <a:pt x="2792" y="722"/>
                        <a:pt x="2788" y="720"/>
                        <a:pt x="2787" y="722"/>
                      </a:cubicBezTo>
                      <a:cubicBezTo>
                        <a:pt x="2783" y="727"/>
                        <a:pt x="2780" y="732"/>
                        <a:pt x="2778" y="738"/>
                      </a:cubicBezTo>
                      <a:cubicBezTo>
                        <a:pt x="2777" y="741"/>
                        <a:pt x="2780" y="745"/>
                        <a:pt x="2783" y="743"/>
                      </a:cubicBezTo>
                      <a:cubicBezTo>
                        <a:pt x="2824" y="716"/>
                        <a:pt x="2845" y="665"/>
                        <a:pt x="2859" y="620"/>
                      </a:cubicBezTo>
                      <a:cubicBezTo>
                        <a:pt x="2868" y="592"/>
                        <a:pt x="2882" y="541"/>
                        <a:pt x="2874" y="506"/>
                      </a:cubicBezTo>
                      <a:cubicBezTo>
                        <a:pt x="2958" y="545"/>
                        <a:pt x="2912" y="647"/>
                        <a:pt x="2875" y="710"/>
                      </a:cubicBezTo>
                      <a:cubicBezTo>
                        <a:pt x="2849" y="755"/>
                        <a:pt x="2814" y="789"/>
                        <a:pt x="2760" y="763"/>
                      </a:cubicBezTo>
                      <a:cubicBezTo>
                        <a:pt x="2730" y="749"/>
                        <a:pt x="2703" y="731"/>
                        <a:pt x="2675" y="714"/>
                      </a:cubicBezTo>
                      <a:cubicBezTo>
                        <a:pt x="2652" y="690"/>
                        <a:pt x="2624" y="673"/>
                        <a:pt x="2590" y="653"/>
                      </a:cubicBezTo>
                      <a:cubicBezTo>
                        <a:pt x="2578" y="646"/>
                        <a:pt x="2564" y="660"/>
                        <a:pt x="2571" y="671"/>
                      </a:cubicBezTo>
                      <a:cubicBezTo>
                        <a:pt x="2581" y="688"/>
                        <a:pt x="2594" y="701"/>
                        <a:pt x="2608" y="714"/>
                      </a:cubicBezTo>
                      <a:cubicBezTo>
                        <a:pt x="2602" y="718"/>
                        <a:pt x="2596" y="722"/>
                        <a:pt x="2590" y="725"/>
                      </a:cubicBezTo>
                      <a:cubicBezTo>
                        <a:pt x="2585" y="726"/>
                        <a:pt x="2587" y="734"/>
                        <a:pt x="2592" y="732"/>
                      </a:cubicBezTo>
                      <a:cubicBezTo>
                        <a:pt x="2600" y="730"/>
                        <a:pt x="2608" y="726"/>
                        <a:pt x="2615" y="720"/>
                      </a:cubicBezTo>
                      <a:cubicBezTo>
                        <a:pt x="2617" y="722"/>
                        <a:pt x="2619" y="724"/>
                        <a:pt x="2620" y="725"/>
                      </a:cubicBezTo>
                      <a:cubicBezTo>
                        <a:pt x="2621" y="725"/>
                        <a:pt x="2621" y="726"/>
                        <a:pt x="2621" y="726"/>
                      </a:cubicBezTo>
                      <a:cubicBezTo>
                        <a:pt x="2621" y="727"/>
                        <a:pt x="2620" y="727"/>
                        <a:pt x="2620" y="728"/>
                      </a:cubicBezTo>
                      <a:cubicBezTo>
                        <a:pt x="2611" y="737"/>
                        <a:pt x="2604" y="744"/>
                        <a:pt x="2592" y="748"/>
                      </a:cubicBezTo>
                      <a:cubicBezTo>
                        <a:pt x="2589" y="748"/>
                        <a:pt x="2589" y="753"/>
                        <a:pt x="2592" y="753"/>
                      </a:cubicBezTo>
                      <a:cubicBezTo>
                        <a:pt x="2602" y="755"/>
                        <a:pt x="2612" y="750"/>
                        <a:pt x="2620" y="744"/>
                      </a:cubicBezTo>
                      <a:cubicBezTo>
                        <a:pt x="2624" y="741"/>
                        <a:pt x="2627" y="738"/>
                        <a:pt x="2631" y="734"/>
                      </a:cubicBezTo>
                      <a:cubicBezTo>
                        <a:pt x="2656" y="759"/>
                        <a:pt x="2668" y="789"/>
                        <a:pt x="2680" y="823"/>
                      </a:cubicBezTo>
                      <a:cubicBezTo>
                        <a:pt x="2690" y="851"/>
                        <a:pt x="2653" y="843"/>
                        <a:pt x="2624" y="844"/>
                      </a:cubicBezTo>
                      <a:cubicBezTo>
                        <a:pt x="2616" y="844"/>
                        <a:pt x="2610" y="836"/>
                        <a:pt x="2605" y="825"/>
                      </a:cubicBezTo>
                      <a:cubicBezTo>
                        <a:pt x="2624" y="825"/>
                        <a:pt x="2645" y="820"/>
                        <a:pt x="2661" y="811"/>
                      </a:cubicBezTo>
                      <a:cubicBezTo>
                        <a:pt x="2664" y="809"/>
                        <a:pt x="2663" y="803"/>
                        <a:pt x="2658" y="803"/>
                      </a:cubicBezTo>
                      <a:cubicBezTo>
                        <a:pt x="2647" y="803"/>
                        <a:pt x="2637" y="807"/>
                        <a:pt x="2626" y="811"/>
                      </a:cubicBezTo>
                      <a:cubicBezTo>
                        <a:pt x="2617" y="813"/>
                        <a:pt x="2609" y="814"/>
                        <a:pt x="2600" y="815"/>
                      </a:cubicBezTo>
                      <a:cubicBezTo>
                        <a:pt x="2599" y="812"/>
                        <a:pt x="2598" y="809"/>
                        <a:pt x="2597" y="806"/>
                      </a:cubicBezTo>
                      <a:cubicBezTo>
                        <a:pt x="2607" y="805"/>
                        <a:pt x="2620" y="804"/>
                        <a:pt x="2628" y="797"/>
                      </a:cubicBezTo>
                      <a:cubicBezTo>
                        <a:pt x="2630" y="795"/>
                        <a:pt x="2628" y="791"/>
                        <a:pt x="2625" y="791"/>
                      </a:cubicBezTo>
                      <a:cubicBezTo>
                        <a:pt x="2615" y="791"/>
                        <a:pt x="2604" y="795"/>
                        <a:pt x="2593" y="796"/>
                      </a:cubicBezTo>
                      <a:cubicBezTo>
                        <a:pt x="2590" y="784"/>
                        <a:pt x="2586" y="772"/>
                        <a:pt x="2583" y="766"/>
                      </a:cubicBezTo>
                      <a:cubicBezTo>
                        <a:pt x="2551" y="697"/>
                        <a:pt x="2493" y="664"/>
                        <a:pt x="2427" y="651"/>
                      </a:cubicBezTo>
                      <a:cubicBezTo>
                        <a:pt x="2438" y="625"/>
                        <a:pt x="2438" y="593"/>
                        <a:pt x="2436" y="566"/>
                      </a:cubicBezTo>
                      <a:cubicBezTo>
                        <a:pt x="2431" y="514"/>
                        <a:pt x="2409" y="465"/>
                        <a:pt x="2384" y="420"/>
                      </a:cubicBezTo>
                      <a:cubicBezTo>
                        <a:pt x="2381" y="415"/>
                        <a:pt x="2374" y="420"/>
                        <a:pt x="2376" y="425"/>
                      </a:cubicBezTo>
                      <a:cubicBezTo>
                        <a:pt x="2395" y="466"/>
                        <a:pt x="2407" y="510"/>
                        <a:pt x="2412" y="556"/>
                      </a:cubicBezTo>
                      <a:cubicBezTo>
                        <a:pt x="2415" y="590"/>
                        <a:pt x="2408" y="617"/>
                        <a:pt x="2399" y="647"/>
                      </a:cubicBezTo>
                      <a:cubicBezTo>
                        <a:pt x="2388" y="645"/>
                        <a:pt x="2377" y="645"/>
                        <a:pt x="2366" y="644"/>
                      </a:cubicBezTo>
                      <a:cubicBezTo>
                        <a:pt x="2386" y="602"/>
                        <a:pt x="2362" y="547"/>
                        <a:pt x="2360" y="503"/>
                      </a:cubicBezTo>
                      <a:cubicBezTo>
                        <a:pt x="2360" y="498"/>
                        <a:pt x="2352" y="498"/>
                        <a:pt x="2352" y="503"/>
                      </a:cubicBezTo>
                      <a:cubicBezTo>
                        <a:pt x="2350" y="552"/>
                        <a:pt x="2366" y="597"/>
                        <a:pt x="2351" y="644"/>
                      </a:cubicBezTo>
                      <a:cubicBezTo>
                        <a:pt x="2318" y="644"/>
                        <a:pt x="2286" y="648"/>
                        <a:pt x="2255" y="653"/>
                      </a:cubicBezTo>
                      <a:cubicBezTo>
                        <a:pt x="2248" y="654"/>
                        <a:pt x="2241" y="655"/>
                        <a:pt x="2234" y="657"/>
                      </a:cubicBezTo>
                      <a:cubicBezTo>
                        <a:pt x="2211" y="606"/>
                        <a:pt x="2176" y="560"/>
                        <a:pt x="2144" y="515"/>
                      </a:cubicBezTo>
                      <a:cubicBezTo>
                        <a:pt x="2130" y="495"/>
                        <a:pt x="2088" y="423"/>
                        <a:pt x="2056" y="434"/>
                      </a:cubicBezTo>
                      <a:cubicBezTo>
                        <a:pt x="2053" y="435"/>
                        <a:pt x="2053" y="440"/>
                        <a:pt x="2056" y="440"/>
                      </a:cubicBezTo>
                      <a:cubicBezTo>
                        <a:pt x="2095" y="449"/>
                        <a:pt x="2123" y="513"/>
                        <a:pt x="2142" y="544"/>
                      </a:cubicBezTo>
                      <a:cubicBezTo>
                        <a:pt x="2165" y="582"/>
                        <a:pt x="2185" y="623"/>
                        <a:pt x="2208" y="663"/>
                      </a:cubicBezTo>
                      <a:cubicBezTo>
                        <a:pt x="2170" y="673"/>
                        <a:pt x="2134" y="686"/>
                        <a:pt x="2100" y="702"/>
                      </a:cubicBezTo>
                      <a:cubicBezTo>
                        <a:pt x="2093" y="689"/>
                        <a:pt x="2085" y="678"/>
                        <a:pt x="2075" y="667"/>
                      </a:cubicBezTo>
                      <a:cubicBezTo>
                        <a:pt x="2064" y="655"/>
                        <a:pt x="2051" y="644"/>
                        <a:pt x="2037" y="635"/>
                      </a:cubicBezTo>
                      <a:cubicBezTo>
                        <a:pt x="2025" y="625"/>
                        <a:pt x="2012" y="613"/>
                        <a:pt x="1998" y="607"/>
                      </a:cubicBezTo>
                      <a:cubicBezTo>
                        <a:pt x="1995" y="605"/>
                        <a:pt x="1993" y="608"/>
                        <a:pt x="1994" y="611"/>
                      </a:cubicBezTo>
                      <a:cubicBezTo>
                        <a:pt x="2004" y="633"/>
                        <a:pt x="2029" y="652"/>
                        <a:pt x="2044" y="669"/>
                      </a:cubicBezTo>
                      <a:cubicBezTo>
                        <a:pt x="2057" y="683"/>
                        <a:pt x="2066" y="699"/>
                        <a:pt x="2075" y="714"/>
                      </a:cubicBezTo>
                      <a:cubicBezTo>
                        <a:pt x="1995" y="756"/>
                        <a:pt x="1922" y="815"/>
                        <a:pt x="1861" y="882"/>
                      </a:cubicBezTo>
                      <a:cubicBezTo>
                        <a:pt x="1840" y="854"/>
                        <a:pt x="1816" y="826"/>
                        <a:pt x="1793" y="799"/>
                      </a:cubicBezTo>
                      <a:cubicBezTo>
                        <a:pt x="1765" y="768"/>
                        <a:pt x="1732" y="745"/>
                        <a:pt x="1689" y="748"/>
                      </a:cubicBezTo>
                      <a:cubicBezTo>
                        <a:pt x="1685" y="749"/>
                        <a:pt x="1683" y="755"/>
                        <a:pt x="1688" y="756"/>
                      </a:cubicBezTo>
                      <a:cubicBezTo>
                        <a:pt x="1734" y="764"/>
                        <a:pt x="1764" y="798"/>
                        <a:pt x="1791" y="833"/>
                      </a:cubicBezTo>
                      <a:cubicBezTo>
                        <a:pt x="1808" y="856"/>
                        <a:pt x="1823" y="883"/>
                        <a:pt x="1843" y="903"/>
                      </a:cubicBezTo>
                      <a:cubicBezTo>
                        <a:pt x="1840" y="907"/>
                        <a:pt x="1837" y="910"/>
                        <a:pt x="1834" y="914"/>
                      </a:cubicBezTo>
                      <a:cubicBezTo>
                        <a:pt x="1788" y="970"/>
                        <a:pt x="1748" y="1036"/>
                        <a:pt x="1719" y="1105"/>
                      </a:cubicBezTo>
                      <a:cubicBezTo>
                        <a:pt x="1674" y="1056"/>
                        <a:pt x="1616" y="1014"/>
                        <a:pt x="1558" y="983"/>
                      </a:cubicBezTo>
                      <a:cubicBezTo>
                        <a:pt x="1555" y="981"/>
                        <a:pt x="1553" y="986"/>
                        <a:pt x="1556" y="987"/>
                      </a:cubicBezTo>
                      <a:cubicBezTo>
                        <a:pt x="1596" y="1013"/>
                        <a:pt x="1631" y="1045"/>
                        <a:pt x="1667" y="1077"/>
                      </a:cubicBezTo>
                      <a:cubicBezTo>
                        <a:pt x="1683" y="1091"/>
                        <a:pt x="1695" y="1112"/>
                        <a:pt x="1711" y="1129"/>
                      </a:cubicBezTo>
                      <a:cubicBezTo>
                        <a:pt x="1699" y="1160"/>
                        <a:pt x="1691" y="1192"/>
                        <a:pt x="1685" y="1224"/>
                      </a:cubicBezTo>
                      <a:cubicBezTo>
                        <a:pt x="1667" y="1183"/>
                        <a:pt x="1629" y="1146"/>
                        <a:pt x="1592" y="1123"/>
                      </a:cubicBezTo>
                      <a:cubicBezTo>
                        <a:pt x="1587" y="1120"/>
                        <a:pt x="1584" y="1127"/>
                        <a:pt x="1588" y="1130"/>
                      </a:cubicBezTo>
                      <a:cubicBezTo>
                        <a:pt x="1626" y="1155"/>
                        <a:pt x="1661" y="1195"/>
                        <a:pt x="1683" y="1236"/>
                      </a:cubicBezTo>
                      <a:cubicBezTo>
                        <a:pt x="1678" y="1274"/>
                        <a:pt x="1677" y="1313"/>
                        <a:pt x="1681" y="1352"/>
                      </a:cubicBezTo>
                      <a:cubicBezTo>
                        <a:pt x="1678" y="1347"/>
                        <a:pt x="1674" y="1342"/>
                        <a:pt x="1671" y="1336"/>
                      </a:cubicBezTo>
                      <a:cubicBezTo>
                        <a:pt x="1621" y="1269"/>
                        <a:pt x="1546" y="1240"/>
                        <a:pt x="1471" y="1208"/>
                      </a:cubicBezTo>
                      <a:cubicBezTo>
                        <a:pt x="1468" y="1207"/>
                        <a:pt x="1465" y="1211"/>
                        <a:pt x="1468" y="1213"/>
                      </a:cubicBezTo>
                      <a:cubicBezTo>
                        <a:pt x="1529" y="1250"/>
                        <a:pt x="1576" y="1299"/>
                        <a:pt x="1625" y="1348"/>
                      </a:cubicBezTo>
                      <a:cubicBezTo>
                        <a:pt x="1687" y="1409"/>
                        <a:pt x="1714" y="1476"/>
                        <a:pt x="1736" y="1557"/>
                      </a:cubicBezTo>
                      <a:cubicBezTo>
                        <a:pt x="1737" y="1562"/>
                        <a:pt x="1743" y="1561"/>
                        <a:pt x="1743" y="1556"/>
                      </a:cubicBezTo>
                      <a:cubicBezTo>
                        <a:pt x="1744" y="1521"/>
                        <a:pt x="1739" y="1486"/>
                        <a:pt x="1729" y="1453"/>
                      </a:cubicBezTo>
                      <a:cubicBezTo>
                        <a:pt x="1735" y="1459"/>
                        <a:pt x="1741" y="1464"/>
                        <a:pt x="1749" y="1469"/>
                      </a:cubicBezTo>
                      <a:cubicBezTo>
                        <a:pt x="1837" y="1530"/>
                        <a:pt x="1952" y="1541"/>
                        <a:pt x="2051" y="1578"/>
                      </a:cubicBezTo>
                      <a:cubicBezTo>
                        <a:pt x="2068" y="1584"/>
                        <a:pt x="2085" y="1590"/>
                        <a:pt x="2102" y="1597"/>
                      </a:cubicBezTo>
                      <a:cubicBezTo>
                        <a:pt x="2104" y="1620"/>
                        <a:pt x="2106" y="1642"/>
                        <a:pt x="2106" y="1665"/>
                      </a:cubicBezTo>
                      <a:cubicBezTo>
                        <a:pt x="2106" y="1702"/>
                        <a:pt x="2101" y="1738"/>
                        <a:pt x="2100" y="1775"/>
                      </a:cubicBezTo>
                      <a:cubicBezTo>
                        <a:pt x="2100" y="1779"/>
                        <a:pt x="2106" y="1778"/>
                        <a:pt x="2106" y="1775"/>
                      </a:cubicBezTo>
                      <a:cubicBezTo>
                        <a:pt x="2108" y="1738"/>
                        <a:pt x="2117" y="1702"/>
                        <a:pt x="2121" y="1665"/>
                      </a:cubicBezTo>
                      <a:cubicBezTo>
                        <a:pt x="2123" y="1646"/>
                        <a:pt x="2123" y="1626"/>
                        <a:pt x="2122" y="1607"/>
                      </a:cubicBezTo>
                      <a:cubicBezTo>
                        <a:pt x="2203" y="1642"/>
                        <a:pt x="2279" y="1687"/>
                        <a:pt x="2349" y="1739"/>
                      </a:cubicBezTo>
                      <a:cubicBezTo>
                        <a:pt x="2331" y="1793"/>
                        <a:pt x="2309" y="1846"/>
                        <a:pt x="2291" y="1900"/>
                      </a:cubicBezTo>
                      <a:cubicBezTo>
                        <a:pt x="2268" y="1965"/>
                        <a:pt x="2243" y="2030"/>
                        <a:pt x="2193" y="2079"/>
                      </a:cubicBezTo>
                      <a:cubicBezTo>
                        <a:pt x="2190" y="2082"/>
                        <a:pt x="2194" y="2086"/>
                        <a:pt x="2197" y="2083"/>
                      </a:cubicBezTo>
                      <a:cubicBezTo>
                        <a:pt x="2241" y="2043"/>
                        <a:pt x="2273" y="1991"/>
                        <a:pt x="2295" y="1936"/>
                      </a:cubicBezTo>
                      <a:cubicBezTo>
                        <a:pt x="2320" y="1876"/>
                        <a:pt x="2347" y="1815"/>
                        <a:pt x="2367" y="1753"/>
                      </a:cubicBezTo>
                      <a:cubicBezTo>
                        <a:pt x="2434" y="1805"/>
                        <a:pt x="2494" y="1864"/>
                        <a:pt x="2547" y="1929"/>
                      </a:cubicBezTo>
                      <a:cubicBezTo>
                        <a:pt x="2510" y="1999"/>
                        <a:pt x="2450" y="2052"/>
                        <a:pt x="2391" y="2104"/>
                      </a:cubicBezTo>
                      <a:cubicBezTo>
                        <a:pt x="2357" y="2134"/>
                        <a:pt x="2322" y="2163"/>
                        <a:pt x="2285" y="2189"/>
                      </a:cubicBezTo>
                      <a:cubicBezTo>
                        <a:pt x="2256" y="2209"/>
                        <a:pt x="2220" y="2216"/>
                        <a:pt x="2193" y="2239"/>
                      </a:cubicBezTo>
                      <a:cubicBezTo>
                        <a:pt x="2190" y="2241"/>
                        <a:pt x="2194" y="2245"/>
                        <a:pt x="2196" y="2243"/>
                      </a:cubicBezTo>
                      <a:cubicBezTo>
                        <a:pt x="2227" y="2220"/>
                        <a:pt x="2268" y="2213"/>
                        <a:pt x="2301" y="2193"/>
                      </a:cubicBezTo>
                      <a:cubicBezTo>
                        <a:pt x="2338" y="2171"/>
                        <a:pt x="2374" y="2146"/>
                        <a:pt x="2407" y="2119"/>
                      </a:cubicBezTo>
                      <a:cubicBezTo>
                        <a:pt x="2466" y="2072"/>
                        <a:pt x="2526" y="2017"/>
                        <a:pt x="2564" y="1949"/>
                      </a:cubicBezTo>
                      <a:cubicBezTo>
                        <a:pt x="2604" y="2002"/>
                        <a:pt x="2640" y="2058"/>
                        <a:pt x="2671" y="2117"/>
                      </a:cubicBezTo>
                      <a:cubicBezTo>
                        <a:pt x="2633" y="2141"/>
                        <a:pt x="2597" y="2166"/>
                        <a:pt x="2560" y="2189"/>
                      </a:cubicBezTo>
                      <a:cubicBezTo>
                        <a:pt x="2404" y="2288"/>
                        <a:pt x="2241" y="2342"/>
                        <a:pt x="2066" y="2371"/>
                      </a:cubicBezTo>
                      <a:cubicBezTo>
                        <a:pt x="2032" y="2246"/>
                        <a:pt x="1852" y="2199"/>
                        <a:pt x="1740" y="2185"/>
                      </a:cubicBezTo>
                      <a:cubicBezTo>
                        <a:pt x="1714" y="2182"/>
                        <a:pt x="1689" y="2180"/>
                        <a:pt x="1664" y="2179"/>
                      </a:cubicBezTo>
                      <a:cubicBezTo>
                        <a:pt x="1670" y="2159"/>
                        <a:pt x="1672" y="2135"/>
                        <a:pt x="1674" y="2120"/>
                      </a:cubicBezTo>
                      <a:cubicBezTo>
                        <a:pt x="1686" y="2053"/>
                        <a:pt x="1697" y="1990"/>
                        <a:pt x="1695" y="1921"/>
                      </a:cubicBezTo>
                      <a:cubicBezTo>
                        <a:pt x="1693" y="1847"/>
                        <a:pt x="1689" y="1771"/>
                        <a:pt x="1677" y="1698"/>
                      </a:cubicBezTo>
                      <a:cubicBezTo>
                        <a:pt x="1666" y="1632"/>
                        <a:pt x="1643" y="1568"/>
                        <a:pt x="1617" y="1506"/>
                      </a:cubicBezTo>
                      <a:cubicBezTo>
                        <a:pt x="1616" y="1504"/>
                        <a:pt x="1613" y="1506"/>
                        <a:pt x="1614" y="1508"/>
                      </a:cubicBezTo>
                      <a:cubicBezTo>
                        <a:pt x="1634" y="1563"/>
                        <a:pt x="1651" y="1619"/>
                        <a:pt x="1661" y="1677"/>
                      </a:cubicBezTo>
                      <a:cubicBezTo>
                        <a:pt x="1673" y="1743"/>
                        <a:pt x="1672" y="1811"/>
                        <a:pt x="1673" y="1878"/>
                      </a:cubicBezTo>
                      <a:cubicBezTo>
                        <a:pt x="1675" y="1947"/>
                        <a:pt x="1672" y="2011"/>
                        <a:pt x="1659" y="2078"/>
                      </a:cubicBezTo>
                      <a:cubicBezTo>
                        <a:pt x="1655" y="2098"/>
                        <a:pt x="1651" y="2117"/>
                        <a:pt x="1648" y="2136"/>
                      </a:cubicBezTo>
                      <a:cubicBezTo>
                        <a:pt x="1646" y="2148"/>
                        <a:pt x="1644" y="2165"/>
                        <a:pt x="1640" y="2179"/>
                      </a:cubicBezTo>
                      <a:lnTo>
                        <a:pt x="1630" y="2179"/>
                      </a:lnTo>
                      <a:cubicBezTo>
                        <a:pt x="1639" y="2111"/>
                        <a:pt x="1628" y="2036"/>
                        <a:pt x="1626" y="1973"/>
                      </a:cubicBezTo>
                      <a:cubicBezTo>
                        <a:pt x="1626" y="1969"/>
                        <a:pt x="1620" y="1969"/>
                        <a:pt x="1620" y="1973"/>
                      </a:cubicBezTo>
                      <a:cubicBezTo>
                        <a:pt x="1618" y="2019"/>
                        <a:pt x="1620" y="2066"/>
                        <a:pt x="1618" y="2112"/>
                      </a:cubicBezTo>
                      <a:cubicBezTo>
                        <a:pt x="1617" y="2136"/>
                        <a:pt x="1613" y="2158"/>
                        <a:pt x="1609" y="2180"/>
                      </a:cubicBezTo>
                      <a:cubicBezTo>
                        <a:pt x="1549" y="2183"/>
                        <a:pt x="1490" y="2193"/>
                        <a:pt x="1433" y="2209"/>
                      </a:cubicBezTo>
                      <a:cubicBezTo>
                        <a:pt x="1424" y="2182"/>
                        <a:pt x="1413" y="2156"/>
                        <a:pt x="1401" y="2131"/>
                      </a:cubicBezTo>
                      <a:cubicBezTo>
                        <a:pt x="1391" y="2107"/>
                        <a:pt x="1379" y="2084"/>
                        <a:pt x="1366" y="2062"/>
                      </a:cubicBezTo>
                      <a:cubicBezTo>
                        <a:pt x="1353" y="2040"/>
                        <a:pt x="1335" y="2024"/>
                        <a:pt x="1330" y="1998"/>
                      </a:cubicBezTo>
                      <a:cubicBezTo>
                        <a:pt x="1330" y="1995"/>
                        <a:pt x="1325" y="1996"/>
                        <a:pt x="1325" y="1999"/>
                      </a:cubicBezTo>
                      <a:cubicBezTo>
                        <a:pt x="1326" y="2015"/>
                        <a:pt x="1331" y="2026"/>
                        <a:pt x="1339" y="2040"/>
                      </a:cubicBezTo>
                      <a:cubicBezTo>
                        <a:pt x="1355" y="2068"/>
                        <a:pt x="1369" y="2096"/>
                        <a:pt x="1380" y="2126"/>
                      </a:cubicBezTo>
                      <a:cubicBezTo>
                        <a:pt x="1391" y="2153"/>
                        <a:pt x="1398" y="2186"/>
                        <a:pt x="1407" y="2217"/>
                      </a:cubicBezTo>
                      <a:cubicBezTo>
                        <a:pt x="1325" y="2243"/>
                        <a:pt x="1246" y="2284"/>
                        <a:pt x="1174" y="2335"/>
                      </a:cubicBezTo>
                      <a:cubicBezTo>
                        <a:pt x="1157" y="2294"/>
                        <a:pt x="1130" y="2255"/>
                        <a:pt x="1107" y="2217"/>
                      </a:cubicBezTo>
                      <a:cubicBezTo>
                        <a:pt x="1074" y="2165"/>
                        <a:pt x="1042" y="2114"/>
                        <a:pt x="1008" y="2062"/>
                      </a:cubicBezTo>
                      <a:cubicBezTo>
                        <a:pt x="941" y="1957"/>
                        <a:pt x="869" y="1856"/>
                        <a:pt x="802" y="1752"/>
                      </a:cubicBezTo>
                      <a:cubicBezTo>
                        <a:pt x="800" y="1749"/>
                        <a:pt x="796" y="1752"/>
                        <a:pt x="798" y="1754"/>
                      </a:cubicBezTo>
                      <a:cubicBezTo>
                        <a:pt x="860" y="1856"/>
                        <a:pt x="926" y="1955"/>
                        <a:pt x="986" y="2059"/>
                      </a:cubicBezTo>
                      <a:cubicBezTo>
                        <a:pt x="1042" y="2155"/>
                        <a:pt x="1097" y="2251"/>
                        <a:pt x="1155" y="2345"/>
                      </a:cubicBezTo>
                      <a:cubicBezTo>
                        <a:pt x="1156" y="2346"/>
                        <a:pt x="1157" y="2347"/>
                        <a:pt x="1158" y="2348"/>
                      </a:cubicBezTo>
                      <a:cubicBezTo>
                        <a:pt x="1107" y="2386"/>
                        <a:pt x="1062" y="2430"/>
                        <a:pt x="1022" y="2479"/>
                      </a:cubicBezTo>
                      <a:cubicBezTo>
                        <a:pt x="1011" y="2460"/>
                        <a:pt x="1000" y="2441"/>
                        <a:pt x="989" y="2423"/>
                      </a:cubicBezTo>
                      <a:cubicBezTo>
                        <a:pt x="956" y="2367"/>
                        <a:pt x="916" y="2315"/>
                        <a:pt x="882" y="2258"/>
                      </a:cubicBezTo>
                      <a:cubicBezTo>
                        <a:pt x="831" y="2172"/>
                        <a:pt x="778" y="2054"/>
                        <a:pt x="682" y="2008"/>
                      </a:cubicBezTo>
                      <a:cubicBezTo>
                        <a:pt x="680" y="2007"/>
                        <a:pt x="677" y="2011"/>
                        <a:pt x="680" y="2012"/>
                      </a:cubicBezTo>
                      <a:cubicBezTo>
                        <a:pt x="773" y="2068"/>
                        <a:pt x="821" y="2184"/>
                        <a:pt x="871" y="2276"/>
                      </a:cubicBezTo>
                      <a:cubicBezTo>
                        <a:pt x="901" y="2331"/>
                        <a:pt x="937" y="2381"/>
                        <a:pt x="969" y="2436"/>
                      </a:cubicBezTo>
                      <a:cubicBezTo>
                        <a:pt x="981" y="2457"/>
                        <a:pt x="993" y="2479"/>
                        <a:pt x="1004" y="2502"/>
                      </a:cubicBezTo>
                      <a:cubicBezTo>
                        <a:pt x="972" y="2544"/>
                        <a:pt x="945" y="2589"/>
                        <a:pt x="921" y="2637"/>
                      </a:cubicBezTo>
                      <a:cubicBezTo>
                        <a:pt x="866" y="2587"/>
                        <a:pt x="838" y="2503"/>
                        <a:pt x="764" y="2473"/>
                      </a:cubicBezTo>
                      <a:cubicBezTo>
                        <a:pt x="761" y="2472"/>
                        <a:pt x="759" y="2478"/>
                        <a:pt x="762" y="2479"/>
                      </a:cubicBezTo>
                      <a:cubicBezTo>
                        <a:pt x="829" y="2511"/>
                        <a:pt x="859" y="2603"/>
                        <a:pt x="913" y="2652"/>
                      </a:cubicBezTo>
                      <a:cubicBezTo>
                        <a:pt x="892" y="2697"/>
                        <a:pt x="875" y="2744"/>
                        <a:pt x="861" y="2792"/>
                      </a:cubicBezTo>
                      <a:cubicBezTo>
                        <a:pt x="835" y="2780"/>
                        <a:pt x="805" y="2778"/>
                        <a:pt x="777" y="2784"/>
                      </a:cubicBezTo>
                      <a:cubicBezTo>
                        <a:pt x="774" y="2785"/>
                        <a:pt x="775" y="2791"/>
                        <a:pt x="778" y="2790"/>
                      </a:cubicBezTo>
                      <a:cubicBezTo>
                        <a:pt x="806" y="2788"/>
                        <a:pt x="832" y="2793"/>
                        <a:pt x="858" y="2802"/>
                      </a:cubicBezTo>
                      <a:cubicBezTo>
                        <a:pt x="856" y="2812"/>
                        <a:pt x="853" y="2821"/>
                        <a:pt x="851" y="2832"/>
                      </a:cubicBezTo>
                      <a:cubicBezTo>
                        <a:pt x="850" y="2834"/>
                        <a:pt x="849" y="2837"/>
                        <a:pt x="849" y="2839"/>
                      </a:cubicBezTo>
                      <a:cubicBezTo>
                        <a:pt x="832" y="2837"/>
                        <a:pt x="815" y="2833"/>
                        <a:pt x="798" y="2828"/>
                      </a:cubicBezTo>
                      <a:cubicBezTo>
                        <a:pt x="733" y="2812"/>
                        <a:pt x="670" y="2790"/>
                        <a:pt x="604" y="2780"/>
                      </a:cubicBezTo>
                      <a:cubicBezTo>
                        <a:pt x="601" y="2779"/>
                        <a:pt x="599" y="2784"/>
                        <a:pt x="603" y="2785"/>
                      </a:cubicBezTo>
                      <a:cubicBezTo>
                        <a:pt x="682" y="2801"/>
                        <a:pt x="763" y="2840"/>
                        <a:pt x="844" y="2859"/>
                      </a:cubicBezTo>
                      <a:cubicBezTo>
                        <a:pt x="843" y="2865"/>
                        <a:pt x="842" y="2872"/>
                        <a:pt x="840" y="2878"/>
                      </a:cubicBezTo>
                      <a:cubicBezTo>
                        <a:pt x="754" y="2882"/>
                        <a:pt x="667" y="2872"/>
                        <a:pt x="582" y="2848"/>
                      </a:cubicBezTo>
                      <a:cubicBezTo>
                        <a:pt x="466" y="2816"/>
                        <a:pt x="368" y="2738"/>
                        <a:pt x="250" y="2711"/>
                      </a:cubicBezTo>
                      <a:cubicBezTo>
                        <a:pt x="245" y="2710"/>
                        <a:pt x="243" y="2716"/>
                        <a:pt x="248" y="2718"/>
                      </a:cubicBezTo>
                      <a:cubicBezTo>
                        <a:pt x="371" y="2759"/>
                        <a:pt x="473" y="2844"/>
                        <a:pt x="598" y="2879"/>
                      </a:cubicBezTo>
                      <a:cubicBezTo>
                        <a:pt x="668" y="2899"/>
                        <a:pt x="754" y="2915"/>
                        <a:pt x="835" y="2911"/>
                      </a:cubicBezTo>
                      <a:cubicBezTo>
                        <a:pt x="823" y="2981"/>
                        <a:pt x="818" y="3053"/>
                        <a:pt x="821" y="3125"/>
                      </a:cubicBezTo>
                      <a:cubicBezTo>
                        <a:pt x="763" y="3155"/>
                        <a:pt x="700" y="3174"/>
                        <a:pt x="636" y="3189"/>
                      </a:cubicBezTo>
                      <a:cubicBezTo>
                        <a:pt x="537" y="3213"/>
                        <a:pt x="437" y="3215"/>
                        <a:pt x="336" y="3226"/>
                      </a:cubicBezTo>
                      <a:cubicBezTo>
                        <a:pt x="333" y="3226"/>
                        <a:pt x="332" y="3231"/>
                        <a:pt x="336" y="3232"/>
                      </a:cubicBezTo>
                      <a:cubicBezTo>
                        <a:pt x="434" y="3247"/>
                        <a:pt x="545" y="3229"/>
                        <a:pt x="642" y="3209"/>
                      </a:cubicBezTo>
                      <a:cubicBezTo>
                        <a:pt x="701" y="3197"/>
                        <a:pt x="765" y="3179"/>
                        <a:pt x="822" y="3151"/>
                      </a:cubicBezTo>
                      <a:cubicBezTo>
                        <a:pt x="825" y="3194"/>
                        <a:pt x="831" y="3236"/>
                        <a:pt x="840" y="3277"/>
                      </a:cubicBezTo>
                      <a:cubicBezTo>
                        <a:pt x="814" y="3297"/>
                        <a:pt x="787" y="3317"/>
                        <a:pt x="758" y="3335"/>
                      </a:cubicBezTo>
                      <a:cubicBezTo>
                        <a:pt x="705" y="3367"/>
                        <a:pt x="648" y="3394"/>
                        <a:pt x="591" y="3418"/>
                      </a:cubicBezTo>
                      <a:cubicBezTo>
                        <a:pt x="462" y="3474"/>
                        <a:pt x="323" y="3540"/>
                        <a:pt x="181" y="3552"/>
                      </a:cubicBezTo>
                      <a:cubicBezTo>
                        <a:pt x="178" y="3552"/>
                        <a:pt x="178" y="3557"/>
                        <a:pt x="181" y="3557"/>
                      </a:cubicBezTo>
                      <a:cubicBezTo>
                        <a:pt x="326" y="3553"/>
                        <a:pt x="467" y="3492"/>
                        <a:pt x="600" y="3439"/>
                      </a:cubicBezTo>
                      <a:cubicBezTo>
                        <a:pt x="658" y="3415"/>
                        <a:pt x="716" y="3388"/>
                        <a:pt x="770" y="3356"/>
                      </a:cubicBezTo>
                      <a:cubicBezTo>
                        <a:pt x="796" y="3341"/>
                        <a:pt x="823" y="3325"/>
                        <a:pt x="847" y="3306"/>
                      </a:cubicBezTo>
                      <a:cubicBezTo>
                        <a:pt x="852" y="3322"/>
                        <a:pt x="856" y="3338"/>
                        <a:pt x="862" y="3353"/>
                      </a:cubicBezTo>
                      <a:cubicBezTo>
                        <a:pt x="801" y="3394"/>
                        <a:pt x="736" y="3428"/>
                        <a:pt x="661" y="3440"/>
                      </a:cubicBezTo>
                      <a:cubicBezTo>
                        <a:pt x="658" y="3441"/>
                        <a:pt x="659" y="3446"/>
                        <a:pt x="662" y="3445"/>
                      </a:cubicBezTo>
                      <a:cubicBezTo>
                        <a:pt x="737" y="3435"/>
                        <a:pt x="804" y="3406"/>
                        <a:pt x="867" y="3368"/>
                      </a:cubicBezTo>
                      <a:cubicBezTo>
                        <a:pt x="870" y="3376"/>
                        <a:pt x="872" y="3383"/>
                        <a:pt x="875" y="3390"/>
                      </a:cubicBezTo>
                      <a:cubicBezTo>
                        <a:pt x="844" y="3410"/>
                        <a:pt x="811" y="3429"/>
                        <a:pt x="778" y="3447"/>
                      </a:cubicBezTo>
                      <a:cubicBezTo>
                        <a:pt x="663" y="3507"/>
                        <a:pt x="534" y="3528"/>
                        <a:pt x="409" y="3558"/>
                      </a:cubicBezTo>
                      <a:cubicBezTo>
                        <a:pt x="407" y="3558"/>
                        <a:pt x="408" y="3561"/>
                        <a:pt x="409" y="3561"/>
                      </a:cubicBezTo>
                      <a:cubicBezTo>
                        <a:pt x="533" y="3534"/>
                        <a:pt x="657" y="3515"/>
                        <a:pt x="772" y="3463"/>
                      </a:cubicBezTo>
                      <a:cubicBezTo>
                        <a:pt x="806" y="3448"/>
                        <a:pt x="838" y="3430"/>
                        <a:pt x="870" y="3411"/>
                      </a:cubicBezTo>
                      <a:cubicBezTo>
                        <a:pt x="868" y="3414"/>
                        <a:pt x="867" y="3417"/>
                        <a:pt x="865" y="3420"/>
                      </a:cubicBezTo>
                      <a:cubicBezTo>
                        <a:pt x="831" y="3462"/>
                        <a:pt x="750" y="3488"/>
                        <a:pt x="700" y="3512"/>
                      </a:cubicBezTo>
                      <a:cubicBezTo>
                        <a:pt x="694" y="3510"/>
                        <a:pt x="688" y="3511"/>
                        <a:pt x="681" y="3515"/>
                      </a:cubicBezTo>
                      <a:cubicBezTo>
                        <a:pt x="671" y="3521"/>
                        <a:pt x="660" y="3527"/>
                        <a:pt x="650" y="3533"/>
                      </a:cubicBezTo>
                      <a:cubicBezTo>
                        <a:pt x="545" y="3564"/>
                        <a:pt x="455" y="3617"/>
                        <a:pt x="355" y="3663"/>
                      </a:cubicBezTo>
                      <a:cubicBezTo>
                        <a:pt x="275" y="3701"/>
                        <a:pt x="184" y="3723"/>
                        <a:pt x="110" y="3662"/>
                      </a:cubicBezTo>
                      <a:cubicBezTo>
                        <a:pt x="93" y="3648"/>
                        <a:pt x="90" y="3625"/>
                        <a:pt x="94" y="3599"/>
                      </a:cubicBezTo>
                      <a:cubicBezTo>
                        <a:pt x="126" y="3612"/>
                        <a:pt x="158" y="3623"/>
                        <a:pt x="193" y="3628"/>
                      </a:cubicBezTo>
                      <a:cubicBezTo>
                        <a:pt x="269" y="3637"/>
                        <a:pt x="342" y="3610"/>
                        <a:pt x="415" y="3596"/>
                      </a:cubicBezTo>
                      <a:cubicBezTo>
                        <a:pt x="418" y="3595"/>
                        <a:pt x="417" y="3590"/>
                        <a:pt x="413" y="3591"/>
                      </a:cubicBezTo>
                      <a:cubicBezTo>
                        <a:pt x="345" y="3601"/>
                        <a:pt x="276" y="3615"/>
                        <a:pt x="207" y="3609"/>
                      </a:cubicBezTo>
                      <a:cubicBezTo>
                        <a:pt x="168" y="3606"/>
                        <a:pt x="134" y="3588"/>
                        <a:pt x="99" y="3572"/>
                      </a:cubicBezTo>
                      <a:cubicBezTo>
                        <a:pt x="106" y="3543"/>
                        <a:pt x="116" y="3514"/>
                        <a:pt x="117" y="3495"/>
                      </a:cubicBezTo>
                      <a:cubicBezTo>
                        <a:pt x="117" y="3485"/>
                        <a:pt x="117" y="3476"/>
                        <a:pt x="117" y="3467"/>
                      </a:cubicBezTo>
                      <a:cubicBezTo>
                        <a:pt x="121" y="3465"/>
                        <a:pt x="124" y="3462"/>
                        <a:pt x="128" y="3460"/>
                      </a:cubicBezTo>
                      <a:cubicBezTo>
                        <a:pt x="153" y="3448"/>
                        <a:pt x="182" y="3443"/>
                        <a:pt x="209" y="3437"/>
                      </a:cubicBezTo>
                      <a:cubicBezTo>
                        <a:pt x="259" y="3427"/>
                        <a:pt x="312" y="3420"/>
                        <a:pt x="363" y="3413"/>
                      </a:cubicBezTo>
                      <a:cubicBezTo>
                        <a:pt x="481" y="3399"/>
                        <a:pt x="591" y="3359"/>
                        <a:pt x="691" y="3298"/>
                      </a:cubicBezTo>
                      <a:cubicBezTo>
                        <a:pt x="693" y="3297"/>
                        <a:pt x="692" y="3295"/>
                        <a:pt x="690" y="3296"/>
                      </a:cubicBezTo>
                      <a:cubicBezTo>
                        <a:pt x="633" y="3325"/>
                        <a:pt x="575" y="3349"/>
                        <a:pt x="513" y="3364"/>
                      </a:cubicBezTo>
                      <a:cubicBezTo>
                        <a:pt x="453" y="3380"/>
                        <a:pt x="392" y="3386"/>
                        <a:pt x="331" y="3396"/>
                      </a:cubicBezTo>
                      <a:cubicBezTo>
                        <a:pt x="281" y="3404"/>
                        <a:pt x="232" y="3408"/>
                        <a:pt x="182" y="3419"/>
                      </a:cubicBezTo>
                      <a:cubicBezTo>
                        <a:pt x="167" y="3422"/>
                        <a:pt x="137" y="3428"/>
                        <a:pt x="114" y="3439"/>
                      </a:cubicBezTo>
                      <a:cubicBezTo>
                        <a:pt x="110" y="3416"/>
                        <a:pt x="104" y="3393"/>
                        <a:pt x="95" y="3371"/>
                      </a:cubicBezTo>
                      <a:cubicBezTo>
                        <a:pt x="223" y="3382"/>
                        <a:pt x="352" y="3363"/>
                        <a:pt x="474" y="3324"/>
                      </a:cubicBezTo>
                      <a:cubicBezTo>
                        <a:pt x="484" y="3321"/>
                        <a:pt x="480" y="3307"/>
                        <a:pt x="470" y="3309"/>
                      </a:cubicBezTo>
                      <a:cubicBezTo>
                        <a:pt x="344" y="3339"/>
                        <a:pt x="220" y="3352"/>
                        <a:pt x="92" y="3352"/>
                      </a:cubicBezTo>
                      <a:cubicBezTo>
                        <a:pt x="91" y="3324"/>
                        <a:pt x="89" y="3296"/>
                        <a:pt x="87" y="3266"/>
                      </a:cubicBezTo>
                      <a:cubicBezTo>
                        <a:pt x="81" y="3196"/>
                        <a:pt x="78" y="3137"/>
                        <a:pt x="48" y="3072"/>
                      </a:cubicBezTo>
                      <a:cubicBezTo>
                        <a:pt x="37" y="3048"/>
                        <a:pt x="28" y="3025"/>
                        <a:pt x="21" y="3003"/>
                      </a:cubicBezTo>
                      <a:cubicBezTo>
                        <a:pt x="57" y="3021"/>
                        <a:pt x="96" y="3033"/>
                        <a:pt x="133" y="3042"/>
                      </a:cubicBezTo>
                      <a:cubicBezTo>
                        <a:pt x="224" y="3065"/>
                        <a:pt x="321" y="3074"/>
                        <a:pt x="414" y="3067"/>
                      </a:cubicBezTo>
                      <a:cubicBezTo>
                        <a:pt x="418" y="3067"/>
                        <a:pt x="418" y="3061"/>
                        <a:pt x="414" y="3061"/>
                      </a:cubicBezTo>
                      <a:cubicBezTo>
                        <a:pt x="327" y="3061"/>
                        <a:pt x="240" y="3049"/>
                        <a:pt x="156" y="3028"/>
                      </a:cubicBezTo>
                      <a:cubicBezTo>
                        <a:pt x="110" y="3016"/>
                        <a:pt x="64" y="3000"/>
                        <a:pt x="22" y="2977"/>
                      </a:cubicBezTo>
                      <a:cubicBezTo>
                        <a:pt x="19" y="2975"/>
                        <a:pt x="15" y="2973"/>
                        <a:pt x="12" y="2971"/>
                      </a:cubicBezTo>
                      <a:cubicBezTo>
                        <a:pt x="-2" y="2913"/>
                        <a:pt x="-4" y="2855"/>
                        <a:pt x="7" y="2788"/>
                      </a:cubicBezTo>
                      <a:cubicBezTo>
                        <a:pt x="13" y="2750"/>
                        <a:pt x="26" y="2713"/>
                        <a:pt x="41" y="2678"/>
                      </a:cubicBezTo>
                      <a:cubicBezTo>
                        <a:pt x="77" y="2709"/>
                        <a:pt x="96" y="2750"/>
                        <a:pt x="139" y="2774"/>
                      </a:cubicBezTo>
                      <a:cubicBezTo>
                        <a:pt x="195" y="2807"/>
                        <a:pt x="262" y="2813"/>
                        <a:pt x="320" y="2843"/>
                      </a:cubicBezTo>
                      <a:cubicBezTo>
                        <a:pt x="323" y="2845"/>
                        <a:pt x="326" y="2840"/>
                        <a:pt x="323" y="2838"/>
                      </a:cubicBezTo>
                      <a:cubicBezTo>
                        <a:pt x="267" y="2806"/>
                        <a:pt x="202" y="2794"/>
                        <a:pt x="146" y="2762"/>
                      </a:cubicBezTo>
                      <a:cubicBezTo>
                        <a:pt x="114" y="2744"/>
                        <a:pt x="100" y="2717"/>
                        <a:pt x="81" y="2688"/>
                      </a:cubicBezTo>
                      <a:cubicBezTo>
                        <a:pt x="73" y="2676"/>
                        <a:pt x="62" y="2666"/>
                        <a:pt x="50" y="2660"/>
                      </a:cubicBezTo>
                      <a:cubicBezTo>
                        <a:pt x="56" y="2648"/>
                        <a:pt x="62" y="2637"/>
                        <a:pt x="68" y="2625"/>
                      </a:cubicBezTo>
                      <a:cubicBezTo>
                        <a:pt x="75" y="2635"/>
                        <a:pt x="89" y="2643"/>
                        <a:pt x="99" y="2650"/>
                      </a:cubicBezTo>
                      <a:cubicBezTo>
                        <a:pt x="115" y="2661"/>
                        <a:pt x="130" y="2673"/>
                        <a:pt x="140" y="2691"/>
                      </a:cubicBezTo>
                      <a:cubicBezTo>
                        <a:pt x="141" y="2695"/>
                        <a:pt x="146" y="2692"/>
                        <a:pt x="144" y="2689"/>
                      </a:cubicBezTo>
                      <a:cubicBezTo>
                        <a:pt x="138" y="2673"/>
                        <a:pt x="127" y="2661"/>
                        <a:pt x="114" y="2650"/>
                      </a:cubicBezTo>
                      <a:cubicBezTo>
                        <a:pt x="107" y="2644"/>
                        <a:pt x="99" y="2638"/>
                        <a:pt x="92" y="2631"/>
                      </a:cubicBezTo>
                      <a:cubicBezTo>
                        <a:pt x="86" y="2626"/>
                        <a:pt x="81" y="2619"/>
                        <a:pt x="74" y="2614"/>
                      </a:cubicBezTo>
                      <a:cubicBezTo>
                        <a:pt x="85" y="2596"/>
                        <a:pt x="96" y="2577"/>
                        <a:pt x="107" y="2559"/>
                      </a:cubicBezTo>
                      <a:cubicBezTo>
                        <a:pt x="151" y="2488"/>
                        <a:pt x="196" y="2418"/>
                        <a:pt x="234" y="2345"/>
                      </a:cubicBezTo>
                      <a:cubicBezTo>
                        <a:pt x="268" y="2387"/>
                        <a:pt x="316" y="2421"/>
                        <a:pt x="363" y="2442"/>
                      </a:cubicBezTo>
                      <a:cubicBezTo>
                        <a:pt x="368" y="2444"/>
                        <a:pt x="373" y="2437"/>
                        <a:pt x="368" y="2433"/>
                      </a:cubicBezTo>
                      <a:cubicBezTo>
                        <a:pt x="322" y="2406"/>
                        <a:pt x="274" y="2375"/>
                        <a:pt x="240" y="2334"/>
                      </a:cubicBezTo>
                      <a:cubicBezTo>
                        <a:pt x="245" y="2323"/>
                        <a:pt x="250" y="2313"/>
                        <a:pt x="255" y="2303"/>
                      </a:cubicBezTo>
                      <a:cubicBezTo>
                        <a:pt x="297" y="2358"/>
                        <a:pt x="374" y="2388"/>
                        <a:pt x="426" y="2430"/>
                      </a:cubicBezTo>
                      <a:cubicBezTo>
                        <a:pt x="430" y="2433"/>
                        <a:pt x="434" y="2428"/>
                        <a:pt x="431" y="2425"/>
                      </a:cubicBezTo>
                      <a:cubicBezTo>
                        <a:pt x="380" y="2378"/>
                        <a:pt x="301" y="2351"/>
                        <a:pt x="259" y="2294"/>
                      </a:cubicBezTo>
                      <a:cubicBezTo>
                        <a:pt x="280" y="2249"/>
                        <a:pt x="298" y="2202"/>
                        <a:pt x="311" y="2153"/>
                      </a:cubicBezTo>
                      <a:cubicBezTo>
                        <a:pt x="316" y="2135"/>
                        <a:pt x="319" y="2118"/>
                        <a:pt x="321" y="2099"/>
                      </a:cubicBezTo>
                      <a:cubicBezTo>
                        <a:pt x="433" y="2174"/>
                        <a:pt x="525" y="2273"/>
                        <a:pt x="615" y="2372"/>
                      </a:cubicBezTo>
                      <a:cubicBezTo>
                        <a:pt x="619" y="2375"/>
                        <a:pt x="623" y="2370"/>
                        <a:pt x="620" y="2367"/>
                      </a:cubicBezTo>
                      <a:cubicBezTo>
                        <a:pt x="534" y="2261"/>
                        <a:pt x="442" y="2147"/>
                        <a:pt x="326" y="2072"/>
                      </a:cubicBezTo>
                      <a:cubicBezTo>
                        <a:pt x="327" y="2060"/>
                        <a:pt x="328" y="2048"/>
                        <a:pt x="328" y="2036"/>
                      </a:cubicBezTo>
                      <a:cubicBezTo>
                        <a:pt x="328" y="2034"/>
                        <a:pt x="328" y="2031"/>
                        <a:pt x="329" y="2029"/>
                      </a:cubicBezTo>
                      <a:cubicBezTo>
                        <a:pt x="343" y="2002"/>
                        <a:pt x="360" y="1979"/>
                        <a:pt x="379" y="1960"/>
                      </a:cubicBezTo>
                      <a:cubicBezTo>
                        <a:pt x="404" y="1997"/>
                        <a:pt x="431" y="2033"/>
                        <a:pt x="461" y="2065"/>
                      </a:cubicBezTo>
                      <a:cubicBezTo>
                        <a:pt x="463" y="2068"/>
                        <a:pt x="466" y="2064"/>
                        <a:pt x="464" y="2062"/>
                      </a:cubicBezTo>
                      <a:cubicBezTo>
                        <a:pt x="436" y="2027"/>
                        <a:pt x="413" y="1989"/>
                        <a:pt x="388" y="1951"/>
                      </a:cubicBezTo>
                      <a:cubicBezTo>
                        <a:pt x="391" y="1949"/>
                        <a:pt x="393" y="1947"/>
                        <a:pt x="396" y="1945"/>
                      </a:cubicBezTo>
                      <a:cubicBezTo>
                        <a:pt x="456" y="1989"/>
                        <a:pt x="507" y="2044"/>
                        <a:pt x="566" y="2091"/>
                      </a:cubicBezTo>
                      <a:cubicBezTo>
                        <a:pt x="634" y="2146"/>
                        <a:pt x="716" y="2201"/>
                        <a:pt x="751" y="2284"/>
                      </a:cubicBezTo>
                      <a:cubicBezTo>
                        <a:pt x="753" y="2287"/>
                        <a:pt x="758" y="2285"/>
                        <a:pt x="757" y="2281"/>
                      </a:cubicBezTo>
                      <a:cubicBezTo>
                        <a:pt x="726" y="2199"/>
                        <a:pt x="652" y="2140"/>
                        <a:pt x="588" y="2084"/>
                      </a:cubicBezTo>
                      <a:cubicBezTo>
                        <a:pt x="530" y="2034"/>
                        <a:pt x="478" y="1975"/>
                        <a:pt x="417" y="1928"/>
                      </a:cubicBezTo>
                      <a:cubicBezTo>
                        <a:pt x="440" y="1912"/>
                        <a:pt x="465" y="1897"/>
                        <a:pt x="494" y="1884"/>
                      </a:cubicBezTo>
                      <a:cubicBezTo>
                        <a:pt x="499" y="1890"/>
                        <a:pt x="505" y="1896"/>
                        <a:pt x="510" y="1901"/>
                      </a:cubicBezTo>
                      <a:cubicBezTo>
                        <a:pt x="543" y="1937"/>
                        <a:pt x="574" y="1973"/>
                        <a:pt x="595" y="2017"/>
                      </a:cubicBezTo>
                      <a:cubicBezTo>
                        <a:pt x="597" y="2021"/>
                        <a:pt x="604" y="2017"/>
                        <a:pt x="602" y="2013"/>
                      </a:cubicBezTo>
                      <a:cubicBezTo>
                        <a:pt x="586" y="1978"/>
                        <a:pt x="565" y="1948"/>
                        <a:pt x="541" y="1918"/>
                      </a:cubicBezTo>
                      <a:cubicBezTo>
                        <a:pt x="530" y="1905"/>
                        <a:pt x="520" y="1891"/>
                        <a:pt x="509" y="1877"/>
                      </a:cubicBezTo>
                      <a:cubicBezTo>
                        <a:pt x="526" y="1869"/>
                        <a:pt x="544" y="1862"/>
                        <a:pt x="563" y="1854"/>
                      </a:cubicBezTo>
                      <a:cubicBezTo>
                        <a:pt x="613" y="1833"/>
                        <a:pt x="677" y="1800"/>
                        <a:pt x="703" y="1748"/>
                      </a:cubicBezTo>
                      <a:cubicBezTo>
                        <a:pt x="727" y="1727"/>
                        <a:pt x="749" y="1703"/>
                        <a:pt x="768" y="1682"/>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7" name="Google Shape;657;p30"/>
                <p:cNvSpPr/>
                <p:nvPr/>
              </p:nvSpPr>
              <p:spPr>
                <a:xfrm>
                  <a:off x="6094990" y="1763935"/>
                  <a:ext cx="685080" cy="634680"/>
                </a:xfrm>
                <a:custGeom>
                  <a:avLst/>
                  <a:gdLst/>
                  <a:ahLst/>
                  <a:cxnLst/>
                  <a:rect l="l" t="t" r="r" b="b"/>
                  <a:pathLst>
                    <a:path w="1903" h="1763" extrusionOk="0">
                      <a:moveTo>
                        <a:pt x="1050" y="1014"/>
                      </a:moveTo>
                      <a:cubicBezTo>
                        <a:pt x="1041" y="1007"/>
                        <a:pt x="1033" y="999"/>
                        <a:pt x="1024" y="992"/>
                      </a:cubicBezTo>
                      <a:cubicBezTo>
                        <a:pt x="1032" y="970"/>
                        <a:pt x="1038" y="947"/>
                        <a:pt x="1047" y="926"/>
                      </a:cubicBezTo>
                      <a:cubicBezTo>
                        <a:pt x="1061" y="892"/>
                        <a:pt x="1074" y="858"/>
                        <a:pt x="1086" y="823"/>
                      </a:cubicBezTo>
                      <a:cubicBezTo>
                        <a:pt x="1087" y="820"/>
                        <a:pt x="1082" y="818"/>
                        <a:pt x="1080" y="822"/>
                      </a:cubicBezTo>
                      <a:cubicBezTo>
                        <a:pt x="1062" y="869"/>
                        <a:pt x="1017" y="922"/>
                        <a:pt x="1003" y="976"/>
                      </a:cubicBezTo>
                      <a:cubicBezTo>
                        <a:pt x="952" y="938"/>
                        <a:pt x="896" y="905"/>
                        <a:pt x="842" y="870"/>
                      </a:cubicBezTo>
                      <a:cubicBezTo>
                        <a:pt x="864" y="838"/>
                        <a:pt x="886" y="805"/>
                        <a:pt x="909" y="773"/>
                      </a:cubicBezTo>
                      <a:cubicBezTo>
                        <a:pt x="940" y="729"/>
                        <a:pt x="977" y="695"/>
                        <a:pt x="1014" y="656"/>
                      </a:cubicBezTo>
                      <a:cubicBezTo>
                        <a:pt x="1018" y="653"/>
                        <a:pt x="1014" y="646"/>
                        <a:pt x="1009" y="647"/>
                      </a:cubicBezTo>
                      <a:cubicBezTo>
                        <a:pt x="921" y="676"/>
                        <a:pt x="873" y="785"/>
                        <a:pt x="832" y="864"/>
                      </a:cubicBezTo>
                      <a:cubicBezTo>
                        <a:pt x="806" y="847"/>
                        <a:pt x="781" y="830"/>
                        <a:pt x="756" y="812"/>
                      </a:cubicBezTo>
                      <a:cubicBezTo>
                        <a:pt x="664" y="742"/>
                        <a:pt x="570" y="692"/>
                        <a:pt x="453" y="680"/>
                      </a:cubicBezTo>
                      <a:cubicBezTo>
                        <a:pt x="392" y="674"/>
                        <a:pt x="340" y="688"/>
                        <a:pt x="287" y="705"/>
                      </a:cubicBezTo>
                      <a:cubicBezTo>
                        <a:pt x="244" y="628"/>
                        <a:pt x="221" y="543"/>
                        <a:pt x="167" y="472"/>
                      </a:cubicBezTo>
                      <a:cubicBezTo>
                        <a:pt x="166" y="469"/>
                        <a:pt x="161" y="471"/>
                        <a:pt x="163" y="474"/>
                      </a:cubicBezTo>
                      <a:cubicBezTo>
                        <a:pt x="209" y="547"/>
                        <a:pt x="227" y="635"/>
                        <a:pt x="268" y="710"/>
                      </a:cubicBezTo>
                      <a:cubicBezTo>
                        <a:pt x="242" y="719"/>
                        <a:pt x="216" y="727"/>
                        <a:pt x="189" y="732"/>
                      </a:cubicBezTo>
                      <a:cubicBezTo>
                        <a:pt x="143" y="658"/>
                        <a:pt x="121" y="571"/>
                        <a:pt x="100" y="487"/>
                      </a:cubicBezTo>
                      <a:cubicBezTo>
                        <a:pt x="99" y="484"/>
                        <a:pt x="94" y="485"/>
                        <a:pt x="95" y="488"/>
                      </a:cubicBezTo>
                      <a:cubicBezTo>
                        <a:pt x="112" y="573"/>
                        <a:pt x="124" y="660"/>
                        <a:pt x="167" y="736"/>
                      </a:cubicBezTo>
                      <a:cubicBezTo>
                        <a:pt x="162" y="736"/>
                        <a:pt x="158" y="737"/>
                        <a:pt x="153" y="738"/>
                      </a:cubicBezTo>
                      <a:cubicBezTo>
                        <a:pt x="70" y="746"/>
                        <a:pt x="60" y="652"/>
                        <a:pt x="43" y="594"/>
                      </a:cubicBezTo>
                      <a:cubicBezTo>
                        <a:pt x="34" y="566"/>
                        <a:pt x="16" y="539"/>
                        <a:pt x="6" y="512"/>
                      </a:cubicBezTo>
                      <a:cubicBezTo>
                        <a:pt x="-15" y="459"/>
                        <a:pt x="25" y="435"/>
                        <a:pt x="63" y="415"/>
                      </a:cubicBezTo>
                      <a:cubicBezTo>
                        <a:pt x="90" y="400"/>
                        <a:pt x="119" y="390"/>
                        <a:pt x="143" y="377"/>
                      </a:cubicBezTo>
                      <a:cubicBezTo>
                        <a:pt x="167" y="384"/>
                        <a:pt x="194" y="384"/>
                        <a:pt x="216" y="374"/>
                      </a:cubicBezTo>
                      <a:cubicBezTo>
                        <a:pt x="221" y="371"/>
                        <a:pt x="219" y="363"/>
                        <a:pt x="214" y="362"/>
                      </a:cubicBezTo>
                      <a:cubicBezTo>
                        <a:pt x="201" y="359"/>
                        <a:pt x="187" y="358"/>
                        <a:pt x="172" y="359"/>
                      </a:cubicBezTo>
                      <a:cubicBezTo>
                        <a:pt x="175" y="356"/>
                        <a:pt x="179" y="352"/>
                        <a:pt x="182" y="349"/>
                      </a:cubicBezTo>
                      <a:cubicBezTo>
                        <a:pt x="208" y="350"/>
                        <a:pt x="233" y="339"/>
                        <a:pt x="257" y="329"/>
                      </a:cubicBezTo>
                      <a:cubicBezTo>
                        <a:pt x="261" y="328"/>
                        <a:pt x="258" y="322"/>
                        <a:pt x="254" y="322"/>
                      </a:cubicBezTo>
                      <a:cubicBezTo>
                        <a:pt x="232" y="326"/>
                        <a:pt x="211" y="334"/>
                        <a:pt x="190" y="339"/>
                      </a:cubicBezTo>
                      <a:cubicBezTo>
                        <a:pt x="195" y="330"/>
                        <a:pt x="199" y="320"/>
                        <a:pt x="201" y="308"/>
                      </a:cubicBezTo>
                      <a:cubicBezTo>
                        <a:pt x="220" y="305"/>
                        <a:pt x="239" y="299"/>
                        <a:pt x="257" y="291"/>
                      </a:cubicBezTo>
                      <a:cubicBezTo>
                        <a:pt x="261" y="289"/>
                        <a:pt x="257" y="284"/>
                        <a:pt x="254" y="284"/>
                      </a:cubicBezTo>
                      <a:cubicBezTo>
                        <a:pt x="236" y="287"/>
                        <a:pt x="219" y="292"/>
                        <a:pt x="202" y="297"/>
                      </a:cubicBezTo>
                      <a:cubicBezTo>
                        <a:pt x="203" y="290"/>
                        <a:pt x="203" y="282"/>
                        <a:pt x="202" y="274"/>
                      </a:cubicBezTo>
                      <a:lnTo>
                        <a:pt x="202" y="273"/>
                      </a:lnTo>
                      <a:cubicBezTo>
                        <a:pt x="213" y="272"/>
                        <a:pt x="224" y="269"/>
                        <a:pt x="235" y="266"/>
                      </a:cubicBezTo>
                      <a:cubicBezTo>
                        <a:pt x="238" y="265"/>
                        <a:pt x="237" y="261"/>
                        <a:pt x="234" y="262"/>
                      </a:cubicBezTo>
                      <a:cubicBezTo>
                        <a:pt x="223" y="264"/>
                        <a:pt x="213" y="267"/>
                        <a:pt x="202" y="268"/>
                      </a:cubicBezTo>
                      <a:cubicBezTo>
                        <a:pt x="202" y="228"/>
                        <a:pt x="256" y="232"/>
                        <a:pt x="279" y="233"/>
                      </a:cubicBezTo>
                      <a:cubicBezTo>
                        <a:pt x="325" y="233"/>
                        <a:pt x="312" y="268"/>
                        <a:pt x="309" y="293"/>
                      </a:cubicBezTo>
                      <a:cubicBezTo>
                        <a:pt x="306" y="317"/>
                        <a:pt x="303" y="347"/>
                        <a:pt x="322" y="365"/>
                      </a:cubicBezTo>
                      <a:cubicBezTo>
                        <a:pt x="330" y="374"/>
                        <a:pt x="341" y="379"/>
                        <a:pt x="351" y="380"/>
                      </a:cubicBezTo>
                      <a:cubicBezTo>
                        <a:pt x="335" y="398"/>
                        <a:pt x="314" y="411"/>
                        <a:pt x="283" y="413"/>
                      </a:cubicBezTo>
                      <a:cubicBezTo>
                        <a:pt x="277" y="413"/>
                        <a:pt x="278" y="421"/>
                        <a:pt x="283" y="422"/>
                      </a:cubicBezTo>
                      <a:cubicBezTo>
                        <a:pt x="338" y="427"/>
                        <a:pt x="373" y="399"/>
                        <a:pt x="404" y="363"/>
                      </a:cubicBezTo>
                      <a:cubicBezTo>
                        <a:pt x="411" y="367"/>
                        <a:pt x="421" y="366"/>
                        <a:pt x="429" y="368"/>
                      </a:cubicBezTo>
                      <a:cubicBezTo>
                        <a:pt x="442" y="370"/>
                        <a:pt x="457" y="375"/>
                        <a:pt x="468" y="383"/>
                      </a:cubicBezTo>
                      <a:cubicBezTo>
                        <a:pt x="470" y="385"/>
                        <a:pt x="473" y="382"/>
                        <a:pt x="472" y="380"/>
                      </a:cubicBezTo>
                      <a:cubicBezTo>
                        <a:pt x="465" y="367"/>
                        <a:pt x="452" y="359"/>
                        <a:pt x="439" y="353"/>
                      </a:cubicBezTo>
                      <a:cubicBezTo>
                        <a:pt x="434" y="350"/>
                        <a:pt x="426" y="347"/>
                        <a:pt x="419" y="345"/>
                      </a:cubicBezTo>
                      <a:cubicBezTo>
                        <a:pt x="428" y="333"/>
                        <a:pt x="437" y="321"/>
                        <a:pt x="446" y="309"/>
                      </a:cubicBezTo>
                      <a:cubicBezTo>
                        <a:pt x="451" y="311"/>
                        <a:pt x="456" y="311"/>
                        <a:pt x="462" y="313"/>
                      </a:cubicBezTo>
                      <a:cubicBezTo>
                        <a:pt x="470" y="315"/>
                        <a:pt x="478" y="316"/>
                        <a:pt x="487" y="318"/>
                      </a:cubicBezTo>
                      <a:cubicBezTo>
                        <a:pt x="489" y="318"/>
                        <a:pt x="492" y="315"/>
                        <a:pt x="490" y="313"/>
                      </a:cubicBezTo>
                      <a:cubicBezTo>
                        <a:pt x="484" y="308"/>
                        <a:pt x="478" y="304"/>
                        <a:pt x="470" y="300"/>
                      </a:cubicBezTo>
                      <a:cubicBezTo>
                        <a:pt x="467" y="298"/>
                        <a:pt x="463" y="296"/>
                        <a:pt x="459" y="294"/>
                      </a:cubicBezTo>
                      <a:cubicBezTo>
                        <a:pt x="500" y="258"/>
                        <a:pt x="516" y="354"/>
                        <a:pt x="531" y="374"/>
                      </a:cubicBezTo>
                      <a:cubicBezTo>
                        <a:pt x="548" y="397"/>
                        <a:pt x="588" y="395"/>
                        <a:pt x="613" y="397"/>
                      </a:cubicBezTo>
                      <a:cubicBezTo>
                        <a:pt x="616" y="398"/>
                        <a:pt x="620" y="398"/>
                        <a:pt x="623" y="399"/>
                      </a:cubicBezTo>
                      <a:cubicBezTo>
                        <a:pt x="598" y="463"/>
                        <a:pt x="572" y="525"/>
                        <a:pt x="583" y="595"/>
                      </a:cubicBezTo>
                      <a:cubicBezTo>
                        <a:pt x="584" y="601"/>
                        <a:pt x="592" y="599"/>
                        <a:pt x="593" y="594"/>
                      </a:cubicBezTo>
                      <a:cubicBezTo>
                        <a:pt x="598" y="528"/>
                        <a:pt x="617" y="464"/>
                        <a:pt x="632" y="400"/>
                      </a:cubicBezTo>
                      <a:cubicBezTo>
                        <a:pt x="712" y="411"/>
                        <a:pt x="791" y="443"/>
                        <a:pt x="866" y="478"/>
                      </a:cubicBezTo>
                      <a:cubicBezTo>
                        <a:pt x="857" y="490"/>
                        <a:pt x="849" y="502"/>
                        <a:pt x="839" y="514"/>
                      </a:cubicBezTo>
                      <a:cubicBezTo>
                        <a:pt x="818" y="539"/>
                        <a:pt x="796" y="562"/>
                        <a:pt x="775" y="587"/>
                      </a:cubicBezTo>
                      <a:cubicBezTo>
                        <a:pt x="739" y="628"/>
                        <a:pt x="707" y="673"/>
                        <a:pt x="686" y="724"/>
                      </a:cubicBezTo>
                      <a:cubicBezTo>
                        <a:pt x="685" y="728"/>
                        <a:pt x="691" y="731"/>
                        <a:pt x="693" y="727"/>
                      </a:cubicBezTo>
                      <a:cubicBezTo>
                        <a:pt x="721" y="673"/>
                        <a:pt x="764" y="630"/>
                        <a:pt x="806" y="587"/>
                      </a:cubicBezTo>
                      <a:cubicBezTo>
                        <a:pt x="832" y="559"/>
                        <a:pt x="870" y="526"/>
                        <a:pt x="890" y="489"/>
                      </a:cubicBezTo>
                      <a:cubicBezTo>
                        <a:pt x="916" y="501"/>
                        <a:pt x="942" y="514"/>
                        <a:pt x="967" y="526"/>
                      </a:cubicBezTo>
                      <a:cubicBezTo>
                        <a:pt x="1085" y="582"/>
                        <a:pt x="1154" y="702"/>
                        <a:pt x="1258" y="776"/>
                      </a:cubicBezTo>
                      <a:cubicBezTo>
                        <a:pt x="1268" y="784"/>
                        <a:pt x="1283" y="769"/>
                        <a:pt x="1275" y="759"/>
                      </a:cubicBezTo>
                      <a:cubicBezTo>
                        <a:pt x="1233" y="704"/>
                        <a:pt x="1190" y="652"/>
                        <a:pt x="1143" y="604"/>
                      </a:cubicBezTo>
                      <a:cubicBezTo>
                        <a:pt x="1178" y="604"/>
                        <a:pt x="1211" y="581"/>
                        <a:pt x="1242" y="566"/>
                      </a:cubicBezTo>
                      <a:cubicBezTo>
                        <a:pt x="1293" y="540"/>
                        <a:pt x="1348" y="521"/>
                        <a:pt x="1400" y="495"/>
                      </a:cubicBezTo>
                      <a:cubicBezTo>
                        <a:pt x="1406" y="492"/>
                        <a:pt x="1401" y="481"/>
                        <a:pt x="1395" y="484"/>
                      </a:cubicBezTo>
                      <a:cubicBezTo>
                        <a:pt x="1351" y="500"/>
                        <a:pt x="1308" y="517"/>
                        <a:pt x="1266" y="537"/>
                      </a:cubicBezTo>
                      <a:cubicBezTo>
                        <a:pt x="1226" y="555"/>
                        <a:pt x="1184" y="591"/>
                        <a:pt x="1139" y="595"/>
                      </a:cubicBezTo>
                      <a:cubicBezTo>
                        <a:pt x="1138" y="595"/>
                        <a:pt x="1137" y="595"/>
                        <a:pt x="1136" y="596"/>
                      </a:cubicBezTo>
                      <a:cubicBezTo>
                        <a:pt x="1123" y="584"/>
                        <a:pt x="1111" y="571"/>
                        <a:pt x="1098" y="560"/>
                      </a:cubicBezTo>
                      <a:cubicBezTo>
                        <a:pt x="1062" y="457"/>
                        <a:pt x="1000" y="363"/>
                        <a:pt x="951" y="266"/>
                      </a:cubicBezTo>
                      <a:cubicBezTo>
                        <a:pt x="936" y="237"/>
                        <a:pt x="856" y="129"/>
                        <a:pt x="883" y="97"/>
                      </a:cubicBezTo>
                      <a:cubicBezTo>
                        <a:pt x="907" y="69"/>
                        <a:pt x="951" y="56"/>
                        <a:pt x="988" y="45"/>
                      </a:cubicBezTo>
                      <a:cubicBezTo>
                        <a:pt x="953" y="67"/>
                        <a:pt x="921" y="89"/>
                        <a:pt x="899" y="127"/>
                      </a:cubicBezTo>
                      <a:cubicBezTo>
                        <a:pt x="898" y="129"/>
                        <a:pt x="901" y="132"/>
                        <a:pt x="903" y="130"/>
                      </a:cubicBezTo>
                      <a:cubicBezTo>
                        <a:pt x="934" y="92"/>
                        <a:pt x="980" y="76"/>
                        <a:pt x="1023" y="55"/>
                      </a:cubicBezTo>
                      <a:cubicBezTo>
                        <a:pt x="1053" y="41"/>
                        <a:pt x="1079" y="21"/>
                        <a:pt x="1108" y="7"/>
                      </a:cubicBezTo>
                      <a:cubicBezTo>
                        <a:pt x="1119" y="4"/>
                        <a:pt x="1130" y="3"/>
                        <a:pt x="1141" y="1"/>
                      </a:cubicBezTo>
                      <a:cubicBezTo>
                        <a:pt x="1219" y="-7"/>
                        <a:pt x="1265" y="83"/>
                        <a:pt x="1299" y="139"/>
                      </a:cubicBezTo>
                      <a:cubicBezTo>
                        <a:pt x="1370" y="253"/>
                        <a:pt x="1415" y="383"/>
                        <a:pt x="1465" y="507"/>
                      </a:cubicBezTo>
                      <a:cubicBezTo>
                        <a:pt x="1473" y="526"/>
                        <a:pt x="1480" y="545"/>
                        <a:pt x="1488" y="565"/>
                      </a:cubicBezTo>
                      <a:cubicBezTo>
                        <a:pt x="1457" y="574"/>
                        <a:pt x="1428" y="593"/>
                        <a:pt x="1401" y="608"/>
                      </a:cubicBezTo>
                      <a:cubicBezTo>
                        <a:pt x="1360" y="632"/>
                        <a:pt x="1322" y="660"/>
                        <a:pt x="1281" y="684"/>
                      </a:cubicBezTo>
                      <a:cubicBezTo>
                        <a:pt x="1277" y="686"/>
                        <a:pt x="1280" y="691"/>
                        <a:pt x="1284" y="689"/>
                      </a:cubicBezTo>
                      <a:cubicBezTo>
                        <a:pt x="1324" y="672"/>
                        <a:pt x="1362" y="651"/>
                        <a:pt x="1400" y="630"/>
                      </a:cubicBezTo>
                      <a:cubicBezTo>
                        <a:pt x="1430" y="612"/>
                        <a:pt x="1464" y="600"/>
                        <a:pt x="1496" y="584"/>
                      </a:cubicBezTo>
                      <a:cubicBezTo>
                        <a:pt x="1533" y="679"/>
                        <a:pt x="1570" y="774"/>
                        <a:pt x="1611" y="868"/>
                      </a:cubicBezTo>
                      <a:cubicBezTo>
                        <a:pt x="1617" y="882"/>
                        <a:pt x="1623" y="896"/>
                        <a:pt x="1629" y="910"/>
                      </a:cubicBezTo>
                      <a:cubicBezTo>
                        <a:pt x="1523" y="967"/>
                        <a:pt x="1410" y="1014"/>
                        <a:pt x="1310" y="1082"/>
                      </a:cubicBezTo>
                      <a:cubicBezTo>
                        <a:pt x="1307" y="1084"/>
                        <a:pt x="1310" y="1089"/>
                        <a:pt x="1313" y="1087"/>
                      </a:cubicBezTo>
                      <a:cubicBezTo>
                        <a:pt x="1418" y="1028"/>
                        <a:pt x="1532" y="986"/>
                        <a:pt x="1637" y="929"/>
                      </a:cubicBezTo>
                      <a:cubicBezTo>
                        <a:pt x="1649" y="955"/>
                        <a:pt x="1660" y="980"/>
                        <a:pt x="1671" y="1006"/>
                      </a:cubicBezTo>
                      <a:cubicBezTo>
                        <a:pt x="1653" y="1011"/>
                        <a:pt x="1637" y="1019"/>
                        <a:pt x="1620" y="1028"/>
                      </a:cubicBezTo>
                      <a:cubicBezTo>
                        <a:pt x="1616" y="1030"/>
                        <a:pt x="1620" y="1036"/>
                        <a:pt x="1624" y="1035"/>
                      </a:cubicBezTo>
                      <a:cubicBezTo>
                        <a:pt x="1641" y="1027"/>
                        <a:pt x="1657" y="1018"/>
                        <a:pt x="1673" y="1011"/>
                      </a:cubicBezTo>
                      <a:cubicBezTo>
                        <a:pt x="1705" y="1084"/>
                        <a:pt x="1735" y="1158"/>
                        <a:pt x="1760" y="1234"/>
                      </a:cubicBezTo>
                      <a:cubicBezTo>
                        <a:pt x="1754" y="1239"/>
                        <a:pt x="1748" y="1244"/>
                        <a:pt x="1742" y="1248"/>
                      </a:cubicBezTo>
                      <a:cubicBezTo>
                        <a:pt x="1740" y="1249"/>
                        <a:pt x="1741" y="1253"/>
                        <a:pt x="1744" y="1252"/>
                      </a:cubicBezTo>
                      <a:cubicBezTo>
                        <a:pt x="1751" y="1249"/>
                        <a:pt x="1757" y="1245"/>
                        <a:pt x="1762" y="1240"/>
                      </a:cubicBezTo>
                      <a:cubicBezTo>
                        <a:pt x="1762" y="1243"/>
                        <a:pt x="1763" y="1245"/>
                        <a:pt x="1764" y="1248"/>
                      </a:cubicBezTo>
                      <a:cubicBezTo>
                        <a:pt x="1770" y="1267"/>
                        <a:pt x="1776" y="1286"/>
                        <a:pt x="1782" y="1306"/>
                      </a:cubicBezTo>
                      <a:cubicBezTo>
                        <a:pt x="1776" y="1314"/>
                        <a:pt x="1771" y="1322"/>
                        <a:pt x="1765" y="1330"/>
                      </a:cubicBezTo>
                      <a:cubicBezTo>
                        <a:pt x="1752" y="1347"/>
                        <a:pt x="1737" y="1363"/>
                        <a:pt x="1723" y="1379"/>
                      </a:cubicBezTo>
                      <a:cubicBezTo>
                        <a:pt x="1721" y="1381"/>
                        <a:pt x="1724" y="1384"/>
                        <a:pt x="1726" y="1382"/>
                      </a:cubicBezTo>
                      <a:cubicBezTo>
                        <a:pt x="1742" y="1368"/>
                        <a:pt x="1758" y="1354"/>
                        <a:pt x="1774" y="1339"/>
                      </a:cubicBezTo>
                      <a:cubicBezTo>
                        <a:pt x="1779" y="1334"/>
                        <a:pt x="1784" y="1330"/>
                        <a:pt x="1789" y="1325"/>
                      </a:cubicBezTo>
                      <a:cubicBezTo>
                        <a:pt x="1804" y="1374"/>
                        <a:pt x="1819" y="1423"/>
                        <a:pt x="1835" y="1473"/>
                      </a:cubicBezTo>
                      <a:cubicBezTo>
                        <a:pt x="1838" y="1482"/>
                        <a:pt x="1841" y="1491"/>
                        <a:pt x="1844" y="1501"/>
                      </a:cubicBezTo>
                      <a:cubicBezTo>
                        <a:pt x="1824" y="1519"/>
                        <a:pt x="1806" y="1539"/>
                        <a:pt x="1785" y="1557"/>
                      </a:cubicBezTo>
                      <a:cubicBezTo>
                        <a:pt x="1760" y="1579"/>
                        <a:pt x="1734" y="1601"/>
                        <a:pt x="1708" y="1622"/>
                      </a:cubicBezTo>
                      <a:cubicBezTo>
                        <a:pt x="1707" y="1624"/>
                        <a:pt x="1709" y="1627"/>
                        <a:pt x="1711" y="1625"/>
                      </a:cubicBezTo>
                      <a:cubicBezTo>
                        <a:pt x="1753" y="1593"/>
                        <a:pt x="1816" y="1564"/>
                        <a:pt x="1850" y="1519"/>
                      </a:cubicBezTo>
                      <a:cubicBezTo>
                        <a:pt x="1854" y="1533"/>
                        <a:pt x="1859" y="1547"/>
                        <a:pt x="1864" y="1561"/>
                      </a:cubicBezTo>
                      <a:cubicBezTo>
                        <a:pt x="1816" y="1616"/>
                        <a:pt x="1761" y="1657"/>
                        <a:pt x="1694" y="1690"/>
                      </a:cubicBezTo>
                      <a:cubicBezTo>
                        <a:pt x="1691" y="1691"/>
                        <a:pt x="1693" y="1695"/>
                        <a:pt x="1696" y="1694"/>
                      </a:cubicBezTo>
                      <a:cubicBezTo>
                        <a:pt x="1754" y="1668"/>
                        <a:pt x="1833" y="1639"/>
                        <a:pt x="1871" y="1582"/>
                      </a:cubicBezTo>
                      <a:cubicBezTo>
                        <a:pt x="1872" y="1585"/>
                        <a:pt x="1873" y="1588"/>
                        <a:pt x="1874" y="1591"/>
                      </a:cubicBezTo>
                      <a:cubicBezTo>
                        <a:pt x="1879" y="1607"/>
                        <a:pt x="1895" y="1635"/>
                        <a:pt x="1903" y="1657"/>
                      </a:cubicBezTo>
                      <a:cubicBezTo>
                        <a:pt x="1901" y="1661"/>
                        <a:pt x="1899" y="1664"/>
                        <a:pt x="1898" y="1669"/>
                      </a:cubicBezTo>
                      <a:cubicBezTo>
                        <a:pt x="1897" y="1670"/>
                        <a:pt x="1897" y="1672"/>
                        <a:pt x="1897" y="1673"/>
                      </a:cubicBezTo>
                      <a:cubicBezTo>
                        <a:pt x="1884" y="1688"/>
                        <a:pt x="1870" y="1703"/>
                        <a:pt x="1856" y="1715"/>
                      </a:cubicBezTo>
                      <a:cubicBezTo>
                        <a:pt x="1840" y="1729"/>
                        <a:pt x="1819" y="1744"/>
                        <a:pt x="1796" y="1757"/>
                      </a:cubicBezTo>
                      <a:cubicBezTo>
                        <a:pt x="1817" y="1736"/>
                        <a:pt x="1834" y="1712"/>
                        <a:pt x="1844" y="1687"/>
                      </a:cubicBezTo>
                      <a:cubicBezTo>
                        <a:pt x="1847" y="1682"/>
                        <a:pt x="1840" y="1677"/>
                        <a:pt x="1837" y="1682"/>
                      </a:cubicBezTo>
                      <a:cubicBezTo>
                        <a:pt x="1826" y="1702"/>
                        <a:pt x="1719" y="1793"/>
                        <a:pt x="1692" y="1753"/>
                      </a:cubicBezTo>
                      <a:cubicBezTo>
                        <a:pt x="1651" y="1694"/>
                        <a:pt x="1659" y="1613"/>
                        <a:pt x="1670" y="1547"/>
                      </a:cubicBezTo>
                      <a:cubicBezTo>
                        <a:pt x="1683" y="1468"/>
                        <a:pt x="1707" y="1393"/>
                        <a:pt x="1705" y="1314"/>
                      </a:cubicBezTo>
                      <a:cubicBezTo>
                        <a:pt x="1710" y="1251"/>
                        <a:pt x="1700" y="1181"/>
                        <a:pt x="1643" y="1150"/>
                      </a:cubicBezTo>
                      <a:cubicBezTo>
                        <a:pt x="1593" y="1123"/>
                        <a:pt x="1543" y="1127"/>
                        <a:pt x="1494" y="1143"/>
                      </a:cubicBezTo>
                      <a:cubicBezTo>
                        <a:pt x="1512" y="1132"/>
                        <a:pt x="1529" y="1123"/>
                        <a:pt x="1545" y="1119"/>
                      </a:cubicBezTo>
                      <a:cubicBezTo>
                        <a:pt x="1549" y="1118"/>
                        <a:pt x="1548" y="1113"/>
                        <a:pt x="1545" y="1113"/>
                      </a:cubicBezTo>
                      <a:cubicBezTo>
                        <a:pt x="1499" y="1118"/>
                        <a:pt x="1456" y="1135"/>
                        <a:pt x="1412" y="1145"/>
                      </a:cubicBezTo>
                      <a:cubicBezTo>
                        <a:pt x="1349" y="1159"/>
                        <a:pt x="1270" y="1253"/>
                        <a:pt x="1210" y="1173"/>
                      </a:cubicBezTo>
                      <a:cubicBezTo>
                        <a:pt x="1164" y="1112"/>
                        <a:pt x="1111" y="1058"/>
                        <a:pt x="1050" y="101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8" name="Google Shape;658;p30"/>
                <p:cNvSpPr/>
                <p:nvPr/>
              </p:nvSpPr>
              <p:spPr>
                <a:xfrm>
                  <a:off x="6266710" y="2193055"/>
                  <a:ext cx="422640" cy="527760"/>
                </a:xfrm>
                <a:custGeom>
                  <a:avLst/>
                  <a:gdLst/>
                  <a:ahLst/>
                  <a:cxnLst/>
                  <a:rect l="l" t="t" r="r" b="b"/>
                  <a:pathLst>
                    <a:path w="1174" h="1466" extrusionOk="0">
                      <a:moveTo>
                        <a:pt x="60" y="996"/>
                      </a:moveTo>
                      <a:cubicBezTo>
                        <a:pt x="118" y="903"/>
                        <a:pt x="180" y="814"/>
                        <a:pt x="219" y="710"/>
                      </a:cubicBezTo>
                      <a:cubicBezTo>
                        <a:pt x="221" y="705"/>
                        <a:pt x="214" y="703"/>
                        <a:pt x="212" y="707"/>
                      </a:cubicBezTo>
                      <a:cubicBezTo>
                        <a:pt x="164" y="791"/>
                        <a:pt x="111" y="870"/>
                        <a:pt x="49" y="945"/>
                      </a:cubicBezTo>
                      <a:cubicBezTo>
                        <a:pt x="130" y="774"/>
                        <a:pt x="264" y="625"/>
                        <a:pt x="372" y="475"/>
                      </a:cubicBezTo>
                      <a:cubicBezTo>
                        <a:pt x="451" y="365"/>
                        <a:pt x="559" y="292"/>
                        <a:pt x="674" y="227"/>
                      </a:cubicBezTo>
                      <a:cubicBezTo>
                        <a:pt x="769" y="174"/>
                        <a:pt x="848" y="101"/>
                        <a:pt x="939" y="44"/>
                      </a:cubicBezTo>
                      <a:cubicBezTo>
                        <a:pt x="940" y="44"/>
                        <a:pt x="940" y="43"/>
                        <a:pt x="940" y="43"/>
                      </a:cubicBezTo>
                      <a:cubicBezTo>
                        <a:pt x="944" y="42"/>
                        <a:pt x="947" y="40"/>
                        <a:pt x="950" y="39"/>
                      </a:cubicBezTo>
                      <a:cubicBezTo>
                        <a:pt x="900" y="79"/>
                        <a:pt x="857" y="129"/>
                        <a:pt x="826" y="184"/>
                      </a:cubicBezTo>
                      <a:cubicBezTo>
                        <a:pt x="824" y="187"/>
                        <a:pt x="828" y="190"/>
                        <a:pt x="830" y="187"/>
                      </a:cubicBezTo>
                      <a:cubicBezTo>
                        <a:pt x="883" y="118"/>
                        <a:pt x="947" y="60"/>
                        <a:pt x="1029" y="28"/>
                      </a:cubicBezTo>
                      <a:cubicBezTo>
                        <a:pt x="1062" y="15"/>
                        <a:pt x="1100" y="0"/>
                        <a:pt x="1137" y="0"/>
                      </a:cubicBezTo>
                      <a:cubicBezTo>
                        <a:pt x="1187" y="29"/>
                        <a:pt x="1176" y="122"/>
                        <a:pt x="1167" y="170"/>
                      </a:cubicBezTo>
                      <a:cubicBezTo>
                        <a:pt x="1152" y="248"/>
                        <a:pt x="1132" y="316"/>
                        <a:pt x="1102" y="387"/>
                      </a:cubicBezTo>
                      <a:cubicBezTo>
                        <a:pt x="1049" y="458"/>
                        <a:pt x="986" y="515"/>
                        <a:pt x="967" y="612"/>
                      </a:cubicBezTo>
                      <a:cubicBezTo>
                        <a:pt x="942" y="734"/>
                        <a:pt x="1009" y="868"/>
                        <a:pt x="923" y="972"/>
                      </a:cubicBezTo>
                      <a:cubicBezTo>
                        <a:pt x="855" y="1054"/>
                        <a:pt x="750" y="1096"/>
                        <a:pt x="688" y="1186"/>
                      </a:cubicBezTo>
                      <a:cubicBezTo>
                        <a:pt x="656" y="1233"/>
                        <a:pt x="638" y="1282"/>
                        <a:pt x="620" y="1336"/>
                      </a:cubicBezTo>
                      <a:cubicBezTo>
                        <a:pt x="628" y="1302"/>
                        <a:pt x="635" y="1268"/>
                        <a:pt x="643" y="1235"/>
                      </a:cubicBezTo>
                      <a:cubicBezTo>
                        <a:pt x="659" y="1169"/>
                        <a:pt x="700" y="1119"/>
                        <a:pt x="739" y="1066"/>
                      </a:cubicBezTo>
                      <a:cubicBezTo>
                        <a:pt x="740" y="1063"/>
                        <a:pt x="737" y="1060"/>
                        <a:pt x="735" y="1062"/>
                      </a:cubicBezTo>
                      <a:cubicBezTo>
                        <a:pt x="708" y="1094"/>
                        <a:pt x="680" y="1123"/>
                        <a:pt x="658" y="1158"/>
                      </a:cubicBezTo>
                      <a:cubicBezTo>
                        <a:pt x="634" y="1194"/>
                        <a:pt x="623" y="1237"/>
                        <a:pt x="613" y="1279"/>
                      </a:cubicBezTo>
                      <a:cubicBezTo>
                        <a:pt x="602" y="1321"/>
                        <a:pt x="589" y="1363"/>
                        <a:pt x="578" y="1405"/>
                      </a:cubicBezTo>
                      <a:cubicBezTo>
                        <a:pt x="574" y="1420"/>
                        <a:pt x="570" y="1436"/>
                        <a:pt x="562" y="1450"/>
                      </a:cubicBezTo>
                      <a:cubicBezTo>
                        <a:pt x="536" y="1477"/>
                        <a:pt x="504" y="1471"/>
                        <a:pt x="464" y="1432"/>
                      </a:cubicBezTo>
                      <a:lnTo>
                        <a:pt x="464" y="1431"/>
                      </a:lnTo>
                      <a:cubicBezTo>
                        <a:pt x="479" y="1376"/>
                        <a:pt x="483" y="1314"/>
                        <a:pt x="480" y="1260"/>
                      </a:cubicBezTo>
                      <a:cubicBezTo>
                        <a:pt x="477" y="1199"/>
                        <a:pt x="458" y="1117"/>
                        <a:pt x="394" y="1092"/>
                      </a:cubicBezTo>
                      <a:cubicBezTo>
                        <a:pt x="296" y="1055"/>
                        <a:pt x="203" y="1142"/>
                        <a:pt x="133" y="1198"/>
                      </a:cubicBezTo>
                      <a:cubicBezTo>
                        <a:pt x="115" y="1212"/>
                        <a:pt x="97" y="1226"/>
                        <a:pt x="79" y="1240"/>
                      </a:cubicBezTo>
                      <a:cubicBezTo>
                        <a:pt x="79" y="1229"/>
                        <a:pt x="79" y="1217"/>
                        <a:pt x="80" y="1207"/>
                      </a:cubicBezTo>
                      <a:cubicBezTo>
                        <a:pt x="80" y="1188"/>
                        <a:pt x="85" y="1165"/>
                        <a:pt x="80" y="1146"/>
                      </a:cubicBezTo>
                      <a:cubicBezTo>
                        <a:pt x="79" y="1143"/>
                        <a:pt x="74" y="1143"/>
                        <a:pt x="74" y="1146"/>
                      </a:cubicBezTo>
                      <a:cubicBezTo>
                        <a:pt x="72" y="1155"/>
                        <a:pt x="63" y="1205"/>
                        <a:pt x="63" y="1241"/>
                      </a:cubicBezTo>
                      <a:cubicBezTo>
                        <a:pt x="63" y="1240"/>
                        <a:pt x="62" y="1240"/>
                        <a:pt x="61" y="1240"/>
                      </a:cubicBezTo>
                      <a:cubicBezTo>
                        <a:pt x="59" y="1236"/>
                        <a:pt x="57" y="1231"/>
                        <a:pt x="55" y="1224"/>
                      </a:cubicBezTo>
                      <a:cubicBezTo>
                        <a:pt x="50" y="1206"/>
                        <a:pt x="54" y="1180"/>
                        <a:pt x="55" y="1160"/>
                      </a:cubicBezTo>
                      <a:cubicBezTo>
                        <a:pt x="57" y="1112"/>
                        <a:pt x="62" y="1065"/>
                        <a:pt x="83" y="1021"/>
                      </a:cubicBezTo>
                      <a:cubicBezTo>
                        <a:pt x="84" y="1019"/>
                        <a:pt x="80" y="1016"/>
                        <a:pt x="78" y="1019"/>
                      </a:cubicBezTo>
                      <a:cubicBezTo>
                        <a:pt x="54" y="1062"/>
                        <a:pt x="41" y="1109"/>
                        <a:pt x="34" y="1158"/>
                      </a:cubicBezTo>
                      <a:cubicBezTo>
                        <a:pt x="32" y="1177"/>
                        <a:pt x="26" y="1203"/>
                        <a:pt x="29" y="1225"/>
                      </a:cubicBezTo>
                      <a:cubicBezTo>
                        <a:pt x="19" y="1216"/>
                        <a:pt x="11" y="1204"/>
                        <a:pt x="5" y="1185"/>
                      </a:cubicBezTo>
                      <a:cubicBezTo>
                        <a:pt x="-15" y="1120"/>
                        <a:pt x="28" y="1049"/>
                        <a:pt x="60" y="99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59" name="Google Shape;659;p30"/>
              <p:cNvGrpSpPr/>
              <p:nvPr/>
            </p:nvGrpSpPr>
            <p:grpSpPr>
              <a:xfrm>
                <a:off x="5848285" y="1780135"/>
                <a:ext cx="1375560" cy="1258560"/>
                <a:chOff x="6160510" y="1780135"/>
                <a:chExt cx="1375560" cy="1258560"/>
              </a:xfrm>
            </p:grpSpPr>
            <p:sp>
              <p:nvSpPr>
                <p:cNvPr id="660" name="Google Shape;660;p30"/>
                <p:cNvSpPr/>
                <p:nvPr/>
              </p:nvSpPr>
              <p:spPr>
                <a:xfrm>
                  <a:off x="6503590" y="2485375"/>
                  <a:ext cx="18360" cy="65520"/>
                </a:xfrm>
                <a:custGeom>
                  <a:avLst/>
                  <a:gdLst/>
                  <a:ahLst/>
                  <a:cxnLst/>
                  <a:rect l="l" t="t" r="r" b="b"/>
                  <a:pathLst>
                    <a:path w="51" h="182" extrusionOk="0">
                      <a:moveTo>
                        <a:pt x="15" y="85"/>
                      </a:moveTo>
                      <a:cubicBezTo>
                        <a:pt x="15" y="57"/>
                        <a:pt x="18" y="29"/>
                        <a:pt x="19" y="1"/>
                      </a:cubicBezTo>
                      <a:cubicBezTo>
                        <a:pt x="19" y="0"/>
                        <a:pt x="16" y="-1"/>
                        <a:pt x="16" y="1"/>
                      </a:cubicBezTo>
                      <a:cubicBezTo>
                        <a:pt x="7" y="51"/>
                        <a:pt x="-26" y="159"/>
                        <a:pt x="44" y="182"/>
                      </a:cubicBezTo>
                      <a:cubicBezTo>
                        <a:pt x="50" y="185"/>
                        <a:pt x="54" y="177"/>
                        <a:pt x="50" y="173"/>
                      </a:cubicBezTo>
                      <a:cubicBezTo>
                        <a:pt x="24" y="145"/>
                        <a:pt x="15" y="123"/>
                        <a:pt x="15" y="85"/>
                      </a:cubicBez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1" name="Google Shape;661;p30"/>
                <p:cNvSpPr/>
                <p:nvPr/>
              </p:nvSpPr>
              <p:spPr>
                <a:xfrm>
                  <a:off x="6560830" y="2602735"/>
                  <a:ext cx="0" cy="360"/>
                </a:xfrm>
                <a:custGeom>
                  <a:avLst/>
                  <a:gdLst/>
                  <a:ahLst/>
                  <a:cxnLst/>
                  <a:rect l="l" t="t" r="r" b="b"/>
                  <a:pathLst>
                    <a:path w="120000" h="1" extrusionOk="0">
                      <a:moveTo>
                        <a:pt x="0" y="1"/>
                      </a:moveTo>
                      <a:lnTo>
                        <a:pt x="0" y="1"/>
                      </a:lnTo>
                      <a:lnTo>
                        <a:pt x="0" y="0"/>
                      </a:lnTo>
                      <a:lnTo>
                        <a:pt x="0"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2" name="Google Shape;662;p30"/>
                <p:cNvSpPr/>
                <p:nvPr/>
              </p:nvSpPr>
              <p:spPr>
                <a:xfrm>
                  <a:off x="6669190" y="2379535"/>
                  <a:ext cx="0" cy="360"/>
                </a:xfrm>
                <a:custGeom>
                  <a:avLst/>
                  <a:gdLst/>
                  <a:ahLst/>
                  <a:cxnLst/>
                  <a:rect l="l" t="t" r="r" b="b"/>
                  <a:pathLst>
                    <a:path w="120000" h="1" extrusionOk="0">
                      <a:moveTo>
                        <a:pt x="0" y="0"/>
                      </a:moveTo>
                      <a:lnTo>
                        <a:pt x="0" y="0"/>
                      </a:lnTo>
                      <a:lnTo>
                        <a:pt x="0" y="1"/>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3" name="Google Shape;663;p30"/>
                <p:cNvSpPr/>
                <p:nvPr/>
              </p:nvSpPr>
              <p:spPr>
                <a:xfrm>
                  <a:off x="6699430" y="2424895"/>
                  <a:ext cx="720" cy="360"/>
                </a:xfrm>
                <a:custGeom>
                  <a:avLst/>
                  <a:gdLst/>
                  <a:ahLst/>
                  <a:cxnLst/>
                  <a:rect l="l" t="t" r="r" b="b"/>
                  <a:pathLst>
                    <a:path w="2" h="1" extrusionOk="0">
                      <a:moveTo>
                        <a:pt x="0" y="1"/>
                      </a:moveTo>
                      <a:lnTo>
                        <a:pt x="0" y="0"/>
                      </a:lnTo>
                      <a:cubicBezTo>
                        <a:pt x="1" y="0"/>
                        <a:pt x="1" y="0"/>
                        <a:pt x="2" y="0"/>
                      </a:cubicBezTo>
                      <a:cubicBezTo>
                        <a:pt x="1" y="0"/>
                        <a:pt x="1" y="1"/>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4" name="Google Shape;664;p30"/>
                <p:cNvSpPr/>
                <p:nvPr/>
              </p:nvSpPr>
              <p:spPr>
                <a:xfrm>
                  <a:off x="6271030" y="2536495"/>
                  <a:ext cx="1800" cy="5760"/>
                </a:xfrm>
                <a:custGeom>
                  <a:avLst/>
                  <a:gdLst/>
                  <a:ahLst/>
                  <a:cxnLst/>
                  <a:rect l="l" t="t" r="r" b="b"/>
                  <a:pathLst>
                    <a:path w="5" h="16" extrusionOk="0">
                      <a:moveTo>
                        <a:pt x="1" y="6"/>
                      </a:moveTo>
                      <a:cubicBezTo>
                        <a:pt x="2" y="4"/>
                        <a:pt x="3" y="2"/>
                        <a:pt x="5" y="0"/>
                      </a:cubicBezTo>
                      <a:cubicBezTo>
                        <a:pt x="3" y="5"/>
                        <a:pt x="1" y="10"/>
                        <a:pt x="0" y="16"/>
                      </a:cubicBezTo>
                      <a:cubicBezTo>
                        <a:pt x="0" y="13"/>
                        <a:pt x="1" y="9"/>
                        <a:pt x="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5" name="Google Shape;665;p30"/>
                <p:cNvSpPr/>
                <p:nvPr/>
              </p:nvSpPr>
              <p:spPr>
                <a:xfrm>
                  <a:off x="6466150" y="2838895"/>
                  <a:ext cx="360" cy="720"/>
                </a:xfrm>
                <a:custGeom>
                  <a:avLst/>
                  <a:gdLst/>
                  <a:ahLst/>
                  <a:cxnLst/>
                  <a:rect l="l" t="t" r="r" b="b"/>
                  <a:pathLst>
                    <a:path w="1" h="2" extrusionOk="0">
                      <a:moveTo>
                        <a:pt x="1" y="2"/>
                      </a:moveTo>
                      <a:cubicBezTo>
                        <a:pt x="1" y="2"/>
                        <a:pt x="0" y="1"/>
                        <a:pt x="0" y="0"/>
                      </a:cubicBezTo>
                      <a:cubicBezTo>
                        <a:pt x="0" y="0"/>
                        <a:pt x="1" y="0"/>
                        <a:pt x="1" y="1"/>
                      </a:cubicBezTo>
                      <a:lnTo>
                        <a:pt x="1" y="2"/>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6" name="Google Shape;666;p30"/>
                <p:cNvSpPr/>
                <p:nvPr/>
              </p:nvSpPr>
              <p:spPr>
                <a:xfrm>
                  <a:off x="6277870" y="2652415"/>
                  <a:ext cx="360" cy="360"/>
                </a:xfrm>
                <a:custGeom>
                  <a:avLst/>
                  <a:gdLst/>
                  <a:ahLst/>
                  <a:cxnLst/>
                  <a:rect l="l" t="t" r="r" b="b"/>
                  <a:pathLst>
                    <a:path w="1" h="1" extrusionOk="0">
                      <a:moveTo>
                        <a:pt x="1" y="0"/>
                      </a:moveTo>
                      <a:lnTo>
                        <a:pt x="0" y="1"/>
                      </a:lnTo>
                      <a:lnTo>
                        <a:pt x="0" y="0"/>
                      </a:lnTo>
                      <a:cubicBezTo>
                        <a:pt x="1" y="0"/>
                        <a:pt x="1" y="0"/>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7" name="Google Shape;667;p30"/>
                <p:cNvSpPr/>
                <p:nvPr/>
              </p:nvSpPr>
              <p:spPr>
                <a:xfrm>
                  <a:off x="6262390" y="2663215"/>
                  <a:ext cx="1440" cy="1080"/>
                </a:xfrm>
                <a:custGeom>
                  <a:avLst/>
                  <a:gdLst/>
                  <a:ahLst/>
                  <a:cxnLst/>
                  <a:rect l="l" t="t" r="r" b="b"/>
                  <a:pathLst>
                    <a:path w="4" h="3" extrusionOk="0">
                      <a:moveTo>
                        <a:pt x="3" y="0"/>
                      </a:moveTo>
                      <a:lnTo>
                        <a:pt x="4" y="0"/>
                      </a:lnTo>
                      <a:cubicBezTo>
                        <a:pt x="2" y="1"/>
                        <a:pt x="1" y="2"/>
                        <a:pt x="0" y="3"/>
                      </a:cubicBezTo>
                      <a:cubicBezTo>
                        <a:pt x="1" y="2"/>
                        <a:pt x="2"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8" name="Google Shape;668;p30"/>
                <p:cNvSpPr/>
                <p:nvPr/>
              </p:nvSpPr>
              <p:spPr>
                <a:xfrm>
                  <a:off x="6433030" y="1780135"/>
                  <a:ext cx="73080" cy="37080"/>
                </a:xfrm>
                <a:custGeom>
                  <a:avLst/>
                  <a:gdLst/>
                  <a:ahLst/>
                  <a:cxnLst/>
                  <a:rect l="l" t="t" r="r" b="b"/>
                  <a:pathLst>
                    <a:path w="203" h="103" extrusionOk="0">
                      <a:moveTo>
                        <a:pt x="201" y="6"/>
                      </a:moveTo>
                      <a:cubicBezTo>
                        <a:pt x="205" y="5"/>
                        <a:pt x="203" y="-1"/>
                        <a:pt x="199" y="0"/>
                      </a:cubicBezTo>
                      <a:cubicBezTo>
                        <a:pt x="131" y="15"/>
                        <a:pt x="44" y="39"/>
                        <a:pt x="1" y="99"/>
                      </a:cubicBezTo>
                      <a:cubicBezTo>
                        <a:pt x="0" y="101"/>
                        <a:pt x="3" y="104"/>
                        <a:pt x="5" y="102"/>
                      </a:cubicBezTo>
                      <a:cubicBezTo>
                        <a:pt x="51" y="42"/>
                        <a:pt x="134" y="30"/>
                        <a:pt x="201"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9" name="Google Shape;669;p30"/>
                <p:cNvSpPr/>
                <p:nvPr/>
              </p:nvSpPr>
              <p:spPr>
                <a:xfrm>
                  <a:off x="6476590" y="1791295"/>
                  <a:ext cx="20880" cy="11880"/>
                </a:xfrm>
                <a:custGeom>
                  <a:avLst/>
                  <a:gdLst/>
                  <a:ahLst/>
                  <a:cxnLst/>
                  <a:rect l="l" t="t" r="r" b="b"/>
                  <a:pathLst>
                    <a:path w="58" h="33" extrusionOk="0">
                      <a:moveTo>
                        <a:pt x="56" y="0"/>
                      </a:moveTo>
                      <a:cubicBezTo>
                        <a:pt x="37" y="9"/>
                        <a:pt x="19" y="20"/>
                        <a:pt x="1" y="32"/>
                      </a:cubicBezTo>
                      <a:cubicBezTo>
                        <a:pt x="0" y="32"/>
                        <a:pt x="1" y="34"/>
                        <a:pt x="2" y="33"/>
                      </a:cubicBezTo>
                      <a:cubicBezTo>
                        <a:pt x="20" y="22"/>
                        <a:pt x="39" y="12"/>
                        <a:pt x="58" y="2"/>
                      </a:cubicBezTo>
                      <a:cubicBezTo>
                        <a:pt x="60" y="1"/>
                        <a:pt x="58" y="-1"/>
                        <a:pt x="5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0" name="Google Shape;670;p30"/>
                <p:cNvSpPr/>
                <p:nvPr/>
              </p:nvSpPr>
              <p:spPr>
                <a:xfrm>
                  <a:off x="6436630" y="1808935"/>
                  <a:ext cx="78120" cy="35280"/>
                </a:xfrm>
                <a:custGeom>
                  <a:avLst/>
                  <a:gdLst/>
                  <a:ahLst/>
                  <a:cxnLst/>
                  <a:rect l="l" t="t" r="r" b="b"/>
                  <a:pathLst>
                    <a:path w="217" h="98" extrusionOk="0">
                      <a:moveTo>
                        <a:pt x="214" y="0"/>
                      </a:moveTo>
                      <a:cubicBezTo>
                        <a:pt x="138" y="19"/>
                        <a:pt x="66" y="47"/>
                        <a:pt x="2" y="93"/>
                      </a:cubicBezTo>
                      <a:cubicBezTo>
                        <a:pt x="-1" y="95"/>
                        <a:pt x="1" y="100"/>
                        <a:pt x="5" y="98"/>
                      </a:cubicBezTo>
                      <a:cubicBezTo>
                        <a:pt x="70" y="56"/>
                        <a:pt x="142" y="31"/>
                        <a:pt x="215" y="6"/>
                      </a:cubicBezTo>
                      <a:cubicBezTo>
                        <a:pt x="219" y="5"/>
                        <a:pt x="218" y="-1"/>
                        <a:pt x="214"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1" name="Google Shape;671;p30"/>
                <p:cNvSpPr/>
                <p:nvPr/>
              </p:nvSpPr>
              <p:spPr>
                <a:xfrm>
                  <a:off x="6443830" y="1814335"/>
                  <a:ext cx="82800" cy="36000"/>
                </a:xfrm>
                <a:custGeom>
                  <a:avLst/>
                  <a:gdLst/>
                  <a:ahLst/>
                  <a:cxnLst/>
                  <a:rect l="l" t="t" r="r" b="b"/>
                  <a:pathLst>
                    <a:path w="230" h="100" extrusionOk="0">
                      <a:moveTo>
                        <a:pt x="93" y="65"/>
                      </a:moveTo>
                      <a:cubicBezTo>
                        <a:pt x="139" y="47"/>
                        <a:pt x="185" y="32"/>
                        <a:pt x="228" y="9"/>
                      </a:cubicBezTo>
                      <a:cubicBezTo>
                        <a:pt x="233" y="7"/>
                        <a:pt x="230" y="-2"/>
                        <a:pt x="225" y="0"/>
                      </a:cubicBezTo>
                      <a:cubicBezTo>
                        <a:pt x="188" y="16"/>
                        <a:pt x="150" y="29"/>
                        <a:pt x="113" y="44"/>
                      </a:cubicBezTo>
                      <a:cubicBezTo>
                        <a:pt x="94" y="52"/>
                        <a:pt x="75" y="60"/>
                        <a:pt x="58" y="70"/>
                      </a:cubicBezTo>
                      <a:cubicBezTo>
                        <a:pt x="40" y="81"/>
                        <a:pt x="26" y="97"/>
                        <a:pt x="3" y="95"/>
                      </a:cubicBezTo>
                      <a:cubicBezTo>
                        <a:pt x="0" y="95"/>
                        <a:pt x="-1" y="99"/>
                        <a:pt x="2" y="99"/>
                      </a:cubicBezTo>
                      <a:cubicBezTo>
                        <a:pt x="34" y="106"/>
                        <a:pt x="65" y="77"/>
                        <a:pt x="94" y="65"/>
                      </a:cubicBezTo>
                      <a:lnTo>
                        <a:pt x="93" y="6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2" name="Google Shape;672;p30"/>
                <p:cNvSpPr/>
                <p:nvPr/>
              </p:nvSpPr>
              <p:spPr>
                <a:xfrm>
                  <a:off x="6447430" y="1828015"/>
                  <a:ext cx="73800" cy="35280"/>
                </a:xfrm>
                <a:custGeom>
                  <a:avLst/>
                  <a:gdLst/>
                  <a:ahLst/>
                  <a:cxnLst/>
                  <a:rect l="l" t="t" r="r" b="b"/>
                  <a:pathLst>
                    <a:path w="205" h="98" extrusionOk="0">
                      <a:moveTo>
                        <a:pt x="199" y="0"/>
                      </a:moveTo>
                      <a:cubicBezTo>
                        <a:pt x="133" y="29"/>
                        <a:pt x="70" y="67"/>
                        <a:pt x="2" y="93"/>
                      </a:cubicBezTo>
                      <a:cubicBezTo>
                        <a:pt x="-1" y="94"/>
                        <a:pt x="0" y="99"/>
                        <a:pt x="3" y="98"/>
                      </a:cubicBezTo>
                      <a:cubicBezTo>
                        <a:pt x="74" y="81"/>
                        <a:pt x="138" y="39"/>
                        <a:pt x="203" y="7"/>
                      </a:cubicBezTo>
                      <a:cubicBezTo>
                        <a:pt x="208" y="5"/>
                        <a:pt x="204" y="-2"/>
                        <a:pt x="19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3" name="Google Shape;673;p30"/>
                <p:cNvSpPr/>
                <p:nvPr/>
              </p:nvSpPr>
              <p:spPr>
                <a:xfrm>
                  <a:off x="6461110" y="1840615"/>
                  <a:ext cx="111240" cy="46440"/>
                </a:xfrm>
                <a:custGeom>
                  <a:avLst/>
                  <a:gdLst/>
                  <a:ahLst/>
                  <a:cxnLst/>
                  <a:rect l="l" t="t" r="r" b="b"/>
                  <a:pathLst>
                    <a:path w="309" h="129" extrusionOk="0">
                      <a:moveTo>
                        <a:pt x="307" y="9"/>
                      </a:moveTo>
                      <a:cubicBezTo>
                        <a:pt x="311" y="7"/>
                        <a:pt x="309" y="-1"/>
                        <a:pt x="304" y="0"/>
                      </a:cubicBezTo>
                      <a:cubicBezTo>
                        <a:pt x="250" y="4"/>
                        <a:pt x="196" y="28"/>
                        <a:pt x="146" y="48"/>
                      </a:cubicBezTo>
                      <a:cubicBezTo>
                        <a:pt x="96" y="68"/>
                        <a:pt x="47" y="93"/>
                        <a:pt x="2" y="124"/>
                      </a:cubicBezTo>
                      <a:cubicBezTo>
                        <a:pt x="-1" y="126"/>
                        <a:pt x="1" y="130"/>
                        <a:pt x="4" y="128"/>
                      </a:cubicBezTo>
                      <a:cubicBezTo>
                        <a:pt x="54" y="98"/>
                        <a:pt x="107" y="76"/>
                        <a:pt x="162" y="57"/>
                      </a:cubicBezTo>
                      <a:cubicBezTo>
                        <a:pt x="209" y="41"/>
                        <a:pt x="262" y="32"/>
                        <a:pt x="307" y="9"/>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4" name="Google Shape;674;p30"/>
                <p:cNvSpPr/>
                <p:nvPr/>
              </p:nvSpPr>
              <p:spPr>
                <a:xfrm>
                  <a:off x="6465430" y="1870495"/>
                  <a:ext cx="81360" cy="39600"/>
                </a:xfrm>
                <a:custGeom>
                  <a:avLst/>
                  <a:gdLst/>
                  <a:ahLst/>
                  <a:cxnLst/>
                  <a:rect l="l" t="t" r="r" b="b"/>
                  <a:pathLst>
                    <a:path w="226" h="110" extrusionOk="0">
                      <a:moveTo>
                        <a:pt x="220" y="1"/>
                      </a:moveTo>
                      <a:cubicBezTo>
                        <a:pt x="146" y="32"/>
                        <a:pt x="69" y="60"/>
                        <a:pt x="2" y="103"/>
                      </a:cubicBezTo>
                      <a:cubicBezTo>
                        <a:pt x="-2" y="106"/>
                        <a:pt x="1" y="112"/>
                        <a:pt x="5" y="109"/>
                      </a:cubicBezTo>
                      <a:cubicBezTo>
                        <a:pt x="76" y="71"/>
                        <a:pt x="152" y="44"/>
                        <a:pt x="224" y="8"/>
                      </a:cubicBezTo>
                      <a:cubicBezTo>
                        <a:pt x="229" y="6"/>
                        <a:pt x="225" y="-2"/>
                        <a:pt x="22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5" name="Google Shape;675;p30"/>
                <p:cNvSpPr/>
                <p:nvPr/>
              </p:nvSpPr>
              <p:spPr>
                <a:xfrm>
                  <a:off x="6489190" y="1882375"/>
                  <a:ext cx="66600" cy="40320"/>
                </a:xfrm>
                <a:custGeom>
                  <a:avLst/>
                  <a:gdLst/>
                  <a:ahLst/>
                  <a:cxnLst/>
                  <a:rect l="l" t="t" r="r" b="b"/>
                  <a:pathLst>
                    <a:path w="185" h="112" extrusionOk="0">
                      <a:moveTo>
                        <a:pt x="181" y="1"/>
                      </a:moveTo>
                      <a:cubicBezTo>
                        <a:pt x="119" y="34"/>
                        <a:pt x="56" y="63"/>
                        <a:pt x="1" y="108"/>
                      </a:cubicBezTo>
                      <a:cubicBezTo>
                        <a:pt x="-2" y="110"/>
                        <a:pt x="2" y="114"/>
                        <a:pt x="4" y="112"/>
                      </a:cubicBezTo>
                      <a:cubicBezTo>
                        <a:pt x="61" y="71"/>
                        <a:pt x="123" y="40"/>
                        <a:pt x="184" y="5"/>
                      </a:cubicBezTo>
                      <a:cubicBezTo>
                        <a:pt x="187" y="4"/>
                        <a:pt x="184" y="-1"/>
                        <a:pt x="18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6" name="Google Shape;676;p30"/>
                <p:cNvSpPr/>
                <p:nvPr/>
              </p:nvSpPr>
              <p:spPr>
                <a:xfrm>
                  <a:off x="6483790" y="1896055"/>
                  <a:ext cx="81000" cy="41400"/>
                </a:xfrm>
                <a:custGeom>
                  <a:avLst/>
                  <a:gdLst/>
                  <a:ahLst/>
                  <a:cxnLst/>
                  <a:rect l="l" t="t" r="r" b="b"/>
                  <a:pathLst>
                    <a:path w="225" h="115" extrusionOk="0">
                      <a:moveTo>
                        <a:pt x="223" y="8"/>
                      </a:moveTo>
                      <a:cubicBezTo>
                        <a:pt x="227" y="6"/>
                        <a:pt x="226" y="-2"/>
                        <a:pt x="221" y="0"/>
                      </a:cubicBezTo>
                      <a:cubicBezTo>
                        <a:pt x="181" y="13"/>
                        <a:pt x="144" y="30"/>
                        <a:pt x="107" y="50"/>
                      </a:cubicBezTo>
                      <a:cubicBezTo>
                        <a:pt x="75" y="68"/>
                        <a:pt x="39" y="105"/>
                        <a:pt x="3" y="111"/>
                      </a:cubicBezTo>
                      <a:cubicBezTo>
                        <a:pt x="0" y="111"/>
                        <a:pt x="0" y="116"/>
                        <a:pt x="3" y="115"/>
                      </a:cubicBezTo>
                      <a:cubicBezTo>
                        <a:pt x="31" y="112"/>
                        <a:pt x="52" y="91"/>
                        <a:pt x="76" y="77"/>
                      </a:cubicBezTo>
                      <a:cubicBezTo>
                        <a:pt x="122" y="50"/>
                        <a:pt x="172" y="26"/>
                        <a:pt x="223" y="7"/>
                      </a:cubicBezTo>
                      <a:lnTo>
                        <a:pt x="223" y="8"/>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7" name="Google Shape;677;p30"/>
                <p:cNvSpPr/>
                <p:nvPr/>
              </p:nvSpPr>
              <p:spPr>
                <a:xfrm>
                  <a:off x="6488110" y="1905775"/>
                  <a:ext cx="87120" cy="40680"/>
                </a:xfrm>
                <a:custGeom>
                  <a:avLst/>
                  <a:gdLst/>
                  <a:ahLst/>
                  <a:cxnLst/>
                  <a:rect l="l" t="t" r="r" b="b"/>
                  <a:pathLst>
                    <a:path w="242" h="113" extrusionOk="0">
                      <a:moveTo>
                        <a:pt x="238" y="0"/>
                      </a:moveTo>
                      <a:cubicBezTo>
                        <a:pt x="158" y="31"/>
                        <a:pt x="74" y="59"/>
                        <a:pt x="2" y="108"/>
                      </a:cubicBezTo>
                      <a:cubicBezTo>
                        <a:pt x="-1" y="110"/>
                        <a:pt x="2" y="115"/>
                        <a:pt x="5" y="113"/>
                      </a:cubicBezTo>
                      <a:cubicBezTo>
                        <a:pt x="80" y="71"/>
                        <a:pt x="162" y="44"/>
                        <a:pt x="241" y="7"/>
                      </a:cubicBezTo>
                      <a:cubicBezTo>
                        <a:pt x="244" y="5"/>
                        <a:pt x="242" y="-1"/>
                        <a:pt x="2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8" name="Google Shape;678;p30"/>
                <p:cNvSpPr/>
                <p:nvPr/>
              </p:nvSpPr>
              <p:spPr>
                <a:xfrm>
                  <a:off x="6496750" y="1924495"/>
                  <a:ext cx="100080" cy="37080"/>
                </a:xfrm>
                <a:custGeom>
                  <a:avLst/>
                  <a:gdLst/>
                  <a:ahLst/>
                  <a:cxnLst/>
                  <a:rect l="l" t="t" r="r" b="b"/>
                  <a:pathLst>
                    <a:path w="278" h="103" extrusionOk="0">
                      <a:moveTo>
                        <a:pt x="272" y="0"/>
                      </a:moveTo>
                      <a:cubicBezTo>
                        <a:pt x="181" y="24"/>
                        <a:pt x="84" y="49"/>
                        <a:pt x="2" y="96"/>
                      </a:cubicBezTo>
                      <a:cubicBezTo>
                        <a:pt x="-2" y="99"/>
                        <a:pt x="1" y="105"/>
                        <a:pt x="6" y="103"/>
                      </a:cubicBezTo>
                      <a:cubicBezTo>
                        <a:pt x="93" y="63"/>
                        <a:pt x="188" y="47"/>
                        <a:pt x="276" y="9"/>
                      </a:cubicBezTo>
                      <a:cubicBezTo>
                        <a:pt x="281" y="7"/>
                        <a:pt x="277" y="-1"/>
                        <a:pt x="27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9" name="Google Shape;679;p30"/>
                <p:cNvSpPr/>
                <p:nvPr/>
              </p:nvSpPr>
              <p:spPr>
                <a:xfrm>
                  <a:off x="6472990" y="2602015"/>
                  <a:ext cx="29520" cy="69840"/>
                </a:xfrm>
                <a:custGeom>
                  <a:avLst/>
                  <a:gdLst/>
                  <a:ahLst/>
                  <a:cxnLst/>
                  <a:rect l="l" t="t" r="r" b="b"/>
                  <a:pathLst>
                    <a:path w="82" h="194" extrusionOk="0">
                      <a:moveTo>
                        <a:pt x="77" y="1"/>
                      </a:moveTo>
                      <a:cubicBezTo>
                        <a:pt x="34" y="56"/>
                        <a:pt x="13" y="122"/>
                        <a:pt x="0" y="189"/>
                      </a:cubicBezTo>
                      <a:cubicBezTo>
                        <a:pt x="-1" y="194"/>
                        <a:pt x="7" y="196"/>
                        <a:pt x="8" y="192"/>
                      </a:cubicBezTo>
                      <a:cubicBezTo>
                        <a:pt x="25" y="126"/>
                        <a:pt x="41" y="61"/>
                        <a:pt x="82" y="5"/>
                      </a:cubicBezTo>
                      <a:cubicBezTo>
                        <a:pt x="84" y="2"/>
                        <a:pt x="79" y="-1"/>
                        <a:pt x="77" y="1"/>
                      </a:cubicBezTo>
                      <a:close/>
                    </a:path>
                  </a:pathLst>
                </a:custGeom>
                <a:solidFill>
                  <a:schemeClr val="dk1"/>
                </a:solidFill>
                <a:ln>
                  <a:noFill/>
                </a:ln>
              </p:spPr>
              <p:txBody>
                <a:bodyPr spcFirstLastPara="1" wrap="square" lIns="90000" tIns="24825" rIns="90000" bIns="24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0" name="Google Shape;680;p30"/>
                <p:cNvSpPr/>
                <p:nvPr/>
              </p:nvSpPr>
              <p:spPr>
                <a:xfrm>
                  <a:off x="6466870" y="2635495"/>
                  <a:ext cx="10800" cy="29880"/>
                </a:xfrm>
                <a:custGeom>
                  <a:avLst/>
                  <a:gdLst/>
                  <a:ahLst/>
                  <a:cxnLst/>
                  <a:rect l="l" t="t" r="r" b="b"/>
                  <a:pathLst>
                    <a:path w="30" h="83" extrusionOk="0">
                      <a:moveTo>
                        <a:pt x="26" y="1"/>
                      </a:moveTo>
                      <a:cubicBezTo>
                        <a:pt x="16" y="27"/>
                        <a:pt x="9" y="54"/>
                        <a:pt x="1" y="80"/>
                      </a:cubicBezTo>
                      <a:cubicBezTo>
                        <a:pt x="0" y="83"/>
                        <a:pt x="4" y="84"/>
                        <a:pt x="5" y="81"/>
                      </a:cubicBezTo>
                      <a:cubicBezTo>
                        <a:pt x="15" y="55"/>
                        <a:pt x="20" y="28"/>
                        <a:pt x="30" y="3"/>
                      </a:cubicBezTo>
                      <a:cubicBezTo>
                        <a:pt x="31" y="0"/>
                        <a:pt x="28" y="-1"/>
                        <a:pt x="27" y="1"/>
                      </a:cubicBezTo>
                      <a:lnTo>
                        <a:pt x="26"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1" name="Google Shape;681;p30"/>
                <p:cNvSpPr/>
                <p:nvPr/>
              </p:nvSpPr>
              <p:spPr>
                <a:xfrm>
                  <a:off x="6306310" y="2299615"/>
                  <a:ext cx="201600" cy="294120"/>
                </a:xfrm>
                <a:custGeom>
                  <a:avLst/>
                  <a:gdLst/>
                  <a:ahLst/>
                  <a:cxnLst/>
                  <a:rect l="l" t="t" r="r" b="b"/>
                  <a:pathLst>
                    <a:path w="560" h="817" extrusionOk="0">
                      <a:moveTo>
                        <a:pt x="372" y="172"/>
                      </a:moveTo>
                      <a:cubicBezTo>
                        <a:pt x="430" y="114"/>
                        <a:pt x="495" y="63"/>
                        <a:pt x="559" y="10"/>
                      </a:cubicBezTo>
                      <a:cubicBezTo>
                        <a:pt x="564" y="5"/>
                        <a:pt x="558" y="-3"/>
                        <a:pt x="552" y="1"/>
                      </a:cubicBezTo>
                      <a:cubicBezTo>
                        <a:pt x="407" y="87"/>
                        <a:pt x="289" y="216"/>
                        <a:pt x="187" y="348"/>
                      </a:cubicBezTo>
                      <a:cubicBezTo>
                        <a:pt x="131" y="420"/>
                        <a:pt x="96" y="500"/>
                        <a:pt x="65" y="585"/>
                      </a:cubicBezTo>
                      <a:cubicBezTo>
                        <a:pt x="51" y="625"/>
                        <a:pt x="39" y="666"/>
                        <a:pt x="25" y="706"/>
                      </a:cubicBezTo>
                      <a:cubicBezTo>
                        <a:pt x="12" y="742"/>
                        <a:pt x="0" y="777"/>
                        <a:pt x="0" y="816"/>
                      </a:cubicBezTo>
                      <a:cubicBezTo>
                        <a:pt x="0" y="818"/>
                        <a:pt x="3" y="818"/>
                        <a:pt x="3" y="816"/>
                      </a:cubicBezTo>
                      <a:cubicBezTo>
                        <a:pt x="6" y="775"/>
                        <a:pt x="24" y="737"/>
                        <a:pt x="40" y="701"/>
                      </a:cubicBezTo>
                      <a:cubicBezTo>
                        <a:pt x="56" y="665"/>
                        <a:pt x="68" y="626"/>
                        <a:pt x="83" y="590"/>
                      </a:cubicBezTo>
                      <a:cubicBezTo>
                        <a:pt x="117" y="504"/>
                        <a:pt x="155" y="425"/>
                        <a:pt x="213" y="353"/>
                      </a:cubicBezTo>
                      <a:cubicBezTo>
                        <a:pt x="263" y="290"/>
                        <a:pt x="315" y="229"/>
                        <a:pt x="372" y="1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2" name="Google Shape;682;p30"/>
                <p:cNvSpPr/>
                <p:nvPr/>
              </p:nvSpPr>
              <p:spPr>
                <a:xfrm>
                  <a:off x="6439150" y="2303935"/>
                  <a:ext cx="84600" cy="74520"/>
                </a:xfrm>
                <a:custGeom>
                  <a:avLst/>
                  <a:gdLst/>
                  <a:ahLst/>
                  <a:cxnLst/>
                  <a:rect l="l" t="t" r="r" b="b"/>
                  <a:pathLst>
                    <a:path w="235" h="207" extrusionOk="0">
                      <a:moveTo>
                        <a:pt x="230" y="1"/>
                      </a:moveTo>
                      <a:cubicBezTo>
                        <a:pt x="146" y="59"/>
                        <a:pt x="68" y="126"/>
                        <a:pt x="1" y="203"/>
                      </a:cubicBezTo>
                      <a:cubicBezTo>
                        <a:pt x="-1" y="205"/>
                        <a:pt x="2" y="208"/>
                        <a:pt x="4" y="206"/>
                      </a:cubicBezTo>
                      <a:cubicBezTo>
                        <a:pt x="77" y="135"/>
                        <a:pt x="158" y="74"/>
                        <a:pt x="234" y="7"/>
                      </a:cubicBezTo>
                      <a:cubicBezTo>
                        <a:pt x="238" y="4"/>
                        <a:pt x="233" y="-2"/>
                        <a:pt x="230" y="1"/>
                      </a:cubicBezTo>
                      <a:close/>
                    </a:path>
                  </a:pathLst>
                </a:custGeom>
                <a:solidFill>
                  <a:schemeClr val="dk1"/>
                </a:solidFill>
                <a:ln>
                  <a:noFill/>
                </a:ln>
              </p:spPr>
              <p:txBody>
                <a:bodyPr spcFirstLastPara="1" wrap="square" lIns="90000" tIns="29500" rIns="90000" bIns="29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3" name="Google Shape;683;p30"/>
                <p:cNvSpPr/>
                <p:nvPr/>
              </p:nvSpPr>
              <p:spPr>
                <a:xfrm>
                  <a:off x="6409270" y="2370175"/>
                  <a:ext cx="54720" cy="50400"/>
                </a:xfrm>
                <a:custGeom>
                  <a:avLst/>
                  <a:gdLst/>
                  <a:ahLst/>
                  <a:cxnLst/>
                  <a:rect l="l" t="t" r="r" b="b"/>
                  <a:pathLst>
                    <a:path w="152" h="140" extrusionOk="0">
                      <a:moveTo>
                        <a:pt x="145" y="1"/>
                      </a:moveTo>
                      <a:cubicBezTo>
                        <a:pt x="95" y="45"/>
                        <a:pt x="39" y="81"/>
                        <a:pt x="1" y="137"/>
                      </a:cubicBezTo>
                      <a:cubicBezTo>
                        <a:pt x="-1" y="139"/>
                        <a:pt x="3" y="141"/>
                        <a:pt x="5" y="139"/>
                      </a:cubicBezTo>
                      <a:cubicBezTo>
                        <a:pt x="46" y="87"/>
                        <a:pt x="103" y="52"/>
                        <a:pt x="151" y="7"/>
                      </a:cubicBezTo>
                      <a:cubicBezTo>
                        <a:pt x="154" y="3"/>
                        <a:pt x="149" y="-1"/>
                        <a:pt x="145" y="1"/>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4" name="Google Shape;684;p30"/>
                <p:cNvSpPr/>
                <p:nvPr/>
              </p:nvSpPr>
              <p:spPr>
                <a:xfrm>
                  <a:off x="6424030" y="2374855"/>
                  <a:ext cx="47520" cy="39960"/>
                </a:xfrm>
                <a:custGeom>
                  <a:avLst/>
                  <a:gdLst/>
                  <a:ahLst/>
                  <a:cxnLst/>
                  <a:rect l="l" t="t" r="r" b="b"/>
                  <a:pathLst>
                    <a:path w="132" h="111" extrusionOk="0">
                      <a:moveTo>
                        <a:pt x="127" y="1"/>
                      </a:moveTo>
                      <a:cubicBezTo>
                        <a:pt x="82" y="33"/>
                        <a:pt x="39" y="66"/>
                        <a:pt x="1" y="107"/>
                      </a:cubicBezTo>
                      <a:cubicBezTo>
                        <a:pt x="-1" y="109"/>
                        <a:pt x="2" y="112"/>
                        <a:pt x="4" y="110"/>
                      </a:cubicBezTo>
                      <a:cubicBezTo>
                        <a:pt x="43" y="71"/>
                        <a:pt x="88" y="40"/>
                        <a:pt x="131" y="6"/>
                      </a:cubicBezTo>
                      <a:cubicBezTo>
                        <a:pt x="134" y="4"/>
                        <a:pt x="130" y="-1"/>
                        <a:pt x="127"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5" name="Google Shape;685;p30"/>
                <p:cNvSpPr/>
                <p:nvPr/>
              </p:nvSpPr>
              <p:spPr>
                <a:xfrm>
                  <a:off x="6354190" y="2451535"/>
                  <a:ext cx="75960" cy="131400"/>
                </a:xfrm>
                <a:custGeom>
                  <a:avLst/>
                  <a:gdLst/>
                  <a:ahLst/>
                  <a:cxnLst/>
                  <a:rect l="l" t="t" r="r" b="b"/>
                  <a:pathLst>
                    <a:path w="211" h="365" extrusionOk="0">
                      <a:moveTo>
                        <a:pt x="202" y="1"/>
                      </a:moveTo>
                      <a:cubicBezTo>
                        <a:pt x="109" y="101"/>
                        <a:pt x="12" y="222"/>
                        <a:pt x="0" y="363"/>
                      </a:cubicBezTo>
                      <a:cubicBezTo>
                        <a:pt x="-1" y="366"/>
                        <a:pt x="4" y="366"/>
                        <a:pt x="5" y="363"/>
                      </a:cubicBezTo>
                      <a:cubicBezTo>
                        <a:pt x="28" y="222"/>
                        <a:pt x="132" y="121"/>
                        <a:pt x="211" y="8"/>
                      </a:cubicBezTo>
                      <a:cubicBezTo>
                        <a:pt x="214" y="3"/>
                        <a:pt x="206" y="-3"/>
                        <a:pt x="202"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6" name="Google Shape;686;p30"/>
                <p:cNvSpPr/>
                <p:nvPr/>
              </p:nvSpPr>
              <p:spPr>
                <a:xfrm>
                  <a:off x="6394510" y="2466655"/>
                  <a:ext cx="36360" cy="59040"/>
                </a:xfrm>
                <a:custGeom>
                  <a:avLst/>
                  <a:gdLst/>
                  <a:ahLst/>
                  <a:cxnLst/>
                  <a:rect l="l" t="t" r="r" b="b"/>
                  <a:pathLst>
                    <a:path w="101" h="164" extrusionOk="0">
                      <a:moveTo>
                        <a:pt x="97" y="2"/>
                      </a:moveTo>
                      <a:cubicBezTo>
                        <a:pt x="55" y="48"/>
                        <a:pt x="28" y="104"/>
                        <a:pt x="1" y="160"/>
                      </a:cubicBezTo>
                      <a:cubicBezTo>
                        <a:pt x="0" y="163"/>
                        <a:pt x="4" y="166"/>
                        <a:pt x="6" y="162"/>
                      </a:cubicBezTo>
                      <a:cubicBezTo>
                        <a:pt x="35" y="108"/>
                        <a:pt x="61" y="52"/>
                        <a:pt x="101" y="5"/>
                      </a:cubicBezTo>
                      <a:cubicBezTo>
                        <a:pt x="103" y="3"/>
                        <a:pt x="99" y="-1"/>
                        <a:pt x="97" y="1"/>
                      </a:cubicBezTo>
                      <a:lnTo>
                        <a:pt x="97" y="2"/>
                      </a:ln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7" name="Google Shape;687;p30"/>
                <p:cNvSpPr/>
                <p:nvPr/>
              </p:nvSpPr>
              <p:spPr>
                <a:xfrm>
                  <a:off x="6355990" y="2454775"/>
                  <a:ext cx="45000" cy="76680"/>
                </a:xfrm>
                <a:custGeom>
                  <a:avLst/>
                  <a:gdLst/>
                  <a:ahLst/>
                  <a:cxnLst/>
                  <a:rect l="l" t="t" r="r" b="b"/>
                  <a:pathLst>
                    <a:path w="125" h="213" extrusionOk="0">
                      <a:moveTo>
                        <a:pt x="119" y="1"/>
                      </a:moveTo>
                      <a:cubicBezTo>
                        <a:pt x="69" y="64"/>
                        <a:pt x="30" y="135"/>
                        <a:pt x="0" y="210"/>
                      </a:cubicBezTo>
                      <a:cubicBezTo>
                        <a:pt x="-1" y="213"/>
                        <a:pt x="4" y="215"/>
                        <a:pt x="5" y="212"/>
                      </a:cubicBezTo>
                      <a:cubicBezTo>
                        <a:pt x="37" y="138"/>
                        <a:pt x="78" y="70"/>
                        <a:pt x="125" y="5"/>
                      </a:cubicBezTo>
                      <a:cubicBezTo>
                        <a:pt x="127" y="2"/>
                        <a:pt x="122" y="-2"/>
                        <a:pt x="119" y="1"/>
                      </a:cubicBezTo>
                      <a:close/>
                    </a:path>
                  </a:pathLst>
                </a:custGeom>
                <a:solidFill>
                  <a:schemeClr val="dk1"/>
                </a:solidFill>
                <a:ln>
                  <a:noFill/>
                </a:ln>
              </p:spPr>
              <p:txBody>
                <a:bodyPr spcFirstLastPara="1" wrap="square" lIns="90000" tIns="31675" rIns="90000" bIns="31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8" name="Google Shape;688;p30"/>
                <p:cNvSpPr/>
                <p:nvPr/>
              </p:nvSpPr>
              <p:spPr>
                <a:xfrm>
                  <a:off x="6360670" y="2435335"/>
                  <a:ext cx="43920" cy="59040"/>
                </a:xfrm>
                <a:custGeom>
                  <a:avLst/>
                  <a:gdLst/>
                  <a:ahLst/>
                  <a:cxnLst/>
                  <a:rect l="l" t="t" r="r" b="b"/>
                  <a:pathLst>
                    <a:path w="122" h="164" extrusionOk="0">
                      <a:moveTo>
                        <a:pt x="118" y="1"/>
                      </a:moveTo>
                      <a:cubicBezTo>
                        <a:pt x="73" y="50"/>
                        <a:pt x="31" y="101"/>
                        <a:pt x="1" y="161"/>
                      </a:cubicBezTo>
                      <a:cubicBezTo>
                        <a:pt x="0" y="163"/>
                        <a:pt x="3" y="165"/>
                        <a:pt x="4" y="163"/>
                      </a:cubicBezTo>
                      <a:cubicBezTo>
                        <a:pt x="36" y="105"/>
                        <a:pt x="79" y="55"/>
                        <a:pt x="122" y="5"/>
                      </a:cubicBezTo>
                      <a:cubicBezTo>
                        <a:pt x="124" y="2"/>
                        <a:pt x="120" y="-2"/>
                        <a:pt x="118" y="1"/>
                      </a:cubicBezTo>
                      <a:close/>
                    </a:path>
                  </a:pathLst>
                </a:custGeom>
                <a:solidFill>
                  <a:schemeClr val="dk1"/>
                </a:solidFill>
                <a:ln>
                  <a:noFill/>
                </a:ln>
              </p:spPr>
              <p:txBody>
                <a:bodyPr spcFirstLastPara="1" wrap="square" lIns="90000" tIns="14025" rIns="90000" bIns="14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9" name="Google Shape;689;p30"/>
                <p:cNvSpPr/>
                <p:nvPr/>
              </p:nvSpPr>
              <p:spPr>
                <a:xfrm>
                  <a:off x="6379750" y="2419495"/>
                  <a:ext cx="26640" cy="29520"/>
                </a:xfrm>
                <a:custGeom>
                  <a:avLst/>
                  <a:gdLst/>
                  <a:ahLst/>
                  <a:cxnLst/>
                  <a:rect l="l" t="t" r="r" b="b"/>
                  <a:pathLst>
                    <a:path w="74" h="82" extrusionOk="0">
                      <a:moveTo>
                        <a:pt x="71" y="1"/>
                      </a:moveTo>
                      <a:cubicBezTo>
                        <a:pt x="46" y="26"/>
                        <a:pt x="21" y="50"/>
                        <a:pt x="1" y="79"/>
                      </a:cubicBezTo>
                      <a:cubicBezTo>
                        <a:pt x="-1" y="81"/>
                        <a:pt x="3" y="83"/>
                        <a:pt x="5" y="81"/>
                      </a:cubicBezTo>
                      <a:cubicBezTo>
                        <a:pt x="25" y="53"/>
                        <a:pt x="50" y="29"/>
                        <a:pt x="74" y="4"/>
                      </a:cubicBezTo>
                      <a:cubicBezTo>
                        <a:pt x="76" y="2"/>
                        <a:pt x="73" y="-1"/>
                        <a:pt x="7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0" name="Google Shape;690;p30"/>
                <p:cNvSpPr/>
                <p:nvPr/>
              </p:nvSpPr>
              <p:spPr>
                <a:xfrm>
                  <a:off x="6413950" y="2269735"/>
                  <a:ext cx="117360" cy="91800"/>
                </a:xfrm>
                <a:custGeom>
                  <a:avLst/>
                  <a:gdLst/>
                  <a:ahLst/>
                  <a:cxnLst/>
                  <a:rect l="l" t="t" r="r" b="b"/>
                  <a:pathLst>
                    <a:path w="326" h="255" extrusionOk="0">
                      <a:moveTo>
                        <a:pt x="5" y="254"/>
                      </a:moveTo>
                      <a:cubicBezTo>
                        <a:pt x="104" y="160"/>
                        <a:pt x="210" y="78"/>
                        <a:pt x="325" y="5"/>
                      </a:cubicBezTo>
                      <a:cubicBezTo>
                        <a:pt x="328" y="3"/>
                        <a:pt x="325" y="-1"/>
                        <a:pt x="323" y="0"/>
                      </a:cubicBezTo>
                      <a:cubicBezTo>
                        <a:pt x="203" y="63"/>
                        <a:pt x="97" y="155"/>
                        <a:pt x="1" y="250"/>
                      </a:cubicBezTo>
                      <a:cubicBezTo>
                        <a:pt x="-2" y="252"/>
                        <a:pt x="2" y="257"/>
                        <a:pt x="5" y="2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1" name="Google Shape;691;p30"/>
                <p:cNvSpPr/>
                <p:nvPr/>
              </p:nvSpPr>
              <p:spPr>
                <a:xfrm>
                  <a:off x="6523750" y="2267215"/>
                  <a:ext cx="33120" cy="17280"/>
                </a:xfrm>
                <a:custGeom>
                  <a:avLst/>
                  <a:gdLst/>
                  <a:ahLst/>
                  <a:cxnLst/>
                  <a:rect l="l" t="t" r="r" b="b"/>
                  <a:pathLst>
                    <a:path w="92" h="48" extrusionOk="0">
                      <a:moveTo>
                        <a:pt x="3" y="48"/>
                      </a:moveTo>
                      <a:cubicBezTo>
                        <a:pt x="33" y="34"/>
                        <a:pt x="63" y="21"/>
                        <a:pt x="91" y="4"/>
                      </a:cubicBezTo>
                      <a:cubicBezTo>
                        <a:pt x="94" y="3"/>
                        <a:pt x="92" y="-1"/>
                        <a:pt x="89" y="0"/>
                      </a:cubicBezTo>
                      <a:cubicBezTo>
                        <a:pt x="60" y="15"/>
                        <a:pt x="30" y="29"/>
                        <a:pt x="1" y="44"/>
                      </a:cubicBezTo>
                      <a:cubicBezTo>
                        <a:pt x="-1" y="46"/>
                        <a:pt x="1" y="49"/>
                        <a:pt x="3"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2" name="Google Shape;692;p30"/>
                <p:cNvSpPr/>
                <p:nvPr/>
              </p:nvSpPr>
              <p:spPr>
                <a:xfrm>
                  <a:off x="6566950" y="2230135"/>
                  <a:ext cx="49320" cy="60480"/>
                </a:xfrm>
                <a:custGeom>
                  <a:avLst/>
                  <a:gdLst/>
                  <a:ahLst/>
                  <a:cxnLst/>
                  <a:rect l="l" t="t" r="r" b="b"/>
                  <a:pathLst>
                    <a:path w="137" h="168" extrusionOk="0">
                      <a:moveTo>
                        <a:pt x="2" y="168"/>
                      </a:moveTo>
                      <a:cubicBezTo>
                        <a:pt x="37" y="105"/>
                        <a:pt x="88" y="59"/>
                        <a:pt x="136" y="7"/>
                      </a:cubicBezTo>
                      <a:cubicBezTo>
                        <a:pt x="139" y="4"/>
                        <a:pt x="135" y="-1"/>
                        <a:pt x="131" y="1"/>
                      </a:cubicBezTo>
                      <a:cubicBezTo>
                        <a:pt x="70" y="34"/>
                        <a:pt x="27" y="105"/>
                        <a:pt x="0" y="167"/>
                      </a:cubicBezTo>
                      <a:cubicBezTo>
                        <a:pt x="0" y="168"/>
                        <a:pt x="2" y="169"/>
                        <a:pt x="2" y="168"/>
                      </a:cubicBezTo>
                      <a:close/>
                    </a:path>
                  </a:pathLst>
                </a:custGeom>
                <a:solidFill>
                  <a:schemeClr val="dk1"/>
                </a:solidFill>
                <a:ln>
                  <a:noFill/>
                </a:ln>
              </p:spPr>
              <p:txBody>
                <a:bodyPr spcFirstLastPara="1" wrap="square" lIns="90000" tIns="15475" rIns="90000" bIns="154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3" name="Google Shape;693;p30"/>
                <p:cNvSpPr/>
                <p:nvPr/>
              </p:nvSpPr>
              <p:spPr>
                <a:xfrm>
                  <a:off x="6905350" y="1786615"/>
                  <a:ext cx="100800" cy="12240"/>
                </a:xfrm>
                <a:custGeom>
                  <a:avLst/>
                  <a:gdLst/>
                  <a:ahLst/>
                  <a:cxnLst/>
                  <a:rect l="l" t="t" r="r" b="b"/>
                  <a:pathLst>
                    <a:path w="280" h="34" extrusionOk="0">
                      <a:moveTo>
                        <a:pt x="4" y="25"/>
                      </a:moveTo>
                      <a:cubicBezTo>
                        <a:pt x="95" y="34"/>
                        <a:pt x="182" y="9"/>
                        <a:pt x="273" y="34"/>
                      </a:cubicBezTo>
                      <a:cubicBezTo>
                        <a:pt x="279" y="35"/>
                        <a:pt x="283" y="27"/>
                        <a:pt x="278" y="24"/>
                      </a:cubicBezTo>
                      <a:cubicBezTo>
                        <a:pt x="192" y="-23"/>
                        <a:pt x="95" y="12"/>
                        <a:pt x="4" y="18"/>
                      </a:cubicBezTo>
                      <a:cubicBezTo>
                        <a:pt x="-1" y="18"/>
                        <a:pt x="-1" y="24"/>
                        <a:pt x="4"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4" name="Google Shape;694;p30"/>
                <p:cNvSpPr/>
                <p:nvPr/>
              </p:nvSpPr>
              <p:spPr>
                <a:xfrm>
                  <a:off x="6908950" y="1802815"/>
                  <a:ext cx="75960" cy="6120"/>
                </a:xfrm>
                <a:custGeom>
                  <a:avLst/>
                  <a:gdLst/>
                  <a:ahLst/>
                  <a:cxnLst/>
                  <a:rect l="l" t="t" r="r" b="b"/>
                  <a:pathLst>
                    <a:path w="211" h="17" extrusionOk="0">
                      <a:moveTo>
                        <a:pt x="4" y="9"/>
                      </a:moveTo>
                      <a:cubicBezTo>
                        <a:pt x="-2" y="10"/>
                        <a:pt x="1" y="17"/>
                        <a:pt x="6" y="17"/>
                      </a:cubicBezTo>
                      <a:cubicBezTo>
                        <a:pt x="73" y="7"/>
                        <a:pt x="140" y="11"/>
                        <a:pt x="208" y="14"/>
                      </a:cubicBezTo>
                      <a:cubicBezTo>
                        <a:pt x="212" y="14"/>
                        <a:pt x="212" y="8"/>
                        <a:pt x="208" y="8"/>
                      </a:cubicBezTo>
                      <a:cubicBezTo>
                        <a:pt x="140" y="3"/>
                        <a:pt x="7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5" name="Google Shape;695;p30"/>
                <p:cNvSpPr/>
                <p:nvPr/>
              </p:nvSpPr>
              <p:spPr>
                <a:xfrm>
                  <a:off x="6899950" y="1819375"/>
                  <a:ext cx="87840" cy="6120"/>
                </a:xfrm>
                <a:custGeom>
                  <a:avLst/>
                  <a:gdLst/>
                  <a:ahLst/>
                  <a:cxnLst/>
                  <a:rect l="l" t="t" r="r" b="b"/>
                  <a:pathLst>
                    <a:path w="244" h="17" extrusionOk="0">
                      <a:moveTo>
                        <a:pt x="4" y="13"/>
                      </a:moveTo>
                      <a:cubicBezTo>
                        <a:pt x="82" y="16"/>
                        <a:pt x="160" y="15"/>
                        <a:pt x="238" y="17"/>
                      </a:cubicBezTo>
                      <a:cubicBezTo>
                        <a:pt x="245" y="17"/>
                        <a:pt x="247" y="6"/>
                        <a:pt x="240" y="5"/>
                      </a:cubicBezTo>
                      <a:cubicBezTo>
                        <a:pt x="162" y="-6"/>
                        <a:pt x="82" y="4"/>
                        <a:pt x="4" y="5"/>
                      </a:cubicBezTo>
                      <a:cubicBezTo>
                        <a:pt x="-1" y="5"/>
                        <a:pt x="-1" y="12"/>
                        <a:pt x="4"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6" name="Google Shape;696;p30"/>
                <p:cNvSpPr/>
                <p:nvPr/>
              </p:nvSpPr>
              <p:spPr>
                <a:xfrm>
                  <a:off x="6903190" y="1842055"/>
                  <a:ext cx="79560" cy="7560"/>
                </a:xfrm>
                <a:custGeom>
                  <a:avLst/>
                  <a:gdLst/>
                  <a:ahLst/>
                  <a:cxnLst/>
                  <a:rect l="l" t="t" r="r" b="b"/>
                  <a:pathLst>
                    <a:path w="221" h="21" extrusionOk="0">
                      <a:moveTo>
                        <a:pt x="218" y="11"/>
                      </a:moveTo>
                      <a:cubicBezTo>
                        <a:pt x="148" y="-9"/>
                        <a:pt x="75" y="6"/>
                        <a:pt x="4" y="2"/>
                      </a:cubicBezTo>
                      <a:cubicBezTo>
                        <a:pt x="0" y="2"/>
                        <a:pt x="-2" y="10"/>
                        <a:pt x="3" y="10"/>
                      </a:cubicBezTo>
                      <a:cubicBezTo>
                        <a:pt x="74" y="22"/>
                        <a:pt x="146" y="12"/>
                        <a:pt x="217" y="21"/>
                      </a:cubicBezTo>
                      <a:cubicBezTo>
                        <a:pt x="223" y="21"/>
                        <a:pt x="223" y="12"/>
                        <a:pt x="218"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7" name="Google Shape;697;p30"/>
                <p:cNvSpPr/>
                <p:nvPr/>
              </p:nvSpPr>
              <p:spPr>
                <a:xfrm>
                  <a:off x="6892030" y="1859695"/>
                  <a:ext cx="86400" cy="10440"/>
                </a:xfrm>
                <a:custGeom>
                  <a:avLst/>
                  <a:gdLst/>
                  <a:ahLst/>
                  <a:cxnLst/>
                  <a:rect l="l" t="t" r="r" b="b"/>
                  <a:pathLst>
                    <a:path w="240" h="29" extrusionOk="0">
                      <a:moveTo>
                        <a:pt x="6" y="18"/>
                      </a:moveTo>
                      <a:cubicBezTo>
                        <a:pt x="83" y="9"/>
                        <a:pt x="160" y="10"/>
                        <a:pt x="236" y="29"/>
                      </a:cubicBezTo>
                      <a:cubicBezTo>
                        <a:pt x="241" y="31"/>
                        <a:pt x="243" y="23"/>
                        <a:pt x="238" y="21"/>
                      </a:cubicBezTo>
                      <a:cubicBezTo>
                        <a:pt x="162" y="1"/>
                        <a:pt x="82" y="-8"/>
                        <a:pt x="4" y="8"/>
                      </a:cubicBezTo>
                      <a:cubicBezTo>
                        <a:pt x="-1" y="9"/>
                        <a:pt x="0" y="18"/>
                        <a:pt x="6"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8" name="Google Shape;698;p30"/>
                <p:cNvSpPr/>
                <p:nvPr/>
              </p:nvSpPr>
              <p:spPr>
                <a:xfrm>
                  <a:off x="6889510" y="1891375"/>
                  <a:ext cx="78840" cy="10800"/>
                </a:xfrm>
                <a:custGeom>
                  <a:avLst/>
                  <a:gdLst/>
                  <a:ahLst/>
                  <a:cxnLst/>
                  <a:rect l="l" t="t" r="r" b="b"/>
                  <a:pathLst>
                    <a:path w="219" h="30" extrusionOk="0">
                      <a:moveTo>
                        <a:pt x="4" y="9"/>
                      </a:moveTo>
                      <a:cubicBezTo>
                        <a:pt x="74" y="15"/>
                        <a:pt x="144" y="23"/>
                        <a:pt x="214" y="30"/>
                      </a:cubicBezTo>
                      <a:cubicBezTo>
                        <a:pt x="220" y="31"/>
                        <a:pt x="221" y="22"/>
                        <a:pt x="216" y="20"/>
                      </a:cubicBezTo>
                      <a:cubicBezTo>
                        <a:pt x="147" y="3"/>
                        <a:pt x="75" y="-3"/>
                        <a:pt x="4" y="1"/>
                      </a:cubicBezTo>
                      <a:cubicBezTo>
                        <a:pt x="-1" y="2"/>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9" name="Google Shape;699;p30"/>
                <p:cNvSpPr/>
                <p:nvPr/>
              </p:nvSpPr>
              <p:spPr>
                <a:xfrm>
                  <a:off x="6919390" y="1884175"/>
                  <a:ext cx="34200" cy="7560"/>
                </a:xfrm>
                <a:custGeom>
                  <a:avLst/>
                  <a:gdLst/>
                  <a:ahLst/>
                  <a:cxnLst/>
                  <a:rect l="l" t="t" r="r" b="b"/>
                  <a:pathLst>
                    <a:path w="95" h="21" extrusionOk="0">
                      <a:moveTo>
                        <a:pt x="3" y="0"/>
                      </a:moveTo>
                      <a:cubicBezTo>
                        <a:pt x="-1" y="0"/>
                        <a:pt x="-1" y="6"/>
                        <a:pt x="3" y="6"/>
                      </a:cubicBezTo>
                      <a:cubicBezTo>
                        <a:pt x="34" y="7"/>
                        <a:pt x="63" y="12"/>
                        <a:pt x="92" y="21"/>
                      </a:cubicBezTo>
                      <a:cubicBezTo>
                        <a:pt x="96" y="22"/>
                        <a:pt x="97" y="16"/>
                        <a:pt x="94" y="15"/>
                      </a:cubicBezTo>
                      <a:cubicBezTo>
                        <a:pt x="65" y="3"/>
                        <a:pt x="34" y="0"/>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0" name="Google Shape;700;p30"/>
                <p:cNvSpPr/>
                <p:nvPr/>
              </p:nvSpPr>
              <p:spPr>
                <a:xfrm>
                  <a:off x="6948550" y="1882375"/>
                  <a:ext cx="16200" cy="3600"/>
                </a:xfrm>
                <a:custGeom>
                  <a:avLst/>
                  <a:gdLst/>
                  <a:ahLst/>
                  <a:cxnLst/>
                  <a:rect l="l" t="t" r="r" b="b"/>
                  <a:pathLst>
                    <a:path w="45" h="10" extrusionOk="0">
                      <a:moveTo>
                        <a:pt x="44" y="6"/>
                      </a:moveTo>
                      <a:cubicBezTo>
                        <a:pt x="30" y="2"/>
                        <a:pt x="16" y="2"/>
                        <a:pt x="3" y="0"/>
                      </a:cubicBezTo>
                      <a:cubicBezTo>
                        <a:pt x="0" y="0"/>
                        <a:pt x="0" y="4"/>
                        <a:pt x="3" y="5"/>
                      </a:cubicBezTo>
                      <a:cubicBezTo>
                        <a:pt x="16" y="6"/>
                        <a:pt x="29" y="7"/>
                        <a:pt x="42" y="10"/>
                      </a:cubicBezTo>
                      <a:cubicBezTo>
                        <a:pt x="45" y="11"/>
                        <a:pt x="46" y="7"/>
                        <a:pt x="44"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1" name="Google Shape;701;p30"/>
                <p:cNvSpPr/>
                <p:nvPr/>
              </p:nvSpPr>
              <p:spPr>
                <a:xfrm>
                  <a:off x="6889510" y="1919815"/>
                  <a:ext cx="82440" cy="21240"/>
                </a:xfrm>
                <a:custGeom>
                  <a:avLst/>
                  <a:gdLst/>
                  <a:ahLst/>
                  <a:cxnLst/>
                  <a:rect l="l" t="t" r="r" b="b"/>
                  <a:pathLst>
                    <a:path w="229" h="59" extrusionOk="0">
                      <a:moveTo>
                        <a:pt x="227" y="47"/>
                      </a:moveTo>
                      <a:cubicBezTo>
                        <a:pt x="192" y="27"/>
                        <a:pt x="154" y="19"/>
                        <a:pt x="114" y="12"/>
                      </a:cubicBezTo>
                      <a:cubicBezTo>
                        <a:pt x="79" y="6"/>
                        <a:pt x="42" y="9"/>
                        <a:pt x="7" y="0"/>
                      </a:cubicBezTo>
                      <a:cubicBezTo>
                        <a:pt x="2" y="-1"/>
                        <a:pt x="-2" y="6"/>
                        <a:pt x="3" y="9"/>
                      </a:cubicBezTo>
                      <a:cubicBezTo>
                        <a:pt x="27" y="23"/>
                        <a:pt x="58" y="20"/>
                        <a:pt x="84" y="24"/>
                      </a:cubicBezTo>
                      <a:cubicBezTo>
                        <a:pt x="130" y="31"/>
                        <a:pt x="178" y="41"/>
                        <a:pt x="222" y="59"/>
                      </a:cubicBezTo>
                      <a:cubicBezTo>
                        <a:pt x="228" y="61"/>
                        <a:pt x="232" y="51"/>
                        <a:pt x="227" y="4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2" name="Google Shape;702;p30"/>
                <p:cNvSpPr/>
                <p:nvPr/>
              </p:nvSpPr>
              <p:spPr>
                <a:xfrm>
                  <a:off x="6941710" y="1921615"/>
                  <a:ext cx="29520" cy="7920"/>
                </a:xfrm>
                <a:custGeom>
                  <a:avLst/>
                  <a:gdLst/>
                  <a:ahLst/>
                  <a:cxnLst/>
                  <a:rect l="l" t="t" r="r" b="b"/>
                  <a:pathLst>
                    <a:path w="82" h="22" extrusionOk="0">
                      <a:moveTo>
                        <a:pt x="79" y="22"/>
                      </a:moveTo>
                      <a:cubicBezTo>
                        <a:pt x="82" y="23"/>
                        <a:pt x="83" y="20"/>
                        <a:pt x="81" y="18"/>
                      </a:cubicBezTo>
                      <a:cubicBezTo>
                        <a:pt x="59" y="2"/>
                        <a:pt x="31" y="-1"/>
                        <a:pt x="3" y="0"/>
                      </a:cubicBezTo>
                      <a:cubicBezTo>
                        <a:pt x="-1" y="0"/>
                        <a:pt x="-1" y="7"/>
                        <a:pt x="3" y="7"/>
                      </a:cubicBezTo>
                      <a:cubicBezTo>
                        <a:pt x="29" y="9"/>
                        <a:pt x="56" y="10"/>
                        <a:pt x="79"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3" name="Google Shape;703;p30"/>
                <p:cNvSpPr/>
                <p:nvPr/>
              </p:nvSpPr>
              <p:spPr>
                <a:xfrm>
                  <a:off x="6872230" y="1967335"/>
                  <a:ext cx="83880" cy="16200"/>
                </a:xfrm>
                <a:custGeom>
                  <a:avLst/>
                  <a:gdLst/>
                  <a:ahLst/>
                  <a:cxnLst/>
                  <a:rect l="l" t="t" r="r" b="b"/>
                  <a:pathLst>
                    <a:path w="233" h="45" extrusionOk="0">
                      <a:moveTo>
                        <a:pt x="3" y="6"/>
                      </a:moveTo>
                      <a:cubicBezTo>
                        <a:pt x="78" y="16"/>
                        <a:pt x="152" y="30"/>
                        <a:pt x="226" y="45"/>
                      </a:cubicBezTo>
                      <a:cubicBezTo>
                        <a:pt x="233" y="46"/>
                        <a:pt x="236" y="37"/>
                        <a:pt x="229" y="34"/>
                      </a:cubicBezTo>
                      <a:cubicBezTo>
                        <a:pt x="157" y="10"/>
                        <a:pt x="80" y="4"/>
                        <a:pt x="4" y="0"/>
                      </a:cubicBezTo>
                      <a:cubicBezTo>
                        <a:pt x="0" y="0"/>
                        <a:pt x="0" y="5"/>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4" name="Google Shape;704;p30"/>
                <p:cNvSpPr/>
                <p:nvPr/>
              </p:nvSpPr>
              <p:spPr>
                <a:xfrm>
                  <a:off x="6892030" y="1958695"/>
                  <a:ext cx="38160" cy="9720"/>
                </a:xfrm>
                <a:custGeom>
                  <a:avLst/>
                  <a:gdLst/>
                  <a:ahLst/>
                  <a:cxnLst/>
                  <a:rect l="l" t="t" r="r" b="b"/>
                  <a:pathLst>
                    <a:path w="106" h="27" extrusionOk="0">
                      <a:moveTo>
                        <a:pt x="104" y="20"/>
                      </a:moveTo>
                      <a:cubicBezTo>
                        <a:pt x="72" y="8"/>
                        <a:pt x="38" y="1"/>
                        <a:pt x="4" y="0"/>
                      </a:cubicBezTo>
                      <a:cubicBezTo>
                        <a:pt x="-1" y="-1"/>
                        <a:pt x="0" y="6"/>
                        <a:pt x="4" y="7"/>
                      </a:cubicBezTo>
                      <a:cubicBezTo>
                        <a:pt x="38" y="9"/>
                        <a:pt x="70" y="18"/>
                        <a:pt x="102" y="27"/>
                      </a:cubicBezTo>
                      <a:cubicBezTo>
                        <a:pt x="106" y="28"/>
                        <a:pt x="108" y="22"/>
                        <a:pt x="104" y="2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5" name="Google Shape;705;p30"/>
                <p:cNvSpPr/>
                <p:nvPr/>
              </p:nvSpPr>
              <p:spPr>
                <a:xfrm>
                  <a:off x="6909670" y="1953655"/>
                  <a:ext cx="21600" cy="5760"/>
                </a:xfrm>
                <a:custGeom>
                  <a:avLst/>
                  <a:gdLst/>
                  <a:ahLst/>
                  <a:cxnLst/>
                  <a:rect l="l" t="t" r="r" b="b"/>
                  <a:pathLst>
                    <a:path w="60" h="16" extrusionOk="0">
                      <a:moveTo>
                        <a:pt x="59" y="11"/>
                      </a:moveTo>
                      <a:cubicBezTo>
                        <a:pt x="41" y="3"/>
                        <a:pt x="22" y="1"/>
                        <a:pt x="3" y="0"/>
                      </a:cubicBezTo>
                      <a:cubicBezTo>
                        <a:pt x="-1" y="-1"/>
                        <a:pt x="-1" y="5"/>
                        <a:pt x="3" y="5"/>
                      </a:cubicBezTo>
                      <a:cubicBezTo>
                        <a:pt x="21" y="7"/>
                        <a:pt x="39" y="10"/>
                        <a:pt x="57" y="16"/>
                      </a:cubicBezTo>
                      <a:cubicBezTo>
                        <a:pt x="60" y="17"/>
                        <a:pt x="62" y="12"/>
                        <a:pt x="59"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6" name="Google Shape;706;p30"/>
                <p:cNvSpPr/>
                <p:nvPr/>
              </p:nvSpPr>
              <p:spPr>
                <a:xfrm>
                  <a:off x="6868270" y="2026375"/>
                  <a:ext cx="95760" cy="25920"/>
                </a:xfrm>
                <a:custGeom>
                  <a:avLst/>
                  <a:gdLst/>
                  <a:ahLst/>
                  <a:cxnLst/>
                  <a:rect l="l" t="t" r="r" b="b"/>
                  <a:pathLst>
                    <a:path w="266" h="72" extrusionOk="0">
                      <a:moveTo>
                        <a:pt x="3" y="8"/>
                      </a:moveTo>
                      <a:cubicBezTo>
                        <a:pt x="91" y="22"/>
                        <a:pt x="172" y="56"/>
                        <a:pt x="259" y="72"/>
                      </a:cubicBezTo>
                      <a:cubicBezTo>
                        <a:pt x="265" y="73"/>
                        <a:pt x="270" y="65"/>
                        <a:pt x="264" y="61"/>
                      </a:cubicBezTo>
                      <a:cubicBezTo>
                        <a:pt x="187" y="20"/>
                        <a:pt x="90" y="3"/>
                        <a:pt x="4" y="0"/>
                      </a:cubicBezTo>
                      <a:cubicBezTo>
                        <a:pt x="0" y="0"/>
                        <a:pt x="-2"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7" name="Google Shape;707;p30"/>
                <p:cNvSpPr/>
                <p:nvPr/>
              </p:nvSpPr>
              <p:spPr>
                <a:xfrm>
                  <a:off x="6885190" y="2018815"/>
                  <a:ext cx="45000" cy="11520"/>
                </a:xfrm>
                <a:custGeom>
                  <a:avLst/>
                  <a:gdLst/>
                  <a:ahLst/>
                  <a:cxnLst/>
                  <a:rect l="l" t="t" r="r" b="b"/>
                  <a:pathLst>
                    <a:path w="125" h="32" extrusionOk="0">
                      <a:moveTo>
                        <a:pt x="3" y="6"/>
                      </a:moveTo>
                      <a:cubicBezTo>
                        <a:pt x="43" y="9"/>
                        <a:pt x="82" y="21"/>
                        <a:pt x="121" y="32"/>
                      </a:cubicBezTo>
                      <a:cubicBezTo>
                        <a:pt x="125" y="33"/>
                        <a:pt x="127" y="27"/>
                        <a:pt x="123" y="25"/>
                      </a:cubicBezTo>
                      <a:cubicBezTo>
                        <a:pt x="84" y="10"/>
                        <a:pt x="44" y="1"/>
                        <a:pt x="3" y="0"/>
                      </a:cubicBezTo>
                      <a:cubicBezTo>
                        <a:pt x="-1" y="0"/>
                        <a:pt x="-1" y="6"/>
                        <a:pt x="3" y="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8" name="Google Shape;708;p30"/>
                <p:cNvSpPr/>
                <p:nvPr/>
              </p:nvSpPr>
              <p:spPr>
                <a:xfrm>
                  <a:off x="6892390" y="2008375"/>
                  <a:ext cx="29520" cy="6480"/>
                </a:xfrm>
                <a:custGeom>
                  <a:avLst/>
                  <a:gdLst/>
                  <a:ahLst/>
                  <a:cxnLst/>
                  <a:rect l="l" t="t" r="r" b="b"/>
                  <a:pathLst>
                    <a:path w="82" h="18" extrusionOk="0">
                      <a:moveTo>
                        <a:pt x="79" y="18"/>
                      </a:moveTo>
                      <a:cubicBezTo>
                        <a:pt x="82" y="18"/>
                        <a:pt x="83" y="14"/>
                        <a:pt x="81" y="13"/>
                      </a:cubicBezTo>
                      <a:cubicBezTo>
                        <a:pt x="55" y="7"/>
                        <a:pt x="29" y="5"/>
                        <a:pt x="4" y="0"/>
                      </a:cubicBezTo>
                      <a:cubicBezTo>
                        <a:pt x="0" y="-1"/>
                        <a:pt x="-1" y="4"/>
                        <a:pt x="2" y="5"/>
                      </a:cubicBezTo>
                      <a:cubicBezTo>
                        <a:pt x="28" y="11"/>
                        <a:pt x="54" y="14"/>
                        <a:pt x="79"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9" name="Google Shape;709;p30"/>
                <p:cNvSpPr/>
                <p:nvPr/>
              </p:nvSpPr>
              <p:spPr>
                <a:xfrm>
                  <a:off x="6894190" y="1997575"/>
                  <a:ext cx="76320" cy="20160"/>
                </a:xfrm>
                <a:custGeom>
                  <a:avLst/>
                  <a:gdLst/>
                  <a:ahLst/>
                  <a:cxnLst/>
                  <a:rect l="l" t="t" r="r" b="b"/>
                  <a:pathLst>
                    <a:path w="212" h="56" extrusionOk="0">
                      <a:moveTo>
                        <a:pt x="3" y="1"/>
                      </a:moveTo>
                      <a:cubicBezTo>
                        <a:pt x="0" y="1"/>
                        <a:pt x="0" y="6"/>
                        <a:pt x="3" y="6"/>
                      </a:cubicBezTo>
                      <a:cubicBezTo>
                        <a:pt x="75" y="2"/>
                        <a:pt x="141" y="36"/>
                        <a:pt x="208" y="56"/>
                      </a:cubicBezTo>
                      <a:cubicBezTo>
                        <a:pt x="211" y="57"/>
                        <a:pt x="214" y="52"/>
                        <a:pt x="210" y="50"/>
                      </a:cubicBezTo>
                      <a:cubicBezTo>
                        <a:pt x="144" y="22"/>
                        <a:pt x="76" y="-7"/>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0" name="Google Shape;710;p30"/>
                <p:cNvSpPr/>
                <p:nvPr/>
              </p:nvSpPr>
              <p:spPr>
                <a:xfrm>
                  <a:off x="6853510" y="2074975"/>
                  <a:ext cx="79200" cy="11520"/>
                </a:xfrm>
                <a:custGeom>
                  <a:avLst/>
                  <a:gdLst/>
                  <a:ahLst/>
                  <a:cxnLst/>
                  <a:rect l="l" t="t" r="r" b="b"/>
                  <a:pathLst>
                    <a:path w="220" h="32" extrusionOk="0">
                      <a:moveTo>
                        <a:pt x="5" y="9"/>
                      </a:moveTo>
                      <a:cubicBezTo>
                        <a:pt x="75" y="15"/>
                        <a:pt x="145" y="25"/>
                        <a:pt x="215" y="32"/>
                      </a:cubicBezTo>
                      <a:cubicBezTo>
                        <a:pt x="221" y="32"/>
                        <a:pt x="223" y="23"/>
                        <a:pt x="217" y="21"/>
                      </a:cubicBezTo>
                      <a:cubicBezTo>
                        <a:pt x="147" y="7"/>
                        <a:pt x="76" y="2"/>
                        <a:pt x="5" y="0"/>
                      </a:cubicBezTo>
                      <a:cubicBezTo>
                        <a:pt x="-1" y="0"/>
                        <a:pt x="-1" y="9"/>
                        <a:pt x="5"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1" name="Google Shape;711;p30"/>
                <p:cNvSpPr/>
                <p:nvPr/>
              </p:nvSpPr>
              <p:spPr>
                <a:xfrm>
                  <a:off x="6884110" y="2063815"/>
                  <a:ext cx="42480" cy="7920"/>
                </a:xfrm>
                <a:custGeom>
                  <a:avLst/>
                  <a:gdLst/>
                  <a:ahLst/>
                  <a:cxnLst/>
                  <a:rect l="l" t="t" r="r" b="b"/>
                  <a:pathLst>
                    <a:path w="118" h="22" extrusionOk="0">
                      <a:moveTo>
                        <a:pt x="4" y="9"/>
                      </a:moveTo>
                      <a:cubicBezTo>
                        <a:pt x="41" y="10"/>
                        <a:pt x="77" y="17"/>
                        <a:pt x="114" y="22"/>
                      </a:cubicBezTo>
                      <a:cubicBezTo>
                        <a:pt x="119" y="22"/>
                        <a:pt x="120" y="14"/>
                        <a:pt x="115" y="13"/>
                      </a:cubicBezTo>
                      <a:cubicBezTo>
                        <a:pt x="78" y="4"/>
                        <a:pt x="42" y="0"/>
                        <a:pt x="4" y="0"/>
                      </a:cubicBezTo>
                      <a:cubicBezTo>
                        <a:pt x="-1" y="0"/>
                        <a:pt x="-1" y="8"/>
                        <a:pt x="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2" name="Google Shape;712;p30"/>
                <p:cNvSpPr/>
                <p:nvPr/>
              </p:nvSpPr>
              <p:spPr>
                <a:xfrm>
                  <a:off x="6909310" y="2055895"/>
                  <a:ext cx="13680" cy="3600"/>
                </a:xfrm>
                <a:custGeom>
                  <a:avLst/>
                  <a:gdLst/>
                  <a:ahLst/>
                  <a:cxnLst/>
                  <a:rect l="l" t="t" r="r" b="b"/>
                  <a:pathLst>
                    <a:path w="38" h="10" extrusionOk="0">
                      <a:moveTo>
                        <a:pt x="37" y="10"/>
                      </a:moveTo>
                      <a:cubicBezTo>
                        <a:pt x="39" y="11"/>
                        <a:pt x="40" y="6"/>
                        <a:pt x="37" y="6"/>
                      </a:cubicBezTo>
                      <a:cubicBezTo>
                        <a:pt x="26" y="4"/>
                        <a:pt x="15" y="1"/>
                        <a:pt x="4" y="0"/>
                      </a:cubicBezTo>
                      <a:cubicBezTo>
                        <a:pt x="0" y="-1"/>
                        <a:pt x="-1" y="5"/>
                        <a:pt x="3" y="6"/>
                      </a:cubicBezTo>
                      <a:cubicBezTo>
                        <a:pt x="14" y="7"/>
                        <a:pt x="25" y="9"/>
                        <a:pt x="37"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3" name="Google Shape;713;p30"/>
                <p:cNvSpPr/>
                <p:nvPr/>
              </p:nvSpPr>
              <p:spPr>
                <a:xfrm>
                  <a:off x="6844870" y="2112775"/>
                  <a:ext cx="91080" cy="26280"/>
                </a:xfrm>
                <a:custGeom>
                  <a:avLst/>
                  <a:gdLst/>
                  <a:ahLst/>
                  <a:cxnLst/>
                  <a:rect l="l" t="t" r="r" b="b"/>
                  <a:pathLst>
                    <a:path w="253" h="73" extrusionOk="0">
                      <a:moveTo>
                        <a:pt x="6" y="23"/>
                      </a:moveTo>
                      <a:cubicBezTo>
                        <a:pt x="91" y="8"/>
                        <a:pt x="165" y="48"/>
                        <a:pt x="245" y="73"/>
                      </a:cubicBezTo>
                      <a:cubicBezTo>
                        <a:pt x="252" y="75"/>
                        <a:pt x="256" y="65"/>
                        <a:pt x="250" y="61"/>
                      </a:cubicBezTo>
                      <a:cubicBezTo>
                        <a:pt x="210" y="36"/>
                        <a:pt x="164" y="21"/>
                        <a:pt x="118" y="10"/>
                      </a:cubicBezTo>
                      <a:cubicBezTo>
                        <a:pt x="86" y="2"/>
                        <a:pt x="29" y="-10"/>
                        <a:pt x="2" y="16"/>
                      </a:cubicBezTo>
                      <a:cubicBezTo>
                        <a:pt x="-2" y="19"/>
                        <a:pt x="2" y="24"/>
                        <a:pt x="6" y="2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4" name="Google Shape;714;p30"/>
                <p:cNvSpPr/>
                <p:nvPr/>
              </p:nvSpPr>
              <p:spPr>
                <a:xfrm>
                  <a:off x="6877990" y="2106655"/>
                  <a:ext cx="34560" cy="12600"/>
                </a:xfrm>
                <a:custGeom>
                  <a:avLst/>
                  <a:gdLst/>
                  <a:ahLst/>
                  <a:cxnLst/>
                  <a:rect l="l" t="t" r="r" b="b"/>
                  <a:pathLst>
                    <a:path w="96" h="35" extrusionOk="0">
                      <a:moveTo>
                        <a:pt x="3" y="0"/>
                      </a:moveTo>
                      <a:cubicBezTo>
                        <a:pt x="0" y="0"/>
                        <a:pt x="-1" y="4"/>
                        <a:pt x="2" y="5"/>
                      </a:cubicBezTo>
                      <a:cubicBezTo>
                        <a:pt x="32" y="15"/>
                        <a:pt x="62" y="25"/>
                        <a:pt x="92" y="35"/>
                      </a:cubicBezTo>
                      <a:cubicBezTo>
                        <a:pt x="96" y="37"/>
                        <a:pt x="98" y="30"/>
                        <a:pt x="93" y="29"/>
                      </a:cubicBezTo>
                      <a:cubicBezTo>
                        <a:pt x="64" y="18"/>
                        <a:pt x="35" y="6"/>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5" name="Google Shape;715;p30"/>
                <p:cNvSpPr/>
                <p:nvPr/>
              </p:nvSpPr>
              <p:spPr>
                <a:xfrm>
                  <a:off x="6903550" y="2104135"/>
                  <a:ext cx="26640" cy="7560"/>
                </a:xfrm>
                <a:custGeom>
                  <a:avLst/>
                  <a:gdLst/>
                  <a:ahLst/>
                  <a:cxnLst/>
                  <a:rect l="l" t="t" r="r" b="b"/>
                  <a:pathLst>
                    <a:path w="74" h="21" extrusionOk="0">
                      <a:moveTo>
                        <a:pt x="73" y="14"/>
                      </a:moveTo>
                      <a:cubicBezTo>
                        <a:pt x="51" y="4"/>
                        <a:pt x="28" y="2"/>
                        <a:pt x="5" y="0"/>
                      </a:cubicBezTo>
                      <a:cubicBezTo>
                        <a:pt x="-1" y="-1"/>
                        <a:pt x="-1" y="8"/>
                        <a:pt x="5" y="9"/>
                      </a:cubicBezTo>
                      <a:cubicBezTo>
                        <a:pt x="27" y="10"/>
                        <a:pt x="49" y="13"/>
                        <a:pt x="70" y="21"/>
                      </a:cubicBezTo>
                      <a:cubicBezTo>
                        <a:pt x="74" y="22"/>
                        <a:pt x="77" y="16"/>
                        <a:pt x="73"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6" name="Google Shape;716;p30"/>
                <p:cNvSpPr/>
                <p:nvPr/>
              </p:nvSpPr>
              <p:spPr>
                <a:xfrm>
                  <a:off x="6852430" y="2150575"/>
                  <a:ext cx="72720" cy="17640"/>
                </a:xfrm>
                <a:custGeom>
                  <a:avLst/>
                  <a:gdLst/>
                  <a:ahLst/>
                  <a:cxnLst/>
                  <a:rect l="l" t="t" r="r" b="b"/>
                  <a:pathLst>
                    <a:path w="202" h="49" extrusionOk="0">
                      <a:moveTo>
                        <a:pt x="6" y="15"/>
                      </a:moveTo>
                      <a:cubicBezTo>
                        <a:pt x="69" y="21"/>
                        <a:pt x="131" y="37"/>
                        <a:pt x="193" y="49"/>
                      </a:cubicBezTo>
                      <a:cubicBezTo>
                        <a:pt x="202" y="51"/>
                        <a:pt x="206" y="38"/>
                        <a:pt x="197" y="35"/>
                      </a:cubicBezTo>
                      <a:cubicBezTo>
                        <a:pt x="142" y="13"/>
                        <a:pt x="66" y="-5"/>
                        <a:pt x="6" y="2"/>
                      </a:cubicBezTo>
                      <a:cubicBezTo>
                        <a:pt x="-1" y="3"/>
                        <a:pt x="-2" y="14"/>
                        <a:pt x="6"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7" name="Google Shape;717;p30"/>
                <p:cNvSpPr/>
                <p:nvPr/>
              </p:nvSpPr>
              <p:spPr>
                <a:xfrm>
                  <a:off x="6859990" y="2144455"/>
                  <a:ext cx="55800" cy="9360"/>
                </a:xfrm>
                <a:custGeom>
                  <a:avLst/>
                  <a:gdLst/>
                  <a:ahLst/>
                  <a:cxnLst/>
                  <a:rect l="l" t="t" r="r" b="b"/>
                  <a:pathLst>
                    <a:path w="155" h="26" extrusionOk="0">
                      <a:moveTo>
                        <a:pt x="151" y="26"/>
                      </a:moveTo>
                      <a:cubicBezTo>
                        <a:pt x="155" y="27"/>
                        <a:pt x="157" y="20"/>
                        <a:pt x="152" y="19"/>
                      </a:cubicBezTo>
                      <a:cubicBezTo>
                        <a:pt x="103" y="10"/>
                        <a:pt x="53" y="2"/>
                        <a:pt x="3" y="0"/>
                      </a:cubicBezTo>
                      <a:cubicBezTo>
                        <a:pt x="0" y="0"/>
                        <a:pt x="0" y="4"/>
                        <a:pt x="3" y="5"/>
                      </a:cubicBezTo>
                      <a:cubicBezTo>
                        <a:pt x="52" y="11"/>
                        <a:pt x="102" y="17"/>
                        <a:pt x="151" y="2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8" name="Google Shape;718;p30"/>
                <p:cNvSpPr/>
                <p:nvPr/>
              </p:nvSpPr>
              <p:spPr>
                <a:xfrm>
                  <a:off x="6842350" y="2176855"/>
                  <a:ext cx="75600" cy="7560"/>
                </a:xfrm>
                <a:custGeom>
                  <a:avLst/>
                  <a:gdLst/>
                  <a:ahLst/>
                  <a:cxnLst/>
                  <a:rect l="l" t="t" r="r" b="b"/>
                  <a:pathLst>
                    <a:path w="210" h="21" extrusionOk="0">
                      <a:moveTo>
                        <a:pt x="73" y="11"/>
                      </a:moveTo>
                      <a:cubicBezTo>
                        <a:pt x="117" y="14"/>
                        <a:pt x="162" y="19"/>
                        <a:pt x="206" y="21"/>
                      </a:cubicBezTo>
                      <a:cubicBezTo>
                        <a:pt x="211" y="21"/>
                        <a:pt x="212" y="13"/>
                        <a:pt x="207" y="13"/>
                      </a:cubicBezTo>
                      <a:cubicBezTo>
                        <a:pt x="172" y="7"/>
                        <a:pt x="136" y="4"/>
                        <a:pt x="100" y="2"/>
                      </a:cubicBezTo>
                      <a:cubicBezTo>
                        <a:pt x="69" y="1"/>
                        <a:pt x="33" y="8"/>
                        <a:pt x="3" y="0"/>
                      </a:cubicBezTo>
                      <a:cubicBezTo>
                        <a:pt x="1" y="-1"/>
                        <a:pt x="-1" y="3"/>
                        <a:pt x="1" y="4"/>
                      </a:cubicBezTo>
                      <a:cubicBezTo>
                        <a:pt x="22" y="15"/>
                        <a:pt x="50" y="10"/>
                        <a:pt x="73"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9" name="Google Shape;719;p30"/>
                <p:cNvSpPr/>
                <p:nvPr/>
              </p:nvSpPr>
              <p:spPr>
                <a:xfrm>
                  <a:off x="6862870" y="2183695"/>
                  <a:ext cx="9720" cy="2160"/>
                </a:xfrm>
                <a:custGeom>
                  <a:avLst/>
                  <a:gdLst/>
                  <a:ahLst/>
                  <a:cxnLst/>
                  <a:rect l="l" t="t" r="r" b="b"/>
                  <a:pathLst>
                    <a:path w="27" h="6" extrusionOk="0">
                      <a:moveTo>
                        <a:pt x="27" y="5"/>
                      </a:moveTo>
                      <a:cubicBezTo>
                        <a:pt x="28" y="4"/>
                        <a:pt x="28" y="2"/>
                        <a:pt x="27" y="2"/>
                      </a:cubicBezTo>
                      <a:cubicBezTo>
                        <a:pt x="19" y="0"/>
                        <a:pt x="11" y="1"/>
                        <a:pt x="3" y="0"/>
                      </a:cubicBezTo>
                      <a:cubicBezTo>
                        <a:pt x="1" y="-1"/>
                        <a:pt x="0" y="2"/>
                        <a:pt x="2" y="3"/>
                      </a:cubicBezTo>
                      <a:cubicBezTo>
                        <a:pt x="10" y="5"/>
                        <a:pt x="19" y="7"/>
                        <a:pt x="27"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0" name="Google Shape;720;p30"/>
                <p:cNvSpPr/>
                <p:nvPr/>
              </p:nvSpPr>
              <p:spPr>
                <a:xfrm>
                  <a:off x="6868990" y="2188015"/>
                  <a:ext cx="63720" cy="7920"/>
                </a:xfrm>
                <a:custGeom>
                  <a:avLst/>
                  <a:gdLst/>
                  <a:ahLst/>
                  <a:cxnLst/>
                  <a:rect l="l" t="t" r="r" b="b"/>
                  <a:pathLst>
                    <a:path w="177" h="22" extrusionOk="0">
                      <a:moveTo>
                        <a:pt x="3" y="8"/>
                      </a:moveTo>
                      <a:cubicBezTo>
                        <a:pt x="58" y="20"/>
                        <a:pt x="116" y="19"/>
                        <a:pt x="172" y="22"/>
                      </a:cubicBezTo>
                      <a:cubicBezTo>
                        <a:pt x="179" y="22"/>
                        <a:pt x="179" y="13"/>
                        <a:pt x="172" y="12"/>
                      </a:cubicBezTo>
                      <a:cubicBezTo>
                        <a:pt x="116" y="4"/>
                        <a:pt x="60" y="5"/>
                        <a:pt x="4" y="0"/>
                      </a:cubicBezTo>
                      <a:cubicBezTo>
                        <a:pt x="0" y="0"/>
                        <a:pt x="-1" y="7"/>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1" name="Google Shape;721;p30"/>
                <p:cNvSpPr/>
                <p:nvPr/>
              </p:nvSpPr>
              <p:spPr>
                <a:xfrm>
                  <a:off x="6830470" y="2224015"/>
                  <a:ext cx="69840" cy="11880"/>
                </a:xfrm>
                <a:custGeom>
                  <a:avLst/>
                  <a:gdLst/>
                  <a:ahLst/>
                  <a:cxnLst/>
                  <a:rect l="l" t="t" r="r" b="b"/>
                  <a:pathLst>
                    <a:path w="194" h="33" extrusionOk="0">
                      <a:moveTo>
                        <a:pt x="66" y="18"/>
                      </a:moveTo>
                      <a:cubicBezTo>
                        <a:pt x="107" y="19"/>
                        <a:pt x="147" y="21"/>
                        <a:pt x="186" y="33"/>
                      </a:cubicBezTo>
                      <a:cubicBezTo>
                        <a:pt x="193" y="34"/>
                        <a:pt x="197" y="25"/>
                        <a:pt x="191" y="22"/>
                      </a:cubicBezTo>
                      <a:cubicBezTo>
                        <a:pt x="158" y="8"/>
                        <a:pt x="126" y="3"/>
                        <a:pt x="90" y="2"/>
                      </a:cubicBezTo>
                      <a:cubicBezTo>
                        <a:pt x="70" y="1"/>
                        <a:pt x="49" y="2"/>
                        <a:pt x="29" y="1"/>
                      </a:cubicBezTo>
                      <a:cubicBezTo>
                        <a:pt x="20" y="1"/>
                        <a:pt x="10" y="-2"/>
                        <a:pt x="2" y="1"/>
                      </a:cubicBezTo>
                      <a:cubicBezTo>
                        <a:pt x="0" y="3"/>
                        <a:pt x="0" y="6"/>
                        <a:pt x="1" y="8"/>
                      </a:cubicBezTo>
                      <a:cubicBezTo>
                        <a:pt x="13" y="20"/>
                        <a:pt x="51" y="17"/>
                        <a:pt x="66"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2" name="Google Shape;722;p30"/>
                <p:cNvSpPr/>
                <p:nvPr/>
              </p:nvSpPr>
              <p:spPr>
                <a:xfrm>
                  <a:off x="6851710" y="2241295"/>
                  <a:ext cx="52920" cy="11880"/>
                </a:xfrm>
                <a:custGeom>
                  <a:avLst/>
                  <a:gdLst/>
                  <a:ahLst/>
                  <a:cxnLst/>
                  <a:rect l="l" t="t" r="r" b="b"/>
                  <a:pathLst>
                    <a:path w="147" h="33" extrusionOk="0">
                      <a:moveTo>
                        <a:pt x="145" y="25"/>
                      </a:moveTo>
                      <a:cubicBezTo>
                        <a:pt x="99" y="10"/>
                        <a:pt x="52" y="-2"/>
                        <a:pt x="4" y="1"/>
                      </a:cubicBezTo>
                      <a:cubicBezTo>
                        <a:pt x="-1" y="1"/>
                        <a:pt x="-1" y="8"/>
                        <a:pt x="4" y="9"/>
                      </a:cubicBezTo>
                      <a:cubicBezTo>
                        <a:pt x="51" y="13"/>
                        <a:pt x="97" y="19"/>
                        <a:pt x="142" y="33"/>
                      </a:cubicBezTo>
                      <a:cubicBezTo>
                        <a:pt x="148" y="34"/>
                        <a:pt x="150" y="26"/>
                        <a:pt x="145"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3" name="Google Shape;723;p30"/>
                <p:cNvSpPr/>
                <p:nvPr/>
              </p:nvSpPr>
              <p:spPr>
                <a:xfrm>
                  <a:off x="6854590" y="2263255"/>
                  <a:ext cx="24480" cy="3240"/>
                </a:xfrm>
                <a:custGeom>
                  <a:avLst/>
                  <a:gdLst/>
                  <a:ahLst/>
                  <a:cxnLst/>
                  <a:rect l="l" t="t" r="r" b="b"/>
                  <a:pathLst>
                    <a:path w="68" h="9" extrusionOk="0">
                      <a:moveTo>
                        <a:pt x="66" y="0"/>
                      </a:moveTo>
                      <a:cubicBezTo>
                        <a:pt x="45" y="-1"/>
                        <a:pt x="24" y="1"/>
                        <a:pt x="3" y="3"/>
                      </a:cubicBezTo>
                      <a:cubicBezTo>
                        <a:pt x="-1" y="3"/>
                        <a:pt x="-1" y="10"/>
                        <a:pt x="3" y="9"/>
                      </a:cubicBezTo>
                      <a:cubicBezTo>
                        <a:pt x="24" y="7"/>
                        <a:pt x="45" y="6"/>
                        <a:pt x="66" y="5"/>
                      </a:cubicBezTo>
                      <a:cubicBezTo>
                        <a:pt x="69" y="5"/>
                        <a:pt x="69" y="0"/>
                        <a:pt x="6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4" name="Google Shape;724;p30"/>
                <p:cNvSpPr/>
                <p:nvPr/>
              </p:nvSpPr>
              <p:spPr>
                <a:xfrm>
                  <a:off x="7524550" y="1943935"/>
                  <a:ext cx="11520" cy="60840"/>
                </a:xfrm>
                <a:custGeom>
                  <a:avLst/>
                  <a:gdLst/>
                  <a:ahLst/>
                  <a:cxnLst/>
                  <a:rect l="l" t="t" r="r" b="b"/>
                  <a:pathLst>
                    <a:path w="32" h="169" extrusionOk="0">
                      <a:moveTo>
                        <a:pt x="12" y="165"/>
                      </a:moveTo>
                      <a:cubicBezTo>
                        <a:pt x="34" y="113"/>
                        <a:pt x="35" y="59"/>
                        <a:pt x="31" y="4"/>
                      </a:cubicBezTo>
                      <a:cubicBezTo>
                        <a:pt x="30" y="0"/>
                        <a:pt x="23" y="-2"/>
                        <a:pt x="23" y="3"/>
                      </a:cubicBezTo>
                      <a:cubicBezTo>
                        <a:pt x="16" y="56"/>
                        <a:pt x="10" y="109"/>
                        <a:pt x="1" y="162"/>
                      </a:cubicBezTo>
                      <a:cubicBezTo>
                        <a:pt x="-1" y="170"/>
                        <a:pt x="9" y="172"/>
                        <a:pt x="12" y="165"/>
                      </a:cubicBezTo>
                      <a:close/>
                    </a:path>
                  </a:pathLst>
                </a:custGeom>
                <a:solidFill>
                  <a:schemeClr val="dk1"/>
                </a:solidFill>
                <a:ln>
                  <a:noFill/>
                </a:ln>
              </p:spPr>
              <p:txBody>
                <a:bodyPr spcFirstLastPara="1" wrap="square" lIns="90000" tIns="15825" rIns="90000" bIns="15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5" name="Google Shape;725;p30"/>
                <p:cNvSpPr/>
                <p:nvPr/>
              </p:nvSpPr>
              <p:spPr>
                <a:xfrm>
                  <a:off x="7506910" y="1954375"/>
                  <a:ext cx="15120" cy="50760"/>
                </a:xfrm>
                <a:custGeom>
                  <a:avLst/>
                  <a:gdLst/>
                  <a:ahLst/>
                  <a:cxnLst/>
                  <a:rect l="l" t="t" r="r" b="b"/>
                  <a:pathLst>
                    <a:path w="42" h="141" extrusionOk="0">
                      <a:moveTo>
                        <a:pt x="7" y="140"/>
                      </a:moveTo>
                      <a:cubicBezTo>
                        <a:pt x="30" y="97"/>
                        <a:pt x="36" y="50"/>
                        <a:pt x="42" y="2"/>
                      </a:cubicBezTo>
                      <a:cubicBezTo>
                        <a:pt x="42" y="0"/>
                        <a:pt x="37" y="-1"/>
                        <a:pt x="36" y="2"/>
                      </a:cubicBezTo>
                      <a:cubicBezTo>
                        <a:pt x="25" y="47"/>
                        <a:pt x="18" y="93"/>
                        <a:pt x="1" y="137"/>
                      </a:cubicBezTo>
                      <a:cubicBezTo>
                        <a:pt x="-1" y="141"/>
                        <a:pt x="5" y="143"/>
                        <a:pt x="7" y="140"/>
                      </a:cubicBez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6" name="Google Shape;726;p30"/>
                <p:cNvSpPr/>
                <p:nvPr/>
              </p:nvSpPr>
              <p:spPr>
                <a:xfrm>
                  <a:off x="7466950" y="1953295"/>
                  <a:ext cx="15120" cy="53640"/>
                </a:xfrm>
                <a:custGeom>
                  <a:avLst/>
                  <a:gdLst/>
                  <a:ahLst/>
                  <a:cxnLst/>
                  <a:rect l="l" t="t" r="r" b="b"/>
                  <a:pathLst>
                    <a:path w="42" h="149" extrusionOk="0">
                      <a:moveTo>
                        <a:pt x="9" y="147"/>
                      </a:moveTo>
                      <a:cubicBezTo>
                        <a:pt x="29" y="103"/>
                        <a:pt x="47" y="52"/>
                        <a:pt x="42" y="4"/>
                      </a:cubicBezTo>
                      <a:cubicBezTo>
                        <a:pt x="41" y="-1"/>
                        <a:pt x="35" y="-1"/>
                        <a:pt x="35" y="4"/>
                      </a:cubicBezTo>
                      <a:cubicBezTo>
                        <a:pt x="38" y="53"/>
                        <a:pt x="15" y="97"/>
                        <a:pt x="1" y="144"/>
                      </a:cubicBezTo>
                      <a:cubicBezTo>
                        <a:pt x="0" y="148"/>
                        <a:pt x="7" y="151"/>
                        <a:pt x="9" y="147"/>
                      </a:cubicBezTo>
                      <a:close/>
                    </a:path>
                  </a:pathLst>
                </a:custGeom>
                <a:solidFill>
                  <a:schemeClr val="dk1"/>
                </a:solidFill>
                <a:ln>
                  <a:noFill/>
                </a:ln>
              </p:spPr>
              <p:txBody>
                <a:bodyPr spcFirstLastPara="1" wrap="square" lIns="90000" tIns="8625" rIns="90000" bIns="8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7" name="Google Shape;727;p30"/>
                <p:cNvSpPr/>
                <p:nvPr/>
              </p:nvSpPr>
              <p:spPr>
                <a:xfrm>
                  <a:off x="7457590" y="1933495"/>
                  <a:ext cx="6480" cy="29520"/>
                </a:xfrm>
                <a:custGeom>
                  <a:avLst/>
                  <a:gdLst/>
                  <a:ahLst/>
                  <a:cxnLst/>
                  <a:rect l="l" t="t" r="r" b="b"/>
                  <a:pathLst>
                    <a:path w="18" h="82" extrusionOk="0">
                      <a:moveTo>
                        <a:pt x="7" y="80"/>
                      </a:moveTo>
                      <a:cubicBezTo>
                        <a:pt x="15" y="55"/>
                        <a:pt x="15" y="29"/>
                        <a:pt x="18" y="4"/>
                      </a:cubicBezTo>
                      <a:cubicBezTo>
                        <a:pt x="18" y="0"/>
                        <a:pt x="12" y="-1"/>
                        <a:pt x="12" y="3"/>
                      </a:cubicBezTo>
                      <a:cubicBezTo>
                        <a:pt x="8" y="28"/>
                        <a:pt x="7" y="53"/>
                        <a:pt x="1" y="78"/>
                      </a:cubicBezTo>
                      <a:cubicBezTo>
                        <a:pt x="0" y="82"/>
                        <a:pt x="5" y="83"/>
                        <a:pt x="7"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8" name="Google Shape;728;p30"/>
                <p:cNvSpPr/>
                <p:nvPr/>
              </p:nvSpPr>
              <p:spPr>
                <a:xfrm>
                  <a:off x="7422670" y="1919095"/>
                  <a:ext cx="7200" cy="34920"/>
                </a:xfrm>
                <a:custGeom>
                  <a:avLst/>
                  <a:gdLst/>
                  <a:ahLst/>
                  <a:cxnLst/>
                  <a:rect l="l" t="t" r="r" b="b"/>
                  <a:pathLst>
                    <a:path w="20" h="97" extrusionOk="0">
                      <a:moveTo>
                        <a:pt x="6" y="96"/>
                      </a:moveTo>
                      <a:cubicBezTo>
                        <a:pt x="22" y="68"/>
                        <a:pt x="22" y="36"/>
                        <a:pt x="18" y="5"/>
                      </a:cubicBezTo>
                      <a:cubicBezTo>
                        <a:pt x="17" y="-1"/>
                        <a:pt x="9" y="-1"/>
                        <a:pt x="8" y="5"/>
                      </a:cubicBezTo>
                      <a:cubicBezTo>
                        <a:pt x="5" y="35"/>
                        <a:pt x="13" y="65"/>
                        <a:pt x="1" y="94"/>
                      </a:cubicBezTo>
                      <a:cubicBezTo>
                        <a:pt x="0" y="97"/>
                        <a:pt x="5" y="99"/>
                        <a:pt x="6" y="9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9" name="Google Shape;729;p30"/>
                <p:cNvSpPr/>
                <p:nvPr/>
              </p:nvSpPr>
              <p:spPr>
                <a:xfrm>
                  <a:off x="7423390" y="1946815"/>
                  <a:ext cx="13680" cy="45000"/>
                </a:xfrm>
                <a:custGeom>
                  <a:avLst/>
                  <a:gdLst/>
                  <a:ahLst/>
                  <a:cxnLst/>
                  <a:rect l="l" t="t" r="r" b="b"/>
                  <a:pathLst>
                    <a:path w="38" h="125" extrusionOk="0">
                      <a:moveTo>
                        <a:pt x="9" y="124"/>
                      </a:moveTo>
                      <a:cubicBezTo>
                        <a:pt x="41" y="92"/>
                        <a:pt x="33" y="45"/>
                        <a:pt x="38" y="3"/>
                      </a:cubicBezTo>
                      <a:cubicBezTo>
                        <a:pt x="38" y="0"/>
                        <a:pt x="33" y="-1"/>
                        <a:pt x="32" y="2"/>
                      </a:cubicBezTo>
                      <a:cubicBezTo>
                        <a:pt x="20" y="42"/>
                        <a:pt x="27" y="83"/>
                        <a:pt x="1" y="118"/>
                      </a:cubicBezTo>
                      <a:cubicBezTo>
                        <a:pt x="-2" y="122"/>
                        <a:pt x="5" y="127"/>
                        <a:pt x="8" y="124"/>
                      </a:cubicBezTo>
                      <a:lnTo>
                        <a:pt x="9" y="124"/>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0" name="Google Shape;730;p30"/>
                <p:cNvSpPr/>
                <p:nvPr/>
              </p:nvSpPr>
              <p:spPr>
                <a:xfrm>
                  <a:off x="7355350" y="1952215"/>
                  <a:ext cx="5400" cy="16920"/>
                </a:xfrm>
                <a:custGeom>
                  <a:avLst/>
                  <a:gdLst/>
                  <a:ahLst/>
                  <a:cxnLst/>
                  <a:rect l="l" t="t" r="r" b="b"/>
                  <a:pathLst>
                    <a:path w="15" h="47" extrusionOk="0">
                      <a:moveTo>
                        <a:pt x="7" y="2"/>
                      </a:moveTo>
                      <a:cubicBezTo>
                        <a:pt x="6" y="-1"/>
                        <a:pt x="0" y="0"/>
                        <a:pt x="1" y="3"/>
                      </a:cubicBezTo>
                      <a:cubicBezTo>
                        <a:pt x="2" y="18"/>
                        <a:pt x="3" y="33"/>
                        <a:pt x="10" y="46"/>
                      </a:cubicBezTo>
                      <a:cubicBezTo>
                        <a:pt x="12" y="49"/>
                        <a:pt x="17" y="47"/>
                        <a:pt x="15" y="44"/>
                      </a:cubicBezTo>
                      <a:cubicBezTo>
                        <a:pt x="9" y="31"/>
                        <a:pt x="9" y="16"/>
                        <a:pt x="7"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1" name="Google Shape;731;p30"/>
                <p:cNvSpPr/>
                <p:nvPr/>
              </p:nvSpPr>
              <p:spPr>
                <a:xfrm>
                  <a:off x="7336270" y="1944655"/>
                  <a:ext cx="11880" cy="48960"/>
                </a:xfrm>
                <a:custGeom>
                  <a:avLst/>
                  <a:gdLst/>
                  <a:ahLst/>
                  <a:cxnLst/>
                  <a:rect l="l" t="t" r="r" b="b"/>
                  <a:pathLst>
                    <a:path w="33" h="136" extrusionOk="0">
                      <a:moveTo>
                        <a:pt x="0" y="4"/>
                      </a:moveTo>
                      <a:cubicBezTo>
                        <a:pt x="-1" y="48"/>
                        <a:pt x="24" y="88"/>
                        <a:pt x="26" y="132"/>
                      </a:cubicBezTo>
                      <a:cubicBezTo>
                        <a:pt x="26" y="137"/>
                        <a:pt x="33" y="137"/>
                        <a:pt x="33" y="132"/>
                      </a:cubicBezTo>
                      <a:cubicBezTo>
                        <a:pt x="35" y="87"/>
                        <a:pt x="8" y="48"/>
                        <a:pt x="7" y="4"/>
                      </a:cubicBezTo>
                      <a:cubicBezTo>
                        <a:pt x="7" y="-1"/>
                        <a:pt x="0" y="-1"/>
                        <a:pt x="0" y="4"/>
                      </a:cubicBezTo>
                      <a:close/>
                    </a:path>
                  </a:pathLst>
                </a:custGeom>
                <a:solidFill>
                  <a:schemeClr val="dk1"/>
                </a:solidFill>
                <a:ln>
                  <a:noFill/>
                </a:ln>
              </p:spPr>
              <p:txBody>
                <a:bodyPr spcFirstLastPara="1" wrap="square" lIns="90000" tIns="3950" rIns="90000" bIns="3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2" name="Google Shape;732;p30"/>
                <p:cNvSpPr/>
                <p:nvPr/>
              </p:nvSpPr>
              <p:spPr>
                <a:xfrm>
                  <a:off x="7201630" y="1940335"/>
                  <a:ext cx="26640" cy="26280"/>
                </a:xfrm>
                <a:custGeom>
                  <a:avLst/>
                  <a:gdLst/>
                  <a:ahLst/>
                  <a:cxnLst/>
                  <a:rect l="l" t="t" r="r" b="b"/>
                  <a:pathLst>
                    <a:path w="74" h="73" extrusionOk="0">
                      <a:moveTo>
                        <a:pt x="32" y="38"/>
                      </a:moveTo>
                      <a:cubicBezTo>
                        <a:pt x="44" y="50"/>
                        <a:pt x="57" y="61"/>
                        <a:pt x="69" y="73"/>
                      </a:cubicBezTo>
                      <a:cubicBezTo>
                        <a:pt x="72" y="75"/>
                        <a:pt x="76" y="71"/>
                        <a:pt x="74" y="69"/>
                      </a:cubicBezTo>
                      <a:cubicBezTo>
                        <a:pt x="62" y="56"/>
                        <a:pt x="51" y="42"/>
                        <a:pt x="40" y="29"/>
                      </a:cubicBezTo>
                      <a:cubicBezTo>
                        <a:pt x="32" y="19"/>
                        <a:pt x="20" y="3"/>
                        <a:pt x="7" y="0"/>
                      </a:cubicBezTo>
                      <a:cubicBezTo>
                        <a:pt x="3" y="-1"/>
                        <a:pt x="0" y="2"/>
                        <a:pt x="1" y="6"/>
                      </a:cubicBezTo>
                      <a:cubicBezTo>
                        <a:pt x="6" y="19"/>
                        <a:pt x="22" y="28"/>
                        <a:pt x="32" y="3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3" name="Google Shape;733;p30"/>
                <p:cNvSpPr/>
                <p:nvPr/>
              </p:nvSpPr>
              <p:spPr>
                <a:xfrm>
                  <a:off x="7231510" y="2002255"/>
                  <a:ext cx="16560" cy="23040"/>
                </a:xfrm>
                <a:custGeom>
                  <a:avLst/>
                  <a:gdLst/>
                  <a:ahLst/>
                  <a:cxnLst/>
                  <a:rect l="l" t="t" r="r" b="b"/>
                  <a:pathLst>
                    <a:path w="46" h="64" extrusionOk="0">
                      <a:moveTo>
                        <a:pt x="39" y="63"/>
                      </a:moveTo>
                      <a:cubicBezTo>
                        <a:pt x="41" y="66"/>
                        <a:pt x="47" y="63"/>
                        <a:pt x="46" y="59"/>
                      </a:cubicBezTo>
                      <a:cubicBezTo>
                        <a:pt x="41" y="48"/>
                        <a:pt x="34" y="40"/>
                        <a:pt x="27" y="32"/>
                      </a:cubicBezTo>
                      <a:cubicBezTo>
                        <a:pt x="18" y="22"/>
                        <a:pt x="12" y="13"/>
                        <a:pt x="6" y="2"/>
                      </a:cubicBezTo>
                      <a:cubicBezTo>
                        <a:pt x="4" y="-1"/>
                        <a:pt x="0" y="0"/>
                        <a:pt x="0" y="3"/>
                      </a:cubicBezTo>
                      <a:cubicBezTo>
                        <a:pt x="0" y="14"/>
                        <a:pt x="8" y="24"/>
                        <a:pt x="14" y="33"/>
                      </a:cubicBezTo>
                      <a:cubicBezTo>
                        <a:pt x="22" y="43"/>
                        <a:pt x="30" y="53"/>
                        <a:pt x="39"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4" name="Google Shape;734;p30"/>
                <p:cNvSpPr/>
                <p:nvPr/>
              </p:nvSpPr>
              <p:spPr>
                <a:xfrm>
                  <a:off x="7169950" y="1969135"/>
                  <a:ext cx="38160" cy="39600"/>
                </a:xfrm>
                <a:custGeom>
                  <a:avLst/>
                  <a:gdLst/>
                  <a:ahLst/>
                  <a:cxnLst/>
                  <a:rect l="l" t="t" r="r" b="b"/>
                  <a:pathLst>
                    <a:path w="106" h="110" extrusionOk="0">
                      <a:moveTo>
                        <a:pt x="38" y="52"/>
                      </a:moveTo>
                      <a:cubicBezTo>
                        <a:pt x="61" y="69"/>
                        <a:pt x="85" y="82"/>
                        <a:pt x="99" y="108"/>
                      </a:cubicBezTo>
                      <a:cubicBezTo>
                        <a:pt x="101" y="112"/>
                        <a:pt x="108" y="109"/>
                        <a:pt x="106" y="105"/>
                      </a:cubicBezTo>
                      <a:cubicBezTo>
                        <a:pt x="98" y="83"/>
                        <a:pt x="83" y="65"/>
                        <a:pt x="65" y="50"/>
                      </a:cubicBezTo>
                      <a:cubicBezTo>
                        <a:pt x="47" y="34"/>
                        <a:pt x="28" y="15"/>
                        <a:pt x="8" y="1"/>
                      </a:cubicBezTo>
                      <a:cubicBezTo>
                        <a:pt x="5" y="-1"/>
                        <a:pt x="0" y="2"/>
                        <a:pt x="0" y="5"/>
                      </a:cubicBezTo>
                      <a:cubicBezTo>
                        <a:pt x="3" y="27"/>
                        <a:pt x="22" y="40"/>
                        <a:pt x="38"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5" name="Google Shape;735;p30"/>
                <p:cNvSpPr/>
                <p:nvPr/>
              </p:nvSpPr>
              <p:spPr>
                <a:xfrm>
                  <a:off x="7186150" y="2004055"/>
                  <a:ext cx="21960" cy="19800"/>
                </a:xfrm>
                <a:custGeom>
                  <a:avLst/>
                  <a:gdLst/>
                  <a:ahLst/>
                  <a:cxnLst/>
                  <a:rect l="l" t="t" r="r" b="b"/>
                  <a:pathLst>
                    <a:path w="61" h="55" extrusionOk="0">
                      <a:moveTo>
                        <a:pt x="6" y="0"/>
                      </a:moveTo>
                      <a:cubicBezTo>
                        <a:pt x="1" y="-2"/>
                        <a:pt x="-2" y="5"/>
                        <a:pt x="2" y="7"/>
                      </a:cubicBezTo>
                      <a:cubicBezTo>
                        <a:pt x="24" y="19"/>
                        <a:pt x="39" y="36"/>
                        <a:pt x="55" y="54"/>
                      </a:cubicBezTo>
                      <a:cubicBezTo>
                        <a:pt x="58" y="57"/>
                        <a:pt x="63" y="53"/>
                        <a:pt x="61" y="49"/>
                      </a:cubicBezTo>
                      <a:cubicBezTo>
                        <a:pt x="48" y="28"/>
                        <a:pt x="30" y="8"/>
                        <a:pt x="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6" name="Google Shape;736;p30"/>
                <p:cNvSpPr/>
                <p:nvPr/>
              </p:nvSpPr>
              <p:spPr>
                <a:xfrm>
                  <a:off x="7168150" y="2010535"/>
                  <a:ext cx="27720" cy="29520"/>
                </a:xfrm>
                <a:custGeom>
                  <a:avLst/>
                  <a:gdLst/>
                  <a:ahLst/>
                  <a:cxnLst/>
                  <a:rect l="l" t="t" r="r" b="b"/>
                  <a:pathLst>
                    <a:path w="77" h="82" extrusionOk="0">
                      <a:moveTo>
                        <a:pt x="3" y="8"/>
                      </a:moveTo>
                      <a:cubicBezTo>
                        <a:pt x="31" y="27"/>
                        <a:pt x="47" y="57"/>
                        <a:pt x="70" y="81"/>
                      </a:cubicBezTo>
                      <a:cubicBezTo>
                        <a:pt x="73" y="84"/>
                        <a:pt x="80" y="79"/>
                        <a:pt x="77" y="75"/>
                      </a:cubicBezTo>
                      <a:cubicBezTo>
                        <a:pt x="57" y="49"/>
                        <a:pt x="38" y="15"/>
                        <a:pt x="7" y="0"/>
                      </a:cubicBezTo>
                      <a:cubicBezTo>
                        <a:pt x="2" y="-2"/>
                        <a:pt x="-2" y="5"/>
                        <a:pt x="3"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7" name="Google Shape;737;p30"/>
                <p:cNvSpPr/>
                <p:nvPr/>
              </p:nvSpPr>
              <p:spPr>
                <a:xfrm>
                  <a:off x="7138990" y="2000095"/>
                  <a:ext cx="47520" cy="49680"/>
                </a:xfrm>
                <a:custGeom>
                  <a:avLst/>
                  <a:gdLst/>
                  <a:ahLst/>
                  <a:cxnLst/>
                  <a:rect l="l" t="t" r="r" b="b"/>
                  <a:pathLst>
                    <a:path w="132" h="138" extrusionOk="0">
                      <a:moveTo>
                        <a:pt x="4" y="7"/>
                      </a:moveTo>
                      <a:cubicBezTo>
                        <a:pt x="35" y="6"/>
                        <a:pt x="60" y="42"/>
                        <a:pt x="76" y="64"/>
                      </a:cubicBezTo>
                      <a:cubicBezTo>
                        <a:pt x="94" y="87"/>
                        <a:pt x="108" y="112"/>
                        <a:pt x="124" y="136"/>
                      </a:cubicBezTo>
                      <a:cubicBezTo>
                        <a:pt x="127" y="141"/>
                        <a:pt x="135" y="137"/>
                        <a:pt x="132" y="132"/>
                      </a:cubicBezTo>
                      <a:cubicBezTo>
                        <a:pt x="116" y="102"/>
                        <a:pt x="98" y="74"/>
                        <a:pt x="77" y="47"/>
                      </a:cubicBezTo>
                      <a:cubicBezTo>
                        <a:pt x="60" y="26"/>
                        <a:pt x="34" y="-4"/>
                        <a:pt x="3" y="0"/>
                      </a:cubicBezTo>
                      <a:cubicBezTo>
                        <a:pt x="-1" y="1"/>
                        <a:pt x="-1" y="8"/>
                        <a:pt x="3" y="7"/>
                      </a:cubicBezTo>
                      <a:lnTo>
                        <a:pt x="4" y="7"/>
                      </a:lnTo>
                      <a:close/>
                    </a:path>
                  </a:pathLst>
                </a:custGeom>
                <a:solidFill>
                  <a:schemeClr val="dk1"/>
                </a:solidFill>
                <a:ln>
                  <a:noFill/>
                </a:ln>
              </p:spPr>
              <p:txBody>
                <a:bodyPr spcFirstLastPara="1" wrap="square" lIns="90000" tIns="4675" rIns="90000" bIns="46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8" name="Google Shape;738;p30"/>
                <p:cNvSpPr/>
                <p:nvPr/>
              </p:nvSpPr>
              <p:spPr>
                <a:xfrm>
                  <a:off x="7342030" y="1900015"/>
                  <a:ext cx="19080" cy="41760"/>
                </a:xfrm>
                <a:custGeom>
                  <a:avLst/>
                  <a:gdLst/>
                  <a:ahLst/>
                  <a:cxnLst/>
                  <a:rect l="l" t="t" r="r" b="b"/>
                  <a:pathLst>
                    <a:path w="53" h="116" extrusionOk="0">
                      <a:moveTo>
                        <a:pt x="47" y="115"/>
                      </a:moveTo>
                      <a:cubicBezTo>
                        <a:pt x="49" y="118"/>
                        <a:pt x="55" y="116"/>
                        <a:pt x="53" y="112"/>
                      </a:cubicBezTo>
                      <a:cubicBezTo>
                        <a:pt x="40" y="75"/>
                        <a:pt x="24" y="40"/>
                        <a:pt x="10" y="4"/>
                      </a:cubicBezTo>
                      <a:cubicBezTo>
                        <a:pt x="8" y="-2"/>
                        <a:pt x="0" y="0"/>
                        <a:pt x="1" y="6"/>
                      </a:cubicBezTo>
                      <a:cubicBezTo>
                        <a:pt x="11" y="44"/>
                        <a:pt x="27" y="82"/>
                        <a:pt x="47"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9" name="Google Shape;739;p30"/>
                <p:cNvSpPr/>
                <p:nvPr/>
              </p:nvSpPr>
              <p:spPr>
                <a:xfrm>
                  <a:off x="7333030" y="1911175"/>
                  <a:ext cx="10800" cy="24120"/>
                </a:xfrm>
                <a:custGeom>
                  <a:avLst/>
                  <a:gdLst/>
                  <a:ahLst/>
                  <a:cxnLst/>
                  <a:rect l="l" t="t" r="r" b="b"/>
                  <a:pathLst>
                    <a:path w="30" h="67" extrusionOk="0">
                      <a:moveTo>
                        <a:pt x="24" y="64"/>
                      </a:moveTo>
                      <a:cubicBezTo>
                        <a:pt x="25" y="68"/>
                        <a:pt x="31" y="67"/>
                        <a:pt x="30" y="64"/>
                      </a:cubicBezTo>
                      <a:cubicBezTo>
                        <a:pt x="27" y="43"/>
                        <a:pt x="27" y="11"/>
                        <a:pt x="5" y="1"/>
                      </a:cubicBezTo>
                      <a:cubicBezTo>
                        <a:pt x="1" y="-1"/>
                        <a:pt x="-1" y="4"/>
                        <a:pt x="2" y="6"/>
                      </a:cubicBezTo>
                      <a:cubicBezTo>
                        <a:pt x="20" y="18"/>
                        <a:pt x="20" y="45"/>
                        <a:pt x="24" y="6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0" name="Google Shape;740;p30"/>
                <p:cNvSpPr/>
                <p:nvPr/>
              </p:nvSpPr>
              <p:spPr>
                <a:xfrm>
                  <a:off x="7083190" y="2051575"/>
                  <a:ext cx="48960" cy="23760"/>
                </a:xfrm>
                <a:custGeom>
                  <a:avLst/>
                  <a:gdLst/>
                  <a:ahLst/>
                  <a:cxnLst/>
                  <a:rect l="l" t="t" r="r" b="b"/>
                  <a:pathLst>
                    <a:path w="136" h="66" extrusionOk="0">
                      <a:moveTo>
                        <a:pt x="135" y="59"/>
                      </a:moveTo>
                      <a:cubicBezTo>
                        <a:pt x="94" y="35"/>
                        <a:pt x="52" y="11"/>
                        <a:pt x="6" y="0"/>
                      </a:cubicBezTo>
                      <a:cubicBezTo>
                        <a:pt x="0" y="-2"/>
                        <a:pt x="-1" y="6"/>
                        <a:pt x="3" y="8"/>
                      </a:cubicBezTo>
                      <a:cubicBezTo>
                        <a:pt x="47" y="25"/>
                        <a:pt x="90" y="42"/>
                        <a:pt x="131" y="65"/>
                      </a:cubicBezTo>
                      <a:cubicBezTo>
                        <a:pt x="135" y="68"/>
                        <a:pt x="138" y="62"/>
                        <a:pt x="135" y="5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1" name="Google Shape;741;p30"/>
                <p:cNvSpPr/>
                <p:nvPr/>
              </p:nvSpPr>
              <p:spPr>
                <a:xfrm>
                  <a:off x="7095430" y="2084335"/>
                  <a:ext cx="58680" cy="46800"/>
                </a:xfrm>
                <a:custGeom>
                  <a:avLst/>
                  <a:gdLst/>
                  <a:ahLst/>
                  <a:cxnLst/>
                  <a:rect l="l" t="t" r="r" b="b"/>
                  <a:pathLst>
                    <a:path w="163" h="130" extrusionOk="0">
                      <a:moveTo>
                        <a:pt x="3" y="2"/>
                      </a:moveTo>
                      <a:cubicBezTo>
                        <a:pt x="0" y="3"/>
                        <a:pt x="0" y="7"/>
                        <a:pt x="4" y="7"/>
                      </a:cubicBezTo>
                      <a:cubicBezTo>
                        <a:pt x="23" y="6"/>
                        <a:pt x="33" y="23"/>
                        <a:pt x="44" y="36"/>
                      </a:cubicBezTo>
                      <a:cubicBezTo>
                        <a:pt x="54" y="48"/>
                        <a:pt x="67" y="59"/>
                        <a:pt x="79" y="69"/>
                      </a:cubicBezTo>
                      <a:cubicBezTo>
                        <a:pt x="103" y="90"/>
                        <a:pt x="129" y="110"/>
                        <a:pt x="155" y="129"/>
                      </a:cubicBezTo>
                      <a:cubicBezTo>
                        <a:pt x="160" y="133"/>
                        <a:pt x="166" y="124"/>
                        <a:pt x="162" y="120"/>
                      </a:cubicBezTo>
                      <a:cubicBezTo>
                        <a:pt x="131" y="86"/>
                        <a:pt x="91" y="62"/>
                        <a:pt x="58" y="31"/>
                      </a:cubicBezTo>
                      <a:cubicBezTo>
                        <a:pt x="41" y="15"/>
                        <a:pt x="28" y="-6"/>
                        <a:pt x="3" y="2"/>
                      </a:cubicBezTo>
                      <a:close/>
                    </a:path>
                  </a:pathLst>
                </a:custGeom>
                <a:solidFill>
                  <a:schemeClr val="dk1"/>
                </a:solidFill>
                <a:ln>
                  <a:noFill/>
                </a:ln>
              </p:spPr>
              <p:txBody>
                <a:bodyPr spcFirstLastPara="1" wrap="square" lIns="90000" tIns="1800" rIns="90000" bIns="1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2" name="Google Shape;742;p30"/>
                <p:cNvSpPr/>
                <p:nvPr/>
              </p:nvSpPr>
              <p:spPr>
                <a:xfrm>
                  <a:off x="7118110" y="2089375"/>
                  <a:ext cx="29880" cy="24480"/>
                </a:xfrm>
                <a:custGeom>
                  <a:avLst/>
                  <a:gdLst/>
                  <a:ahLst/>
                  <a:cxnLst/>
                  <a:rect l="l" t="t" r="r" b="b"/>
                  <a:pathLst>
                    <a:path w="83" h="68" extrusionOk="0">
                      <a:moveTo>
                        <a:pt x="3" y="0"/>
                      </a:moveTo>
                      <a:cubicBezTo>
                        <a:pt x="0" y="1"/>
                        <a:pt x="-1" y="5"/>
                        <a:pt x="2" y="6"/>
                      </a:cubicBezTo>
                      <a:cubicBezTo>
                        <a:pt x="34" y="13"/>
                        <a:pt x="54" y="45"/>
                        <a:pt x="77" y="67"/>
                      </a:cubicBezTo>
                      <a:cubicBezTo>
                        <a:pt x="80" y="70"/>
                        <a:pt x="86" y="65"/>
                        <a:pt x="83" y="61"/>
                      </a:cubicBezTo>
                      <a:cubicBezTo>
                        <a:pt x="72" y="47"/>
                        <a:pt x="60" y="34"/>
                        <a:pt x="46" y="22"/>
                      </a:cubicBezTo>
                      <a:cubicBezTo>
                        <a:pt x="35" y="12"/>
                        <a:pt x="19" y="-1"/>
                        <a:pt x="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3" name="Google Shape;743;p30"/>
                <p:cNvSpPr/>
                <p:nvPr/>
              </p:nvSpPr>
              <p:spPr>
                <a:xfrm>
                  <a:off x="7075270" y="2139055"/>
                  <a:ext cx="40320" cy="37440"/>
                </a:xfrm>
                <a:custGeom>
                  <a:avLst/>
                  <a:gdLst/>
                  <a:ahLst/>
                  <a:cxnLst/>
                  <a:rect l="l" t="t" r="r" b="b"/>
                  <a:pathLst>
                    <a:path w="112" h="104" extrusionOk="0">
                      <a:moveTo>
                        <a:pt x="106" y="103"/>
                      </a:moveTo>
                      <a:cubicBezTo>
                        <a:pt x="110" y="106"/>
                        <a:pt x="115" y="100"/>
                        <a:pt x="112" y="97"/>
                      </a:cubicBezTo>
                      <a:cubicBezTo>
                        <a:pt x="76" y="65"/>
                        <a:pt x="40" y="33"/>
                        <a:pt x="5" y="1"/>
                      </a:cubicBezTo>
                      <a:cubicBezTo>
                        <a:pt x="2" y="-2"/>
                        <a:pt x="-2" y="2"/>
                        <a:pt x="1" y="4"/>
                      </a:cubicBezTo>
                      <a:cubicBezTo>
                        <a:pt x="35" y="38"/>
                        <a:pt x="69" y="72"/>
                        <a:pt x="106" y="102"/>
                      </a:cubicBezTo>
                      <a:lnTo>
                        <a:pt x="106" y="103"/>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4" name="Google Shape;744;p30"/>
                <p:cNvSpPr/>
                <p:nvPr/>
              </p:nvSpPr>
              <p:spPr>
                <a:xfrm>
                  <a:off x="7041430" y="2168215"/>
                  <a:ext cx="15840" cy="12600"/>
                </a:xfrm>
                <a:custGeom>
                  <a:avLst/>
                  <a:gdLst/>
                  <a:ahLst/>
                  <a:cxnLst/>
                  <a:rect l="l" t="t" r="r" b="b"/>
                  <a:pathLst>
                    <a:path w="44" h="35" extrusionOk="0">
                      <a:moveTo>
                        <a:pt x="42" y="35"/>
                      </a:moveTo>
                      <a:cubicBezTo>
                        <a:pt x="45" y="35"/>
                        <a:pt x="46" y="29"/>
                        <a:pt x="43" y="28"/>
                      </a:cubicBezTo>
                      <a:cubicBezTo>
                        <a:pt x="35" y="27"/>
                        <a:pt x="29" y="20"/>
                        <a:pt x="23" y="16"/>
                      </a:cubicBezTo>
                      <a:cubicBezTo>
                        <a:pt x="18" y="11"/>
                        <a:pt x="12" y="5"/>
                        <a:pt x="5" y="1"/>
                      </a:cubicBezTo>
                      <a:cubicBezTo>
                        <a:pt x="2" y="-1"/>
                        <a:pt x="-1" y="4"/>
                        <a:pt x="1" y="6"/>
                      </a:cubicBezTo>
                      <a:cubicBezTo>
                        <a:pt x="11" y="18"/>
                        <a:pt x="25" y="35"/>
                        <a:pt x="42" y="3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5" name="Google Shape;745;p30"/>
                <p:cNvSpPr/>
                <p:nvPr/>
              </p:nvSpPr>
              <p:spPr>
                <a:xfrm>
                  <a:off x="7025950" y="2175055"/>
                  <a:ext cx="27000" cy="19440"/>
                </a:xfrm>
                <a:custGeom>
                  <a:avLst/>
                  <a:gdLst/>
                  <a:ahLst/>
                  <a:cxnLst/>
                  <a:rect l="l" t="t" r="r" b="b"/>
                  <a:pathLst>
                    <a:path w="75" h="54" extrusionOk="0">
                      <a:moveTo>
                        <a:pt x="74" y="49"/>
                      </a:moveTo>
                      <a:cubicBezTo>
                        <a:pt x="54" y="29"/>
                        <a:pt x="28" y="19"/>
                        <a:pt x="6" y="1"/>
                      </a:cubicBezTo>
                      <a:cubicBezTo>
                        <a:pt x="3" y="-2"/>
                        <a:pt x="-2" y="3"/>
                        <a:pt x="2" y="6"/>
                      </a:cubicBezTo>
                      <a:cubicBezTo>
                        <a:pt x="21" y="27"/>
                        <a:pt x="48" y="35"/>
                        <a:pt x="70" y="53"/>
                      </a:cubicBezTo>
                      <a:cubicBezTo>
                        <a:pt x="73" y="56"/>
                        <a:pt x="77" y="52"/>
                        <a:pt x="74" y="4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6" name="Google Shape;746;p30"/>
                <p:cNvSpPr/>
                <p:nvPr/>
              </p:nvSpPr>
              <p:spPr>
                <a:xfrm>
                  <a:off x="6998590" y="2246695"/>
                  <a:ext cx="22320" cy="12960"/>
                </a:xfrm>
                <a:custGeom>
                  <a:avLst/>
                  <a:gdLst/>
                  <a:ahLst/>
                  <a:cxnLst/>
                  <a:rect l="l" t="t" r="r" b="b"/>
                  <a:pathLst>
                    <a:path w="62" h="36" extrusionOk="0">
                      <a:moveTo>
                        <a:pt x="58" y="36"/>
                      </a:moveTo>
                      <a:cubicBezTo>
                        <a:pt x="62" y="38"/>
                        <a:pt x="64" y="33"/>
                        <a:pt x="61" y="31"/>
                      </a:cubicBezTo>
                      <a:cubicBezTo>
                        <a:pt x="43" y="20"/>
                        <a:pt x="24" y="9"/>
                        <a:pt x="4" y="0"/>
                      </a:cubicBezTo>
                      <a:cubicBezTo>
                        <a:pt x="1" y="-1"/>
                        <a:pt x="-1" y="3"/>
                        <a:pt x="2" y="5"/>
                      </a:cubicBezTo>
                      <a:cubicBezTo>
                        <a:pt x="19" y="17"/>
                        <a:pt x="40" y="25"/>
                        <a:pt x="58" y="3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7" name="Google Shape;747;p30"/>
                <p:cNvSpPr/>
                <p:nvPr/>
              </p:nvSpPr>
              <p:spPr>
                <a:xfrm>
                  <a:off x="7162750" y="2395015"/>
                  <a:ext cx="20160" cy="153360"/>
                </a:xfrm>
                <a:custGeom>
                  <a:avLst/>
                  <a:gdLst/>
                  <a:ahLst/>
                  <a:cxnLst/>
                  <a:rect l="l" t="t" r="r" b="b"/>
                  <a:pathLst>
                    <a:path w="56" h="426" extrusionOk="0">
                      <a:moveTo>
                        <a:pt x="12" y="424"/>
                      </a:moveTo>
                      <a:cubicBezTo>
                        <a:pt x="43" y="370"/>
                        <a:pt x="45" y="304"/>
                        <a:pt x="49" y="243"/>
                      </a:cubicBezTo>
                      <a:cubicBezTo>
                        <a:pt x="54" y="163"/>
                        <a:pt x="60" y="84"/>
                        <a:pt x="54" y="3"/>
                      </a:cubicBezTo>
                      <a:cubicBezTo>
                        <a:pt x="53" y="-1"/>
                        <a:pt x="48" y="-1"/>
                        <a:pt x="49" y="3"/>
                      </a:cubicBezTo>
                      <a:cubicBezTo>
                        <a:pt x="53" y="76"/>
                        <a:pt x="42" y="147"/>
                        <a:pt x="34" y="220"/>
                      </a:cubicBezTo>
                      <a:cubicBezTo>
                        <a:pt x="27" y="288"/>
                        <a:pt x="23" y="353"/>
                        <a:pt x="1" y="419"/>
                      </a:cubicBezTo>
                      <a:cubicBezTo>
                        <a:pt x="-1" y="425"/>
                        <a:pt x="9" y="429"/>
                        <a:pt x="12" y="42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8" name="Google Shape;748;p30"/>
                <p:cNvSpPr/>
                <p:nvPr/>
              </p:nvSpPr>
              <p:spPr>
                <a:xfrm>
                  <a:off x="7189750" y="2436415"/>
                  <a:ext cx="4680" cy="47160"/>
                </a:xfrm>
                <a:custGeom>
                  <a:avLst/>
                  <a:gdLst/>
                  <a:ahLst/>
                  <a:cxnLst/>
                  <a:rect l="l" t="t" r="r" b="b"/>
                  <a:pathLst>
                    <a:path w="13" h="131" extrusionOk="0">
                      <a:moveTo>
                        <a:pt x="5" y="128"/>
                      </a:moveTo>
                      <a:cubicBezTo>
                        <a:pt x="5" y="131"/>
                        <a:pt x="10" y="132"/>
                        <a:pt x="10" y="129"/>
                      </a:cubicBezTo>
                      <a:cubicBezTo>
                        <a:pt x="16" y="87"/>
                        <a:pt x="13" y="44"/>
                        <a:pt x="6" y="2"/>
                      </a:cubicBezTo>
                      <a:cubicBezTo>
                        <a:pt x="6" y="-1"/>
                        <a:pt x="0" y="0"/>
                        <a:pt x="1" y="3"/>
                      </a:cubicBezTo>
                      <a:cubicBezTo>
                        <a:pt x="5" y="45"/>
                        <a:pt x="5" y="86"/>
                        <a:pt x="4" y="128"/>
                      </a:cubicBezTo>
                      <a:lnTo>
                        <a:pt x="5" y="128"/>
                      </a:lnTo>
                      <a:close/>
                    </a:path>
                  </a:pathLst>
                </a:custGeom>
                <a:solidFill>
                  <a:schemeClr val="dk1"/>
                </a:solidFill>
                <a:ln>
                  <a:noFill/>
                </a:ln>
              </p:spPr>
              <p:txBody>
                <a:bodyPr spcFirstLastPara="1" wrap="square" lIns="90000" tIns="2150" rIns="90000" bIns="2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9" name="Google Shape;749;p30"/>
                <p:cNvSpPr/>
                <p:nvPr/>
              </p:nvSpPr>
              <p:spPr>
                <a:xfrm>
                  <a:off x="7198030" y="2467735"/>
                  <a:ext cx="2520" cy="18360"/>
                </a:xfrm>
                <a:custGeom>
                  <a:avLst/>
                  <a:gdLst/>
                  <a:ahLst/>
                  <a:cxnLst/>
                  <a:rect l="l" t="t" r="r" b="b"/>
                  <a:pathLst>
                    <a:path w="7" h="51" extrusionOk="0">
                      <a:moveTo>
                        <a:pt x="5" y="48"/>
                      </a:moveTo>
                      <a:cubicBezTo>
                        <a:pt x="7" y="33"/>
                        <a:pt x="7" y="18"/>
                        <a:pt x="7" y="2"/>
                      </a:cubicBezTo>
                      <a:cubicBezTo>
                        <a:pt x="7" y="-1"/>
                        <a:pt x="2" y="-1"/>
                        <a:pt x="2" y="2"/>
                      </a:cubicBezTo>
                      <a:cubicBezTo>
                        <a:pt x="2" y="18"/>
                        <a:pt x="1" y="33"/>
                        <a:pt x="0" y="48"/>
                      </a:cubicBezTo>
                      <a:cubicBezTo>
                        <a:pt x="0" y="52"/>
                        <a:pt x="5" y="52"/>
                        <a:pt x="5"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0" name="Google Shape;750;p30"/>
                <p:cNvSpPr/>
                <p:nvPr/>
              </p:nvSpPr>
              <p:spPr>
                <a:xfrm>
                  <a:off x="7353550" y="2463415"/>
                  <a:ext cx="62280" cy="56880"/>
                </a:xfrm>
                <a:custGeom>
                  <a:avLst/>
                  <a:gdLst/>
                  <a:ahLst/>
                  <a:cxnLst/>
                  <a:rect l="l" t="t" r="r" b="b"/>
                  <a:pathLst>
                    <a:path w="173" h="158" extrusionOk="0">
                      <a:moveTo>
                        <a:pt x="5" y="157"/>
                      </a:moveTo>
                      <a:cubicBezTo>
                        <a:pt x="58" y="110"/>
                        <a:pt x="147" y="76"/>
                        <a:pt x="173" y="4"/>
                      </a:cubicBezTo>
                      <a:cubicBezTo>
                        <a:pt x="174" y="1"/>
                        <a:pt x="170" y="-1"/>
                        <a:pt x="168" y="1"/>
                      </a:cubicBezTo>
                      <a:cubicBezTo>
                        <a:pt x="143" y="31"/>
                        <a:pt x="118" y="57"/>
                        <a:pt x="88" y="82"/>
                      </a:cubicBezTo>
                      <a:cubicBezTo>
                        <a:pt x="58" y="105"/>
                        <a:pt x="28" y="126"/>
                        <a:pt x="1" y="154"/>
                      </a:cubicBezTo>
                      <a:cubicBezTo>
                        <a:pt x="-1" y="156"/>
                        <a:pt x="3" y="159"/>
                        <a:pt x="5" y="157"/>
                      </a:cubicBezTo>
                      <a:close/>
                    </a:path>
                  </a:pathLst>
                </a:custGeom>
                <a:solidFill>
                  <a:schemeClr val="dk1"/>
                </a:solidFill>
                <a:ln>
                  <a:noFill/>
                </a:ln>
              </p:spPr>
              <p:txBody>
                <a:bodyPr spcFirstLastPara="1" wrap="square" lIns="90000" tIns="11875" rIns="90000" bIns="118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1" name="Google Shape;751;p30"/>
                <p:cNvSpPr/>
                <p:nvPr/>
              </p:nvSpPr>
              <p:spPr>
                <a:xfrm>
                  <a:off x="7370470" y="2459815"/>
                  <a:ext cx="30240" cy="31320"/>
                </a:xfrm>
                <a:custGeom>
                  <a:avLst/>
                  <a:gdLst/>
                  <a:ahLst/>
                  <a:cxnLst/>
                  <a:rect l="l" t="t" r="r" b="b"/>
                  <a:pathLst>
                    <a:path w="84" h="87" extrusionOk="0">
                      <a:moveTo>
                        <a:pt x="6" y="86"/>
                      </a:moveTo>
                      <a:cubicBezTo>
                        <a:pt x="35" y="62"/>
                        <a:pt x="60" y="32"/>
                        <a:pt x="84" y="4"/>
                      </a:cubicBezTo>
                      <a:cubicBezTo>
                        <a:pt x="86" y="2"/>
                        <a:pt x="83" y="-1"/>
                        <a:pt x="81" y="1"/>
                      </a:cubicBezTo>
                      <a:cubicBezTo>
                        <a:pt x="54" y="27"/>
                        <a:pt x="27" y="53"/>
                        <a:pt x="1" y="81"/>
                      </a:cubicBezTo>
                      <a:cubicBezTo>
                        <a:pt x="-2" y="84"/>
                        <a:pt x="3" y="89"/>
                        <a:pt x="6"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2" name="Google Shape;752;p30"/>
                <p:cNvSpPr/>
                <p:nvPr/>
              </p:nvSpPr>
              <p:spPr>
                <a:xfrm>
                  <a:off x="7229710" y="2416615"/>
                  <a:ext cx="69840" cy="151200"/>
                </a:xfrm>
                <a:custGeom>
                  <a:avLst/>
                  <a:gdLst/>
                  <a:ahLst/>
                  <a:cxnLst/>
                  <a:rect l="l" t="t" r="r" b="b"/>
                  <a:pathLst>
                    <a:path w="194" h="420" extrusionOk="0">
                      <a:moveTo>
                        <a:pt x="4" y="419"/>
                      </a:moveTo>
                      <a:cubicBezTo>
                        <a:pt x="51" y="366"/>
                        <a:pt x="86" y="305"/>
                        <a:pt x="114" y="240"/>
                      </a:cubicBezTo>
                      <a:cubicBezTo>
                        <a:pt x="145" y="166"/>
                        <a:pt x="176" y="87"/>
                        <a:pt x="194" y="9"/>
                      </a:cubicBezTo>
                      <a:cubicBezTo>
                        <a:pt x="195" y="2"/>
                        <a:pt x="186" y="-3"/>
                        <a:pt x="182" y="4"/>
                      </a:cubicBezTo>
                      <a:cubicBezTo>
                        <a:pt x="148" y="65"/>
                        <a:pt x="131" y="136"/>
                        <a:pt x="108" y="202"/>
                      </a:cubicBezTo>
                      <a:cubicBezTo>
                        <a:pt x="82" y="278"/>
                        <a:pt x="51" y="352"/>
                        <a:pt x="1" y="416"/>
                      </a:cubicBezTo>
                      <a:cubicBezTo>
                        <a:pt x="-1" y="418"/>
                        <a:pt x="2" y="422"/>
                        <a:pt x="4" y="4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3" name="Google Shape;753;p30"/>
                <p:cNvSpPr/>
                <p:nvPr/>
              </p:nvSpPr>
              <p:spPr>
                <a:xfrm>
                  <a:off x="7276870" y="2400415"/>
                  <a:ext cx="16560" cy="41400"/>
                </a:xfrm>
                <a:custGeom>
                  <a:avLst/>
                  <a:gdLst/>
                  <a:ahLst/>
                  <a:cxnLst/>
                  <a:rect l="l" t="t" r="r" b="b"/>
                  <a:pathLst>
                    <a:path w="46" h="115" extrusionOk="0">
                      <a:moveTo>
                        <a:pt x="6" y="114"/>
                      </a:moveTo>
                      <a:cubicBezTo>
                        <a:pt x="26" y="79"/>
                        <a:pt x="41" y="43"/>
                        <a:pt x="46" y="3"/>
                      </a:cubicBezTo>
                      <a:cubicBezTo>
                        <a:pt x="46" y="0"/>
                        <a:pt x="43" y="0"/>
                        <a:pt x="42" y="2"/>
                      </a:cubicBezTo>
                      <a:cubicBezTo>
                        <a:pt x="32" y="40"/>
                        <a:pt x="17" y="75"/>
                        <a:pt x="1" y="111"/>
                      </a:cubicBezTo>
                      <a:cubicBezTo>
                        <a:pt x="0" y="114"/>
                        <a:pt x="4" y="117"/>
                        <a:pt x="6" y="1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4" name="Google Shape;754;p30"/>
                <p:cNvSpPr/>
                <p:nvPr/>
              </p:nvSpPr>
              <p:spPr>
                <a:xfrm>
                  <a:off x="7342030" y="2558095"/>
                  <a:ext cx="61560" cy="32760"/>
                </a:xfrm>
                <a:custGeom>
                  <a:avLst/>
                  <a:gdLst/>
                  <a:ahLst/>
                  <a:cxnLst/>
                  <a:rect l="l" t="t" r="r" b="b"/>
                  <a:pathLst>
                    <a:path w="171" h="91" extrusionOk="0">
                      <a:moveTo>
                        <a:pt x="3" y="91"/>
                      </a:moveTo>
                      <a:cubicBezTo>
                        <a:pt x="62" y="70"/>
                        <a:pt x="118" y="39"/>
                        <a:pt x="170" y="5"/>
                      </a:cubicBezTo>
                      <a:cubicBezTo>
                        <a:pt x="173" y="3"/>
                        <a:pt x="171" y="-1"/>
                        <a:pt x="168" y="0"/>
                      </a:cubicBezTo>
                      <a:cubicBezTo>
                        <a:pt x="113" y="32"/>
                        <a:pt x="60" y="64"/>
                        <a:pt x="2" y="87"/>
                      </a:cubicBezTo>
                      <a:cubicBezTo>
                        <a:pt x="-1" y="88"/>
                        <a:pt x="0" y="91"/>
                        <a:pt x="3" y="9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5" name="Google Shape;755;p30"/>
                <p:cNvSpPr/>
                <p:nvPr/>
              </p:nvSpPr>
              <p:spPr>
                <a:xfrm>
                  <a:off x="7367590" y="2537575"/>
                  <a:ext cx="52560" cy="29520"/>
                </a:xfrm>
                <a:custGeom>
                  <a:avLst/>
                  <a:gdLst/>
                  <a:ahLst/>
                  <a:cxnLst/>
                  <a:rect l="l" t="t" r="r" b="b"/>
                  <a:pathLst>
                    <a:path w="146" h="82" extrusionOk="0">
                      <a:moveTo>
                        <a:pt x="4" y="82"/>
                      </a:moveTo>
                      <a:cubicBezTo>
                        <a:pt x="53" y="61"/>
                        <a:pt x="101" y="36"/>
                        <a:pt x="145" y="5"/>
                      </a:cubicBezTo>
                      <a:cubicBezTo>
                        <a:pt x="148" y="3"/>
                        <a:pt x="145" y="-1"/>
                        <a:pt x="143" y="0"/>
                      </a:cubicBezTo>
                      <a:cubicBezTo>
                        <a:pt x="98" y="30"/>
                        <a:pt x="49" y="53"/>
                        <a:pt x="2" y="78"/>
                      </a:cubicBezTo>
                      <a:cubicBezTo>
                        <a:pt x="-1" y="79"/>
                        <a:pt x="1" y="83"/>
                        <a:pt x="4"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6" name="Google Shape;756;p30"/>
                <p:cNvSpPr/>
                <p:nvPr/>
              </p:nvSpPr>
              <p:spPr>
                <a:xfrm>
                  <a:off x="7376230" y="2535775"/>
                  <a:ext cx="38160" cy="21960"/>
                </a:xfrm>
                <a:custGeom>
                  <a:avLst/>
                  <a:gdLst/>
                  <a:ahLst/>
                  <a:cxnLst/>
                  <a:rect l="l" t="t" r="r" b="b"/>
                  <a:pathLst>
                    <a:path w="106" h="61" extrusionOk="0">
                      <a:moveTo>
                        <a:pt x="3" y="61"/>
                      </a:moveTo>
                      <a:cubicBezTo>
                        <a:pt x="40" y="46"/>
                        <a:pt x="74" y="26"/>
                        <a:pt x="106" y="4"/>
                      </a:cubicBezTo>
                      <a:cubicBezTo>
                        <a:pt x="108" y="3"/>
                        <a:pt x="106" y="-1"/>
                        <a:pt x="104" y="1"/>
                      </a:cubicBezTo>
                      <a:cubicBezTo>
                        <a:pt x="71" y="21"/>
                        <a:pt x="38" y="42"/>
                        <a:pt x="2" y="57"/>
                      </a:cubicBezTo>
                      <a:cubicBezTo>
                        <a:pt x="-1" y="58"/>
                        <a:pt x="1" y="62"/>
                        <a:pt x="3" y="6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7" name="Google Shape;757;p30"/>
                <p:cNvSpPr/>
                <p:nvPr/>
              </p:nvSpPr>
              <p:spPr>
                <a:xfrm>
                  <a:off x="7382350" y="2522095"/>
                  <a:ext cx="43200" cy="24480"/>
                </a:xfrm>
                <a:custGeom>
                  <a:avLst/>
                  <a:gdLst/>
                  <a:ahLst/>
                  <a:cxnLst/>
                  <a:rect l="l" t="t" r="r" b="b"/>
                  <a:pathLst>
                    <a:path w="120" h="68" extrusionOk="0">
                      <a:moveTo>
                        <a:pt x="3" y="68"/>
                      </a:moveTo>
                      <a:cubicBezTo>
                        <a:pt x="41" y="45"/>
                        <a:pt x="81" y="25"/>
                        <a:pt x="120" y="3"/>
                      </a:cubicBezTo>
                      <a:cubicBezTo>
                        <a:pt x="122" y="2"/>
                        <a:pt x="120" y="-1"/>
                        <a:pt x="118" y="0"/>
                      </a:cubicBezTo>
                      <a:cubicBezTo>
                        <a:pt x="79" y="22"/>
                        <a:pt x="39" y="41"/>
                        <a:pt x="1" y="64"/>
                      </a:cubicBezTo>
                      <a:cubicBezTo>
                        <a:pt x="-1" y="66"/>
                        <a:pt x="1" y="69"/>
                        <a:pt x="3" y="6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8" name="Google Shape;758;p30"/>
                <p:cNvSpPr/>
                <p:nvPr/>
              </p:nvSpPr>
              <p:spPr>
                <a:xfrm>
                  <a:off x="7239430" y="2476735"/>
                  <a:ext cx="22320" cy="64080"/>
                </a:xfrm>
                <a:custGeom>
                  <a:avLst/>
                  <a:gdLst/>
                  <a:ahLst/>
                  <a:cxnLst/>
                  <a:rect l="l" t="t" r="r" b="b"/>
                  <a:pathLst>
                    <a:path w="62" h="178" extrusionOk="0">
                      <a:moveTo>
                        <a:pt x="6" y="177"/>
                      </a:moveTo>
                      <a:cubicBezTo>
                        <a:pt x="37" y="123"/>
                        <a:pt x="43" y="60"/>
                        <a:pt x="62" y="2"/>
                      </a:cubicBezTo>
                      <a:cubicBezTo>
                        <a:pt x="62" y="0"/>
                        <a:pt x="59" y="-1"/>
                        <a:pt x="58" y="1"/>
                      </a:cubicBezTo>
                      <a:cubicBezTo>
                        <a:pt x="38" y="59"/>
                        <a:pt x="28" y="118"/>
                        <a:pt x="1" y="174"/>
                      </a:cubicBezTo>
                      <a:cubicBezTo>
                        <a:pt x="-1" y="177"/>
                        <a:pt x="4" y="180"/>
                        <a:pt x="6" y="177"/>
                      </a:cubicBezTo>
                      <a:close/>
                    </a:path>
                  </a:pathLst>
                </a:custGeom>
                <a:solidFill>
                  <a:schemeClr val="dk1"/>
                </a:solidFill>
                <a:ln>
                  <a:noFill/>
                </a:ln>
              </p:spPr>
              <p:txBody>
                <a:bodyPr spcFirstLastPara="1" wrap="square" lIns="90000" tIns="19075" rIns="90000" bIns="190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9" name="Google Shape;759;p30"/>
                <p:cNvSpPr/>
                <p:nvPr/>
              </p:nvSpPr>
              <p:spPr>
                <a:xfrm>
                  <a:off x="7235110" y="2496895"/>
                  <a:ext cx="12240" cy="29160"/>
                </a:xfrm>
                <a:custGeom>
                  <a:avLst/>
                  <a:gdLst/>
                  <a:ahLst/>
                  <a:cxnLst/>
                  <a:rect l="l" t="t" r="r" b="b"/>
                  <a:pathLst>
                    <a:path w="34" h="81" extrusionOk="0">
                      <a:moveTo>
                        <a:pt x="4" y="80"/>
                      </a:moveTo>
                      <a:cubicBezTo>
                        <a:pt x="18" y="55"/>
                        <a:pt x="31" y="31"/>
                        <a:pt x="34" y="2"/>
                      </a:cubicBezTo>
                      <a:cubicBezTo>
                        <a:pt x="34" y="-1"/>
                        <a:pt x="29" y="-1"/>
                        <a:pt x="29" y="2"/>
                      </a:cubicBezTo>
                      <a:cubicBezTo>
                        <a:pt x="26" y="29"/>
                        <a:pt x="13" y="54"/>
                        <a:pt x="1" y="78"/>
                      </a:cubicBezTo>
                      <a:cubicBezTo>
                        <a:pt x="0" y="80"/>
                        <a:pt x="3" y="82"/>
                        <a:pt x="4"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0" name="Google Shape;760;p30"/>
                <p:cNvSpPr/>
                <p:nvPr/>
              </p:nvSpPr>
              <p:spPr>
                <a:xfrm>
                  <a:off x="7206670" y="2357575"/>
                  <a:ext cx="3960" cy="65520"/>
                </a:xfrm>
                <a:custGeom>
                  <a:avLst/>
                  <a:gdLst/>
                  <a:ahLst/>
                  <a:cxnLst/>
                  <a:rect l="l" t="t" r="r" b="b"/>
                  <a:pathLst>
                    <a:path w="11" h="182" extrusionOk="0">
                      <a:moveTo>
                        <a:pt x="5" y="180"/>
                      </a:moveTo>
                      <a:cubicBezTo>
                        <a:pt x="10" y="121"/>
                        <a:pt x="16" y="61"/>
                        <a:pt x="5" y="2"/>
                      </a:cubicBezTo>
                      <a:cubicBezTo>
                        <a:pt x="4" y="-1"/>
                        <a:pt x="0" y="0"/>
                        <a:pt x="0" y="3"/>
                      </a:cubicBezTo>
                      <a:cubicBezTo>
                        <a:pt x="9" y="62"/>
                        <a:pt x="4" y="121"/>
                        <a:pt x="0" y="180"/>
                      </a:cubicBezTo>
                      <a:cubicBezTo>
                        <a:pt x="0" y="183"/>
                        <a:pt x="5" y="183"/>
                        <a:pt x="5" y="180"/>
                      </a:cubicBezTo>
                      <a:close/>
                    </a:path>
                  </a:pathLst>
                </a:custGeom>
                <a:solidFill>
                  <a:schemeClr val="dk1"/>
                </a:solidFill>
                <a:ln>
                  <a:noFill/>
                </a:ln>
              </p:spPr>
              <p:txBody>
                <a:bodyPr spcFirstLastPara="1" wrap="square" lIns="90000" tIns="20500" rIns="90000" bIns="205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1" name="Google Shape;761;p30"/>
                <p:cNvSpPr/>
                <p:nvPr/>
              </p:nvSpPr>
              <p:spPr>
                <a:xfrm>
                  <a:off x="7203430" y="2368735"/>
                  <a:ext cx="2520" cy="36360"/>
                </a:xfrm>
                <a:custGeom>
                  <a:avLst/>
                  <a:gdLst/>
                  <a:ahLst/>
                  <a:cxnLst/>
                  <a:rect l="l" t="t" r="r" b="b"/>
                  <a:pathLst>
                    <a:path w="7" h="101" extrusionOk="0">
                      <a:moveTo>
                        <a:pt x="7" y="100"/>
                      </a:moveTo>
                      <a:cubicBezTo>
                        <a:pt x="8" y="67"/>
                        <a:pt x="8" y="35"/>
                        <a:pt x="4" y="2"/>
                      </a:cubicBezTo>
                      <a:cubicBezTo>
                        <a:pt x="4" y="0"/>
                        <a:pt x="0" y="0"/>
                        <a:pt x="0" y="2"/>
                      </a:cubicBezTo>
                      <a:cubicBezTo>
                        <a:pt x="3" y="35"/>
                        <a:pt x="4" y="67"/>
                        <a:pt x="4" y="100"/>
                      </a:cubicBezTo>
                      <a:cubicBezTo>
                        <a:pt x="4" y="102"/>
                        <a:pt x="7" y="102"/>
                        <a:pt x="7" y="10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2" name="Google Shape;762;p30"/>
                <p:cNvSpPr/>
                <p:nvPr/>
              </p:nvSpPr>
              <p:spPr>
                <a:xfrm>
                  <a:off x="7194430" y="2368375"/>
                  <a:ext cx="3240" cy="30240"/>
                </a:xfrm>
                <a:custGeom>
                  <a:avLst/>
                  <a:gdLst/>
                  <a:ahLst/>
                  <a:cxnLst/>
                  <a:rect l="l" t="t" r="r" b="b"/>
                  <a:pathLst>
                    <a:path w="9" h="84" extrusionOk="0">
                      <a:moveTo>
                        <a:pt x="9" y="82"/>
                      </a:moveTo>
                      <a:cubicBezTo>
                        <a:pt x="4" y="55"/>
                        <a:pt x="4" y="28"/>
                        <a:pt x="4" y="2"/>
                      </a:cubicBezTo>
                      <a:cubicBezTo>
                        <a:pt x="4" y="-1"/>
                        <a:pt x="0" y="-1"/>
                        <a:pt x="0" y="2"/>
                      </a:cubicBezTo>
                      <a:cubicBezTo>
                        <a:pt x="0" y="29"/>
                        <a:pt x="0" y="56"/>
                        <a:pt x="5" y="83"/>
                      </a:cubicBezTo>
                      <a:cubicBezTo>
                        <a:pt x="6" y="85"/>
                        <a:pt x="9" y="84"/>
                        <a:pt x="9"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3" name="Google Shape;763;p30"/>
                <p:cNvSpPr/>
                <p:nvPr/>
              </p:nvSpPr>
              <p:spPr>
                <a:xfrm>
                  <a:off x="7087510" y="2508775"/>
                  <a:ext cx="4680" cy="33120"/>
                </a:xfrm>
                <a:custGeom>
                  <a:avLst/>
                  <a:gdLst/>
                  <a:ahLst/>
                  <a:cxnLst/>
                  <a:rect l="l" t="t" r="r" b="b"/>
                  <a:pathLst>
                    <a:path w="13" h="92" extrusionOk="0">
                      <a:moveTo>
                        <a:pt x="13" y="90"/>
                      </a:moveTo>
                      <a:cubicBezTo>
                        <a:pt x="11" y="61"/>
                        <a:pt x="7" y="31"/>
                        <a:pt x="3" y="2"/>
                      </a:cubicBezTo>
                      <a:cubicBezTo>
                        <a:pt x="3" y="0"/>
                        <a:pt x="0" y="0"/>
                        <a:pt x="0" y="2"/>
                      </a:cubicBezTo>
                      <a:cubicBezTo>
                        <a:pt x="4" y="31"/>
                        <a:pt x="7" y="61"/>
                        <a:pt x="9" y="90"/>
                      </a:cubicBezTo>
                      <a:cubicBezTo>
                        <a:pt x="9" y="93"/>
                        <a:pt x="13" y="93"/>
                        <a:pt x="13"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4" name="Google Shape;764;p30"/>
                <p:cNvSpPr/>
                <p:nvPr/>
              </p:nvSpPr>
              <p:spPr>
                <a:xfrm>
                  <a:off x="7037110" y="2312935"/>
                  <a:ext cx="43200" cy="133920"/>
                </a:xfrm>
                <a:custGeom>
                  <a:avLst/>
                  <a:gdLst/>
                  <a:ahLst/>
                  <a:cxnLst/>
                  <a:rect l="l" t="t" r="r" b="b"/>
                  <a:pathLst>
                    <a:path w="120" h="372" extrusionOk="0">
                      <a:moveTo>
                        <a:pt x="34" y="70"/>
                      </a:moveTo>
                      <a:cubicBezTo>
                        <a:pt x="42" y="96"/>
                        <a:pt x="53" y="121"/>
                        <a:pt x="63" y="147"/>
                      </a:cubicBezTo>
                      <a:cubicBezTo>
                        <a:pt x="89" y="218"/>
                        <a:pt x="103" y="293"/>
                        <a:pt x="112" y="368"/>
                      </a:cubicBezTo>
                      <a:cubicBezTo>
                        <a:pt x="113" y="373"/>
                        <a:pt x="120" y="373"/>
                        <a:pt x="120" y="368"/>
                      </a:cubicBezTo>
                      <a:cubicBezTo>
                        <a:pt x="115" y="287"/>
                        <a:pt x="97" y="208"/>
                        <a:pt x="67" y="132"/>
                      </a:cubicBezTo>
                      <a:cubicBezTo>
                        <a:pt x="55" y="102"/>
                        <a:pt x="43" y="73"/>
                        <a:pt x="32" y="43"/>
                      </a:cubicBezTo>
                      <a:cubicBezTo>
                        <a:pt x="26" y="27"/>
                        <a:pt x="19" y="9"/>
                        <a:pt x="3" y="0"/>
                      </a:cubicBezTo>
                      <a:cubicBezTo>
                        <a:pt x="1" y="-1"/>
                        <a:pt x="0" y="2"/>
                        <a:pt x="2" y="3"/>
                      </a:cubicBezTo>
                      <a:cubicBezTo>
                        <a:pt x="21" y="18"/>
                        <a:pt x="27" y="48"/>
                        <a:pt x="34" y="7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5" name="Google Shape;765;p30"/>
                <p:cNvSpPr/>
                <p:nvPr/>
              </p:nvSpPr>
              <p:spPr>
                <a:xfrm>
                  <a:off x="7046470" y="2384575"/>
                  <a:ext cx="20880" cy="69120"/>
                </a:xfrm>
                <a:custGeom>
                  <a:avLst/>
                  <a:gdLst/>
                  <a:ahLst/>
                  <a:cxnLst/>
                  <a:rect l="l" t="t" r="r" b="b"/>
                  <a:pathLst>
                    <a:path w="58" h="192" extrusionOk="0">
                      <a:moveTo>
                        <a:pt x="1" y="3"/>
                      </a:moveTo>
                      <a:cubicBezTo>
                        <a:pt x="20" y="65"/>
                        <a:pt x="41" y="126"/>
                        <a:pt x="52" y="190"/>
                      </a:cubicBezTo>
                      <a:cubicBezTo>
                        <a:pt x="53" y="194"/>
                        <a:pt x="59" y="192"/>
                        <a:pt x="58" y="189"/>
                      </a:cubicBezTo>
                      <a:cubicBezTo>
                        <a:pt x="49" y="124"/>
                        <a:pt x="25" y="64"/>
                        <a:pt x="6" y="2"/>
                      </a:cubicBezTo>
                      <a:cubicBezTo>
                        <a:pt x="5" y="-1"/>
                        <a:pt x="0" y="0"/>
                        <a:pt x="1" y="3"/>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6" name="Google Shape;766;p30"/>
                <p:cNvSpPr/>
                <p:nvPr/>
              </p:nvSpPr>
              <p:spPr>
                <a:xfrm>
                  <a:off x="6901750" y="2417335"/>
                  <a:ext cx="100440" cy="151560"/>
                </a:xfrm>
                <a:custGeom>
                  <a:avLst/>
                  <a:gdLst/>
                  <a:ahLst/>
                  <a:cxnLst/>
                  <a:rect l="l" t="t" r="r" b="b"/>
                  <a:pathLst>
                    <a:path w="279" h="421" extrusionOk="0">
                      <a:moveTo>
                        <a:pt x="159" y="247"/>
                      </a:moveTo>
                      <a:cubicBezTo>
                        <a:pt x="110" y="163"/>
                        <a:pt x="57" y="82"/>
                        <a:pt x="4" y="1"/>
                      </a:cubicBezTo>
                      <a:cubicBezTo>
                        <a:pt x="3" y="-1"/>
                        <a:pt x="0" y="0"/>
                        <a:pt x="1" y="2"/>
                      </a:cubicBezTo>
                      <a:cubicBezTo>
                        <a:pt x="52" y="88"/>
                        <a:pt x="104" y="174"/>
                        <a:pt x="151" y="263"/>
                      </a:cubicBezTo>
                      <a:cubicBezTo>
                        <a:pt x="170" y="297"/>
                        <a:pt x="189" y="332"/>
                        <a:pt x="211" y="364"/>
                      </a:cubicBezTo>
                      <a:cubicBezTo>
                        <a:pt x="226" y="386"/>
                        <a:pt x="246" y="413"/>
                        <a:pt x="272" y="421"/>
                      </a:cubicBezTo>
                      <a:cubicBezTo>
                        <a:pt x="277" y="423"/>
                        <a:pt x="282" y="417"/>
                        <a:pt x="279" y="413"/>
                      </a:cubicBezTo>
                      <a:cubicBezTo>
                        <a:pt x="260" y="386"/>
                        <a:pt x="235" y="363"/>
                        <a:pt x="215" y="337"/>
                      </a:cubicBezTo>
                      <a:cubicBezTo>
                        <a:pt x="195" y="308"/>
                        <a:pt x="177" y="277"/>
                        <a:pt x="159" y="24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7" name="Google Shape;767;p30"/>
                <p:cNvSpPr/>
                <p:nvPr/>
              </p:nvSpPr>
              <p:spPr>
                <a:xfrm>
                  <a:off x="6951790" y="2481775"/>
                  <a:ext cx="29520" cy="39960"/>
                </a:xfrm>
                <a:custGeom>
                  <a:avLst/>
                  <a:gdLst/>
                  <a:ahLst/>
                  <a:cxnLst/>
                  <a:rect l="l" t="t" r="r" b="b"/>
                  <a:pathLst>
                    <a:path w="82" h="111" extrusionOk="0">
                      <a:moveTo>
                        <a:pt x="82" y="107"/>
                      </a:moveTo>
                      <a:cubicBezTo>
                        <a:pt x="62" y="68"/>
                        <a:pt x="31" y="36"/>
                        <a:pt x="5" y="1"/>
                      </a:cubicBezTo>
                      <a:cubicBezTo>
                        <a:pt x="3" y="-1"/>
                        <a:pt x="0" y="1"/>
                        <a:pt x="1" y="3"/>
                      </a:cubicBezTo>
                      <a:cubicBezTo>
                        <a:pt x="23" y="41"/>
                        <a:pt x="52" y="74"/>
                        <a:pt x="78" y="110"/>
                      </a:cubicBezTo>
                      <a:cubicBezTo>
                        <a:pt x="80" y="113"/>
                        <a:pt x="84" y="110"/>
                        <a:pt x="82" y="10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8" name="Google Shape;768;p30"/>
                <p:cNvSpPr/>
                <p:nvPr/>
              </p:nvSpPr>
              <p:spPr>
                <a:xfrm>
                  <a:off x="6980590" y="2503015"/>
                  <a:ext cx="20520" cy="37800"/>
                </a:xfrm>
                <a:custGeom>
                  <a:avLst/>
                  <a:gdLst/>
                  <a:ahLst/>
                  <a:cxnLst/>
                  <a:rect l="l" t="t" r="r" b="b"/>
                  <a:pathLst>
                    <a:path w="57" h="105" extrusionOk="0">
                      <a:moveTo>
                        <a:pt x="0" y="4"/>
                      </a:moveTo>
                      <a:cubicBezTo>
                        <a:pt x="6" y="41"/>
                        <a:pt x="34" y="73"/>
                        <a:pt x="52" y="104"/>
                      </a:cubicBezTo>
                      <a:cubicBezTo>
                        <a:pt x="54" y="106"/>
                        <a:pt x="58" y="105"/>
                        <a:pt x="57" y="102"/>
                      </a:cubicBezTo>
                      <a:cubicBezTo>
                        <a:pt x="46" y="66"/>
                        <a:pt x="13" y="41"/>
                        <a:pt x="7" y="3"/>
                      </a:cubicBezTo>
                      <a:cubicBezTo>
                        <a:pt x="6" y="-2"/>
                        <a:pt x="0" y="0"/>
                        <a:pt x="0"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9" name="Google Shape;769;p30"/>
                <p:cNvSpPr/>
                <p:nvPr/>
              </p:nvSpPr>
              <p:spPr>
                <a:xfrm>
                  <a:off x="6941710" y="2352895"/>
                  <a:ext cx="86760" cy="165240"/>
                </a:xfrm>
                <a:custGeom>
                  <a:avLst/>
                  <a:gdLst/>
                  <a:ahLst/>
                  <a:cxnLst/>
                  <a:rect l="l" t="t" r="r" b="b"/>
                  <a:pathLst>
                    <a:path w="241" h="459" extrusionOk="0">
                      <a:moveTo>
                        <a:pt x="2" y="4"/>
                      </a:moveTo>
                      <a:cubicBezTo>
                        <a:pt x="61" y="55"/>
                        <a:pt x="87" y="134"/>
                        <a:pt x="119" y="203"/>
                      </a:cubicBezTo>
                      <a:cubicBezTo>
                        <a:pt x="159" y="287"/>
                        <a:pt x="205" y="367"/>
                        <a:pt x="232" y="456"/>
                      </a:cubicBezTo>
                      <a:cubicBezTo>
                        <a:pt x="233" y="461"/>
                        <a:pt x="241" y="461"/>
                        <a:pt x="241" y="455"/>
                      </a:cubicBezTo>
                      <a:cubicBezTo>
                        <a:pt x="234" y="359"/>
                        <a:pt x="179" y="277"/>
                        <a:pt x="134" y="194"/>
                      </a:cubicBezTo>
                      <a:cubicBezTo>
                        <a:pt x="98" y="126"/>
                        <a:pt x="70" y="47"/>
                        <a:pt x="5" y="0"/>
                      </a:cubicBezTo>
                      <a:cubicBezTo>
                        <a:pt x="2" y="-1"/>
                        <a:pt x="-1" y="2"/>
                        <a:pt x="2" y="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0" name="Google Shape;770;p30"/>
                <p:cNvSpPr/>
                <p:nvPr/>
              </p:nvSpPr>
              <p:spPr>
                <a:xfrm>
                  <a:off x="7028110" y="2474575"/>
                  <a:ext cx="12960" cy="30600"/>
                </a:xfrm>
                <a:custGeom>
                  <a:avLst/>
                  <a:gdLst/>
                  <a:ahLst/>
                  <a:cxnLst/>
                  <a:rect l="l" t="t" r="r" b="b"/>
                  <a:pathLst>
                    <a:path w="36" h="85" extrusionOk="0">
                      <a:moveTo>
                        <a:pt x="36" y="82"/>
                      </a:moveTo>
                      <a:cubicBezTo>
                        <a:pt x="29" y="54"/>
                        <a:pt x="10" y="32"/>
                        <a:pt x="7" y="4"/>
                      </a:cubicBezTo>
                      <a:cubicBezTo>
                        <a:pt x="6" y="0"/>
                        <a:pt x="0" y="-1"/>
                        <a:pt x="0" y="4"/>
                      </a:cubicBezTo>
                      <a:cubicBezTo>
                        <a:pt x="3" y="32"/>
                        <a:pt x="18" y="59"/>
                        <a:pt x="31" y="84"/>
                      </a:cubicBezTo>
                      <a:cubicBezTo>
                        <a:pt x="32" y="86"/>
                        <a:pt x="36" y="85"/>
                        <a:pt x="36"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1" name="Google Shape;771;p30"/>
                <p:cNvSpPr/>
                <p:nvPr/>
              </p:nvSpPr>
              <p:spPr>
                <a:xfrm>
                  <a:off x="6869710" y="2327335"/>
                  <a:ext cx="42120" cy="43920"/>
                </a:xfrm>
                <a:custGeom>
                  <a:avLst/>
                  <a:gdLst/>
                  <a:ahLst/>
                  <a:cxnLst/>
                  <a:rect l="l" t="t" r="r" b="b"/>
                  <a:pathLst>
                    <a:path w="117" h="122" extrusionOk="0">
                      <a:moveTo>
                        <a:pt x="111" y="119"/>
                      </a:moveTo>
                      <a:cubicBezTo>
                        <a:pt x="111" y="123"/>
                        <a:pt x="116" y="123"/>
                        <a:pt x="117" y="119"/>
                      </a:cubicBezTo>
                      <a:cubicBezTo>
                        <a:pt x="119" y="95"/>
                        <a:pt x="95" y="75"/>
                        <a:pt x="79" y="61"/>
                      </a:cubicBezTo>
                      <a:cubicBezTo>
                        <a:pt x="55" y="41"/>
                        <a:pt x="30" y="22"/>
                        <a:pt x="6" y="1"/>
                      </a:cubicBezTo>
                      <a:cubicBezTo>
                        <a:pt x="3" y="-1"/>
                        <a:pt x="-1" y="2"/>
                        <a:pt x="1" y="5"/>
                      </a:cubicBezTo>
                      <a:cubicBezTo>
                        <a:pt x="10" y="26"/>
                        <a:pt x="33" y="39"/>
                        <a:pt x="50" y="52"/>
                      </a:cubicBezTo>
                      <a:cubicBezTo>
                        <a:pt x="71" y="67"/>
                        <a:pt x="108" y="90"/>
                        <a:pt x="110" y="119"/>
                      </a:cubicBezTo>
                      <a:lnTo>
                        <a:pt x="111" y="119"/>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2" name="Google Shape;772;p30"/>
                <p:cNvSpPr/>
                <p:nvPr/>
              </p:nvSpPr>
              <p:spPr>
                <a:xfrm>
                  <a:off x="6890230" y="2322295"/>
                  <a:ext cx="13320" cy="13320"/>
                </a:xfrm>
                <a:custGeom>
                  <a:avLst/>
                  <a:gdLst/>
                  <a:ahLst/>
                  <a:cxnLst/>
                  <a:rect l="l" t="t" r="r" b="b"/>
                  <a:pathLst>
                    <a:path w="37" h="37" extrusionOk="0">
                      <a:moveTo>
                        <a:pt x="6" y="2"/>
                      </a:moveTo>
                      <a:cubicBezTo>
                        <a:pt x="4" y="-1"/>
                        <a:pt x="-1" y="1"/>
                        <a:pt x="1" y="5"/>
                      </a:cubicBezTo>
                      <a:cubicBezTo>
                        <a:pt x="8" y="19"/>
                        <a:pt x="19" y="30"/>
                        <a:pt x="33" y="37"/>
                      </a:cubicBezTo>
                      <a:cubicBezTo>
                        <a:pt x="37" y="39"/>
                        <a:pt x="40" y="33"/>
                        <a:pt x="36" y="32"/>
                      </a:cubicBezTo>
                      <a:cubicBezTo>
                        <a:pt x="23" y="25"/>
                        <a:pt x="14" y="14"/>
                        <a:pt x="6"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3" name="Google Shape;773;p30"/>
                <p:cNvSpPr/>
                <p:nvPr/>
              </p:nvSpPr>
              <p:spPr>
                <a:xfrm>
                  <a:off x="6835510" y="2411575"/>
                  <a:ext cx="29160" cy="48600"/>
                </a:xfrm>
                <a:custGeom>
                  <a:avLst/>
                  <a:gdLst/>
                  <a:ahLst/>
                  <a:cxnLst/>
                  <a:rect l="l" t="t" r="r" b="b"/>
                  <a:pathLst>
                    <a:path w="81" h="135" extrusionOk="0">
                      <a:moveTo>
                        <a:pt x="1" y="5"/>
                      </a:moveTo>
                      <a:cubicBezTo>
                        <a:pt x="34" y="42"/>
                        <a:pt x="70" y="82"/>
                        <a:pt x="76" y="133"/>
                      </a:cubicBezTo>
                      <a:cubicBezTo>
                        <a:pt x="76" y="136"/>
                        <a:pt x="81" y="136"/>
                        <a:pt x="81" y="133"/>
                      </a:cubicBezTo>
                      <a:cubicBezTo>
                        <a:pt x="75" y="80"/>
                        <a:pt x="42" y="37"/>
                        <a:pt x="5" y="1"/>
                      </a:cubicBezTo>
                      <a:cubicBezTo>
                        <a:pt x="3" y="-2"/>
                        <a:pt x="-1" y="2"/>
                        <a:pt x="1" y="5"/>
                      </a:cubicBezTo>
                      <a:close/>
                    </a:path>
                  </a:pathLst>
                </a:custGeom>
                <a:solidFill>
                  <a:schemeClr val="dk1"/>
                </a:solidFill>
                <a:ln>
                  <a:noFill/>
                </a:ln>
              </p:spPr>
              <p:txBody>
                <a:bodyPr spcFirstLastPara="1" wrap="square" lIns="90000" tIns="3600" rIns="90000" bIns="36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4" name="Google Shape;774;p30"/>
                <p:cNvSpPr/>
                <p:nvPr/>
              </p:nvSpPr>
              <p:spPr>
                <a:xfrm>
                  <a:off x="6595750" y="2628655"/>
                  <a:ext cx="152280" cy="122760"/>
                </a:xfrm>
                <a:custGeom>
                  <a:avLst/>
                  <a:gdLst/>
                  <a:ahLst/>
                  <a:cxnLst/>
                  <a:rect l="l" t="t" r="r" b="b"/>
                  <a:pathLst>
                    <a:path w="423" h="341" extrusionOk="0">
                      <a:moveTo>
                        <a:pt x="331" y="288"/>
                      </a:moveTo>
                      <a:cubicBezTo>
                        <a:pt x="289" y="269"/>
                        <a:pt x="253" y="229"/>
                        <a:pt x="220" y="198"/>
                      </a:cubicBezTo>
                      <a:cubicBezTo>
                        <a:pt x="186" y="166"/>
                        <a:pt x="152" y="138"/>
                        <a:pt x="121" y="103"/>
                      </a:cubicBezTo>
                      <a:cubicBezTo>
                        <a:pt x="90" y="68"/>
                        <a:pt x="59" y="28"/>
                        <a:pt x="19" y="2"/>
                      </a:cubicBezTo>
                      <a:cubicBezTo>
                        <a:pt x="7" y="-6"/>
                        <a:pt x="-7" y="12"/>
                        <a:pt x="4" y="22"/>
                      </a:cubicBezTo>
                      <a:cubicBezTo>
                        <a:pt x="38" y="55"/>
                        <a:pt x="70" y="88"/>
                        <a:pt x="102" y="122"/>
                      </a:cubicBezTo>
                      <a:cubicBezTo>
                        <a:pt x="133" y="157"/>
                        <a:pt x="169" y="184"/>
                        <a:pt x="204" y="214"/>
                      </a:cubicBezTo>
                      <a:cubicBezTo>
                        <a:pt x="237" y="243"/>
                        <a:pt x="270" y="270"/>
                        <a:pt x="308" y="292"/>
                      </a:cubicBezTo>
                      <a:cubicBezTo>
                        <a:pt x="344" y="312"/>
                        <a:pt x="387" y="310"/>
                        <a:pt x="419" y="341"/>
                      </a:cubicBezTo>
                      <a:cubicBezTo>
                        <a:pt x="421" y="343"/>
                        <a:pt x="425" y="339"/>
                        <a:pt x="423" y="337"/>
                      </a:cubicBezTo>
                      <a:cubicBezTo>
                        <a:pt x="398" y="310"/>
                        <a:pt x="364" y="302"/>
                        <a:pt x="331" y="28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5" name="Google Shape;775;p30"/>
                <p:cNvSpPr/>
                <p:nvPr/>
              </p:nvSpPr>
              <p:spPr>
                <a:xfrm>
                  <a:off x="6664870" y="2648815"/>
                  <a:ext cx="0" cy="720"/>
                </a:xfrm>
                <a:custGeom>
                  <a:avLst/>
                  <a:gdLst/>
                  <a:ahLst/>
                  <a:cxnLst/>
                  <a:rect l="l" t="t" r="r" b="b"/>
                  <a:pathLst>
                    <a:path w="120000" h="2" extrusionOk="0">
                      <a:moveTo>
                        <a:pt x="0" y="0"/>
                      </a:moveTo>
                      <a:lnTo>
                        <a:pt x="0" y="2"/>
                      </a:lnTo>
                      <a:cubicBezTo>
                        <a:pt x="0" y="2"/>
                        <a:pt x="0"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6" name="Google Shape;776;p30"/>
                <p:cNvSpPr/>
                <p:nvPr/>
              </p:nvSpPr>
              <p:spPr>
                <a:xfrm>
                  <a:off x="6686110" y="2677255"/>
                  <a:ext cx="53280" cy="34200"/>
                </a:xfrm>
                <a:custGeom>
                  <a:avLst/>
                  <a:gdLst/>
                  <a:ahLst/>
                  <a:cxnLst/>
                  <a:rect l="l" t="t" r="r" b="b"/>
                  <a:pathLst>
                    <a:path w="148" h="95" extrusionOk="0">
                      <a:moveTo>
                        <a:pt x="144" y="95"/>
                      </a:moveTo>
                      <a:cubicBezTo>
                        <a:pt x="147" y="96"/>
                        <a:pt x="150" y="92"/>
                        <a:pt x="148" y="90"/>
                      </a:cubicBezTo>
                      <a:cubicBezTo>
                        <a:pt x="104" y="55"/>
                        <a:pt x="48" y="40"/>
                        <a:pt x="7" y="2"/>
                      </a:cubicBezTo>
                      <a:cubicBezTo>
                        <a:pt x="4" y="-2"/>
                        <a:pt x="-2" y="4"/>
                        <a:pt x="2" y="7"/>
                      </a:cubicBezTo>
                      <a:cubicBezTo>
                        <a:pt x="43" y="46"/>
                        <a:pt x="98" y="63"/>
                        <a:pt x="144" y="94"/>
                      </a:cubicBezTo>
                      <a:lnTo>
                        <a:pt x="144" y="95"/>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7" name="Google Shape;777;p30"/>
                <p:cNvSpPr/>
                <p:nvPr/>
              </p:nvSpPr>
              <p:spPr>
                <a:xfrm>
                  <a:off x="6735430" y="2695615"/>
                  <a:ext cx="21240" cy="19080"/>
                </a:xfrm>
                <a:custGeom>
                  <a:avLst/>
                  <a:gdLst/>
                  <a:ahLst/>
                  <a:cxnLst/>
                  <a:rect l="l" t="t" r="r" b="b"/>
                  <a:pathLst>
                    <a:path w="59" h="53" extrusionOk="0">
                      <a:moveTo>
                        <a:pt x="6" y="1"/>
                      </a:moveTo>
                      <a:cubicBezTo>
                        <a:pt x="4" y="-2"/>
                        <a:pt x="-1" y="1"/>
                        <a:pt x="1" y="4"/>
                      </a:cubicBezTo>
                      <a:cubicBezTo>
                        <a:pt x="16" y="23"/>
                        <a:pt x="34" y="42"/>
                        <a:pt x="56" y="53"/>
                      </a:cubicBezTo>
                      <a:cubicBezTo>
                        <a:pt x="58" y="54"/>
                        <a:pt x="61" y="50"/>
                        <a:pt x="58" y="49"/>
                      </a:cubicBezTo>
                      <a:cubicBezTo>
                        <a:pt x="37" y="37"/>
                        <a:pt x="20" y="20"/>
                        <a:pt x="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8" name="Google Shape;778;p30"/>
                <p:cNvSpPr/>
                <p:nvPr/>
              </p:nvSpPr>
              <p:spPr>
                <a:xfrm>
                  <a:off x="6674230" y="2881015"/>
                  <a:ext cx="45720" cy="4680"/>
                </a:xfrm>
                <a:custGeom>
                  <a:avLst/>
                  <a:gdLst/>
                  <a:ahLst/>
                  <a:cxnLst/>
                  <a:rect l="l" t="t" r="r" b="b"/>
                  <a:pathLst>
                    <a:path w="127" h="13" extrusionOk="0">
                      <a:moveTo>
                        <a:pt x="4" y="10"/>
                      </a:moveTo>
                      <a:cubicBezTo>
                        <a:pt x="45" y="14"/>
                        <a:pt x="85" y="15"/>
                        <a:pt x="126" y="4"/>
                      </a:cubicBezTo>
                      <a:cubicBezTo>
                        <a:pt x="129" y="3"/>
                        <a:pt x="127" y="-1"/>
                        <a:pt x="124" y="0"/>
                      </a:cubicBezTo>
                      <a:cubicBezTo>
                        <a:pt x="84" y="8"/>
                        <a:pt x="44" y="8"/>
                        <a:pt x="4" y="3"/>
                      </a:cubicBezTo>
                      <a:cubicBezTo>
                        <a:pt x="-1" y="3"/>
                        <a:pt x="-1" y="10"/>
                        <a:pt x="4" y="1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9" name="Google Shape;779;p30"/>
                <p:cNvSpPr/>
                <p:nvPr/>
              </p:nvSpPr>
              <p:spPr>
                <a:xfrm>
                  <a:off x="6693310" y="2864815"/>
                  <a:ext cx="55080" cy="6120"/>
                </a:xfrm>
                <a:custGeom>
                  <a:avLst/>
                  <a:gdLst/>
                  <a:ahLst/>
                  <a:cxnLst/>
                  <a:rect l="l" t="t" r="r" b="b"/>
                  <a:pathLst>
                    <a:path w="153" h="17" extrusionOk="0">
                      <a:moveTo>
                        <a:pt x="149" y="0"/>
                      </a:moveTo>
                      <a:cubicBezTo>
                        <a:pt x="100" y="8"/>
                        <a:pt x="53" y="13"/>
                        <a:pt x="5" y="5"/>
                      </a:cubicBezTo>
                      <a:cubicBezTo>
                        <a:pt x="1" y="4"/>
                        <a:pt x="-1" y="10"/>
                        <a:pt x="3" y="11"/>
                      </a:cubicBezTo>
                      <a:cubicBezTo>
                        <a:pt x="53" y="21"/>
                        <a:pt x="102" y="18"/>
                        <a:pt x="151" y="7"/>
                      </a:cubicBezTo>
                      <a:cubicBezTo>
                        <a:pt x="156" y="6"/>
                        <a:pt x="153" y="-1"/>
                        <a:pt x="14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0" name="Google Shape;780;p30"/>
                <p:cNvSpPr/>
                <p:nvPr/>
              </p:nvSpPr>
              <p:spPr>
                <a:xfrm>
                  <a:off x="6689710" y="2836735"/>
                  <a:ext cx="77760" cy="6120"/>
                </a:xfrm>
                <a:custGeom>
                  <a:avLst/>
                  <a:gdLst/>
                  <a:ahLst/>
                  <a:cxnLst/>
                  <a:rect l="l" t="t" r="r" b="b"/>
                  <a:pathLst>
                    <a:path w="216" h="17" extrusionOk="0">
                      <a:moveTo>
                        <a:pt x="4" y="17"/>
                      </a:moveTo>
                      <a:cubicBezTo>
                        <a:pt x="74" y="8"/>
                        <a:pt x="143" y="5"/>
                        <a:pt x="212" y="16"/>
                      </a:cubicBezTo>
                      <a:cubicBezTo>
                        <a:pt x="216" y="17"/>
                        <a:pt x="218" y="11"/>
                        <a:pt x="214" y="10"/>
                      </a:cubicBezTo>
                      <a:cubicBezTo>
                        <a:pt x="144" y="-7"/>
                        <a:pt x="74" y="0"/>
                        <a:pt x="3" y="10"/>
                      </a:cubicBezTo>
                      <a:cubicBezTo>
                        <a:pt x="0" y="11"/>
                        <a:pt x="0" y="17"/>
                        <a:pt x="4" y="1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1" name="Google Shape;781;p30"/>
                <p:cNvSpPr/>
                <p:nvPr/>
              </p:nvSpPr>
              <p:spPr>
                <a:xfrm>
                  <a:off x="6544990" y="2782735"/>
                  <a:ext cx="109080" cy="46440"/>
                </a:xfrm>
                <a:custGeom>
                  <a:avLst/>
                  <a:gdLst/>
                  <a:ahLst/>
                  <a:cxnLst/>
                  <a:rect l="l" t="t" r="r" b="b"/>
                  <a:pathLst>
                    <a:path w="303" h="129" extrusionOk="0">
                      <a:moveTo>
                        <a:pt x="3" y="6"/>
                      </a:moveTo>
                      <a:cubicBezTo>
                        <a:pt x="113" y="20"/>
                        <a:pt x="187" y="121"/>
                        <a:pt x="299" y="129"/>
                      </a:cubicBezTo>
                      <a:cubicBezTo>
                        <a:pt x="304" y="129"/>
                        <a:pt x="305" y="121"/>
                        <a:pt x="300" y="120"/>
                      </a:cubicBezTo>
                      <a:cubicBezTo>
                        <a:pt x="193" y="103"/>
                        <a:pt x="113" y="3"/>
                        <a:pt x="3" y="0"/>
                      </a:cubicBezTo>
                      <a:cubicBezTo>
                        <a:pt x="-1" y="0"/>
                        <a:pt x="-1" y="5"/>
                        <a:pt x="3" y="6"/>
                      </a:cubicBezTo>
                      <a:close/>
                    </a:path>
                  </a:pathLst>
                </a:custGeom>
                <a:solidFill>
                  <a:schemeClr val="dk1"/>
                </a:solidFill>
                <a:ln>
                  <a:noFill/>
                </a:ln>
              </p:spPr>
              <p:txBody>
                <a:bodyPr spcFirstLastPara="1" wrap="square" lIns="90000" tIns="1425" rIns="90000" bIns="14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2" name="Google Shape;782;p30"/>
                <p:cNvSpPr/>
                <p:nvPr/>
              </p:nvSpPr>
              <p:spPr>
                <a:xfrm>
                  <a:off x="6831910" y="2663935"/>
                  <a:ext cx="15480" cy="19080"/>
                </a:xfrm>
                <a:custGeom>
                  <a:avLst/>
                  <a:gdLst/>
                  <a:ahLst/>
                  <a:cxnLst/>
                  <a:rect l="l" t="t" r="r" b="b"/>
                  <a:pathLst>
                    <a:path w="43" h="53" extrusionOk="0">
                      <a:moveTo>
                        <a:pt x="1" y="5"/>
                      </a:moveTo>
                      <a:cubicBezTo>
                        <a:pt x="15" y="19"/>
                        <a:pt x="28" y="36"/>
                        <a:pt x="40" y="52"/>
                      </a:cubicBezTo>
                      <a:cubicBezTo>
                        <a:pt x="41" y="55"/>
                        <a:pt x="45" y="53"/>
                        <a:pt x="43" y="50"/>
                      </a:cubicBezTo>
                      <a:cubicBezTo>
                        <a:pt x="32" y="32"/>
                        <a:pt x="19" y="16"/>
                        <a:pt x="5" y="1"/>
                      </a:cubicBezTo>
                      <a:cubicBezTo>
                        <a:pt x="2" y="-2"/>
                        <a:pt x="-2" y="2"/>
                        <a:pt x="1"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3" name="Google Shape;783;p30"/>
                <p:cNvSpPr/>
                <p:nvPr/>
              </p:nvSpPr>
              <p:spPr>
                <a:xfrm>
                  <a:off x="6819310" y="2525695"/>
                  <a:ext cx="49320" cy="79200"/>
                </a:xfrm>
                <a:custGeom>
                  <a:avLst/>
                  <a:gdLst/>
                  <a:ahLst/>
                  <a:cxnLst/>
                  <a:rect l="l" t="t" r="r" b="b"/>
                  <a:pathLst>
                    <a:path w="137" h="220" extrusionOk="0">
                      <a:moveTo>
                        <a:pt x="6" y="2"/>
                      </a:moveTo>
                      <a:cubicBezTo>
                        <a:pt x="4" y="-1"/>
                        <a:pt x="0" y="1"/>
                        <a:pt x="1" y="4"/>
                      </a:cubicBezTo>
                      <a:cubicBezTo>
                        <a:pt x="39" y="78"/>
                        <a:pt x="78" y="156"/>
                        <a:pt x="133" y="219"/>
                      </a:cubicBezTo>
                      <a:cubicBezTo>
                        <a:pt x="135" y="222"/>
                        <a:pt x="139" y="218"/>
                        <a:pt x="137" y="215"/>
                      </a:cubicBezTo>
                      <a:cubicBezTo>
                        <a:pt x="90" y="145"/>
                        <a:pt x="47" y="75"/>
                        <a:pt x="6" y="2"/>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4" name="Google Shape;784;p30"/>
                <p:cNvSpPr/>
                <p:nvPr/>
              </p:nvSpPr>
              <p:spPr>
                <a:xfrm>
                  <a:off x="6847390" y="2557375"/>
                  <a:ext cx="31680" cy="50760"/>
                </a:xfrm>
                <a:custGeom>
                  <a:avLst/>
                  <a:gdLst/>
                  <a:ahLst/>
                  <a:cxnLst/>
                  <a:rect l="l" t="t" r="r" b="b"/>
                  <a:pathLst>
                    <a:path w="88" h="141" extrusionOk="0">
                      <a:moveTo>
                        <a:pt x="84" y="140"/>
                      </a:moveTo>
                      <a:cubicBezTo>
                        <a:pt x="85" y="142"/>
                        <a:pt x="89" y="140"/>
                        <a:pt x="88" y="137"/>
                      </a:cubicBezTo>
                      <a:cubicBezTo>
                        <a:pt x="66" y="89"/>
                        <a:pt x="35" y="45"/>
                        <a:pt x="5" y="1"/>
                      </a:cubicBezTo>
                      <a:cubicBezTo>
                        <a:pt x="4" y="-1"/>
                        <a:pt x="0" y="1"/>
                        <a:pt x="1" y="4"/>
                      </a:cubicBezTo>
                      <a:cubicBezTo>
                        <a:pt x="30" y="48"/>
                        <a:pt x="58" y="93"/>
                        <a:pt x="84" y="139"/>
                      </a:cubicBezTo>
                      <a:lnTo>
                        <a:pt x="84" y="140"/>
                      </a:lnTo>
                      <a:close/>
                    </a:path>
                  </a:pathLst>
                </a:custGeom>
                <a:solidFill>
                  <a:schemeClr val="dk1"/>
                </a:solidFill>
                <a:ln>
                  <a:noFill/>
                </a:ln>
              </p:spPr>
              <p:txBody>
                <a:bodyPr spcFirstLastPara="1" wrap="square" lIns="90000" tIns="5750" rIns="90000" bIns="5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5" name="Google Shape;785;p30"/>
                <p:cNvSpPr/>
                <p:nvPr/>
              </p:nvSpPr>
              <p:spPr>
                <a:xfrm>
                  <a:off x="6800230" y="2490775"/>
                  <a:ext cx="29880" cy="26280"/>
                </a:xfrm>
                <a:custGeom>
                  <a:avLst/>
                  <a:gdLst/>
                  <a:ahLst/>
                  <a:cxnLst/>
                  <a:rect l="l" t="t" r="r" b="b"/>
                  <a:pathLst>
                    <a:path w="83" h="73" extrusionOk="0">
                      <a:moveTo>
                        <a:pt x="2" y="5"/>
                      </a:moveTo>
                      <a:cubicBezTo>
                        <a:pt x="30" y="24"/>
                        <a:pt x="59" y="44"/>
                        <a:pt x="79" y="72"/>
                      </a:cubicBezTo>
                      <a:cubicBezTo>
                        <a:pt x="81" y="74"/>
                        <a:pt x="84" y="72"/>
                        <a:pt x="83" y="70"/>
                      </a:cubicBezTo>
                      <a:cubicBezTo>
                        <a:pt x="63" y="40"/>
                        <a:pt x="34" y="20"/>
                        <a:pt x="5" y="1"/>
                      </a:cubicBezTo>
                      <a:cubicBezTo>
                        <a:pt x="2" y="-2"/>
                        <a:pt x="-1" y="3"/>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6" name="Google Shape;786;p30"/>
                <p:cNvSpPr/>
                <p:nvPr/>
              </p:nvSpPr>
              <p:spPr>
                <a:xfrm>
                  <a:off x="6725350" y="2546935"/>
                  <a:ext cx="86040" cy="93240"/>
                </a:xfrm>
                <a:custGeom>
                  <a:avLst/>
                  <a:gdLst/>
                  <a:ahLst/>
                  <a:cxnLst/>
                  <a:rect l="l" t="t" r="r" b="b"/>
                  <a:pathLst>
                    <a:path w="239" h="259" extrusionOk="0">
                      <a:moveTo>
                        <a:pt x="4" y="1"/>
                      </a:moveTo>
                      <a:cubicBezTo>
                        <a:pt x="2" y="-1"/>
                        <a:pt x="-1" y="2"/>
                        <a:pt x="1" y="4"/>
                      </a:cubicBezTo>
                      <a:cubicBezTo>
                        <a:pt x="73" y="92"/>
                        <a:pt x="151" y="178"/>
                        <a:pt x="233" y="258"/>
                      </a:cubicBezTo>
                      <a:cubicBezTo>
                        <a:pt x="236" y="261"/>
                        <a:pt x="242" y="257"/>
                        <a:pt x="239" y="253"/>
                      </a:cubicBezTo>
                      <a:cubicBezTo>
                        <a:pt x="174" y="158"/>
                        <a:pt x="79" y="87"/>
                        <a:pt x="4"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7" name="Google Shape;787;p30"/>
                <p:cNvSpPr/>
                <p:nvPr/>
              </p:nvSpPr>
              <p:spPr>
                <a:xfrm>
                  <a:off x="6803470" y="2612815"/>
                  <a:ext cx="21600" cy="25200"/>
                </a:xfrm>
                <a:custGeom>
                  <a:avLst/>
                  <a:gdLst/>
                  <a:ahLst/>
                  <a:cxnLst/>
                  <a:rect l="l" t="t" r="r" b="b"/>
                  <a:pathLst>
                    <a:path w="60" h="70" extrusionOk="0">
                      <a:moveTo>
                        <a:pt x="55" y="69"/>
                      </a:moveTo>
                      <a:cubicBezTo>
                        <a:pt x="58" y="72"/>
                        <a:pt x="62" y="68"/>
                        <a:pt x="60" y="66"/>
                      </a:cubicBezTo>
                      <a:cubicBezTo>
                        <a:pt x="45" y="42"/>
                        <a:pt x="26" y="21"/>
                        <a:pt x="7" y="1"/>
                      </a:cubicBezTo>
                      <a:cubicBezTo>
                        <a:pt x="3" y="-2"/>
                        <a:pt x="-2" y="3"/>
                        <a:pt x="1" y="7"/>
                      </a:cubicBezTo>
                      <a:cubicBezTo>
                        <a:pt x="21" y="26"/>
                        <a:pt x="37" y="49"/>
                        <a:pt x="55"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8" name="Google Shape;788;p30"/>
                <p:cNvSpPr/>
                <p:nvPr/>
              </p:nvSpPr>
              <p:spPr>
                <a:xfrm>
                  <a:off x="6817870" y="2609935"/>
                  <a:ext cx="19080" cy="27720"/>
                </a:xfrm>
                <a:custGeom>
                  <a:avLst/>
                  <a:gdLst/>
                  <a:ahLst/>
                  <a:cxnLst/>
                  <a:rect l="l" t="t" r="r" b="b"/>
                  <a:pathLst>
                    <a:path w="53" h="77" extrusionOk="0">
                      <a:moveTo>
                        <a:pt x="53" y="74"/>
                      </a:moveTo>
                      <a:cubicBezTo>
                        <a:pt x="36" y="50"/>
                        <a:pt x="17" y="28"/>
                        <a:pt x="5" y="1"/>
                      </a:cubicBezTo>
                      <a:cubicBezTo>
                        <a:pt x="4" y="-1"/>
                        <a:pt x="0" y="1"/>
                        <a:pt x="1" y="3"/>
                      </a:cubicBezTo>
                      <a:cubicBezTo>
                        <a:pt x="12" y="31"/>
                        <a:pt x="30" y="54"/>
                        <a:pt x="50" y="77"/>
                      </a:cubicBezTo>
                      <a:cubicBezTo>
                        <a:pt x="51" y="79"/>
                        <a:pt x="55" y="76"/>
                        <a:pt x="53" y="7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9" name="Google Shape;789;p30"/>
                <p:cNvSpPr/>
                <p:nvPr/>
              </p:nvSpPr>
              <p:spPr>
                <a:xfrm>
                  <a:off x="6572710" y="3015295"/>
                  <a:ext cx="63360" cy="23400"/>
                </a:xfrm>
                <a:custGeom>
                  <a:avLst/>
                  <a:gdLst/>
                  <a:ahLst/>
                  <a:cxnLst/>
                  <a:rect l="l" t="t" r="r" b="b"/>
                  <a:pathLst>
                    <a:path w="176" h="65" extrusionOk="0">
                      <a:moveTo>
                        <a:pt x="173" y="0"/>
                      </a:moveTo>
                      <a:cubicBezTo>
                        <a:pt x="116" y="18"/>
                        <a:pt x="59" y="35"/>
                        <a:pt x="3" y="57"/>
                      </a:cubicBezTo>
                      <a:cubicBezTo>
                        <a:pt x="-2" y="59"/>
                        <a:pt x="0" y="66"/>
                        <a:pt x="5" y="65"/>
                      </a:cubicBezTo>
                      <a:cubicBezTo>
                        <a:pt x="63" y="49"/>
                        <a:pt x="120" y="29"/>
                        <a:pt x="175" y="5"/>
                      </a:cubicBezTo>
                      <a:cubicBezTo>
                        <a:pt x="178" y="4"/>
                        <a:pt x="176" y="-1"/>
                        <a:pt x="17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0" name="Google Shape;790;p30"/>
                <p:cNvSpPr/>
                <p:nvPr/>
              </p:nvSpPr>
              <p:spPr>
                <a:xfrm>
                  <a:off x="6595750" y="2926735"/>
                  <a:ext cx="155160" cy="23760"/>
                </a:xfrm>
                <a:custGeom>
                  <a:avLst/>
                  <a:gdLst/>
                  <a:ahLst/>
                  <a:cxnLst/>
                  <a:rect l="l" t="t" r="r" b="b"/>
                  <a:pathLst>
                    <a:path w="431" h="66" extrusionOk="0">
                      <a:moveTo>
                        <a:pt x="2" y="37"/>
                      </a:moveTo>
                      <a:cubicBezTo>
                        <a:pt x="139" y="96"/>
                        <a:pt x="291" y="56"/>
                        <a:pt x="427" y="12"/>
                      </a:cubicBezTo>
                      <a:cubicBezTo>
                        <a:pt x="435" y="10"/>
                        <a:pt x="432" y="-2"/>
                        <a:pt x="424" y="0"/>
                      </a:cubicBezTo>
                      <a:cubicBezTo>
                        <a:pt x="283" y="27"/>
                        <a:pt x="148" y="74"/>
                        <a:pt x="4" y="33"/>
                      </a:cubicBezTo>
                      <a:cubicBezTo>
                        <a:pt x="1" y="32"/>
                        <a:pt x="-1" y="36"/>
                        <a:pt x="2"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1" name="Google Shape;791;p30"/>
                <p:cNvSpPr/>
                <p:nvPr/>
              </p:nvSpPr>
              <p:spPr>
                <a:xfrm>
                  <a:off x="6690070" y="2908735"/>
                  <a:ext cx="65160" cy="9000"/>
                </a:xfrm>
                <a:custGeom>
                  <a:avLst/>
                  <a:gdLst/>
                  <a:ahLst/>
                  <a:cxnLst/>
                  <a:rect l="l" t="t" r="r" b="b"/>
                  <a:pathLst>
                    <a:path w="181" h="25" extrusionOk="0">
                      <a:moveTo>
                        <a:pt x="178" y="0"/>
                      </a:moveTo>
                      <a:cubicBezTo>
                        <a:pt x="119" y="-1"/>
                        <a:pt x="62" y="16"/>
                        <a:pt x="3" y="19"/>
                      </a:cubicBezTo>
                      <a:cubicBezTo>
                        <a:pt x="0" y="20"/>
                        <a:pt x="0" y="25"/>
                        <a:pt x="3" y="25"/>
                      </a:cubicBezTo>
                      <a:cubicBezTo>
                        <a:pt x="62" y="26"/>
                        <a:pt x="120" y="9"/>
                        <a:pt x="178" y="6"/>
                      </a:cubicBezTo>
                      <a:cubicBezTo>
                        <a:pt x="182" y="5"/>
                        <a:pt x="182" y="0"/>
                        <a:pt x="17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2" name="Google Shape;792;p30"/>
                <p:cNvSpPr/>
                <p:nvPr/>
              </p:nvSpPr>
              <p:spPr>
                <a:xfrm>
                  <a:off x="6548590" y="2887855"/>
                  <a:ext cx="57960" cy="12600"/>
                </a:xfrm>
                <a:custGeom>
                  <a:avLst/>
                  <a:gdLst/>
                  <a:ahLst/>
                  <a:cxnLst/>
                  <a:rect l="l" t="t" r="r" b="b"/>
                  <a:pathLst>
                    <a:path w="161" h="35" extrusionOk="0">
                      <a:moveTo>
                        <a:pt x="158" y="27"/>
                      </a:moveTo>
                      <a:cubicBezTo>
                        <a:pt x="105" y="22"/>
                        <a:pt x="55" y="10"/>
                        <a:pt x="4" y="0"/>
                      </a:cubicBezTo>
                      <a:cubicBezTo>
                        <a:pt x="0" y="-1"/>
                        <a:pt x="-1" y="4"/>
                        <a:pt x="2" y="5"/>
                      </a:cubicBezTo>
                      <a:cubicBezTo>
                        <a:pt x="51" y="24"/>
                        <a:pt x="106" y="30"/>
                        <a:pt x="158" y="35"/>
                      </a:cubicBezTo>
                      <a:cubicBezTo>
                        <a:pt x="163" y="36"/>
                        <a:pt x="163" y="28"/>
                        <a:pt x="158"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3" name="Google Shape;793;p30"/>
                <p:cNvSpPr/>
                <p:nvPr/>
              </p:nvSpPr>
              <p:spPr>
                <a:xfrm>
                  <a:off x="6576670" y="2909815"/>
                  <a:ext cx="29880" cy="3240"/>
                </a:xfrm>
                <a:custGeom>
                  <a:avLst/>
                  <a:gdLst/>
                  <a:ahLst/>
                  <a:cxnLst/>
                  <a:rect l="l" t="t" r="r" b="b"/>
                  <a:pathLst>
                    <a:path w="83" h="9" extrusionOk="0">
                      <a:moveTo>
                        <a:pt x="80" y="2"/>
                      </a:moveTo>
                      <a:cubicBezTo>
                        <a:pt x="55" y="0"/>
                        <a:pt x="28" y="-1"/>
                        <a:pt x="3" y="1"/>
                      </a:cubicBezTo>
                      <a:cubicBezTo>
                        <a:pt x="-1" y="2"/>
                        <a:pt x="-1" y="7"/>
                        <a:pt x="3" y="8"/>
                      </a:cubicBezTo>
                      <a:cubicBezTo>
                        <a:pt x="28" y="10"/>
                        <a:pt x="55" y="9"/>
                        <a:pt x="80" y="7"/>
                      </a:cubicBezTo>
                      <a:cubicBezTo>
                        <a:pt x="84" y="7"/>
                        <a:pt x="84" y="2"/>
                        <a:pt x="8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4" name="Google Shape;794;p30"/>
                <p:cNvSpPr/>
                <p:nvPr/>
              </p:nvSpPr>
              <p:spPr>
                <a:xfrm>
                  <a:off x="6534550" y="2060935"/>
                  <a:ext cx="104760" cy="50400"/>
                </a:xfrm>
                <a:custGeom>
                  <a:avLst/>
                  <a:gdLst/>
                  <a:ahLst/>
                  <a:cxnLst/>
                  <a:rect l="l" t="t" r="r" b="b"/>
                  <a:pathLst>
                    <a:path w="291" h="140" extrusionOk="0">
                      <a:moveTo>
                        <a:pt x="4" y="140"/>
                      </a:moveTo>
                      <a:cubicBezTo>
                        <a:pt x="94" y="82"/>
                        <a:pt x="192" y="45"/>
                        <a:pt x="290" y="4"/>
                      </a:cubicBezTo>
                      <a:cubicBezTo>
                        <a:pt x="293" y="3"/>
                        <a:pt x="292" y="-1"/>
                        <a:pt x="289" y="0"/>
                      </a:cubicBezTo>
                      <a:cubicBezTo>
                        <a:pt x="189" y="35"/>
                        <a:pt x="90" y="78"/>
                        <a:pt x="2" y="136"/>
                      </a:cubicBezTo>
                      <a:cubicBezTo>
                        <a:pt x="-1" y="138"/>
                        <a:pt x="2" y="142"/>
                        <a:pt x="4" y="140"/>
                      </a:cubicBezTo>
                      <a:close/>
                    </a:path>
                  </a:pathLst>
                </a:custGeom>
                <a:solidFill>
                  <a:schemeClr val="dk1"/>
                </a:solidFill>
                <a:ln>
                  <a:noFill/>
                </a:ln>
              </p:spPr>
              <p:txBody>
                <a:bodyPr spcFirstLastPara="1" wrap="square" lIns="90000" tIns="5400" rIns="90000" bIns="54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5" name="Google Shape;795;p30"/>
                <p:cNvSpPr/>
                <p:nvPr/>
              </p:nvSpPr>
              <p:spPr>
                <a:xfrm>
                  <a:off x="6565870" y="2036095"/>
                  <a:ext cx="68400" cy="35280"/>
                </a:xfrm>
                <a:custGeom>
                  <a:avLst/>
                  <a:gdLst/>
                  <a:ahLst/>
                  <a:cxnLst/>
                  <a:rect l="l" t="t" r="r" b="b"/>
                  <a:pathLst>
                    <a:path w="190" h="98" extrusionOk="0">
                      <a:moveTo>
                        <a:pt x="5" y="98"/>
                      </a:moveTo>
                      <a:cubicBezTo>
                        <a:pt x="66" y="66"/>
                        <a:pt x="130" y="40"/>
                        <a:pt x="189" y="6"/>
                      </a:cubicBezTo>
                      <a:cubicBezTo>
                        <a:pt x="192" y="4"/>
                        <a:pt x="190" y="-1"/>
                        <a:pt x="187" y="1"/>
                      </a:cubicBezTo>
                      <a:cubicBezTo>
                        <a:pt x="126" y="35"/>
                        <a:pt x="63" y="61"/>
                        <a:pt x="2" y="93"/>
                      </a:cubicBezTo>
                      <a:cubicBezTo>
                        <a:pt x="-1" y="95"/>
                        <a:pt x="2" y="99"/>
                        <a:pt x="5" y="9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6" name="Google Shape;796;p30"/>
                <p:cNvSpPr/>
                <p:nvPr/>
              </p:nvSpPr>
              <p:spPr>
                <a:xfrm>
                  <a:off x="6578470" y="2004775"/>
                  <a:ext cx="34920" cy="19440"/>
                </a:xfrm>
                <a:custGeom>
                  <a:avLst/>
                  <a:gdLst/>
                  <a:ahLst/>
                  <a:cxnLst/>
                  <a:rect l="l" t="t" r="r" b="b"/>
                  <a:pathLst>
                    <a:path w="97" h="54" extrusionOk="0">
                      <a:moveTo>
                        <a:pt x="4" y="53"/>
                      </a:moveTo>
                      <a:cubicBezTo>
                        <a:pt x="30" y="29"/>
                        <a:pt x="62" y="15"/>
                        <a:pt x="95" y="5"/>
                      </a:cubicBezTo>
                      <a:cubicBezTo>
                        <a:pt x="99" y="4"/>
                        <a:pt x="97" y="0"/>
                        <a:pt x="94" y="0"/>
                      </a:cubicBezTo>
                      <a:cubicBezTo>
                        <a:pt x="60" y="10"/>
                        <a:pt x="27" y="25"/>
                        <a:pt x="1" y="50"/>
                      </a:cubicBezTo>
                      <a:cubicBezTo>
                        <a:pt x="-1" y="52"/>
                        <a:pt x="2" y="55"/>
                        <a:pt x="4" y="5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7" name="Google Shape;797;p30"/>
                <p:cNvSpPr/>
                <p:nvPr/>
              </p:nvSpPr>
              <p:spPr>
                <a:xfrm>
                  <a:off x="6704110" y="2284495"/>
                  <a:ext cx="28440" cy="22680"/>
                </a:xfrm>
                <a:custGeom>
                  <a:avLst/>
                  <a:gdLst/>
                  <a:ahLst/>
                  <a:cxnLst/>
                  <a:rect l="l" t="t" r="r" b="b"/>
                  <a:pathLst>
                    <a:path w="79" h="63" extrusionOk="0">
                      <a:moveTo>
                        <a:pt x="4" y="63"/>
                      </a:moveTo>
                      <a:cubicBezTo>
                        <a:pt x="31" y="46"/>
                        <a:pt x="60" y="31"/>
                        <a:pt x="79" y="4"/>
                      </a:cubicBezTo>
                      <a:cubicBezTo>
                        <a:pt x="81" y="2"/>
                        <a:pt x="76" y="-2"/>
                        <a:pt x="74" y="1"/>
                      </a:cubicBezTo>
                      <a:cubicBezTo>
                        <a:pt x="52" y="23"/>
                        <a:pt x="27" y="41"/>
                        <a:pt x="2" y="59"/>
                      </a:cubicBezTo>
                      <a:cubicBezTo>
                        <a:pt x="-1" y="61"/>
                        <a:pt x="2" y="65"/>
                        <a:pt x="4" y="6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8" name="Google Shape;798;p30"/>
                <p:cNvSpPr/>
                <p:nvPr/>
              </p:nvSpPr>
              <p:spPr>
                <a:xfrm>
                  <a:off x="6717790" y="2265055"/>
                  <a:ext cx="27000" cy="16200"/>
                </a:xfrm>
                <a:custGeom>
                  <a:avLst/>
                  <a:gdLst/>
                  <a:ahLst/>
                  <a:cxnLst/>
                  <a:rect l="l" t="t" r="r" b="b"/>
                  <a:pathLst>
                    <a:path w="75" h="45" extrusionOk="0">
                      <a:moveTo>
                        <a:pt x="6" y="45"/>
                      </a:moveTo>
                      <a:cubicBezTo>
                        <a:pt x="29" y="34"/>
                        <a:pt x="50" y="18"/>
                        <a:pt x="74" y="6"/>
                      </a:cubicBezTo>
                      <a:cubicBezTo>
                        <a:pt x="77" y="5"/>
                        <a:pt x="75" y="-1"/>
                        <a:pt x="71" y="0"/>
                      </a:cubicBezTo>
                      <a:cubicBezTo>
                        <a:pt x="46" y="8"/>
                        <a:pt x="23" y="24"/>
                        <a:pt x="2" y="40"/>
                      </a:cubicBezTo>
                      <a:cubicBezTo>
                        <a:pt x="-1" y="42"/>
                        <a:pt x="2" y="47"/>
                        <a:pt x="6" y="4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9" name="Google Shape;799;p30"/>
                <p:cNvSpPr/>
                <p:nvPr/>
              </p:nvSpPr>
              <p:spPr>
                <a:xfrm>
                  <a:off x="6592510" y="2123215"/>
                  <a:ext cx="65160" cy="32040"/>
                </a:xfrm>
                <a:custGeom>
                  <a:avLst/>
                  <a:gdLst/>
                  <a:ahLst/>
                  <a:cxnLst/>
                  <a:rect l="l" t="t" r="r" b="b"/>
                  <a:pathLst>
                    <a:path w="181" h="89" extrusionOk="0">
                      <a:moveTo>
                        <a:pt x="3" y="89"/>
                      </a:moveTo>
                      <a:cubicBezTo>
                        <a:pt x="63" y="66"/>
                        <a:pt x="124" y="39"/>
                        <a:pt x="179" y="8"/>
                      </a:cubicBezTo>
                      <a:cubicBezTo>
                        <a:pt x="183" y="5"/>
                        <a:pt x="181" y="-1"/>
                        <a:pt x="176" y="0"/>
                      </a:cubicBezTo>
                      <a:cubicBezTo>
                        <a:pt x="115" y="18"/>
                        <a:pt x="59" y="58"/>
                        <a:pt x="1" y="85"/>
                      </a:cubicBezTo>
                      <a:cubicBezTo>
                        <a:pt x="-1" y="86"/>
                        <a:pt x="1" y="90"/>
                        <a:pt x="3" y="8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0" name="Google Shape;800;p30"/>
                <p:cNvSpPr/>
                <p:nvPr/>
              </p:nvSpPr>
              <p:spPr>
                <a:xfrm>
                  <a:off x="6595750" y="2081455"/>
                  <a:ext cx="54720" cy="33480"/>
                </a:xfrm>
                <a:custGeom>
                  <a:avLst/>
                  <a:gdLst/>
                  <a:ahLst/>
                  <a:cxnLst/>
                  <a:rect l="l" t="t" r="r" b="b"/>
                  <a:pathLst>
                    <a:path w="152" h="93" extrusionOk="0">
                      <a:moveTo>
                        <a:pt x="5" y="93"/>
                      </a:moveTo>
                      <a:cubicBezTo>
                        <a:pt x="47" y="54"/>
                        <a:pt x="104" y="39"/>
                        <a:pt x="151" y="7"/>
                      </a:cubicBezTo>
                      <a:cubicBezTo>
                        <a:pt x="155" y="4"/>
                        <a:pt x="151" y="-2"/>
                        <a:pt x="147" y="0"/>
                      </a:cubicBezTo>
                      <a:cubicBezTo>
                        <a:pt x="98" y="29"/>
                        <a:pt x="42" y="48"/>
                        <a:pt x="1" y="89"/>
                      </a:cubicBezTo>
                      <a:cubicBezTo>
                        <a:pt x="-1" y="91"/>
                        <a:pt x="2" y="95"/>
                        <a:pt x="5" y="9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1" name="Google Shape;801;p30"/>
                <p:cNvSpPr/>
                <p:nvPr/>
              </p:nvSpPr>
              <p:spPr>
                <a:xfrm>
                  <a:off x="6160510" y="1910455"/>
                  <a:ext cx="21240" cy="45720"/>
                </a:xfrm>
                <a:custGeom>
                  <a:avLst/>
                  <a:gdLst/>
                  <a:ahLst/>
                  <a:cxnLst/>
                  <a:rect l="l" t="t" r="r" b="b"/>
                  <a:pathLst>
                    <a:path w="59" h="127" extrusionOk="0">
                      <a:moveTo>
                        <a:pt x="1" y="4"/>
                      </a:moveTo>
                      <a:cubicBezTo>
                        <a:pt x="20" y="44"/>
                        <a:pt x="37" y="84"/>
                        <a:pt x="53" y="125"/>
                      </a:cubicBezTo>
                      <a:cubicBezTo>
                        <a:pt x="55" y="128"/>
                        <a:pt x="60" y="127"/>
                        <a:pt x="59" y="123"/>
                      </a:cubicBezTo>
                      <a:cubicBezTo>
                        <a:pt x="44" y="81"/>
                        <a:pt x="26" y="41"/>
                        <a:pt x="5" y="1"/>
                      </a:cubicBezTo>
                      <a:cubicBezTo>
                        <a:pt x="4" y="-1"/>
                        <a:pt x="0" y="1"/>
                        <a:pt x="1" y="4"/>
                      </a:cubicBezTo>
                      <a:close/>
                    </a:path>
                  </a:pathLst>
                </a:custGeom>
                <a:solidFill>
                  <a:schemeClr val="dk1"/>
                </a:solidFill>
                <a:ln>
                  <a:noFill/>
                </a:ln>
              </p:spPr>
              <p:txBody>
                <a:bodyPr spcFirstLastPara="1" wrap="square" lIns="90000" tIns="700" rIns="90000" bIns="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2" name="Google Shape;802;p30"/>
                <p:cNvSpPr/>
                <p:nvPr/>
              </p:nvSpPr>
              <p:spPr>
                <a:xfrm>
                  <a:off x="6186430" y="1931335"/>
                  <a:ext cx="14400" cy="31680"/>
                </a:xfrm>
                <a:custGeom>
                  <a:avLst/>
                  <a:gdLst/>
                  <a:ahLst/>
                  <a:cxnLst/>
                  <a:rect l="l" t="t" r="r" b="b"/>
                  <a:pathLst>
                    <a:path w="40" h="88" extrusionOk="0">
                      <a:moveTo>
                        <a:pt x="1" y="4"/>
                      </a:moveTo>
                      <a:cubicBezTo>
                        <a:pt x="15" y="31"/>
                        <a:pt x="25" y="58"/>
                        <a:pt x="35" y="86"/>
                      </a:cubicBezTo>
                      <a:cubicBezTo>
                        <a:pt x="36" y="89"/>
                        <a:pt x="41" y="88"/>
                        <a:pt x="40" y="85"/>
                      </a:cubicBezTo>
                      <a:cubicBezTo>
                        <a:pt x="31" y="56"/>
                        <a:pt x="22" y="27"/>
                        <a:pt x="6" y="1"/>
                      </a:cubicBezTo>
                      <a:cubicBezTo>
                        <a:pt x="4" y="-2"/>
                        <a:pt x="-1" y="1"/>
                        <a:pt x="1"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3" name="Google Shape;803;p30"/>
                <p:cNvSpPr/>
                <p:nvPr/>
              </p:nvSpPr>
              <p:spPr>
                <a:xfrm>
                  <a:off x="6265270" y="1936375"/>
                  <a:ext cx="25200" cy="69120"/>
                </a:xfrm>
                <a:custGeom>
                  <a:avLst/>
                  <a:gdLst/>
                  <a:ahLst/>
                  <a:cxnLst/>
                  <a:rect l="l" t="t" r="r" b="b"/>
                  <a:pathLst>
                    <a:path w="70" h="192" extrusionOk="0">
                      <a:moveTo>
                        <a:pt x="63" y="1"/>
                      </a:moveTo>
                      <a:cubicBezTo>
                        <a:pt x="6" y="47"/>
                        <a:pt x="-6" y="119"/>
                        <a:pt x="4" y="189"/>
                      </a:cubicBezTo>
                      <a:cubicBezTo>
                        <a:pt x="5" y="194"/>
                        <a:pt x="12" y="192"/>
                        <a:pt x="12" y="188"/>
                      </a:cubicBezTo>
                      <a:cubicBezTo>
                        <a:pt x="14" y="123"/>
                        <a:pt x="32" y="59"/>
                        <a:pt x="70" y="6"/>
                      </a:cubicBezTo>
                      <a:cubicBezTo>
                        <a:pt x="73" y="1"/>
                        <a:pt x="67" y="-2"/>
                        <a:pt x="63" y="1"/>
                      </a:cubicBezTo>
                      <a:close/>
                    </a:path>
                  </a:pathLst>
                </a:custGeom>
                <a:solidFill>
                  <a:schemeClr val="dk1"/>
                </a:solidFill>
                <a:ln>
                  <a:noFill/>
                </a:ln>
              </p:spPr>
              <p:txBody>
                <a:bodyPr spcFirstLastPara="1" wrap="square" lIns="90000" tIns="24100" rIns="90000" bIns="24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4" name="Google Shape;804;p30"/>
                <p:cNvSpPr/>
                <p:nvPr/>
              </p:nvSpPr>
              <p:spPr>
                <a:xfrm>
                  <a:off x="6312430" y="1947175"/>
                  <a:ext cx="18000" cy="34920"/>
                </a:xfrm>
                <a:custGeom>
                  <a:avLst/>
                  <a:gdLst/>
                  <a:ahLst/>
                  <a:cxnLst/>
                  <a:rect l="l" t="t" r="r" b="b"/>
                  <a:pathLst>
                    <a:path w="50" h="97" extrusionOk="0">
                      <a:moveTo>
                        <a:pt x="45" y="1"/>
                      </a:moveTo>
                      <a:cubicBezTo>
                        <a:pt x="26" y="29"/>
                        <a:pt x="15" y="63"/>
                        <a:pt x="1" y="94"/>
                      </a:cubicBezTo>
                      <a:cubicBezTo>
                        <a:pt x="0" y="96"/>
                        <a:pt x="4" y="99"/>
                        <a:pt x="5" y="96"/>
                      </a:cubicBezTo>
                      <a:cubicBezTo>
                        <a:pt x="21" y="66"/>
                        <a:pt x="39" y="36"/>
                        <a:pt x="50" y="4"/>
                      </a:cubicBezTo>
                      <a:cubicBezTo>
                        <a:pt x="51" y="0"/>
                        <a:pt x="46" y="-1"/>
                        <a:pt x="44" y="1"/>
                      </a:cubicBezTo>
                      <a:lnTo>
                        <a:pt x="45"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5" name="Google Shape;805;p30"/>
                <p:cNvSpPr/>
                <p:nvPr/>
              </p:nvSpPr>
              <p:spPr>
                <a:xfrm>
                  <a:off x="6244390" y="1941775"/>
                  <a:ext cx="5760" cy="35280"/>
                </a:xfrm>
                <a:custGeom>
                  <a:avLst/>
                  <a:gdLst/>
                  <a:ahLst/>
                  <a:cxnLst/>
                  <a:rect l="l" t="t" r="r" b="b"/>
                  <a:pathLst>
                    <a:path w="16" h="98" extrusionOk="0">
                      <a:moveTo>
                        <a:pt x="10" y="3"/>
                      </a:moveTo>
                      <a:cubicBezTo>
                        <a:pt x="14" y="34"/>
                        <a:pt x="4" y="65"/>
                        <a:pt x="0" y="95"/>
                      </a:cubicBezTo>
                      <a:cubicBezTo>
                        <a:pt x="0" y="98"/>
                        <a:pt x="5" y="99"/>
                        <a:pt x="6" y="96"/>
                      </a:cubicBezTo>
                      <a:cubicBezTo>
                        <a:pt x="12" y="65"/>
                        <a:pt x="20" y="34"/>
                        <a:pt x="15" y="2"/>
                      </a:cubicBezTo>
                      <a:cubicBezTo>
                        <a:pt x="15" y="-1"/>
                        <a:pt x="10" y="0"/>
                        <a:pt x="1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6" name="Google Shape;806;p30"/>
                <p:cNvSpPr/>
                <p:nvPr/>
              </p:nvSpPr>
              <p:spPr>
                <a:xfrm>
                  <a:off x="6385870" y="1958335"/>
                  <a:ext cx="30600" cy="39960"/>
                </a:xfrm>
                <a:custGeom>
                  <a:avLst/>
                  <a:gdLst/>
                  <a:ahLst/>
                  <a:cxnLst/>
                  <a:rect l="l" t="t" r="r" b="b"/>
                  <a:pathLst>
                    <a:path w="85" h="111" extrusionOk="0">
                      <a:moveTo>
                        <a:pt x="84" y="9"/>
                      </a:moveTo>
                      <a:cubicBezTo>
                        <a:pt x="87" y="5"/>
                        <a:pt x="83" y="-2"/>
                        <a:pt x="78" y="1"/>
                      </a:cubicBezTo>
                      <a:cubicBezTo>
                        <a:pt x="45" y="27"/>
                        <a:pt x="5" y="63"/>
                        <a:pt x="0" y="108"/>
                      </a:cubicBezTo>
                      <a:cubicBezTo>
                        <a:pt x="-1" y="112"/>
                        <a:pt x="6" y="113"/>
                        <a:pt x="7" y="109"/>
                      </a:cubicBezTo>
                      <a:cubicBezTo>
                        <a:pt x="16" y="65"/>
                        <a:pt x="59" y="42"/>
                        <a:pt x="84" y="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7" name="Google Shape;807;p30"/>
                <p:cNvSpPr/>
                <p:nvPr/>
              </p:nvSpPr>
              <p:spPr>
                <a:xfrm>
                  <a:off x="6402790" y="1973455"/>
                  <a:ext cx="28800" cy="37440"/>
                </a:xfrm>
                <a:custGeom>
                  <a:avLst/>
                  <a:gdLst/>
                  <a:ahLst/>
                  <a:cxnLst/>
                  <a:rect l="l" t="t" r="r" b="b"/>
                  <a:pathLst>
                    <a:path w="80" h="104" extrusionOk="0">
                      <a:moveTo>
                        <a:pt x="76" y="1"/>
                      </a:moveTo>
                      <a:cubicBezTo>
                        <a:pt x="47" y="29"/>
                        <a:pt x="27" y="65"/>
                        <a:pt x="2" y="97"/>
                      </a:cubicBezTo>
                      <a:cubicBezTo>
                        <a:pt x="-2" y="101"/>
                        <a:pt x="4" y="107"/>
                        <a:pt x="8" y="103"/>
                      </a:cubicBezTo>
                      <a:cubicBezTo>
                        <a:pt x="39" y="75"/>
                        <a:pt x="52" y="35"/>
                        <a:pt x="80" y="5"/>
                      </a:cubicBezTo>
                      <a:cubicBezTo>
                        <a:pt x="82" y="2"/>
                        <a:pt x="78" y="-2"/>
                        <a:pt x="7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8" name="Google Shape;808;p30"/>
                <p:cNvSpPr/>
                <p:nvPr/>
              </p:nvSpPr>
              <p:spPr>
                <a:xfrm>
                  <a:off x="6442030" y="1996135"/>
                  <a:ext cx="29880" cy="35280"/>
                </a:xfrm>
                <a:custGeom>
                  <a:avLst/>
                  <a:gdLst/>
                  <a:ahLst/>
                  <a:cxnLst/>
                  <a:rect l="l" t="t" r="r" b="b"/>
                  <a:pathLst>
                    <a:path w="83" h="98" extrusionOk="0">
                      <a:moveTo>
                        <a:pt x="79" y="1"/>
                      </a:moveTo>
                      <a:cubicBezTo>
                        <a:pt x="50" y="30"/>
                        <a:pt x="26" y="62"/>
                        <a:pt x="1" y="93"/>
                      </a:cubicBezTo>
                      <a:cubicBezTo>
                        <a:pt x="-1" y="96"/>
                        <a:pt x="2" y="99"/>
                        <a:pt x="4" y="97"/>
                      </a:cubicBezTo>
                      <a:cubicBezTo>
                        <a:pt x="31" y="66"/>
                        <a:pt x="54" y="33"/>
                        <a:pt x="82" y="4"/>
                      </a:cubicBezTo>
                      <a:cubicBezTo>
                        <a:pt x="85" y="2"/>
                        <a:pt x="81" y="-2"/>
                        <a:pt x="7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9" name="Google Shape;809;p30"/>
                <p:cNvSpPr/>
                <p:nvPr/>
              </p:nvSpPr>
              <p:spPr>
                <a:xfrm>
                  <a:off x="6453550" y="2064175"/>
                  <a:ext cx="13320" cy="35640"/>
                </a:xfrm>
                <a:custGeom>
                  <a:avLst/>
                  <a:gdLst/>
                  <a:ahLst/>
                  <a:cxnLst/>
                  <a:rect l="l" t="t" r="r" b="b"/>
                  <a:pathLst>
                    <a:path w="37" h="99" extrusionOk="0">
                      <a:moveTo>
                        <a:pt x="8" y="97"/>
                      </a:moveTo>
                      <a:cubicBezTo>
                        <a:pt x="24" y="70"/>
                        <a:pt x="39" y="36"/>
                        <a:pt x="37" y="3"/>
                      </a:cubicBezTo>
                      <a:cubicBezTo>
                        <a:pt x="37" y="0"/>
                        <a:pt x="31" y="-1"/>
                        <a:pt x="31" y="2"/>
                      </a:cubicBezTo>
                      <a:cubicBezTo>
                        <a:pt x="27" y="34"/>
                        <a:pt x="13" y="64"/>
                        <a:pt x="1" y="94"/>
                      </a:cubicBezTo>
                      <a:cubicBezTo>
                        <a:pt x="-1" y="99"/>
                        <a:pt x="6" y="101"/>
                        <a:pt x="8" y="9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0" name="Google Shape;810;p30"/>
                <p:cNvSpPr/>
                <p:nvPr/>
              </p:nvSpPr>
              <p:spPr>
                <a:xfrm>
                  <a:off x="6520870" y="2212495"/>
                  <a:ext cx="163800" cy="336240"/>
                </a:xfrm>
                <a:custGeom>
                  <a:avLst/>
                  <a:gdLst/>
                  <a:ahLst/>
                  <a:cxnLst/>
                  <a:rect l="l" t="t" r="r" b="b"/>
                  <a:pathLst>
                    <a:path w="455" h="934" extrusionOk="0">
                      <a:moveTo>
                        <a:pt x="445" y="37"/>
                      </a:moveTo>
                      <a:cubicBezTo>
                        <a:pt x="392" y="-51"/>
                        <a:pt x="300" y="40"/>
                        <a:pt x="257" y="89"/>
                      </a:cubicBezTo>
                      <a:cubicBezTo>
                        <a:pt x="187" y="169"/>
                        <a:pt x="127" y="265"/>
                        <a:pt x="93" y="366"/>
                      </a:cubicBezTo>
                      <a:cubicBezTo>
                        <a:pt x="65" y="449"/>
                        <a:pt x="57" y="537"/>
                        <a:pt x="35" y="621"/>
                      </a:cubicBezTo>
                      <a:cubicBezTo>
                        <a:pt x="22" y="666"/>
                        <a:pt x="12" y="711"/>
                        <a:pt x="5" y="756"/>
                      </a:cubicBezTo>
                      <a:cubicBezTo>
                        <a:pt x="-4" y="822"/>
                        <a:pt x="-10" y="927"/>
                        <a:pt x="78" y="934"/>
                      </a:cubicBezTo>
                      <a:cubicBezTo>
                        <a:pt x="106" y="937"/>
                        <a:pt x="127" y="926"/>
                        <a:pt x="143" y="907"/>
                      </a:cubicBezTo>
                      <a:cubicBezTo>
                        <a:pt x="165" y="884"/>
                        <a:pt x="181" y="847"/>
                        <a:pt x="189" y="818"/>
                      </a:cubicBezTo>
                      <a:cubicBezTo>
                        <a:pt x="231" y="668"/>
                        <a:pt x="207" y="518"/>
                        <a:pt x="294" y="379"/>
                      </a:cubicBezTo>
                      <a:cubicBezTo>
                        <a:pt x="336" y="311"/>
                        <a:pt x="393" y="255"/>
                        <a:pt x="428" y="182"/>
                      </a:cubicBezTo>
                      <a:cubicBezTo>
                        <a:pt x="445" y="144"/>
                        <a:pt x="469" y="78"/>
                        <a:pt x="445" y="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grpSp>
      <p:sp>
        <p:nvSpPr>
          <p:cNvPr id="27" name="TextBox 26">
            <a:extLst>
              <a:ext uri="{FF2B5EF4-FFF2-40B4-BE49-F238E27FC236}">
                <a16:creationId xmlns:a16="http://schemas.microsoft.com/office/drawing/2014/main" id="{3548B061-DC33-B0F5-D1ED-05CC4036893D}"/>
              </a:ext>
            </a:extLst>
          </p:cNvPr>
          <p:cNvSpPr txBox="1"/>
          <p:nvPr/>
        </p:nvSpPr>
        <p:spPr>
          <a:xfrm>
            <a:off x="732940" y="1009505"/>
            <a:ext cx="4857750" cy="523220"/>
          </a:xfrm>
          <a:prstGeom prst="rect">
            <a:avLst/>
          </a:prstGeom>
          <a:noFill/>
        </p:spPr>
        <p:txBody>
          <a:bodyPr wrap="square">
            <a:spAutoFit/>
          </a:bodyPr>
          <a:lstStyle/>
          <a:p>
            <a:r>
              <a:rPr lang="en-US" b="1" i="0" dirty="0">
                <a:solidFill>
                  <a:srgbClr val="3D3D3D"/>
                </a:solidFill>
                <a:effectLst/>
                <a:latin typeface="Open Sans" panose="020B0606030504020204" pitchFamily="34" charset="0"/>
              </a:rPr>
              <a:t>body situs</a:t>
            </a:r>
            <a:r>
              <a:rPr lang="en-US" b="0" i="0" dirty="0">
                <a:solidFill>
                  <a:srgbClr val="3D3D3D"/>
                </a:solidFill>
                <a:effectLst/>
                <a:latin typeface="Open Sans" panose="020B0606030504020204" pitchFamily="34" charset="0"/>
              </a:rPr>
              <a:t> can be a daunting topic, but it falls into three main groups:</a:t>
            </a:r>
            <a:endParaRPr lang="en-US" dirty="0"/>
          </a:p>
        </p:txBody>
      </p:sp>
      <p:sp>
        <p:nvSpPr>
          <p:cNvPr id="29" name="TextBox 28">
            <a:extLst>
              <a:ext uri="{FF2B5EF4-FFF2-40B4-BE49-F238E27FC236}">
                <a16:creationId xmlns:a16="http://schemas.microsoft.com/office/drawing/2014/main" id="{92929A7B-72FA-32F1-954B-3A7F0B5F5643}"/>
              </a:ext>
            </a:extLst>
          </p:cNvPr>
          <p:cNvSpPr txBox="1"/>
          <p:nvPr/>
        </p:nvSpPr>
        <p:spPr>
          <a:xfrm>
            <a:off x="714530" y="2051105"/>
            <a:ext cx="4556475" cy="1631216"/>
          </a:xfrm>
          <a:prstGeom prst="rect">
            <a:avLst/>
          </a:prstGeom>
          <a:noFill/>
        </p:spPr>
        <p:txBody>
          <a:bodyPr wrap="square">
            <a:spAutoFit/>
          </a:bodyPr>
          <a:lstStyle/>
          <a:p>
            <a:pPr algn="l">
              <a:buFont typeface="+mj-lt"/>
              <a:buAutoNum type="arabicPeriod"/>
            </a:pPr>
            <a:r>
              <a:rPr lang="en-US" sz="2000" b="0" i="0" strike="noStrike" dirty="0">
                <a:solidFill>
                  <a:srgbClr val="41699B"/>
                </a:solidFill>
                <a:effectLst/>
                <a:latin typeface="Open Sans" panose="020B0606030504020204" pitchFamily="34" charset="0"/>
              </a:rPr>
              <a:t>situs </a:t>
            </a:r>
            <a:r>
              <a:rPr lang="en-US" sz="2000" b="0" i="0" strike="noStrike" dirty="0" err="1">
                <a:solidFill>
                  <a:srgbClr val="41699B"/>
                </a:solidFill>
                <a:effectLst/>
                <a:latin typeface="Open Sans" panose="020B0606030504020204" pitchFamily="34" charset="0"/>
              </a:rPr>
              <a:t>solitus</a:t>
            </a:r>
            <a:endParaRPr lang="en-US" sz="2000" b="0" i="0" dirty="0">
              <a:solidFill>
                <a:srgbClr val="3D3D3D"/>
              </a:solidFill>
              <a:effectLst/>
              <a:latin typeface="Open Sans" panose="020B0606030504020204" pitchFamily="34" charset="0"/>
            </a:endParaRPr>
          </a:p>
          <a:p>
            <a:pPr algn="l">
              <a:buFont typeface="+mj-lt"/>
              <a:buAutoNum type="arabicPeriod"/>
            </a:pPr>
            <a:endParaRPr lang="en-US" sz="2000" b="0" i="0" dirty="0">
              <a:solidFill>
                <a:srgbClr val="3D3D3D"/>
              </a:solidFill>
              <a:effectLst/>
              <a:latin typeface="Open Sans" panose="020B0606030504020204" pitchFamily="34" charset="0"/>
            </a:endParaRPr>
          </a:p>
          <a:p>
            <a:pPr>
              <a:buFont typeface="+mj-lt"/>
              <a:buAutoNum type="arabicPeriod"/>
            </a:pPr>
            <a:r>
              <a:rPr lang="en-US" sz="2000" b="0" i="0" strike="noStrike" dirty="0">
                <a:solidFill>
                  <a:srgbClr val="41699B"/>
                </a:solidFill>
                <a:effectLst/>
                <a:latin typeface="Open Sans" panose="020B0606030504020204" pitchFamily="34" charset="0"/>
              </a:rPr>
              <a:t>situs inversus</a:t>
            </a:r>
            <a:endParaRPr lang="en-US" sz="2000" b="0" i="0" strike="noStrike" dirty="0">
              <a:solidFill>
                <a:srgbClr val="3D3D3D"/>
              </a:solidFill>
              <a:effectLst/>
              <a:latin typeface="Open Sans" panose="020B0606030504020204" pitchFamily="34" charset="0"/>
            </a:endParaRPr>
          </a:p>
          <a:p>
            <a:pPr>
              <a:buFont typeface="+mj-lt"/>
              <a:buAutoNum type="arabicPeriod"/>
            </a:pPr>
            <a:endParaRPr lang="en-US" sz="2000" dirty="0">
              <a:solidFill>
                <a:srgbClr val="3D3D3D"/>
              </a:solidFill>
              <a:latin typeface="Open Sans" panose="020B0606030504020204" pitchFamily="34" charset="0"/>
            </a:endParaRPr>
          </a:p>
          <a:p>
            <a:pPr>
              <a:buFont typeface="+mj-lt"/>
              <a:buAutoNum type="arabicPeriod"/>
            </a:pPr>
            <a:r>
              <a:rPr lang="en-US" sz="2000" dirty="0">
                <a:solidFill>
                  <a:srgbClr val="41699B"/>
                </a:solidFill>
                <a:latin typeface="Open Sans" panose="020B0606030504020204" pitchFamily="34" charset="0"/>
              </a:rPr>
              <a:t>situs </a:t>
            </a:r>
            <a:r>
              <a:rPr lang="en-US" sz="2000" dirty="0" err="1">
                <a:solidFill>
                  <a:srgbClr val="41699B"/>
                </a:solidFill>
                <a:latin typeface="Open Sans" panose="020B0606030504020204" pitchFamily="34" charset="0"/>
              </a:rPr>
              <a:t>ambiguus</a:t>
            </a:r>
            <a:endParaRPr lang="en-US" sz="2000" dirty="0">
              <a:solidFill>
                <a:srgbClr val="41699B"/>
              </a:solidFill>
              <a:latin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31"/>
          <p:cNvGrpSpPr/>
          <p:nvPr/>
        </p:nvGrpSpPr>
        <p:grpSpPr>
          <a:xfrm>
            <a:off x="5113686" y="846719"/>
            <a:ext cx="3444263" cy="3268802"/>
            <a:chOff x="138042" y="877892"/>
            <a:chExt cx="3444263" cy="3268802"/>
          </a:xfrm>
        </p:grpSpPr>
        <p:sp>
          <p:nvSpPr>
            <p:cNvPr id="816" name="Google Shape;816;p31"/>
            <p:cNvSpPr/>
            <p:nvPr/>
          </p:nvSpPr>
          <p:spPr>
            <a:xfrm rot="5400000">
              <a:off x="2777429" y="3496593"/>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17" name="Google Shape;817;p31"/>
            <p:cNvSpPr/>
            <p:nvPr/>
          </p:nvSpPr>
          <p:spPr>
            <a:xfrm rot="5400000">
              <a:off x="2070904" y="877892"/>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18" name="Google Shape;818;p31"/>
            <p:cNvSpPr/>
            <p:nvPr/>
          </p:nvSpPr>
          <p:spPr>
            <a:xfrm rot="5400000">
              <a:off x="138042" y="1894296"/>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820" name="Google Shape;820;p31"/>
          <p:cNvSpPr txBox="1">
            <a:spLocks noGrp="1"/>
          </p:cNvSpPr>
          <p:nvPr>
            <p:ph type="title" idx="2"/>
          </p:nvPr>
        </p:nvSpPr>
        <p:spPr>
          <a:xfrm>
            <a:off x="481926" y="365187"/>
            <a:ext cx="1117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pic>
        <p:nvPicPr>
          <p:cNvPr id="19" name="Picture Placeholder 18">
            <a:extLst>
              <a:ext uri="{FF2B5EF4-FFF2-40B4-BE49-F238E27FC236}">
                <a16:creationId xmlns:a16="http://schemas.microsoft.com/office/drawing/2014/main" id="{F07CF553-20B9-5997-E90F-25889EE93C1C}"/>
              </a:ext>
            </a:extLst>
          </p:cNvPr>
          <p:cNvPicPr>
            <a:picLocks noGrp="1" noChangeAspect="1"/>
          </p:cNvPicPr>
          <p:nvPr>
            <p:ph type="pic" idx="3"/>
          </p:nvPr>
        </p:nvPicPr>
        <p:blipFill>
          <a:blip r:embed="rId3"/>
          <a:srcRect t="9519" b="9519"/>
          <a:stretch>
            <a:fillRect/>
          </a:stretch>
        </p:blipFill>
        <p:spPr>
          <a:xfrm>
            <a:off x="5689600" y="1179513"/>
            <a:ext cx="2824163" cy="2717800"/>
          </a:xfrm>
        </p:spPr>
      </p:pic>
      <p:sp>
        <p:nvSpPr>
          <p:cNvPr id="9" name="TextBox 8">
            <a:extLst>
              <a:ext uri="{FF2B5EF4-FFF2-40B4-BE49-F238E27FC236}">
                <a16:creationId xmlns:a16="http://schemas.microsoft.com/office/drawing/2014/main" id="{4F94C5BC-4C06-F65A-79AE-E616102CEA15}"/>
              </a:ext>
            </a:extLst>
          </p:cNvPr>
          <p:cNvSpPr txBox="1"/>
          <p:nvPr/>
        </p:nvSpPr>
        <p:spPr>
          <a:xfrm>
            <a:off x="1599426" y="412289"/>
            <a:ext cx="5096740" cy="553998"/>
          </a:xfrm>
          <a:prstGeom prst="rect">
            <a:avLst/>
          </a:prstGeom>
          <a:noFill/>
        </p:spPr>
        <p:txBody>
          <a:bodyPr wrap="square">
            <a:spAutoFit/>
          </a:bodyPr>
          <a:lstStyle/>
          <a:p>
            <a:pPr algn="l"/>
            <a:r>
              <a:rPr lang="en-US" sz="3000" b="1" dirty="0">
                <a:solidFill>
                  <a:srgbClr val="3D3D3D"/>
                </a:solidFill>
                <a:latin typeface="Open Sans" panose="020B0606030504020204" pitchFamily="34" charset="0"/>
              </a:rPr>
              <a:t>situs</a:t>
            </a:r>
            <a:r>
              <a:rPr lang="en-US" sz="2400" b="1" i="0" strike="noStrike" dirty="0">
                <a:solidFill>
                  <a:srgbClr val="41699B"/>
                </a:solidFill>
                <a:effectLst/>
                <a:latin typeface="Open Sans" panose="020B0606030504020204" pitchFamily="34" charset="0"/>
              </a:rPr>
              <a:t> </a:t>
            </a:r>
            <a:r>
              <a:rPr lang="en-US" sz="3000" b="1" dirty="0" err="1">
                <a:solidFill>
                  <a:srgbClr val="3D3D3D"/>
                </a:solidFill>
                <a:latin typeface="Open Sans" panose="020B0606030504020204" pitchFamily="34" charset="0"/>
                <a:sym typeface="Work Sans SemiBold"/>
              </a:rPr>
              <a:t>solitus</a:t>
            </a:r>
            <a:endParaRPr lang="en-US" sz="3000" b="1" dirty="0">
              <a:solidFill>
                <a:srgbClr val="3D3D3D"/>
              </a:solidFill>
              <a:latin typeface="Open Sans" panose="020B0606030504020204" pitchFamily="34" charset="0"/>
              <a:sym typeface="Work Sans SemiBold"/>
            </a:endParaRPr>
          </a:p>
        </p:txBody>
      </p:sp>
      <p:sp>
        <p:nvSpPr>
          <p:cNvPr id="11" name="TextBox 10">
            <a:extLst>
              <a:ext uri="{FF2B5EF4-FFF2-40B4-BE49-F238E27FC236}">
                <a16:creationId xmlns:a16="http://schemas.microsoft.com/office/drawing/2014/main" id="{A25C7B1E-2684-5E7F-098E-3D37E6D0A3E5}"/>
              </a:ext>
            </a:extLst>
          </p:cNvPr>
          <p:cNvSpPr txBox="1"/>
          <p:nvPr/>
        </p:nvSpPr>
        <p:spPr>
          <a:xfrm>
            <a:off x="490204" y="2538152"/>
            <a:ext cx="4938722" cy="923330"/>
          </a:xfrm>
          <a:prstGeom prst="rect">
            <a:avLst/>
          </a:prstGeom>
          <a:noFill/>
        </p:spPr>
        <p:txBody>
          <a:bodyPr wrap="square">
            <a:spAutoFit/>
          </a:bodyPr>
          <a:lstStyle/>
          <a:p>
            <a:r>
              <a:rPr lang="en-US" sz="1800" b="0" i="0" dirty="0">
                <a:solidFill>
                  <a:srgbClr val="3D3D3D"/>
                </a:solidFill>
                <a:effectLst/>
                <a:latin typeface="Open Sans" panose="020B0606030504020204" pitchFamily="34" charset="0"/>
              </a:rPr>
              <a:t>the normal position of the thoracic and abdominal organs. This will include a left-sided heart, also known as levocardia.</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pSp>
        <p:nvGrpSpPr>
          <p:cNvPr id="826" name="Google Shape;826;p32"/>
          <p:cNvGrpSpPr/>
          <p:nvPr/>
        </p:nvGrpSpPr>
        <p:grpSpPr>
          <a:xfrm>
            <a:off x="540479" y="792538"/>
            <a:ext cx="3191621" cy="3558413"/>
            <a:chOff x="540479" y="792538"/>
            <a:chExt cx="3191621" cy="3558413"/>
          </a:xfrm>
        </p:grpSpPr>
        <p:grpSp>
          <p:nvGrpSpPr>
            <p:cNvPr id="827" name="Google Shape;827;p32"/>
            <p:cNvGrpSpPr/>
            <p:nvPr/>
          </p:nvGrpSpPr>
          <p:grpSpPr>
            <a:xfrm>
              <a:off x="1077696" y="792538"/>
              <a:ext cx="2654404" cy="3558413"/>
              <a:chOff x="1077696" y="730238"/>
              <a:chExt cx="2654404" cy="3558413"/>
            </a:xfrm>
          </p:grpSpPr>
          <p:sp>
            <p:nvSpPr>
              <p:cNvPr id="828" name="Google Shape;828;p32"/>
              <p:cNvSpPr/>
              <p:nvPr/>
            </p:nvSpPr>
            <p:spPr>
              <a:xfrm>
                <a:off x="1077696" y="2777250"/>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829" name="Google Shape;829;p32"/>
              <p:cNvSpPr/>
              <p:nvPr/>
            </p:nvSpPr>
            <p:spPr>
              <a:xfrm>
                <a:off x="1579300" y="730238"/>
                <a:ext cx="2152800" cy="2152800"/>
              </a:xfrm>
              <a:prstGeom prst="ellipse">
                <a:avLst/>
              </a:prstGeom>
              <a:solidFill>
                <a:srgbClr val="E3595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830" name="Google Shape;830;p32"/>
            <p:cNvSpPr/>
            <p:nvPr/>
          </p:nvSpPr>
          <p:spPr>
            <a:xfrm rot="5400000">
              <a:off x="540479" y="858043"/>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831" name="Google Shape;831;p32"/>
          <p:cNvSpPr txBox="1">
            <a:spLocks noGrp="1"/>
          </p:cNvSpPr>
          <p:nvPr>
            <p:ph type="title"/>
          </p:nvPr>
        </p:nvSpPr>
        <p:spPr>
          <a:xfrm>
            <a:off x="6005716" y="-154612"/>
            <a:ext cx="3450300" cy="1102800"/>
          </a:xfrm>
          <a:prstGeom prst="rect">
            <a:avLst/>
          </a:prstGeom>
        </p:spPr>
        <p:txBody>
          <a:bodyPr spcFirstLastPara="1" wrap="square" lIns="91425" tIns="91425" rIns="91425" bIns="91425" anchor="b" anchorCtr="0">
            <a:noAutofit/>
          </a:bodyPr>
          <a:lstStyle/>
          <a:p>
            <a:r>
              <a:rPr lang="en-US" b="1" dirty="0">
                <a:solidFill>
                  <a:srgbClr val="3D3D3D"/>
                </a:solidFill>
                <a:latin typeface="Open Sans" panose="020B0606030504020204" pitchFamily="34" charset="0"/>
                <a:cs typeface="Arial"/>
                <a:sym typeface="Arial"/>
              </a:rPr>
              <a:t>situs inversus</a:t>
            </a:r>
          </a:p>
        </p:txBody>
      </p:sp>
      <p:sp>
        <p:nvSpPr>
          <p:cNvPr id="832" name="Google Shape;832;p32"/>
          <p:cNvSpPr txBox="1">
            <a:spLocks noGrp="1"/>
          </p:cNvSpPr>
          <p:nvPr>
            <p:ph type="body" idx="1"/>
          </p:nvPr>
        </p:nvSpPr>
        <p:spPr>
          <a:xfrm>
            <a:off x="4572000" y="2217592"/>
            <a:ext cx="4291445" cy="18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dirty="0">
                <a:solidFill>
                  <a:srgbClr val="3D3D3D"/>
                </a:solidFill>
                <a:effectLst/>
                <a:latin typeface="Open Sans" panose="020B0606030504020204" pitchFamily="34" charset="0"/>
              </a:rPr>
              <a:t>is a term used to describe the inverted position of chest and abdominal organs.</a:t>
            </a:r>
            <a:endParaRPr lang="en-US" sz="1800" dirty="0">
              <a:solidFill>
                <a:schemeClr val="dk1"/>
              </a:solidFill>
            </a:endParaRPr>
          </a:p>
        </p:txBody>
      </p:sp>
      <p:pic>
        <p:nvPicPr>
          <p:cNvPr id="5" name="Picture Placeholder 4">
            <a:extLst>
              <a:ext uri="{FF2B5EF4-FFF2-40B4-BE49-F238E27FC236}">
                <a16:creationId xmlns:a16="http://schemas.microsoft.com/office/drawing/2014/main" id="{24BF4C14-9436-A0A0-DBBE-3ECDCCC72056}"/>
              </a:ext>
            </a:extLst>
          </p:cNvPr>
          <p:cNvPicPr>
            <a:picLocks noGrp="1" noChangeAspect="1"/>
          </p:cNvPicPr>
          <p:nvPr>
            <p:ph type="pic" idx="2"/>
          </p:nvPr>
        </p:nvPicPr>
        <p:blipFill>
          <a:blip r:embed="rId3"/>
          <a:srcRect t="10331" b="10331"/>
          <a:stretch>
            <a:fillRect/>
          </a:stretch>
        </p:blipFill>
        <p:spPr/>
      </p:pic>
      <p:sp>
        <p:nvSpPr>
          <p:cNvPr id="6" name="Google Shape;820;p31">
            <a:extLst>
              <a:ext uri="{FF2B5EF4-FFF2-40B4-BE49-F238E27FC236}">
                <a16:creationId xmlns:a16="http://schemas.microsoft.com/office/drawing/2014/main" id="{7CA134C2-6594-A4DD-85FD-3E6D6B79DE54}"/>
              </a:ext>
            </a:extLst>
          </p:cNvPr>
          <p:cNvSpPr txBox="1">
            <a:spLocks/>
          </p:cNvSpPr>
          <p:nvPr/>
        </p:nvSpPr>
        <p:spPr>
          <a:xfrm>
            <a:off x="4873106" y="219308"/>
            <a:ext cx="1267691" cy="84180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b" anchorCtr="0">
            <a:noAutofit/>
          </a:bodyPr>
          <a:lstStyle/>
          <a:p>
            <a:pPr algn="l" rtl="0">
              <a:buClrTx/>
              <a:buFontTx/>
            </a:pPr>
            <a:r>
              <a:rPr lang="en" sz="6000" dirty="0">
                <a:solidFill>
                  <a:schemeClr val="dk1"/>
                </a:solidFill>
                <a:latin typeface="Work Sans SemiBold"/>
                <a:sym typeface="Work Sans SemiBold"/>
              </a:rPr>
              <a:t>0</a:t>
            </a:r>
            <a:r>
              <a:rPr lang="en" sz="6000" dirty="0">
                <a:solidFill>
                  <a:schemeClr val="dk1"/>
                </a:solidFill>
                <a:latin typeface="Work Sans SemiBold"/>
              </a:rPr>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D8C-4A2F-BF5E-604F-0BCFDF487F0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3CA04DCC-5AAE-6907-319B-6AB848B7F105}"/>
              </a:ext>
            </a:extLst>
          </p:cNvPr>
          <p:cNvSpPr>
            <a:spLocks noGrp="1"/>
          </p:cNvSpPr>
          <p:nvPr>
            <p:ph type="subTitle" idx="1"/>
          </p:nvPr>
        </p:nvSpPr>
        <p:spPr/>
        <p:txBody>
          <a:bodyPr/>
          <a:lstStyle/>
          <a:p>
            <a:endParaRPr lang="en-US"/>
          </a:p>
        </p:txBody>
      </p:sp>
      <p:pic>
        <p:nvPicPr>
          <p:cNvPr id="10" name="Picture Placeholder 9">
            <a:extLst>
              <a:ext uri="{FF2B5EF4-FFF2-40B4-BE49-F238E27FC236}">
                <a16:creationId xmlns:a16="http://schemas.microsoft.com/office/drawing/2014/main" id="{03ADD778-8E0A-D1C0-C4D8-62B58B3BB1E7}"/>
              </a:ext>
            </a:extLst>
          </p:cNvPr>
          <p:cNvPicPr>
            <a:picLocks noGrp="1" noChangeAspect="1"/>
          </p:cNvPicPr>
          <p:nvPr>
            <p:ph type="pic" idx="2"/>
          </p:nvPr>
        </p:nvPicPr>
        <p:blipFill>
          <a:blip r:embed="rId3"/>
          <a:srcRect t="856" b="856"/>
          <a:stretch>
            <a:fillRect/>
          </a:stretch>
        </p:blipFill>
        <p:spPr/>
      </p:pic>
      <p:pic>
        <p:nvPicPr>
          <p:cNvPr id="12" name="Picture Placeholder 11">
            <a:extLst>
              <a:ext uri="{FF2B5EF4-FFF2-40B4-BE49-F238E27FC236}">
                <a16:creationId xmlns:a16="http://schemas.microsoft.com/office/drawing/2014/main" id="{5E0DC1FA-C0B5-3864-65C3-95BD1C224DAE}"/>
              </a:ext>
            </a:extLst>
          </p:cNvPr>
          <p:cNvPicPr>
            <a:picLocks noGrp="1" noChangeAspect="1"/>
          </p:cNvPicPr>
          <p:nvPr>
            <p:ph type="pic" idx="3"/>
          </p:nvPr>
        </p:nvPicPr>
        <p:blipFill>
          <a:blip r:embed="rId4"/>
          <a:srcRect t="11352" b="11352"/>
          <a:stretch>
            <a:fillRect/>
          </a:stretch>
        </p:blipFill>
        <p:spPr/>
      </p:pic>
      <p:pic>
        <p:nvPicPr>
          <p:cNvPr id="14" name="Picture Placeholder 13">
            <a:extLst>
              <a:ext uri="{FF2B5EF4-FFF2-40B4-BE49-F238E27FC236}">
                <a16:creationId xmlns:a16="http://schemas.microsoft.com/office/drawing/2014/main" id="{A4C05E0C-C535-C331-9187-CF6F17865776}"/>
              </a:ext>
            </a:extLst>
          </p:cNvPr>
          <p:cNvPicPr>
            <a:picLocks noGrp="1" noChangeAspect="1"/>
          </p:cNvPicPr>
          <p:nvPr>
            <p:ph type="pic" idx="4"/>
          </p:nvPr>
        </p:nvPicPr>
        <p:blipFill>
          <a:blip r:embed="rId5"/>
          <a:srcRect l="7404" r="7404"/>
          <a:stretch>
            <a:fillRect/>
          </a:stretch>
        </p:blipFill>
        <p:spPr/>
      </p:pic>
      <p:sp>
        <p:nvSpPr>
          <p:cNvPr id="7" name="Google Shape;831;p32">
            <a:extLst>
              <a:ext uri="{FF2B5EF4-FFF2-40B4-BE49-F238E27FC236}">
                <a16:creationId xmlns:a16="http://schemas.microsoft.com/office/drawing/2014/main" id="{3A856CC5-5424-0A4A-AE9E-31F31F30567E}"/>
              </a:ext>
            </a:extLst>
          </p:cNvPr>
          <p:cNvSpPr txBox="1">
            <a:spLocks/>
          </p:cNvSpPr>
          <p:nvPr/>
        </p:nvSpPr>
        <p:spPr>
          <a:xfrm>
            <a:off x="6005716" y="-154612"/>
            <a:ext cx="3450300" cy="1102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Work Sans SemiBold"/>
              <a:buNone/>
              <a:defRPr sz="3000" b="0" i="0" u="none" strike="noStrike" cap="none">
                <a:solidFill>
                  <a:schemeClr val="dk1"/>
                </a:solidFill>
                <a:latin typeface="Work Sans SemiBold"/>
                <a:ea typeface="Work Sans SemiBold"/>
                <a:cs typeface="Work Sans SemiBold"/>
                <a:sym typeface="Work Sans SemiBold"/>
              </a:defRPr>
            </a:lvl1pPr>
            <a:lvl2pPr marR="0" lvl="1"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2pPr>
            <a:lvl3pPr marR="0" lvl="2"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3pPr>
            <a:lvl4pPr marR="0" lvl="3"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4pPr>
            <a:lvl5pPr marR="0" lvl="4"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5pPr>
            <a:lvl6pPr marR="0" lvl="5"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6pPr>
            <a:lvl7pPr marR="0" lvl="6"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7pPr>
            <a:lvl8pPr marR="0" lvl="7"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8pPr>
            <a:lvl9pPr marR="0" lvl="8" algn="l" rtl="0">
              <a:lnSpc>
                <a:spcPct val="100000"/>
              </a:lnSpc>
              <a:spcBef>
                <a:spcPts val="0"/>
              </a:spcBef>
              <a:spcAft>
                <a:spcPts val="0"/>
              </a:spcAft>
              <a:buClr>
                <a:schemeClr val="dk1"/>
              </a:buClr>
              <a:buSzPts val="3500"/>
              <a:buFont typeface="Work Sans SemiBold"/>
              <a:buNone/>
              <a:defRPr sz="3500" b="0" i="0" u="none" strike="noStrike" cap="none">
                <a:solidFill>
                  <a:schemeClr val="dk1"/>
                </a:solidFill>
                <a:latin typeface="Work Sans SemiBold"/>
                <a:ea typeface="Work Sans SemiBold"/>
                <a:cs typeface="Work Sans SemiBold"/>
                <a:sym typeface="Work Sans SemiBold"/>
              </a:defRPr>
            </a:lvl9pPr>
          </a:lstStyle>
          <a:p>
            <a:r>
              <a:rPr lang="en-US" b="1" dirty="0">
                <a:solidFill>
                  <a:srgbClr val="3D3D3D"/>
                </a:solidFill>
                <a:latin typeface="Open Sans" panose="020B0606030504020204" pitchFamily="34" charset="0"/>
                <a:cs typeface="Arial"/>
                <a:sym typeface="Arial"/>
              </a:rPr>
              <a:t>situs inversus</a:t>
            </a:r>
          </a:p>
        </p:txBody>
      </p:sp>
      <p:sp>
        <p:nvSpPr>
          <p:cNvPr id="8" name="Google Shape;820;p31">
            <a:extLst>
              <a:ext uri="{FF2B5EF4-FFF2-40B4-BE49-F238E27FC236}">
                <a16:creationId xmlns:a16="http://schemas.microsoft.com/office/drawing/2014/main" id="{9D44C5BD-87E6-12EA-4EF3-9F3764AB3FAE}"/>
              </a:ext>
            </a:extLst>
          </p:cNvPr>
          <p:cNvSpPr txBox="1">
            <a:spLocks/>
          </p:cNvSpPr>
          <p:nvPr/>
        </p:nvSpPr>
        <p:spPr>
          <a:xfrm>
            <a:off x="4873106" y="219308"/>
            <a:ext cx="1267691" cy="84180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b" anchorCtr="0">
            <a:noAutofit/>
          </a:bodyPr>
          <a:lstStyle/>
          <a:p>
            <a:pPr algn="l" rtl="0">
              <a:buClrTx/>
              <a:buFontTx/>
            </a:pPr>
            <a:r>
              <a:rPr lang="en" sz="6000" dirty="0">
                <a:solidFill>
                  <a:schemeClr val="dk1"/>
                </a:solidFill>
                <a:latin typeface="Work Sans SemiBold"/>
                <a:sym typeface="Work Sans SemiBold"/>
              </a:rPr>
              <a:t>0</a:t>
            </a:r>
            <a:r>
              <a:rPr lang="en" sz="6000" dirty="0">
                <a:solidFill>
                  <a:schemeClr val="dk1"/>
                </a:solidFill>
                <a:latin typeface="Work Sans SemiBold"/>
              </a:rPr>
              <a:t>2</a:t>
            </a:r>
          </a:p>
        </p:txBody>
      </p:sp>
    </p:spTree>
    <p:extLst>
      <p:ext uri="{BB962C8B-B14F-4D97-AF65-F5344CB8AC3E}">
        <p14:creationId xmlns:p14="http://schemas.microsoft.com/office/powerpoint/2010/main" val="17448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89AA-9967-6B04-635C-AD71A68F68EA}"/>
              </a:ext>
            </a:extLst>
          </p:cNvPr>
          <p:cNvSpPr>
            <a:spLocks noGrp="1"/>
          </p:cNvSpPr>
          <p:nvPr>
            <p:ph type="title"/>
          </p:nvPr>
        </p:nvSpPr>
        <p:spPr>
          <a:xfrm>
            <a:off x="4738025" y="484350"/>
            <a:ext cx="3450300" cy="1102800"/>
          </a:xfrm>
        </p:spPr>
        <p:txBody>
          <a:bodyPr/>
          <a:lstStyle/>
          <a:p>
            <a:r>
              <a:rPr lang="en-US" b="1" dirty="0">
                <a:solidFill>
                  <a:srgbClr val="3D3D3D"/>
                </a:solidFill>
                <a:latin typeface="Open Sans" panose="020B0606030504020204" pitchFamily="34" charset="0"/>
                <a:cs typeface="Arial"/>
              </a:rPr>
              <a:t>Dextrocardia</a:t>
            </a:r>
            <a:br>
              <a:rPr lang="en-US" b="1" i="0" dirty="0">
                <a:solidFill>
                  <a:srgbClr val="65419B"/>
                </a:solidFill>
                <a:effectLst/>
                <a:latin typeface="Open Sans" panose="020B0606030504020204" pitchFamily="34" charset="0"/>
              </a:rPr>
            </a:br>
            <a:endParaRPr lang="en-US" dirty="0"/>
          </a:p>
        </p:txBody>
      </p:sp>
      <p:sp>
        <p:nvSpPr>
          <p:cNvPr id="3" name="Text Placeholder 2">
            <a:extLst>
              <a:ext uri="{FF2B5EF4-FFF2-40B4-BE49-F238E27FC236}">
                <a16:creationId xmlns:a16="http://schemas.microsoft.com/office/drawing/2014/main" id="{3B1509C8-8600-8BB5-6215-9803FF407AE8}"/>
              </a:ext>
            </a:extLst>
          </p:cNvPr>
          <p:cNvSpPr>
            <a:spLocks noGrp="1"/>
          </p:cNvSpPr>
          <p:nvPr>
            <p:ph type="body" idx="1"/>
          </p:nvPr>
        </p:nvSpPr>
        <p:spPr/>
        <p:txBody>
          <a:bodyPr/>
          <a:lstStyle/>
          <a:p>
            <a:endParaRPr lang="en-US"/>
          </a:p>
        </p:txBody>
      </p:sp>
      <p:pic>
        <p:nvPicPr>
          <p:cNvPr id="6" name="Picture Placeholder 5">
            <a:extLst>
              <a:ext uri="{FF2B5EF4-FFF2-40B4-BE49-F238E27FC236}">
                <a16:creationId xmlns:a16="http://schemas.microsoft.com/office/drawing/2014/main" id="{E82512DB-8B20-2668-F9F0-1E1E11E567D2}"/>
              </a:ext>
            </a:extLst>
          </p:cNvPr>
          <p:cNvPicPr>
            <a:picLocks noGrp="1" noChangeAspect="1"/>
          </p:cNvPicPr>
          <p:nvPr>
            <p:ph type="pic" idx="2"/>
          </p:nvPr>
        </p:nvPicPr>
        <p:blipFill>
          <a:blip r:embed="rId2"/>
          <a:srcRect l="7707" r="7707"/>
          <a:stretch>
            <a:fillRect/>
          </a:stretch>
        </p:blipFill>
        <p:spPr/>
      </p:pic>
      <p:pic>
        <p:nvPicPr>
          <p:cNvPr id="8" name="Picture 7">
            <a:extLst>
              <a:ext uri="{FF2B5EF4-FFF2-40B4-BE49-F238E27FC236}">
                <a16:creationId xmlns:a16="http://schemas.microsoft.com/office/drawing/2014/main" id="{8D102FAA-0271-E219-D130-DF36824818A1}"/>
              </a:ext>
            </a:extLst>
          </p:cNvPr>
          <p:cNvPicPr>
            <a:picLocks noChangeAspect="1"/>
          </p:cNvPicPr>
          <p:nvPr/>
        </p:nvPicPr>
        <p:blipFill>
          <a:blip r:embed="rId3"/>
          <a:stretch>
            <a:fillRect/>
          </a:stretch>
        </p:blipFill>
        <p:spPr>
          <a:xfrm>
            <a:off x="4396136" y="1134620"/>
            <a:ext cx="4747864" cy="3560898"/>
          </a:xfrm>
          <a:prstGeom prst="rect">
            <a:avLst/>
          </a:prstGeom>
        </p:spPr>
      </p:pic>
    </p:spTree>
    <p:extLst>
      <p:ext uri="{BB962C8B-B14F-4D97-AF65-F5344CB8AC3E}">
        <p14:creationId xmlns:p14="http://schemas.microsoft.com/office/powerpoint/2010/main" val="314289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44" name="Google Shape;944;p37"/>
          <p:cNvGrpSpPr/>
          <p:nvPr/>
        </p:nvGrpSpPr>
        <p:grpSpPr>
          <a:xfrm>
            <a:off x="5021717" y="1063992"/>
            <a:ext cx="2923838" cy="3222429"/>
            <a:chOff x="5021717" y="1063992"/>
            <a:chExt cx="2923838" cy="3222429"/>
          </a:xfrm>
        </p:grpSpPr>
        <p:grpSp>
          <p:nvGrpSpPr>
            <p:cNvPr id="945" name="Google Shape;945;p37"/>
            <p:cNvGrpSpPr/>
            <p:nvPr/>
          </p:nvGrpSpPr>
          <p:grpSpPr>
            <a:xfrm>
              <a:off x="5021717" y="1063992"/>
              <a:ext cx="2923838" cy="3222429"/>
              <a:chOff x="304967" y="514567"/>
              <a:chExt cx="2923838" cy="3222429"/>
            </a:xfrm>
          </p:grpSpPr>
          <p:sp>
            <p:nvSpPr>
              <p:cNvPr id="946" name="Google Shape;946;p37"/>
              <p:cNvSpPr/>
              <p:nvPr/>
            </p:nvSpPr>
            <p:spPr>
              <a:xfrm rot="5400000">
                <a:off x="2290854" y="2759243"/>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47" name="Google Shape;947;p37"/>
              <p:cNvSpPr/>
              <p:nvPr/>
            </p:nvSpPr>
            <p:spPr>
              <a:xfrm rot="5400000">
                <a:off x="1717404" y="514567"/>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48" name="Google Shape;948;p37"/>
              <p:cNvSpPr/>
              <p:nvPr/>
            </p:nvSpPr>
            <p:spPr>
              <a:xfrm rot="5400000">
                <a:off x="304967" y="1584196"/>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grpSp>
        <p:grpSp>
          <p:nvGrpSpPr>
            <p:cNvPr id="949" name="Google Shape;949;p37"/>
            <p:cNvGrpSpPr/>
            <p:nvPr/>
          </p:nvGrpSpPr>
          <p:grpSpPr>
            <a:xfrm>
              <a:off x="6031741" y="1744858"/>
              <a:ext cx="1844944" cy="2333526"/>
              <a:chOff x="8429400" y="2318040"/>
              <a:chExt cx="819720" cy="1036800"/>
            </a:xfrm>
          </p:grpSpPr>
          <p:grpSp>
            <p:nvGrpSpPr>
              <p:cNvPr id="950" name="Google Shape;950;p37"/>
              <p:cNvGrpSpPr/>
              <p:nvPr/>
            </p:nvGrpSpPr>
            <p:grpSpPr>
              <a:xfrm>
                <a:off x="8429400" y="2318040"/>
                <a:ext cx="819720" cy="1036800"/>
                <a:chOff x="8429400" y="2318040"/>
                <a:chExt cx="819720" cy="1036800"/>
              </a:xfrm>
            </p:grpSpPr>
            <p:sp>
              <p:nvSpPr>
                <p:cNvPr id="951" name="Google Shape;951;p37"/>
                <p:cNvSpPr/>
                <p:nvPr/>
              </p:nvSpPr>
              <p:spPr>
                <a:xfrm>
                  <a:off x="8429400" y="2318040"/>
                  <a:ext cx="819720" cy="1036800"/>
                </a:xfrm>
                <a:custGeom>
                  <a:avLst/>
                  <a:gdLst/>
                  <a:ahLst/>
                  <a:cxnLst/>
                  <a:rect l="l" t="t" r="r" b="b"/>
                  <a:pathLst>
                    <a:path w="2277" h="2880" extrusionOk="0">
                      <a:moveTo>
                        <a:pt x="1639" y="219"/>
                      </a:moveTo>
                      <a:cubicBezTo>
                        <a:pt x="1730" y="181"/>
                        <a:pt x="1813" y="127"/>
                        <a:pt x="1887" y="63"/>
                      </a:cubicBezTo>
                      <a:cubicBezTo>
                        <a:pt x="1889" y="62"/>
                        <a:pt x="1890" y="61"/>
                        <a:pt x="1891" y="60"/>
                      </a:cubicBezTo>
                      <a:cubicBezTo>
                        <a:pt x="1921" y="35"/>
                        <a:pt x="1962" y="-2"/>
                        <a:pt x="2004" y="0"/>
                      </a:cubicBezTo>
                      <a:cubicBezTo>
                        <a:pt x="2078" y="3"/>
                        <a:pt x="2137" y="110"/>
                        <a:pt x="2125" y="176"/>
                      </a:cubicBezTo>
                      <a:cubicBezTo>
                        <a:pt x="2116" y="222"/>
                        <a:pt x="2047" y="258"/>
                        <a:pt x="2007" y="287"/>
                      </a:cubicBezTo>
                      <a:cubicBezTo>
                        <a:pt x="2034" y="281"/>
                        <a:pt x="2065" y="279"/>
                        <a:pt x="2100" y="282"/>
                      </a:cubicBezTo>
                      <a:cubicBezTo>
                        <a:pt x="2170" y="290"/>
                        <a:pt x="2271" y="320"/>
                        <a:pt x="2276" y="404"/>
                      </a:cubicBezTo>
                      <a:cubicBezTo>
                        <a:pt x="2280" y="469"/>
                        <a:pt x="2261" y="533"/>
                        <a:pt x="2268" y="598"/>
                      </a:cubicBezTo>
                      <a:cubicBezTo>
                        <a:pt x="2272" y="634"/>
                        <a:pt x="2280" y="685"/>
                        <a:pt x="2252" y="715"/>
                      </a:cubicBezTo>
                      <a:cubicBezTo>
                        <a:pt x="2199" y="772"/>
                        <a:pt x="2116" y="767"/>
                        <a:pt x="2049" y="735"/>
                      </a:cubicBezTo>
                      <a:cubicBezTo>
                        <a:pt x="2076" y="768"/>
                        <a:pt x="2099" y="805"/>
                        <a:pt x="2121" y="843"/>
                      </a:cubicBezTo>
                      <a:cubicBezTo>
                        <a:pt x="2178" y="946"/>
                        <a:pt x="2190" y="1036"/>
                        <a:pt x="2068" y="1092"/>
                      </a:cubicBezTo>
                      <a:cubicBezTo>
                        <a:pt x="1979" y="1132"/>
                        <a:pt x="1927" y="1100"/>
                        <a:pt x="1890" y="1041"/>
                      </a:cubicBezTo>
                      <a:cubicBezTo>
                        <a:pt x="1844" y="1098"/>
                        <a:pt x="1751" y="1083"/>
                        <a:pt x="1693" y="1042"/>
                      </a:cubicBezTo>
                      <a:cubicBezTo>
                        <a:pt x="1648" y="1012"/>
                        <a:pt x="1590" y="889"/>
                        <a:pt x="1519" y="940"/>
                      </a:cubicBezTo>
                      <a:cubicBezTo>
                        <a:pt x="1465" y="980"/>
                        <a:pt x="1438" y="1077"/>
                        <a:pt x="1435" y="1141"/>
                      </a:cubicBezTo>
                      <a:cubicBezTo>
                        <a:pt x="1429" y="1287"/>
                        <a:pt x="1468" y="1430"/>
                        <a:pt x="1456" y="1576"/>
                      </a:cubicBezTo>
                      <a:cubicBezTo>
                        <a:pt x="1446" y="1704"/>
                        <a:pt x="1411" y="1813"/>
                        <a:pt x="1368" y="1930"/>
                      </a:cubicBezTo>
                      <a:cubicBezTo>
                        <a:pt x="1402" y="2070"/>
                        <a:pt x="1428" y="2221"/>
                        <a:pt x="1397" y="2362"/>
                      </a:cubicBezTo>
                      <a:cubicBezTo>
                        <a:pt x="1377" y="2455"/>
                        <a:pt x="1350" y="2548"/>
                        <a:pt x="1318" y="2638"/>
                      </a:cubicBezTo>
                      <a:cubicBezTo>
                        <a:pt x="1239" y="2860"/>
                        <a:pt x="963" y="2966"/>
                        <a:pt x="527" y="2793"/>
                      </a:cubicBezTo>
                      <a:cubicBezTo>
                        <a:pt x="481" y="2775"/>
                        <a:pt x="439" y="2745"/>
                        <a:pt x="406" y="2707"/>
                      </a:cubicBezTo>
                      <a:cubicBezTo>
                        <a:pt x="381" y="2679"/>
                        <a:pt x="347" y="2642"/>
                        <a:pt x="308" y="2606"/>
                      </a:cubicBezTo>
                      <a:cubicBezTo>
                        <a:pt x="169" y="2479"/>
                        <a:pt x="37" y="2224"/>
                        <a:pt x="17" y="2037"/>
                      </a:cubicBezTo>
                      <a:lnTo>
                        <a:pt x="9" y="1967"/>
                      </a:lnTo>
                      <a:cubicBezTo>
                        <a:pt x="-17" y="1729"/>
                        <a:pt x="10" y="1489"/>
                        <a:pt x="87" y="1262"/>
                      </a:cubicBezTo>
                      <a:cubicBezTo>
                        <a:pt x="134" y="1123"/>
                        <a:pt x="185" y="964"/>
                        <a:pt x="216" y="838"/>
                      </a:cubicBezTo>
                      <a:cubicBezTo>
                        <a:pt x="259" y="668"/>
                        <a:pt x="683" y="459"/>
                        <a:pt x="901" y="459"/>
                      </a:cubicBezTo>
                      <a:cubicBezTo>
                        <a:pt x="1054" y="459"/>
                        <a:pt x="1428" y="309"/>
                        <a:pt x="1639" y="2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2" name="Google Shape;952;p37"/>
                <p:cNvSpPr/>
                <p:nvPr/>
              </p:nvSpPr>
              <p:spPr>
                <a:xfrm>
                  <a:off x="9074520" y="2342880"/>
                  <a:ext cx="65160" cy="50040"/>
                </a:xfrm>
                <a:custGeom>
                  <a:avLst/>
                  <a:gdLst/>
                  <a:ahLst/>
                  <a:cxnLst/>
                  <a:rect l="l" t="t" r="r" b="b"/>
                  <a:pathLst>
                    <a:path w="181" h="139" extrusionOk="0">
                      <a:moveTo>
                        <a:pt x="50" y="106"/>
                      </a:moveTo>
                      <a:cubicBezTo>
                        <a:pt x="82" y="84"/>
                        <a:pt x="110" y="56"/>
                        <a:pt x="139" y="31"/>
                      </a:cubicBezTo>
                      <a:cubicBezTo>
                        <a:pt x="152" y="19"/>
                        <a:pt x="166" y="9"/>
                        <a:pt x="181" y="0"/>
                      </a:cubicBezTo>
                      <a:cubicBezTo>
                        <a:pt x="163" y="17"/>
                        <a:pt x="146" y="36"/>
                        <a:pt x="128" y="54"/>
                      </a:cubicBezTo>
                      <a:cubicBezTo>
                        <a:pt x="92" y="89"/>
                        <a:pt x="45" y="114"/>
                        <a:pt x="0" y="139"/>
                      </a:cubicBezTo>
                      <a:cubicBezTo>
                        <a:pt x="17" y="129"/>
                        <a:pt x="33" y="118"/>
                        <a:pt x="50" y="106"/>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3" name="Google Shape;953;p37"/>
                <p:cNvSpPr/>
                <p:nvPr/>
              </p:nvSpPr>
              <p:spPr>
                <a:xfrm>
                  <a:off x="8579520" y="3281400"/>
                  <a:ext cx="1800" cy="1440"/>
                </a:xfrm>
                <a:custGeom>
                  <a:avLst/>
                  <a:gdLst/>
                  <a:ahLst/>
                  <a:cxnLst/>
                  <a:rect l="l" t="t" r="r" b="b"/>
                  <a:pathLst>
                    <a:path w="5" h="4" extrusionOk="0">
                      <a:moveTo>
                        <a:pt x="0" y="2"/>
                      </a:moveTo>
                      <a:cubicBezTo>
                        <a:pt x="0" y="2"/>
                        <a:pt x="1" y="1"/>
                        <a:pt x="1" y="0"/>
                      </a:cubicBezTo>
                      <a:cubicBezTo>
                        <a:pt x="3" y="1"/>
                        <a:pt x="4" y="2"/>
                        <a:pt x="5" y="4"/>
                      </a:cubicBezTo>
                      <a:cubicBezTo>
                        <a:pt x="4" y="3"/>
                        <a:pt x="2" y="2"/>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4" name="Google Shape;954;p37"/>
                <p:cNvSpPr/>
                <p:nvPr/>
              </p:nvSpPr>
              <p:spPr>
                <a:xfrm>
                  <a:off x="8498880" y="3056400"/>
                  <a:ext cx="360" cy="360"/>
                </a:xfrm>
                <a:custGeom>
                  <a:avLst/>
                  <a:gdLst/>
                  <a:ahLst/>
                  <a:cxnLst/>
                  <a:rect l="l" t="t" r="r" b="b"/>
                  <a:pathLst>
                    <a:path w="1" h="1" extrusionOk="0">
                      <a:moveTo>
                        <a:pt x="0" y="0"/>
                      </a:moveTo>
                      <a:lnTo>
                        <a:pt x="1" y="0"/>
                      </a:lnTo>
                      <a:cubicBezTo>
                        <a:pt x="1" y="0"/>
                        <a:pt x="0" y="0"/>
                        <a:pt x="0" y="1"/>
                      </a:cubicBez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5" name="Google Shape;955;p37"/>
                <p:cNvSpPr/>
                <p:nvPr/>
              </p:nvSpPr>
              <p:spPr>
                <a:xfrm>
                  <a:off x="8451360" y="2900520"/>
                  <a:ext cx="30240" cy="66960"/>
                </a:xfrm>
                <a:custGeom>
                  <a:avLst/>
                  <a:gdLst/>
                  <a:ahLst/>
                  <a:cxnLst/>
                  <a:rect l="l" t="t" r="r" b="b"/>
                  <a:pathLst>
                    <a:path w="84" h="186" extrusionOk="0">
                      <a:moveTo>
                        <a:pt x="81" y="0"/>
                      </a:moveTo>
                      <a:cubicBezTo>
                        <a:pt x="53" y="59"/>
                        <a:pt x="17" y="116"/>
                        <a:pt x="0" y="180"/>
                      </a:cubicBezTo>
                      <a:cubicBezTo>
                        <a:pt x="-1" y="185"/>
                        <a:pt x="6" y="188"/>
                        <a:pt x="8" y="183"/>
                      </a:cubicBezTo>
                      <a:cubicBezTo>
                        <a:pt x="39" y="125"/>
                        <a:pt x="57" y="61"/>
                        <a:pt x="84" y="1"/>
                      </a:cubicBezTo>
                      <a:cubicBezTo>
                        <a:pt x="85" y="0"/>
                        <a:pt x="82" y="-2"/>
                        <a:pt x="81" y="0"/>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6" name="Google Shape;956;p37"/>
                <p:cNvSpPr/>
                <p:nvPr/>
              </p:nvSpPr>
              <p:spPr>
                <a:xfrm>
                  <a:off x="8528040" y="2837520"/>
                  <a:ext cx="32400" cy="59760"/>
                </a:xfrm>
                <a:custGeom>
                  <a:avLst/>
                  <a:gdLst/>
                  <a:ahLst/>
                  <a:cxnLst/>
                  <a:rect l="l" t="t" r="r" b="b"/>
                  <a:pathLst>
                    <a:path w="90" h="166" extrusionOk="0">
                      <a:moveTo>
                        <a:pt x="86" y="1"/>
                      </a:moveTo>
                      <a:cubicBezTo>
                        <a:pt x="53" y="51"/>
                        <a:pt x="30" y="106"/>
                        <a:pt x="1" y="158"/>
                      </a:cubicBezTo>
                      <a:cubicBezTo>
                        <a:pt x="-2" y="163"/>
                        <a:pt x="4" y="167"/>
                        <a:pt x="8" y="164"/>
                      </a:cubicBezTo>
                      <a:cubicBezTo>
                        <a:pt x="26" y="149"/>
                        <a:pt x="31" y="123"/>
                        <a:pt x="40" y="103"/>
                      </a:cubicBezTo>
                      <a:cubicBezTo>
                        <a:pt x="55" y="70"/>
                        <a:pt x="71" y="35"/>
                        <a:pt x="89" y="3"/>
                      </a:cubicBezTo>
                      <a:cubicBezTo>
                        <a:pt x="91" y="1"/>
                        <a:pt x="87" y="-1"/>
                        <a:pt x="86" y="1"/>
                      </a:cubicBezTo>
                      <a:close/>
                    </a:path>
                  </a:pathLst>
                </a:custGeom>
                <a:solidFill>
                  <a:schemeClr val="dk1"/>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7" name="Google Shape;957;p37"/>
                <p:cNvSpPr/>
                <p:nvPr/>
              </p:nvSpPr>
              <p:spPr>
                <a:xfrm>
                  <a:off x="8510040" y="2872440"/>
                  <a:ext cx="20520" cy="43560"/>
                </a:xfrm>
                <a:custGeom>
                  <a:avLst/>
                  <a:gdLst/>
                  <a:ahLst/>
                  <a:cxnLst/>
                  <a:rect l="l" t="t" r="r" b="b"/>
                  <a:pathLst>
                    <a:path w="57" h="121" extrusionOk="0">
                      <a:moveTo>
                        <a:pt x="53" y="1"/>
                      </a:moveTo>
                      <a:cubicBezTo>
                        <a:pt x="36" y="39"/>
                        <a:pt x="19" y="76"/>
                        <a:pt x="0" y="113"/>
                      </a:cubicBezTo>
                      <a:cubicBezTo>
                        <a:pt x="-2" y="118"/>
                        <a:pt x="4" y="123"/>
                        <a:pt x="7" y="119"/>
                      </a:cubicBezTo>
                      <a:cubicBezTo>
                        <a:pt x="34" y="86"/>
                        <a:pt x="43" y="42"/>
                        <a:pt x="57" y="3"/>
                      </a:cubicBezTo>
                      <a:cubicBezTo>
                        <a:pt x="58" y="0"/>
                        <a:pt x="54" y="-2"/>
                        <a:pt x="5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8" name="Google Shape;958;p37"/>
                <p:cNvSpPr/>
                <p:nvPr/>
              </p:nvSpPr>
              <p:spPr>
                <a:xfrm>
                  <a:off x="8454600" y="2961000"/>
                  <a:ext cx="10440" cy="34200"/>
                </a:xfrm>
                <a:custGeom>
                  <a:avLst/>
                  <a:gdLst/>
                  <a:ahLst/>
                  <a:cxnLst/>
                  <a:rect l="l" t="t" r="r" b="b"/>
                  <a:pathLst>
                    <a:path w="29" h="95" extrusionOk="0">
                      <a:moveTo>
                        <a:pt x="25" y="1"/>
                      </a:moveTo>
                      <a:cubicBezTo>
                        <a:pt x="14" y="29"/>
                        <a:pt x="-2" y="60"/>
                        <a:pt x="0" y="91"/>
                      </a:cubicBezTo>
                      <a:cubicBezTo>
                        <a:pt x="0" y="95"/>
                        <a:pt x="5" y="95"/>
                        <a:pt x="6" y="92"/>
                      </a:cubicBezTo>
                      <a:cubicBezTo>
                        <a:pt x="16" y="63"/>
                        <a:pt x="21" y="32"/>
                        <a:pt x="29" y="2"/>
                      </a:cubicBezTo>
                      <a:cubicBezTo>
                        <a:pt x="29" y="0"/>
                        <a:pt x="26" y="-1"/>
                        <a:pt x="2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9" name="Google Shape;959;p37"/>
                <p:cNvSpPr/>
                <p:nvPr/>
              </p:nvSpPr>
              <p:spPr>
                <a:xfrm>
                  <a:off x="8443080" y="2895120"/>
                  <a:ext cx="32040" cy="70920"/>
                </a:xfrm>
                <a:custGeom>
                  <a:avLst/>
                  <a:gdLst/>
                  <a:ahLst/>
                  <a:cxnLst/>
                  <a:rect l="l" t="t" r="r" b="b"/>
                  <a:pathLst>
                    <a:path w="89" h="197" extrusionOk="0">
                      <a:moveTo>
                        <a:pt x="83" y="1"/>
                      </a:moveTo>
                      <a:cubicBezTo>
                        <a:pt x="43" y="58"/>
                        <a:pt x="16" y="127"/>
                        <a:pt x="0" y="194"/>
                      </a:cubicBezTo>
                      <a:cubicBezTo>
                        <a:pt x="-1" y="196"/>
                        <a:pt x="2" y="197"/>
                        <a:pt x="3" y="195"/>
                      </a:cubicBezTo>
                      <a:cubicBezTo>
                        <a:pt x="27" y="130"/>
                        <a:pt x="70" y="70"/>
                        <a:pt x="89" y="4"/>
                      </a:cubicBezTo>
                      <a:cubicBezTo>
                        <a:pt x="90" y="0"/>
                        <a:pt x="85" y="-1"/>
                        <a:pt x="83" y="1"/>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0" name="Google Shape;960;p37"/>
                <p:cNvSpPr/>
                <p:nvPr/>
              </p:nvSpPr>
              <p:spPr>
                <a:xfrm>
                  <a:off x="8458560" y="2869200"/>
                  <a:ext cx="24120" cy="35640"/>
                </a:xfrm>
                <a:custGeom>
                  <a:avLst/>
                  <a:gdLst/>
                  <a:ahLst/>
                  <a:cxnLst/>
                  <a:rect l="l" t="t" r="r" b="b"/>
                  <a:pathLst>
                    <a:path w="67" h="99" extrusionOk="0">
                      <a:moveTo>
                        <a:pt x="62" y="0"/>
                      </a:moveTo>
                      <a:cubicBezTo>
                        <a:pt x="39" y="31"/>
                        <a:pt x="21" y="64"/>
                        <a:pt x="0" y="95"/>
                      </a:cubicBezTo>
                      <a:cubicBezTo>
                        <a:pt x="-2" y="98"/>
                        <a:pt x="1" y="99"/>
                        <a:pt x="3" y="97"/>
                      </a:cubicBezTo>
                      <a:cubicBezTo>
                        <a:pt x="26" y="67"/>
                        <a:pt x="49" y="36"/>
                        <a:pt x="66" y="3"/>
                      </a:cubicBezTo>
                      <a:cubicBezTo>
                        <a:pt x="68" y="0"/>
                        <a:pt x="64" y="-2"/>
                        <a:pt x="6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1" name="Google Shape;961;p37"/>
                <p:cNvSpPr/>
                <p:nvPr/>
              </p:nvSpPr>
              <p:spPr>
                <a:xfrm>
                  <a:off x="8485560" y="2848320"/>
                  <a:ext cx="26640" cy="54000"/>
                </a:xfrm>
                <a:custGeom>
                  <a:avLst/>
                  <a:gdLst/>
                  <a:ahLst/>
                  <a:cxnLst/>
                  <a:rect l="l" t="t" r="r" b="b"/>
                  <a:pathLst>
                    <a:path w="74" h="150" extrusionOk="0">
                      <a:moveTo>
                        <a:pt x="67" y="3"/>
                      </a:moveTo>
                      <a:cubicBezTo>
                        <a:pt x="35" y="45"/>
                        <a:pt x="22" y="99"/>
                        <a:pt x="0" y="147"/>
                      </a:cubicBezTo>
                      <a:cubicBezTo>
                        <a:pt x="-1" y="149"/>
                        <a:pt x="2" y="151"/>
                        <a:pt x="2" y="149"/>
                      </a:cubicBezTo>
                      <a:cubicBezTo>
                        <a:pt x="26" y="101"/>
                        <a:pt x="64" y="58"/>
                        <a:pt x="74" y="6"/>
                      </a:cubicBezTo>
                      <a:cubicBezTo>
                        <a:pt x="75" y="1"/>
                        <a:pt x="70" y="-1"/>
                        <a:pt x="67" y="3"/>
                      </a:cubicBezTo>
                      <a:close/>
                    </a:path>
                  </a:pathLst>
                </a:custGeom>
                <a:solidFill>
                  <a:schemeClr val="dk1"/>
                </a:solidFill>
                <a:ln>
                  <a:noFill/>
                </a:ln>
              </p:spPr>
              <p:txBody>
                <a:bodyPr spcFirstLastPara="1" wrap="square" lIns="90000" tIns="9000" rIns="90000" bIns="9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2" name="Google Shape;962;p37"/>
                <p:cNvSpPr/>
                <p:nvPr/>
              </p:nvSpPr>
              <p:spPr>
                <a:xfrm>
                  <a:off x="8492040" y="2860560"/>
                  <a:ext cx="5040" cy="8640"/>
                </a:xfrm>
                <a:custGeom>
                  <a:avLst/>
                  <a:gdLst/>
                  <a:ahLst/>
                  <a:cxnLst/>
                  <a:rect l="l" t="t" r="r" b="b"/>
                  <a:pathLst>
                    <a:path w="14" h="24" extrusionOk="0">
                      <a:moveTo>
                        <a:pt x="3" y="22"/>
                      </a:moveTo>
                      <a:cubicBezTo>
                        <a:pt x="6" y="16"/>
                        <a:pt x="11" y="10"/>
                        <a:pt x="14" y="4"/>
                      </a:cubicBezTo>
                      <a:cubicBezTo>
                        <a:pt x="15" y="1"/>
                        <a:pt x="12" y="-1"/>
                        <a:pt x="11" y="1"/>
                      </a:cubicBezTo>
                      <a:cubicBezTo>
                        <a:pt x="6" y="8"/>
                        <a:pt x="3" y="15"/>
                        <a:pt x="0" y="21"/>
                      </a:cubicBezTo>
                      <a:cubicBezTo>
                        <a:pt x="0" y="23"/>
                        <a:pt x="2" y="24"/>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3" name="Google Shape;963;p37"/>
                <p:cNvSpPr/>
                <p:nvPr/>
              </p:nvSpPr>
              <p:spPr>
                <a:xfrm>
                  <a:off x="8497800" y="2815200"/>
                  <a:ext cx="2520" cy="7200"/>
                </a:xfrm>
                <a:custGeom>
                  <a:avLst/>
                  <a:gdLst/>
                  <a:ahLst/>
                  <a:cxnLst/>
                  <a:rect l="l" t="t" r="r" b="b"/>
                  <a:pathLst>
                    <a:path w="7" h="20" extrusionOk="0">
                      <a:moveTo>
                        <a:pt x="4" y="20"/>
                      </a:moveTo>
                      <a:cubicBezTo>
                        <a:pt x="7" y="14"/>
                        <a:pt x="7" y="8"/>
                        <a:pt x="7" y="1"/>
                      </a:cubicBezTo>
                      <a:cubicBezTo>
                        <a:pt x="7" y="0"/>
                        <a:pt x="5" y="0"/>
                        <a:pt x="5" y="1"/>
                      </a:cubicBezTo>
                      <a:cubicBezTo>
                        <a:pt x="4" y="7"/>
                        <a:pt x="2" y="13"/>
                        <a:pt x="0" y="18"/>
                      </a:cubicBezTo>
                      <a:cubicBezTo>
                        <a:pt x="-1" y="20"/>
                        <a:pt x="2" y="22"/>
                        <a:pt x="3" y="20"/>
                      </a:cubicBezTo>
                      <a:lnTo>
                        <a:pt x="4" y="2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4" name="Google Shape;964;p37"/>
                <p:cNvSpPr/>
                <p:nvPr/>
              </p:nvSpPr>
              <p:spPr>
                <a:xfrm>
                  <a:off x="8462880" y="2946960"/>
                  <a:ext cx="3240" cy="7920"/>
                </a:xfrm>
                <a:custGeom>
                  <a:avLst/>
                  <a:gdLst/>
                  <a:ahLst/>
                  <a:cxnLst/>
                  <a:rect l="l" t="t" r="r" b="b"/>
                  <a:pathLst>
                    <a:path w="9" h="22" extrusionOk="0">
                      <a:moveTo>
                        <a:pt x="4" y="1"/>
                      </a:moveTo>
                      <a:cubicBezTo>
                        <a:pt x="7" y="8"/>
                        <a:pt x="3" y="13"/>
                        <a:pt x="0" y="19"/>
                      </a:cubicBezTo>
                      <a:cubicBezTo>
                        <a:pt x="-1" y="20"/>
                        <a:pt x="1" y="22"/>
                        <a:pt x="3" y="21"/>
                      </a:cubicBezTo>
                      <a:cubicBezTo>
                        <a:pt x="8" y="15"/>
                        <a:pt x="12" y="7"/>
                        <a:pt x="7" y="0"/>
                      </a:cubicBezTo>
                      <a:cubicBezTo>
                        <a:pt x="5" y="-2"/>
                        <a:pt x="3" y="0"/>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5" name="Google Shape;965;p37"/>
                <p:cNvSpPr/>
                <p:nvPr/>
              </p:nvSpPr>
              <p:spPr>
                <a:xfrm>
                  <a:off x="8503200" y="2813760"/>
                  <a:ext cx="46080" cy="71280"/>
                </a:xfrm>
                <a:custGeom>
                  <a:avLst/>
                  <a:gdLst/>
                  <a:ahLst/>
                  <a:cxnLst/>
                  <a:rect l="l" t="t" r="r" b="b"/>
                  <a:pathLst>
                    <a:path w="128" h="198" extrusionOk="0">
                      <a:moveTo>
                        <a:pt x="124" y="1"/>
                      </a:moveTo>
                      <a:cubicBezTo>
                        <a:pt x="97" y="33"/>
                        <a:pt x="76" y="69"/>
                        <a:pt x="50" y="102"/>
                      </a:cubicBezTo>
                      <a:cubicBezTo>
                        <a:pt x="28" y="130"/>
                        <a:pt x="17" y="164"/>
                        <a:pt x="0" y="195"/>
                      </a:cubicBezTo>
                      <a:cubicBezTo>
                        <a:pt x="-1" y="197"/>
                        <a:pt x="1" y="199"/>
                        <a:pt x="3" y="197"/>
                      </a:cubicBezTo>
                      <a:cubicBezTo>
                        <a:pt x="51" y="137"/>
                        <a:pt x="91" y="72"/>
                        <a:pt x="128" y="4"/>
                      </a:cubicBezTo>
                      <a:cubicBezTo>
                        <a:pt x="129" y="2"/>
                        <a:pt x="126" y="0"/>
                        <a:pt x="124" y="1"/>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6" name="Google Shape;966;p37"/>
                <p:cNvSpPr/>
                <p:nvPr/>
              </p:nvSpPr>
              <p:spPr>
                <a:xfrm>
                  <a:off x="8541720" y="2789640"/>
                  <a:ext cx="41400" cy="63720"/>
                </a:xfrm>
                <a:custGeom>
                  <a:avLst/>
                  <a:gdLst/>
                  <a:ahLst/>
                  <a:cxnLst/>
                  <a:rect l="l" t="t" r="r" b="b"/>
                  <a:pathLst>
                    <a:path w="115" h="177" extrusionOk="0">
                      <a:moveTo>
                        <a:pt x="113" y="1"/>
                      </a:moveTo>
                      <a:cubicBezTo>
                        <a:pt x="74" y="58"/>
                        <a:pt x="33" y="114"/>
                        <a:pt x="0" y="174"/>
                      </a:cubicBezTo>
                      <a:cubicBezTo>
                        <a:pt x="-1" y="177"/>
                        <a:pt x="2" y="178"/>
                        <a:pt x="3" y="176"/>
                      </a:cubicBezTo>
                      <a:cubicBezTo>
                        <a:pt x="43" y="120"/>
                        <a:pt x="90" y="67"/>
                        <a:pt x="115" y="2"/>
                      </a:cubicBezTo>
                      <a:cubicBezTo>
                        <a:pt x="116" y="0"/>
                        <a:pt x="113" y="0"/>
                        <a:pt x="113" y="1"/>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7" name="Google Shape;967;p37"/>
                <p:cNvSpPr/>
                <p:nvPr/>
              </p:nvSpPr>
              <p:spPr>
                <a:xfrm>
                  <a:off x="8589960" y="2775600"/>
                  <a:ext cx="2880" cy="5040"/>
                </a:xfrm>
                <a:custGeom>
                  <a:avLst/>
                  <a:gdLst/>
                  <a:ahLst/>
                  <a:cxnLst/>
                  <a:rect l="l" t="t" r="r" b="b"/>
                  <a:pathLst>
                    <a:path w="8" h="14" extrusionOk="0">
                      <a:moveTo>
                        <a:pt x="5" y="1"/>
                      </a:moveTo>
                      <a:cubicBezTo>
                        <a:pt x="4" y="6"/>
                        <a:pt x="2" y="10"/>
                        <a:pt x="0" y="13"/>
                      </a:cubicBezTo>
                      <a:cubicBezTo>
                        <a:pt x="-1" y="14"/>
                        <a:pt x="1" y="15"/>
                        <a:pt x="2" y="14"/>
                      </a:cubicBezTo>
                      <a:cubicBezTo>
                        <a:pt x="5" y="11"/>
                        <a:pt x="6" y="7"/>
                        <a:pt x="8" y="2"/>
                      </a:cubicBezTo>
                      <a:cubicBezTo>
                        <a:pt x="8" y="0"/>
                        <a:pt x="6" y="0"/>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8" name="Google Shape;968;p37"/>
                <p:cNvSpPr/>
                <p:nvPr/>
              </p:nvSpPr>
              <p:spPr>
                <a:xfrm>
                  <a:off x="8646480" y="2750400"/>
                  <a:ext cx="44280" cy="20520"/>
                </a:xfrm>
                <a:custGeom>
                  <a:avLst/>
                  <a:gdLst/>
                  <a:ahLst/>
                  <a:cxnLst/>
                  <a:rect l="l" t="t" r="r" b="b"/>
                  <a:pathLst>
                    <a:path w="123" h="57" extrusionOk="0">
                      <a:moveTo>
                        <a:pt x="119" y="1"/>
                      </a:moveTo>
                      <a:cubicBezTo>
                        <a:pt x="73" y="-1"/>
                        <a:pt x="32" y="25"/>
                        <a:pt x="0" y="55"/>
                      </a:cubicBezTo>
                      <a:cubicBezTo>
                        <a:pt x="-1" y="56"/>
                        <a:pt x="0" y="58"/>
                        <a:pt x="1" y="57"/>
                      </a:cubicBezTo>
                      <a:cubicBezTo>
                        <a:pt x="37" y="28"/>
                        <a:pt x="79" y="23"/>
                        <a:pt x="120" y="9"/>
                      </a:cubicBezTo>
                      <a:cubicBezTo>
                        <a:pt x="124" y="7"/>
                        <a:pt x="124" y="2"/>
                        <a:pt x="11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9" name="Google Shape;969;p37"/>
                <p:cNvSpPr/>
                <p:nvPr/>
              </p:nvSpPr>
              <p:spPr>
                <a:xfrm>
                  <a:off x="8656200" y="2739960"/>
                  <a:ext cx="57240" cy="7920"/>
                </a:xfrm>
                <a:custGeom>
                  <a:avLst/>
                  <a:gdLst/>
                  <a:ahLst/>
                  <a:cxnLst/>
                  <a:rect l="l" t="t" r="r" b="b"/>
                  <a:pathLst>
                    <a:path w="159" h="22" extrusionOk="0">
                      <a:moveTo>
                        <a:pt x="157" y="16"/>
                      </a:moveTo>
                      <a:cubicBezTo>
                        <a:pt x="105" y="1"/>
                        <a:pt x="53" y="-9"/>
                        <a:pt x="2" y="14"/>
                      </a:cubicBezTo>
                      <a:cubicBezTo>
                        <a:pt x="-3" y="17"/>
                        <a:pt x="1" y="23"/>
                        <a:pt x="5" y="22"/>
                      </a:cubicBezTo>
                      <a:cubicBezTo>
                        <a:pt x="57" y="13"/>
                        <a:pt x="105" y="17"/>
                        <a:pt x="157" y="21"/>
                      </a:cubicBezTo>
                      <a:cubicBezTo>
                        <a:pt x="159" y="21"/>
                        <a:pt x="160" y="16"/>
                        <a:pt x="157" y="1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0" name="Google Shape;970;p37"/>
                <p:cNvSpPr/>
                <p:nvPr/>
              </p:nvSpPr>
              <p:spPr>
                <a:xfrm>
                  <a:off x="8586720" y="3099600"/>
                  <a:ext cx="1440" cy="1080"/>
                </a:xfrm>
                <a:custGeom>
                  <a:avLst/>
                  <a:gdLst/>
                  <a:ahLst/>
                  <a:cxnLst/>
                  <a:rect l="l" t="t" r="r" b="b"/>
                  <a:pathLst>
                    <a:path w="4" h="3" extrusionOk="0">
                      <a:moveTo>
                        <a:pt x="2" y="0"/>
                      </a:moveTo>
                      <a:cubicBezTo>
                        <a:pt x="2" y="0"/>
                        <a:pt x="0" y="0"/>
                        <a:pt x="0" y="1"/>
                      </a:cubicBezTo>
                      <a:cubicBezTo>
                        <a:pt x="-1" y="2"/>
                        <a:pt x="1" y="3"/>
                        <a:pt x="2" y="2"/>
                      </a:cubicBezTo>
                      <a:cubicBezTo>
                        <a:pt x="2" y="2"/>
                        <a:pt x="2" y="1"/>
                        <a:pt x="3" y="1"/>
                      </a:cubicBezTo>
                      <a:cubicBezTo>
                        <a:pt x="4" y="0"/>
                        <a:pt x="3" y="-1"/>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1" name="Google Shape;971;p37"/>
                <p:cNvSpPr/>
                <p:nvPr/>
              </p:nvSpPr>
              <p:spPr>
                <a:xfrm>
                  <a:off x="8619480" y="3043800"/>
                  <a:ext cx="29880" cy="42120"/>
                </a:xfrm>
                <a:custGeom>
                  <a:avLst/>
                  <a:gdLst/>
                  <a:ahLst/>
                  <a:cxnLst/>
                  <a:rect l="l" t="t" r="r" b="b"/>
                  <a:pathLst>
                    <a:path w="83" h="117" extrusionOk="0">
                      <a:moveTo>
                        <a:pt x="73" y="3"/>
                      </a:moveTo>
                      <a:cubicBezTo>
                        <a:pt x="55" y="46"/>
                        <a:pt x="33" y="80"/>
                        <a:pt x="1" y="112"/>
                      </a:cubicBezTo>
                      <a:cubicBezTo>
                        <a:pt x="-1" y="114"/>
                        <a:pt x="1" y="117"/>
                        <a:pt x="3" y="116"/>
                      </a:cubicBezTo>
                      <a:cubicBezTo>
                        <a:pt x="37" y="90"/>
                        <a:pt x="85" y="52"/>
                        <a:pt x="83" y="4"/>
                      </a:cubicBezTo>
                      <a:cubicBezTo>
                        <a:pt x="83" y="-2"/>
                        <a:pt x="75" y="-2"/>
                        <a:pt x="73"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2" name="Google Shape;972;p37"/>
                <p:cNvSpPr/>
                <p:nvPr/>
              </p:nvSpPr>
              <p:spPr>
                <a:xfrm>
                  <a:off x="8639280" y="3027600"/>
                  <a:ext cx="10440" cy="19800"/>
                </a:xfrm>
                <a:custGeom>
                  <a:avLst/>
                  <a:gdLst/>
                  <a:ahLst/>
                  <a:cxnLst/>
                  <a:rect l="l" t="t" r="r" b="b"/>
                  <a:pathLst>
                    <a:path w="29" h="55" extrusionOk="0">
                      <a:moveTo>
                        <a:pt x="26" y="1"/>
                      </a:moveTo>
                      <a:cubicBezTo>
                        <a:pt x="20" y="19"/>
                        <a:pt x="9" y="34"/>
                        <a:pt x="0" y="51"/>
                      </a:cubicBezTo>
                      <a:cubicBezTo>
                        <a:pt x="-2" y="54"/>
                        <a:pt x="2" y="56"/>
                        <a:pt x="4" y="53"/>
                      </a:cubicBezTo>
                      <a:cubicBezTo>
                        <a:pt x="15" y="37"/>
                        <a:pt x="25" y="22"/>
                        <a:pt x="29" y="2"/>
                      </a:cubicBezTo>
                      <a:cubicBezTo>
                        <a:pt x="29" y="0"/>
                        <a:pt x="26"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3" name="Google Shape;973;p37"/>
                <p:cNvSpPr/>
                <p:nvPr/>
              </p:nvSpPr>
              <p:spPr>
                <a:xfrm>
                  <a:off x="8575560" y="3212280"/>
                  <a:ext cx="5760" cy="30600"/>
                </a:xfrm>
                <a:custGeom>
                  <a:avLst/>
                  <a:gdLst/>
                  <a:ahLst/>
                  <a:cxnLst/>
                  <a:rect l="l" t="t" r="r" b="b"/>
                  <a:pathLst>
                    <a:path w="16" h="85" extrusionOk="0">
                      <a:moveTo>
                        <a:pt x="16" y="81"/>
                      </a:moveTo>
                      <a:cubicBezTo>
                        <a:pt x="7" y="54"/>
                        <a:pt x="8" y="28"/>
                        <a:pt x="7" y="0"/>
                      </a:cubicBezTo>
                      <a:cubicBezTo>
                        <a:pt x="7" y="-1"/>
                        <a:pt x="5" y="-1"/>
                        <a:pt x="5" y="0"/>
                      </a:cubicBezTo>
                      <a:cubicBezTo>
                        <a:pt x="4" y="27"/>
                        <a:pt x="-8" y="60"/>
                        <a:pt x="11" y="84"/>
                      </a:cubicBezTo>
                      <a:cubicBezTo>
                        <a:pt x="13" y="86"/>
                        <a:pt x="17" y="84"/>
                        <a:pt x="1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4" name="Google Shape;974;p37"/>
                <p:cNvSpPr/>
                <p:nvPr/>
              </p:nvSpPr>
              <p:spPr>
                <a:xfrm>
                  <a:off x="8571600" y="3210840"/>
                  <a:ext cx="2520" cy="16560"/>
                </a:xfrm>
                <a:custGeom>
                  <a:avLst/>
                  <a:gdLst/>
                  <a:ahLst/>
                  <a:cxnLst/>
                  <a:rect l="l" t="t" r="r" b="b"/>
                  <a:pathLst>
                    <a:path w="7" h="46" extrusionOk="0">
                      <a:moveTo>
                        <a:pt x="2" y="1"/>
                      </a:moveTo>
                      <a:cubicBezTo>
                        <a:pt x="4" y="15"/>
                        <a:pt x="-1" y="29"/>
                        <a:pt x="0" y="43"/>
                      </a:cubicBezTo>
                      <a:cubicBezTo>
                        <a:pt x="0" y="46"/>
                        <a:pt x="5" y="46"/>
                        <a:pt x="5" y="43"/>
                      </a:cubicBezTo>
                      <a:cubicBezTo>
                        <a:pt x="6" y="29"/>
                        <a:pt x="9" y="15"/>
                        <a:pt x="5" y="1"/>
                      </a:cubicBezTo>
                      <a:cubicBezTo>
                        <a:pt x="5" y="-1"/>
                        <a:pt x="2" y="0"/>
                        <a:pt x="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5" name="Google Shape;975;p37"/>
                <p:cNvSpPr/>
                <p:nvPr/>
              </p:nvSpPr>
              <p:spPr>
                <a:xfrm>
                  <a:off x="8544240" y="3160800"/>
                  <a:ext cx="5760" cy="11880"/>
                </a:xfrm>
                <a:custGeom>
                  <a:avLst/>
                  <a:gdLst/>
                  <a:ahLst/>
                  <a:cxnLst/>
                  <a:rect l="l" t="t" r="r" b="b"/>
                  <a:pathLst>
                    <a:path w="16" h="33" extrusionOk="0">
                      <a:moveTo>
                        <a:pt x="13" y="1"/>
                      </a:moveTo>
                      <a:cubicBezTo>
                        <a:pt x="10" y="11"/>
                        <a:pt x="4" y="20"/>
                        <a:pt x="0" y="30"/>
                      </a:cubicBezTo>
                      <a:cubicBezTo>
                        <a:pt x="-1" y="32"/>
                        <a:pt x="3" y="34"/>
                        <a:pt x="4" y="32"/>
                      </a:cubicBezTo>
                      <a:cubicBezTo>
                        <a:pt x="9" y="22"/>
                        <a:pt x="14" y="13"/>
                        <a:pt x="16" y="2"/>
                      </a:cubicBezTo>
                      <a:cubicBezTo>
                        <a:pt x="17" y="0"/>
                        <a:pt x="13" y="-1"/>
                        <a:pt x="1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6" name="Google Shape;976;p37"/>
                <p:cNvSpPr/>
                <p:nvPr/>
              </p:nvSpPr>
              <p:spPr>
                <a:xfrm>
                  <a:off x="8511840" y="3128400"/>
                  <a:ext cx="14400" cy="25200"/>
                </a:xfrm>
                <a:custGeom>
                  <a:avLst/>
                  <a:gdLst/>
                  <a:ahLst/>
                  <a:cxnLst/>
                  <a:rect l="l" t="t" r="r" b="b"/>
                  <a:pathLst>
                    <a:path w="40" h="70" extrusionOk="0">
                      <a:moveTo>
                        <a:pt x="38" y="0"/>
                      </a:moveTo>
                      <a:cubicBezTo>
                        <a:pt x="22" y="20"/>
                        <a:pt x="3" y="39"/>
                        <a:pt x="0" y="66"/>
                      </a:cubicBezTo>
                      <a:cubicBezTo>
                        <a:pt x="-1" y="70"/>
                        <a:pt x="5" y="70"/>
                        <a:pt x="6" y="67"/>
                      </a:cubicBezTo>
                      <a:cubicBezTo>
                        <a:pt x="14" y="43"/>
                        <a:pt x="28" y="23"/>
                        <a:pt x="40" y="1"/>
                      </a:cubicBezTo>
                      <a:cubicBezTo>
                        <a:pt x="40" y="0"/>
                        <a:pt x="39" y="-1"/>
                        <a:pt x="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7" name="Google Shape;977;p37"/>
                <p:cNvSpPr/>
                <p:nvPr/>
              </p:nvSpPr>
              <p:spPr>
                <a:xfrm>
                  <a:off x="8505360" y="3164760"/>
                  <a:ext cx="1800" cy="9000"/>
                </a:xfrm>
                <a:custGeom>
                  <a:avLst/>
                  <a:gdLst/>
                  <a:ahLst/>
                  <a:cxnLst/>
                  <a:rect l="l" t="t" r="r" b="b"/>
                  <a:pathLst>
                    <a:path w="5" h="25" extrusionOk="0">
                      <a:moveTo>
                        <a:pt x="0" y="2"/>
                      </a:moveTo>
                      <a:cubicBezTo>
                        <a:pt x="-1" y="10"/>
                        <a:pt x="0" y="16"/>
                        <a:pt x="2" y="23"/>
                      </a:cubicBezTo>
                      <a:cubicBezTo>
                        <a:pt x="2" y="25"/>
                        <a:pt x="5" y="25"/>
                        <a:pt x="5" y="23"/>
                      </a:cubicBezTo>
                      <a:cubicBezTo>
                        <a:pt x="5" y="16"/>
                        <a:pt x="5" y="9"/>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8" name="Google Shape;978;p37"/>
                <p:cNvSpPr/>
                <p:nvPr/>
              </p:nvSpPr>
              <p:spPr>
                <a:xfrm>
                  <a:off x="8492040" y="3046680"/>
                  <a:ext cx="63360" cy="70200"/>
                </a:xfrm>
                <a:custGeom>
                  <a:avLst/>
                  <a:gdLst/>
                  <a:ahLst/>
                  <a:cxnLst/>
                  <a:rect l="l" t="t" r="r" b="b"/>
                  <a:pathLst>
                    <a:path w="176" h="195" extrusionOk="0">
                      <a:moveTo>
                        <a:pt x="171" y="0"/>
                      </a:moveTo>
                      <a:cubicBezTo>
                        <a:pt x="114" y="66"/>
                        <a:pt x="33" y="108"/>
                        <a:pt x="0" y="192"/>
                      </a:cubicBezTo>
                      <a:cubicBezTo>
                        <a:pt x="-1" y="194"/>
                        <a:pt x="2" y="195"/>
                        <a:pt x="3" y="194"/>
                      </a:cubicBezTo>
                      <a:cubicBezTo>
                        <a:pt x="48" y="119"/>
                        <a:pt x="131" y="78"/>
                        <a:pt x="175" y="3"/>
                      </a:cubicBezTo>
                      <a:cubicBezTo>
                        <a:pt x="177" y="0"/>
                        <a:pt x="173" y="-2"/>
                        <a:pt x="171"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9" name="Google Shape;979;p37"/>
                <p:cNvSpPr/>
                <p:nvPr/>
              </p:nvSpPr>
              <p:spPr>
                <a:xfrm>
                  <a:off x="8551800" y="3034800"/>
                  <a:ext cx="13320" cy="29160"/>
                </a:xfrm>
                <a:custGeom>
                  <a:avLst/>
                  <a:gdLst/>
                  <a:ahLst/>
                  <a:cxnLst/>
                  <a:rect l="l" t="t" r="r" b="b"/>
                  <a:pathLst>
                    <a:path w="37" h="81" extrusionOk="0">
                      <a:moveTo>
                        <a:pt x="33" y="1"/>
                      </a:moveTo>
                      <a:cubicBezTo>
                        <a:pt x="28" y="28"/>
                        <a:pt x="13" y="51"/>
                        <a:pt x="0" y="76"/>
                      </a:cubicBezTo>
                      <a:cubicBezTo>
                        <a:pt x="-1" y="79"/>
                        <a:pt x="2" y="82"/>
                        <a:pt x="5" y="80"/>
                      </a:cubicBezTo>
                      <a:cubicBezTo>
                        <a:pt x="25" y="58"/>
                        <a:pt x="36" y="31"/>
                        <a:pt x="37" y="1"/>
                      </a:cubicBezTo>
                      <a:cubicBezTo>
                        <a:pt x="37" y="-1"/>
                        <a:pt x="33" y="-1"/>
                        <a:pt x="3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0" name="Google Shape;980;p37"/>
                <p:cNvSpPr/>
                <p:nvPr/>
              </p:nvSpPr>
              <p:spPr>
                <a:xfrm>
                  <a:off x="8550360" y="3058560"/>
                  <a:ext cx="11880" cy="17640"/>
                </a:xfrm>
                <a:custGeom>
                  <a:avLst/>
                  <a:gdLst/>
                  <a:ahLst/>
                  <a:cxnLst/>
                  <a:rect l="l" t="t" r="r" b="b"/>
                  <a:pathLst>
                    <a:path w="33" h="49" extrusionOk="0">
                      <a:moveTo>
                        <a:pt x="29" y="1"/>
                      </a:moveTo>
                      <a:cubicBezTo>
                        <a:pt x="25" y="19"/>
                        <a:pt x="10" y="31"/>
                        <a:pt x="0" y="45"/>
                      </a:cubicBezTo>
                      <a:cubicBezTo>
                        <a:pt x="-1" y="47"/>
                        <a:pt x="3" y="50"/>
                        <a:pt x="5" y="48"/>
                      </a:cubicBezTo>
                      <a:cubicBezTo>
                        <a:pt x="17" y="35"/>
                        <a:pt x="32" y="21"/>
                        <a:pt x="33" y="2"/>
                      </a:cubicBezTo>
                      <a:cubicBezTo>
                        <a:pt x="33" y="-1"/>
                        <a:pt x="29" y="-1"/>
                        <a:pt x="29" y="2"/>
                      </a:cubicBezTo>
                      <a:lnTo>
                        <a:pt x="29"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1" name="Google Shape;981;p37"/>
                <p:cNvSpPr/>
                <p:nvPr/>
              </p:nvSpPr>
              <p:spPr>
                <a:xfrm>
                  <a:off x="8564760" y="3024720"/>
                  <a:ext cx="49680" cy="95040"/>
                </a:xfrm>
                <a:custGeom>
                  <a:avLst/>
                  <a:gdLst/>
                  <a:ahLst/>
                  <a:cxnLst/>
                  <a:rect l="l" t="t" r="r" b="b"/>
                  <a:pathLst>
                    <a:path w="138" h="264" extrusionOk="0">
                      <a:moveTo>
                        <a:pt x="130" y="3"/>
                      </a:moveTo>
                      <a:cubicBezTo>
                        <a:pt x="116" y="49"/>
                        <a:pt x="86" y="85"/>
                        <a:pt x="60" y="125"/>
                      </a:cubicBezTo>
                      <a:cubicBezTo>
                        <a:pt x="34" y="166"/>
                        <a:pt x="12" y="214"/>
                        <a:pt x="0" y="261"/>
                      </a:cubicBezTo>
                      <a:cubicBezTo>
                        <a:pt x="0" y="263"/>
                        <a:pt x="2" y="264"/>
                        <a:pt x="3" y="262"/>
                      </a:cubicBezTo>
                      <a:cubicBezTo>
                        <a:pt x="21" y="209"/>
                        <a:pt x="52" y="159"/>
                        <a:pt x="84" y="114"/>
                      </a:cubicBezTo>
                      <a:cubicBezTo>
                        <a:pt x="108" y="80"/>
                        <a:pt x="134" y="47"/>
                        <a:pt x="138" y="4"/>
                      </a:cubicBezTo>
                      <a:cubicBezTo>
                        <a:pt x="138" y="-1"/>
                        <a:pt x="131" y="-2"/>
                        <a:pt x="130"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2" name="Google Shape;982;p37"/>
                <p:cNvSpPr/>
                <p:nvPr/>
              </p:nvSpPr>
              <p:spPr>
                <a:xfrm>
                  <a:off x="8617320" y="3011760"/>
                  <a:ext cx="5040" cy="27720"/>
                </a:xfrm>
                <a:custGeom>
                  <a:avLst/>
                  <a:gdLst/>
                  <a:ahLst/>
                  <a:cxnLst/>
                  <a:rect l="l" t="t" r="r" b="b"/>
                  <a:pathLst>
                    <a:path w="14" h="77" extrusionOk="0">
                      <a:moveTo>
                        <a:pt x="9" y="2"/>
                      </a:moveTo>
                      <a:cubicBezTo>
                        <a:pt x="8" y="-2"/>
                        <a:pt x="3" y="0"/>
                        <a:pt x="4" y="3"/>
                      </a:cubicBezTo>
                      <a:cubicBezTo>
                        <a:pt x="9" y="26"/>
                        <a:pt x="9" y="50"/>
                        <a:pt x="0" y="72"/>
                      </a:cubicBezTo>
                      <a:cubicBezTo>
                        <a:pt x="-2" y="75"/>
                        <a:pt x="3" y="78"/>
                        <a:pt x="5" y="75"/>
                      </a:cubicBezTo>
                      <a:cubicBezTo>
                        <a:pt x="16" y="52"/>
                        <a:pt x="15" y="26"/>
                        <a:pt x="9"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3" name="Google Shape;983;p37"/>
                <p:cNvSpPr/>
                <p:nvPr/>
              </p:nvSpPr>
              <p:spPr>
                <a:xfrm>
                  <a:off x="8533440" y="2937960"/>
                  <a:ext cx="67680" cy="45000"/>
                </a:xfrm>
                <a:custGeom>
                  <a:avLst/>
                  <a:gdLst/>
                  <a:ahLst/>
                  <a:cxnLst/>
                  <a:rect l="l" t="t" r="r" b="b"/>
                  <a:pathLst>
                    <a:path w="188" h="125" extrusionOk="0">
                      <a:moveTo>
                        <a:pt x="2" y="125"/>
                      </a:moveTo>
                      <a:cubicBezTo>
                        <a:pt x="82" y="115"/>
                        <a:pt x="115" y="35"/>
                        <a:pt x="185" y="6"/>
                      </a:cubicBezTo>
                      <a:cubicBezTo>
                        <a:pt x="189" y="4"/>
                        <a:pt x="188" y="0"/>
                        <a:pt x="184" y="0"/>
                      </a:cubicBezTo>
                      <a:cubicBezTo>
                        <a:pt x="106" y="11"/>
                        <a:pt x="76" y="103"/>
                        <a:pt x="1" y="121"/>
                      </a:cubicBezTo>
                      <a:cubicBezTo>
                        <a:pt x="-1" y="122"/>
                        <a:pt x="0" y="125"/>
                        <a:pt x="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4" name="Google Shape;984;p37"/>
                <p:cNvSpPr/>
                <p:nvPr/>
              </p:nvSpPr>
              <p:spPr>
                <a:xfrm>
                  <a:off x="8583480" y="2938680"/>
                  <a:ext cx="38520" cy="19800"/>
                </a:xfrm>
                <a:custGeom>
                  <a:avLst/>
                  <a:gdLst/>
                  <a:ahLst/>
                  <a:cxnLst/>
                  <a:rect l="l" t="t" r="r" b="b"/>
                  <a:pathLst>
                    <a:path w="107" h="55" extrusionOk="0">
                      <a:moveTo>
                        <a:pt x="0" y="52"/>
                      </a:moveTo>
                      <a:cubicBezTo>
                        <a:pt x="-1" y="54"/>
                        <a:pt x="1" y="56"/>
                        <a:pt x="3" y="54"/>
                      </a:cubicBezTo>
                      <a:cubicBezTo>
                        <a:pt x="33" y="28"/>
                        <a:pt x="67" y="18"/>
                        <a:pt x="104" y="7"/>
                      </a:cubicBezTo>
                      <a:cubicBezTo>
                        <a:pt x="108" y="6"/>
                        <a:pt x="108" y="0"/>
                        <a:pt x="103" y="0"/>
                      </a:cubicBezTo>
                      <a:cubicBezTo>
                        <a:pt x="64" y="1"/>
                        <a:pt x="25" y="21"/>
                        <a:pt x="0"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5" name="Google Shape;985;p37"/>
                <p:cNvSpPr/>
                <p:nvPr/>
              </p:nvSpPr>
              <p:spPr>
                <a:xfrm>
                  <a:off x="8619840" y="2941560"/>
                  <a:ext cx="14400" cy="5760"/>
                </a:xfrm>
                <a:custGeom>
                  <a:avLst/>
                  <a:gdLst/>
                  <a:ahLst/>
                  <a:cxnLst/>
                  <a:rect l="l" t="t" r="r" b="b"/>
                  <a:pathLst>
                    <a:path w="40" h="16" extrusionOk="0">
                      <a:moveTo>
                        <a:pt x="3" y="15"/>
                      </a:moveTo>
                      <a:cubicBezTo>
                        <a:pt x="15" y="10"/>
                        <a:pt x="25" y="3"/>
                        <a:pt x="38" y="2"/>
                      </a:cubicBezTo>
                      <a:cubicBezTo>
                        <a:pt x="40" y="2"/>
                        <a:pt x="40" y="0"/>
                        <a:pt x="38" y="0"/>
                      </a:cubicBezTo>
                      <a:cubicBezTo>
                        <a:pt x="25" y="-1"/>
                        <a:pt x="13" y="5"/>
                        <a:pt x="1" y="11"/>
                      </a:cubicBezTo>
                      <a:cubicBezTo>
                        <a:pt x="-1" y="12"/>
                        <a:pt x="1" y="16"/>
                        <a:pt x="3"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6" name="Google Shape;986;p37"/>
                <p:cNvSpPr/>
                <p:nvPr/>
              </p:nvSpPr>
              <p:spPr>
                <a:xfrm>
                  <a:off x="8694360" y="3197520"/>
                  <a:ext cx="6480" cy="21600"/>
                </a:xfrm>
                <a:custGeom>
                  <a:avLst/>
                  <a:gdLst/>
                  <a:ahLst/>
                  <a:cxnLst/>
                  <a:rect l="l" t="t" r="r" b="b"/>
                  <a:pathLst>
                    <a:path w="18" h="60" extrusionOk="0">
                      <a:moveTo>
                        <a:pt x="5" y="58"/>
                      </a:moveTo>
                      <a:cubicBezTo>
                        <a:pt x="18" y="40"/>
                        <a:pt x="21" y="22"/>
                        <a:pt x="16" y="1"/>
                      </a:cubicBezTo>
                      <a:cubicBezTo>
                        <a:pt x="15" y="-1"/>
                        <a:pt x="13" y="-1"/>
                        <a:pt x="13" y="1"/>
                      </a:cubicBezTo>
                      <a:cubicBezTo>
                        <a:pt x="15" y="19"/>
                        <a:pt x="8" y="38"/>
                        <a:pt x="0" y="54"/>
                      </a:cubicBezTo>
                      <a:cubicBezTo>
                        <a:pt x="-2" y="57"/>
                        <a:pt x="2" y="61"/>
                        <a:pt x="5" y="5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7" name="Google Shape;987;p37"/>
                <p:cNvSpPr/>
                <p:nvPr/>
              </p:nvSpPr>
              <p:spPr>
                <a:xfrm>
                  <a:off x="8686440" y="3207960"/>
                  <a:ext cx="20520" cy="32760"/>
                </a:xfrm>
                <a:custGeom>
                  <a:avLst/>
                  <a:gdLst/>
                  <a:ahLst/>
                  <a:cxnLst/>
                  <a:rect l="l" t="t" r="r" b="b"/>
                  <a:pathLst>
                    <a:path w="57" h="91" extrusionOk="0">
                      <a:moveTo>
                        <a:pt x="4" y="90"/>
                      </a:moveTo>
                      <a:cubicBezTo>
                        <a:pt x="31" y="72"/>
                        <a:pt x="60" y="36"/>
                        <a:pt x="57" y="1"/>
                      </a:cubicBezTo>
                      <a:cubicBezTo>
                        <a:pt x="57" y="-1"/>
                        <a:pt x="54" y="-1"/>
                        <a:pt x="53" y="1"/>
                      </a:cubicBezTo>
                      <a:cubicBezTo>
                        <a:pt x="47" y="35"/>
                        <a:pt x="21" y="60"/>
                        <a:pt x="1" y="87"/>
                      </a:cubicBezTo>
                      <a:cubicBezTo>
                        <a:pt x="-1" y="89"/>
                        <a:pt x="2" y="92"/>
                        <a:pt x="4"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8" name="Google Shape;988;p37"/>
                <p:cNvSpPr/>
                <p:nvPr/>
              </p:nvSpPr>
              <p:spPr>
                <a:xfrm>
                  <a:off x="8684640" y="3246480"/>
                  <a:ext cx="10800" cy="7560"/>
                </a:xfrm>
                <a:custGeom>
                  <a:avLst/>
                  <a:gdLst/>
                  <a:ahLst/>
                  <a:cxnLst/>
                  <a:rect l="l" t="t" r="r" b="b"/>
                  <a:pathLst>
                    <a:path w="30" h="21" extrusionOk="0">
                      <a:moveTo>
                        <a:pt x="27" y="0"/>
                      </a:moveTo>
                      <a:cubicBezTo>
                        <a:pt x="18" y="5"/>
                        <a:pt x="9" y="11"/>
                        <a:pt x="0" y="17"/>
                      </a:cubicBezTo>
                      <a:cubicBezTo>
                        <a:pt x="-1" y="18"/>
                        <a:pt x="0" y="21"/>
                        <a:pt x="2" y="20"/>
                      </a:cubicBezTo>
                      <a:cubicBezTo>
                        <a:pt x="11" y="14"/>
                        <a:pt x="21" y="10"/>
                        <a:pt x="29" y="3"/>
                      </a:cubicBezTo>
                      <a:cubicBezTo>
                        <a:pt x="31" y="1"/>
                        <a:pt x="29" y="-2"/>
                        <a:pt x="2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9" name="Google Shape;989;p37"/>
                <p:cNvSpPr/>
                <p:nvPr/>
              </p:nvSpPr>
              <p:spPr>
                <a:xfrm>
                  <a:off x="8632440" y="3157920"/>
                  <a:ext cx="46800" cy="33840"/>
                </a:xfrm>
                <a:custGeom>
                  <a:avLst/>
                  <a:gdLst/>
                  <a:ahLst/>
                  <a:cxnLst/>
                  <a:rect l="l" t="t" r="r" b="b"/>
                  <a:pathLst>
                    <a:path w="130" h="94" extrusionOk="0">
                      <a:moveTo>
                        <a:pt x="124" y="0"/>
                      </a:moveTo>
                      <a:cubicBezTo>
                        <a:pt x="84" y="32"/>
                        <a:pt x="45" y="63"/>
                        <a:pt x="1" y="89"/>
                      </a:cubicBezTo>
                      <a:cubicBezTo>
                        <a:pt x="-1" y="90"/>
                        <a:pt x="0" y="94"/>
                        <a:pt x="3" y="93"/>
                      </a:cubicBezTo>
                      <a:cubicBezTo>
                        <a:pt x="52" y="75"/>
                        <a:pt x="105" y="57"/>
                        <a:pt x="129" y="5"/>
                      </a:cubicBezTo>
                      <a:cubicBezTo>
                        <a:pt x="131" y="1"/>
                        <a:pt x="127" y="-2"/>
                        <a:pt x="124" y="1"/>
                      </a:cubicBezTo>
                      <a:lnTo>
                        <a:pt x="12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0" name="Google Shape;990;p37"/>
                <p:cNvSpPr/>
                <p:nvPr/>
              </p:nvSpPr>
              <p:spPr>
                <a:xfrm>
                  <a:off x="8683560" y="3144240"/>
                  <a:ext cx="8280" cy="15840"/>
                </a:xfrm>
                <a:custGeom>
                  <a:avLst/>
                  <a:gdLst/>
                  <a:ahLst/>
                  <a:cxnLst/>
                  <a:rect l="l" t="t" r="r" b="b"/>
                  <a:pathLst>
                    <a:path w="23" h="44" extrusionOk="0">
                      <a:moveTo>
                        <a:pt x="4" y="43"/>
                      </a:moveTo>
                      <a:cubicBezTo>
                        <a:pt x="17" y="35"/>
                        <a:pt x="27" y="17"/>
                        <a:pt x="22" y="1"/>
                      </a:cubicBezTo>
                      <a:cubicBezTo>
                        <a:pt x="21" y="-1"/>
                        <a:pt x="18" y="0"/>
                        <a:pt x="19" y="2"/>
                      </a:cubicBezTo>
                      <a:cubicBezTo>
                        <a:pt x="21" y="15"/>
                        <a:pt x="9" y="30"/>
                        <a:pt x="1" y="39"/>
                      </a:cubicBezTo>
                      <a:cubicBezTo>
                        <a:pt x="-1" y="41"/>
                        <a:pt x="2" y="44"/>
                        <a:pt x="4" y="4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1" name="Google Shape;991;p37"/>
                <p:cNvSpPr/>
                <p:nvPr/>
              </p:nvSpPr>
              <p:spPr>
                <a:xfrm>
                  <a:off x="8676360" y="3165480"/>
                  <a:ext cx="9720" cy="8280"/>
                </a:xfrm>
                <a:custGeom>
                  <a:avLst/>
                  <a:gdLst/>
                  <a:ahLst/>
                  <a:cxnLst/>
                  <a:rect l="l" t="t" r="r" b="b"/>
                  <a:pathLst>
                    <a:path w="27" h="23" extrusionOk="0">
                      <a:moveTo>
                        <a:pt x="23" y="0"/>
                      </a:moveTo>
                      <a:cubicBezTo>
                        <a:pt x="15" y="6"/>
                        <a:pt x="9" y="14"/>
                        <a:pt x="1" y="19"/>
                      </a:cubicBezTo>
                      <a:cubicBezTo>
                        <a:pt x="-1" y="20"/>
                        <a:pt x="0" y="23"/>
                        <a:pt x="2" y="22"/>
                      </a:cubicBezTo>
                      <a:cubicBezTo>
                        <a:pt x="12" y="19"/>
                        <a:pt x="20" y="11"/>
                        <a:pt x="26" y="3"/>
                      </a:cubicBezTo>
                      <a:cubicBezTo>
                        <a:pt x="28" y="1"/>
                        <a:pt x="25" y="-2"/>
                        <a:pt x="2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2" name="Google Shape;992;p37"/>
                <p:cNvSpPr/>
                <p:nvPr/>
              </p:nvSpPr>
              <p:spPr>
                <a:xfrm>
                  <a:off x="8848440" y="3180240"/>
                  <a:ext cx="29520" cy="91440"/>
                </a:xfrm>
                <a:custGeom>
                  <a:avLst/>
                  <a:gdLst/>
                  <a:ahLst/>
                  <a:cxnLst/>
                  <a:rect l="l" t="t" r="r" b="b"/>
                  <a:pathLst>
                    <a:path w="82" h="254" extrusionOk="0">
                      <a:moveTo>
                        <a:pt x="79" y="1"/>
                      </a:moveTo>
                      <a:cubicBezTo>
                        <a:pt x="73" y="86"/>
                        <a:pt x="36" y="173"/>
                        <a:pt x="0" y="249"/>
                      </a:cubicBezTo>
                      <a:cubicBezTo>
                        <a:pt x="-2" y="252"/>
                        <a:pt x="2" y="255"/>
                        <a:pt x="4" y="253"/>
                      </a:cubicBezTo>
                      <a:cubicBezTo>
                        <a:pt x="30" y="220"/>
                        <a:pt x="40" y="176"/>
                        <a:pt x="56" y="138"/>
                      </a:cubicBezTo>
                      <a:cubicBezTo>
                        <a:pt x="74" y="95"/>
                        <a:pt x="81" y="48"/>
                        <a:pt x="82" y="1"/>
                      </a:cubicBezTo>
                      <a:cubicBezTo>
                        <a:pt x="82" y="-1"/>
                        <a:pt x="79" y="-1"/>
                        <a:pt x="79"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3" name="Google Shape;993;p37"/>
                <p:cNvSpPr/>
                <p:nvPr/>
              </p:nvSpPr>
              <p:spPr>
                <a:xfrm>
                  <a:off x="8861760" y="3152160"/>
                  <a:ext cx="8280" cy="75960"/>
                </a:xfrm>
                <a:custGeom>
                  <a:avLst/>
                  <a:gdLst/>
                  <a:ahLst/>
                  <a:cxnLst/>
                  <a:rect l="l" t="t" r="r" b="b"/>
                  <a:pathLst>
                    <a:path w="23" h="211" extrusionOk="0">
                      <a:moveTo>
                        <a:pt x="2" y="210"/>
                      </a:moveTo>
                      <a:cubicBezTo>
                        <a:pt x="33" y="144"/>
                        <a:pt x="21" y="72"/>
                        <a:pt x="15" y="1"/>
                      </a:cubicBezTo>
                      <a:cubicBezTo>
                        <a:pt x="15" y="-1"/>
                        <a:pt x="11" y="-1"/>
                        <a:pt x="11" y="1"/>
                      </a:cubicBezTo>
                      <a:cubicBezTo>
                        <a:pt x="5" y="72"/>
                        <a:pt x="19" y="140"/>
                        <a:pt x="0" y="210"/>
                      </a:cubicBezTo>
                      <a:cubicBezTo>
                        <a:pt x="0" y="210"/>
                        <a:pt x="1" y="211"/>
                        <a:pt x="2" y="210"/>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4" name="Google Shape;994;p37"/>
                <p:cNvSpPr/>
                <p:nvPr/>
              </p:nvSpPr>
              <p:spPr>
                <a:xfrm>
                  <a:off x="8870400" y="3131640"/>
                  <a:ext cx="6840" cy="30600"/>
                </a:xfrm>
                <a:custGeom>
                  <a:avLst/>
                  <a:gdLst/>
                  <a:ahLst/>
                  <a:cxnLst/>
                  <a:rect l="l" t="t" r="r" b="b"/>
                  <a:pathLst>
                    <a:path w="19" h="85" extrusionOk="0">
                      <a:moveTo>
                        <a:pt x="18" y="82"/>
                      </a:moveTo>
                      <a:cubicBezTo>
                        <a:pt x="20" y="54"/>
                        <a:pt x="14" y="28"/>
                        <a:pt x="5" y="1"/>
                      </a:cubicBezTo>
                      <a:cubicBezTo>
                        <a:pt x="4" y="-2"/>
                        <a:pt x="-1" y="-1"/>
                        <a:pt x="0" y="2"/>
                      </a:cubicBezTo>
                      <a:cubicBezTo>
                        <a:pt x="1" y="29"/>
                        <a:pt x="15" y="55"/>
                        <a:pt x="14" y="82"/>
                      </a:cubicBezTo>
                      <a:cubicBezTo>
                        <a:pt x="14" y="85"/>
                        <a:pt x="18" y="85"/>
                        <a:pt x="18"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5" name="Google Shape;995;p37"/>
                <p:cNvSpPr/>
                <p:nvPr/>
              </p:nvSpPr>
              <p:spPr>
                <a:xfrm>
                  <a:off x="8876520" y="3107880"/>
                  <a:ext cx="3600" cy="12240"/>
                </a:xfrm>
                <a:custGeom>
                  <a:avLst/>
                  <a:gdLst/>
                  <a:ahLst/>
                  <a:cxnLst/>
                  <a:rect l="l" t="t" r="r" b="b"/>
                  <a:pathLst>
                    <a:path w="10" h="34" extrusionOk="0">
                      <a:moveTo>
                        <a:pt x="0" y="2"/>
                      </a:moveTo>
                      <a:cubicBezTo>
                        <a:pt x="3" y="11"/>
                        <a:pt x="5" y="21"/>
                        <a:pt x="6" y="31"/>
                      </a:cubicBezTo>
                      <a:cubicBezTo>
                        <a:pt x="6" y="34"/>
                        <a:pt x="10" y="34"/>
                        <a:pt x="10" y="31"/>
                      </a:cubicBezTo>
                      <a:cubicBezTo>
                        <a:pt x="11" y="20"/>
                        <a:pt x="8" y="10"/>
                        <a:pt x="3" y="0"/>
                      </a:cubicBezTo>
                      <a:cubicBezTo>
                        <a:pt x="2"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6" name="Google Shape;996;p37"/>
                <p:cNvSpPr/>
                <p:nvPr/>
              </p:nvSpPr>
              <p:spPr>
                <a:xfrm>
                  <a:off x="8776080" y="3132720"/>
                  <a:ext cx="74880" cy="166680"/>
                </a:xfrm>
                <a:custGeom>
                  <a:avLst/>
                  <a:gdLst/>
                  <a:ahLst/>
                  <a:cxnLst/>
                  <a:rect l="l" t="t" r="r" b="b"/>
                  <a:pathLst>
                    <a:path w="208" h="463" extrusionOk="0">
                      <a:moveTo>
                        <a:pt x="204" y="2"/>
                      </a:moveTo>
                      <a:cubicBezTo>
                        <a:pt x="200" y="87"/>
                        <a:pt x="165" y="174"/>
                        <a:pt x="132" y="252"/>
                      </a:cubicBezTo>
                      <a:cubicBezTo>
                        <a:pt x="99" y="330"/>
                        <a:pt x="58" y="397"/>
                        <a:pt x="1" y="459"/>
                      </a:cubicBezTo>
                      <a:cubicBezTo>
                        <a:pt x="-1" y="461"/>
                        <a:pt x="2" y="463"/>
                        <a:pt x="4" y="462"/>
                      </a:cubicBezTo>
                      <a:cubicBezTo>
                        <a:pt x="34" y="437"/>
                        <a:pt x="64" y="412"/>
                        <a:pt x="86" y="379"/>
                      </a:cubicBezTo>
                      <a:cubicBezTo>
                        <a:pt x="113" y="340"/>
                        <a:pt x="133" y="292"/>
                        <a:pt x="152" y="249"/>
                      </a:cubicBezTo>
                      <a:cubicBezTo>
                        <a:pt x="185" y="172"/>
                        <a:pt x="208" y="86"/>
                        <a:pt x="208" y="2"/>
                      </a:cubicBezTo>
                      <a:cubicBezTo>
                        <a:pt x="208" y="-1"/>
                        <a:pt x="204" y="-1"/>
                        <a:pt x="204"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7" name="Google Shape;997;p37"/>
                <p:cNvSpPr/>
                <p:nvPr/>
              </p:nvSpPr>
              <p:spPr>
                <a:xfrm>
                  <a:off x="8765280" y="3224160"/>
                  <a:ext cx="45360" cy="67320"/>
                </a:xfrm>
                <a:custGeom>
                  <a:avLst/>
                  <a:gdLst/>
                  <a:ahLst/>
                  <a:cxnLst/>
                  <a:rect l="l" t="t" r="r" b="b"/>
                  <a:pathLst>
                    <a:path w="126" h="187" extrusionOk="0">
                      <a:moveTo>
                        <a:pt x="126" y="2"/>
                      </a:moveTo>
                      <a:cubicBezTo>
                        <a:pt x="126" y="-1"/>
                        <a:pt x="122" y="-1"/>
                        <a:pt x="121" y="1"/>
                      </a:cubicBezTo>
                      <a:cubicBezTo>
                        <a:pt x="112" y="30"/>
                        <a:pt x="94" y="53"/>
                        <a:pt x="77" y="78"/>
                      </a:cubicBezTo>
                      <a:cubicBezTo>
                        <a:pt x="52" y="113"/>
                        <a:pt x="29" y="150"/>
                        <a:pt x="1" y="183"/>
                      </a:cubicBezTo>
                      <a:cubicBezTo>
                        <a:pt x="-1" y="185"/>
                        <a:pt x="1" y="188"/>
                        <a:pt x="3" y="186"/>
                      </a:cubicBezTo>
                      <a:cubicBezTo>
                        <a:pt x="36" y="155"/>
                        <a:pt x="63" y="122"/>
                        <a:pt x="89" y="85"/>
                      </a:cubicBezTo>
                      <a:cubicBezTo>
                        <a:pt x="107" y="61"/>
                        <a:pt x="125" y="32"/>
                        <a:pt x="126" y="2"/>
                      </a:cubicBezTo>
                      <a:close/>
                    </a:path>
                  </a:pathLst>
                </a:custGeom>
                <a:solidFill>
                  <a:schemeClr val="dk1"/>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8" name="Google Shape;998;p37"/>
                <p:cNvSpPr/>
                <p:nvPr/>
              </p:nvSpPr>
              <p:spPr>
                <a:xfrm>
                  <a:off x="8815320" y="3206520"/>
                  <a:ext cx="1800" cy="7200"/>
                </a:xfrm>
                <a:custGeom>
                  <a:avLst/>
                  <a:gdLst/>
                  <a:ahLst/>
                  <a:cxnLst/>
                  <a:rect l="l" t="t" r="r" b="b"/>
                  <a:pathLst>
                    <a:path w="5" h="20" extrusionOk="0">
                      <a:moveTo>
                        <a:pt x="3" y="18"/>
                      </a:moveTo>
                      <a:cubicBezTo>
                        <a:pt x="5" y="12"/>
                        <a:pt x="5" y="7"/>
                        <a:pt x="3" y="1"/>
                      </a:cubicBezTo>
                      <a:cubicBezTo>
                        <a:pt x="3" y="-1"/>
                        <a:pt x="0" y="0"/>
                        <a:pt x="0" y="2"/>
                      </a:cubicBezTo>
                      <a:cubicBezTo>
                        <a:pt x="1" y="7"/>
                        <a:pt x="1" y="12"/>
                        <a:pt x="0" y="17"/>
                      </a:cubicBezTo>
                      <a:cubicBezTo>
                        <a:pt x="0" y="19"/>
                        <a:pt x="3" y="20"/>
                        <a:pt x="3"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9" name="Google Shape;999;p37"/>
                <p:cNvSpPr/>
                <p:nvPr/>
              </p:nvSpPr>
              <p:spPr>
                <a:xfrm>
                  <a:off x="8733960" y="3172680"/>
                  <a:ext cx="42480" cy="78120"/>
                </a:xfrm>
                <a:custGeom>
                  <a:avLst/>
                  <a:gdLst/>
                  <a:ahLst/>
                  <a:cxnLst/>
                  <a:rect l="l" t="t" r="r" b="b"/>
                  <a:pathLst>
                    <a:path w="118" h="217" extrusionOk="0">
                      <a:moveTo>
                        <a:pt x="108" y="2"/>
                      </a:moveTo>
                      <a:cubicBezTo>
                        <a:pt x="88" y="33"/>
                        <a:pt x="83" y="72"/>
                        <a:pt x="68" y="106"/>
                      </a:cubicBezTo>
                      <a:cubicBezTo>
                        <a:pt x="51" y="145"/>
                        <a:pt x="26" y="180"/>
                        <a:pt x="0" y="213"/>
                      </a:cubicBezTo>
                      <a:cubicBezTo>
                        <a:pt x="-1" y="215"/>
                        <a:pt x="1" y="218"/>
                        <a:pt x="3" y="216"/>
                      </a:cubicBezTo>
                      <a:cubicBezTo>
                        <a:pt x="63" y="160"/>
                        <a:pt x="115" y="90"/>
                        <a:pt x="118" y="5"/>
                      </a:cubicBezTo>
                      <a:cubicBezTo>
                        <a:pt x="118" y="-1"/>
                        <a:pt x="111" y="-2"/>
                        <a:pt x="108" y="2"/>
                      </a:cubicBezTo>
                      <a:close/>
                    </a:path>
                  </a:pathLst>
                </a:custGeom>
                <a:solidFill>
                  <a:schemeClr val="dk1"/>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0" name="Google Shape;1000;p37"/>
                <p:cNvSpPr/>
                <p:nvPr/>
              </p:nvSpPr>
              <p:spPr>
                <a:xfrm>
                  <a:off x="8781480" y="3156840"/>
                  <a:ext cx="2160" cy="11880"/>
                </a:xfrm>
                <a:custGeom>
                  <a:avLst/>
                  <a:gdLst/>
                  <a:ahLst/>
                  <a:cxnLst/>
                  <a:rect l="l" t="t" r="r" b="b"/>
                  <a:pathLst>
                    <a:path w="6" h="33" extrusionOk="0">
                      <a:moveTo>
                        <a:pt x="1" y="31"/>
                      </a:moveTo>
                      <a:cubicBezTo>
                        <a:pt x="1" y="33"/>
                        <a:pt x="3" y="33"/>
                        <a:pt x="4" y="32"/>
                      </a:cubicBezTo>
                      <a:cubicBezTo>
                        <a:pt x="6" y="22"/>
                        <a:pt x="6" y="12"/>
                        <a:pt x="6" y="2"/>
                      </a:cubicBezTo>
                      <a:cubicBezTo>
                        <a:pt x="6" y="-1"/>
                        <a:pt x="1" y="-1"/>
                        <a:pt x="1" y="2"/>
                      </a:cubicBezTo>
                      <a:cubicBezTo>
                        <a:pt x="1" y="12"/>
                        <a:pt x="1" y="21"/>
                        <a:pt x="0" y="31"/>
                      </a:cubicBezTo>
                      <a:lnTo>
                        <a:pt x="1" y="3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1" name="Google Shape;1001;p37"/>
                <p:cNvSpPr/>
                <p:nvPr/>
              </p:nvSpPr>
              <p:spPr>
                <a:xfrm>
                  <a:off x="8745120" y="3177360"/>
                  <a:ext cx="59400" cy="90000"/>
                </a:xfrm>
                <a:custGeom>
                  <a:avLst/>
                  <a:gdLst/>
                  <a:ahLst/>
                  <a:cxnLst/>
                  <a:rect l="l" t="t" r="r" b="b"/>
                  <a:pathLst>
                    <a:path w="165" h="250" extrusionOk="0">
                      <a:moveTo>
                        <a:pt x="82" y="129"/>
                      </a:moveTo>
                      <a:cubicBezTo>
                        <a:pt x="69" y="150"/>
                        <a:pt x="53" y="168"/>
                        <a:pt x="39" y="187"/>
                      </a:cubicBezTo>
                      <a:cubicBezTo>
                        <a:pt x="25" y="206"/>
                        <a:pt x="16" y="229"/>
                        <a:pt x="0" y="247"/>
                      </a:cubicBezTo>
                      <a:cubicBezTo>
                        <a:pt x="-1" y="249"/>
                        <a:pt x="1" y="251"/>
                        <a:pt x="3" y="249"/>
                      </a:cubicBezTo>
                      <a:cubicBezTo>
                        <a:pt x="17" y="238"/>
                        <a:pt x="26" y="225"/>
                        <a:pt x="36" y="210"/>
                      </a:cubicBezTo>
                      <a:cubicBezTo>
                        <a:pt x="51" y="188"/>
                        <a:pt x="72" y="169"/>
                        <a:pt x="88" y="146"/>
                      </a:cubicBezTo>
                      <a:cubicBezTo>
                        <a:pt x="119" y="103"/>
                        <a:pt x="148" y="54"/>
                        <a:pt x="165" y="3"/>
                      </a:cubicBezTo>
                      <a:cubicBezTo>
                        <a:pt x="166" y="0"/>
                        <a:pt x="161" y="-2"/>
                        <a:pt x="160" y="1"/>
                      </a:cubicBezTo>
                      <a:cubicBezTo>
                        <a:pt x="135" y="45"/>
                        <a:pt x="110" y="88"/>
                        <a:pt x="82" y="12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2" name="Google Shape;1002;p37"/>
                <p:cNvSpPr/>
                <p:nvPr/>
              </p:nvSpPr>
              <p:spPr>
                <a:xfrm>
                  <a:off x="8772480" y="3157920"/>
                  <a:ext cx="47520" cy="105840"/>
                </a:xfrm>
                <a:custGeom>
                  <a:avLst/>
                  <a:gdLst/>
                  <a:ahLst/>
                  <a:cxnLst/>
                  <a:rect l="l" t="t" r="r" b="b"/>
                  <a:pathLst>
                    <a:path w="132" h="294" extrusionOk="0">
                      <a:moveTo>
                        <a:pt x="3" y="293"/>
                      </a:moveTo>
                      <a:cubicBezTo>
                        <a:pt x="73" y="211"/>
                        <a:pt x="108" y="103"/>
                        <a:pt x="132" y="0"/>
                      </a:cubicBezTo>
                      <a:cubicBezTo>
                        <a:pt x="133" y="-1"/>
                        <a:pt x="131" y="-1"/>
                        <a:pt x="131" y="0"/>
                      </a:cubicBezTo>
                      <a:cubicBezTo>
                        <a:pt x="95" y="102"/>
                        <a:pt x="59" y="199"/>
                        <a:pt x="0" y="290"/>
                      </a:cubicBezTo>
                      <a:cubicBezTo>
                        <a:pt x="-1" y="292"/>
                        <a:pt x="2" y="295"/>
                        <a:pt x="3" y="29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3" name="Google Shape;1003;p37"/>
                <p:cNvSpPr/>
                <p:nvPr/>
              </p:nvSpPr>
              <p:spPr>
                <a:xfrm>
                  <a:off x="8751240" y="3227400"/>
                  <a:ext cx="36000" cy="54720"/>
                </a:xfrm>
                <a:custGeom>
                  <a:avLst/>
                  <a:gdLst/>
                  <a:ahLst/>
                  <a:cxnLst/>
                  <a:rect l="l" t="t" r="r" b="b"/>
                  <a:pathLst>
                    <a:path w="100" h="152" extrusionOk="0">
                      <a:moveTo>
                        <a:pt x="97" y="0"/>
                      </a:moveTo>
                      <a:cubicBezTo>
                        <a:pt x="70" y="53"/>
                        <a:pt x="35" y="100"/>
                        <a:pt x="0" y="148"/>
                      </a:cubicBezTo>
                      <a:cubicBezTo>
                        <a:pt x="-2" y="150"/>
                        <a:pt x="2" y="153"/>
                        <a:pt x="4" y="151"/>
                      </a:cubicBezTo>
                      <a:cubicBezTo>
                        <a:pt x="43" y="107"/>
                        <a:pt x="77" y="56"/>
                        <a:pt x="100" y="1"/>
                      </a:cubicBezTo>
                      <a:cubicBezTo>
                        <a:pt x="100" y="0"/>
                        <a:pt x="98" y="-2"/>
                        <a:pt x="97" y="0"/>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4" name="Google Shape;1004;p37"/>
                <p:cNvSpPr/>
                <p:nvPr/>
              </p:nvSpPr>
              <p:spPr>
                <a:xfrm>
                  <a:off x="8725680" y="3256920"/>
                  <a:ext cx="11520" cy="15840"/>
                </a:xfrm>
                <a:custGeom>
                  <a:avLst/>
                  <a:gdLst/>
                  <a:ahLst/>
                  <a:cxnLst/>
                  <a:rect l="l" t="t" r="r" b="b"/>
                  <a:pathLst>
                    <a:path w="32" h="44" extrusionOk="0">
                      <a:moveTo>
                        <a:pt x="28" y="1"/>
                      </a:moveTo>
                      <a:cubicBezTo>
                        <a:pt x="22" y="16"/>
                        <a:pt x="9" y="27"/>
                        <a:pt x="0" y="41"/>
                      </a:cubicBezTo>
                      <a:cubicBezTo>
                        <a:pt x="-1" y="43"/>
                        <a:pt x="2" y="45"/>
                        <a:pt x="4" y="43"/>
                      </a:cubicBezTo>
                      <a:cubicBezTo>
                        <a:pt x="15" y="31"/>
                        <a:pt x="26" y="18"/>
                        <a:pt x="32" y="2"/>
                      </a:cubicBezTo>
                      <a:cubicBezTo>
                        <a:pt x="33" y="0"/>
                        <a:pt x="29" y="-1"/>
                        <a:pt x="2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5" name="Google Shape;1005;p37"/>
                <p:cNvSpPr/>
                <p:nvPr/>
              </p:nvSpPr>
              <p:spPr>
                <a:xfrm>
                  <a:off x="8823240" y="3072600"/>
                  <a:ext cx="21960" cy="115920"/>
                </a:xfrm>
                <a:custGeom>
                  <a:avLst/>
                  <a:gdLst/>
                  <a:ahLst/>
                  <a:cxnLst/>
                  <a:rect l="l" t="t" r="r" b="b"/>
                  <a:pathLst>
                    <a:path w="61" h="322" extrusionOk="0">
                      <a:moveTo>
                        <a:pt x="3" y="321"/>
                      </a:moveTo>
                      <a:cubicBezTo>
                        <a:pt x="47" y="218"/>
                        <a:pt x="87" y="110"/>
                        <a:pt x="39" y="1"/>
                      </a:cubicBezTo>
                      <a:cubicBezTo>
                        <a:pt x="38" y="-2"/>
                        <a:pt x="34" y="0"/>
                        <a:pt x="35" y="2"/>
                      </a:cubicBezTo>
                      <a:cubicBezTo>
                        <a:pt x="61" y="109"/>
                        <a:pt x="38" y="219"/>
                        <a:pt x="0" y="319"/>
                      </a:cubicBezTo>
                      <a:cubicBezTo>
                        <a:pt x="-1" y="321"/>
                        <a:pt x="2" y="323"/>
                        <a:pt x="3" y="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6" name="Google Shape;1006;p37"/>
                <p:cNvSpPr/>
                <p:nvPr/>
              </p:nvSpPr>
              <p:spPr>
                <a:xfrm>
                  <a:off x="8837640" y="3043440"/>
                  <a:ext cx="25920" cy="80640"/>
                </a:xfrm>
                <a:custGeom>
                  <a:avLst/>
                  <a:gdLst/>
                  <a:ahLst/>
                  <a:cxnLst/>
                  <a:rect l="l" t="t" r="r" b="b"/>
                  <a:pathLst>
                    <a:path w="72" h="224" extrusionOk="0">
                      <a:moveTo>
                        <a:pt x="71" y="222"/>
                      </a:moveTo>
                      <a:cubicBezTo>
                        <a:pt x="79" y="142"/>
                        <a:pt x="43" y="69"/>
                        <a:pt x="5" y="1"/>
                      </a:cubicBezTo>
                      <a:cubicBezTo>
                        <a:pt x="4" y="-2"/>
                        <a:pt x="-2" y="0"/>
                        <a:pt x="0" y="4"/>
                      </a:cubicBezTo>
                      <a:cubicBezTo>
                        <a:pt x="23" y="76"/>
                        <a:pt x="70" y="143"/>
                        <a:pt x="68" y="222"/>
                      </a:cubicBezTo>
                      <a:cubicBezTo>
                        <a:pt x="68" y="224"/>
                        <a:pt x="71" y="224"/>
                        <a:pt x="71" y="222"/>
                      </a:cubicBez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7" name="Google Shape;1007;p37"/>
                <p:cNvSpPr/>
                <p:nvPr/>
              </p:nvSpPr>
              <p:spPr>
                <a:xfrm>
                  <a:off x="8846640" y="3034800"/>
                  <a:ext cx="6840" cy="13320"/>
                </a:xfrm>
                <a:custGeom>
                  <a:avLst/>
                  <a:gdLst/>
                  <a:ahLst/>
                  <a:cxnLst/>
                  <a:rect l="l" t="t" r="r" b="b"/>
                  <a:pathLst>
                    <a:path w="19" h="37" extrusionOk="0">
                      <a:moveTo>
                        <a:pt x="0" y="2"/>
                      </a:moveTo>
                      <a:cubicBezTo>
                        <a:pt x="4" y="14"/>
                        <a:pt x="12" y="23"/>
                        <a:pt x="16" y="35"/>
                      </a:cubicBezTo>
                      <a:cubicBezTo>
                        <a:pt x="17" y="37"/>
                        <a:pt x="19" y="36"/>
                        <a:pt x="19" y="35"/>
                      </a:cubicBezTo>
                      <a:cubicBezTo>
                        <a:pt x="19" y="21"/>
                        <a:pt x="8" y="12"/>
                        <a:pt x="3" y="0"/>
                      </a:cubicBezTo>
                      <a:cubicBezTo>
                        <a:pt x="2" y="-1"/>
                        <a:pt x="0"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8" name="Google Shape;1008;p37"/>
                <p:cNvSpPr/>
                <p:nvPr/>
              </p:nvSpPr>
              <p:spPr>
                <a:xfrm>
                  <a:off x="8807400" y="2903760"/>
                  <a:ext cx="74520" cy="131400"/>
                </a:xfrm>
                <a:custGeom>
                  <a:avLst/>
                  <a:gdLst/>
                  <a:ahLst/>
                  <a:cxnLst/>
                  <a:rect l="l" t="t" r="r" b="b"/>
                  <a:pathLst>
                    <a:path w="207" h="365" extrusionOk="0">
                      <a:moveTo>
                        <a:pt x="156" y="254"/>
                      </a:moveTo>
                      <a:cubicBezTo>
                        <a:pt x="175" y="288"/>
                        <a:pt x="183" y="323"/>
                        <a:pt x="193" y="360"/>
                      </a:cubicBezTo>
                      <a:cubicBezTo>
                        <a:pt x="195" y="365"/>
                        <a:pt x="203" y="366"/>
                        <a:pt x="204" y="360"/>
                      </a:cubicBezTo>
                      <a:cubicBezTo>
                        <a:pt x="217" y="296"/>
                        <a:pt x="179" y="232"/>
                        <a:pt x="142" y="183"/>
                      </a:cubicBezTo>
                      <a:cubicBezTo>
                        <a:pt x="97" y="122"/>
                        <a:pt x="38" y="69"/>
                        <a:pt x="4" y="1"/>
                      </a:cubicBezTo>
                      <a:cubicBezTo>
                        <a:pt x="3" y="-2"/>
                        <a:pt x="-1" y="0"/>
                        <a:pt x="0" y="2"/>
                      </a:cubicBezTo>
                      <a:cubicBezTo>
                        <a:pt x="24" y="66"/>
                        <a:pt x="62" y="118"/>
                        <a:pt x="102" y="172"/>
                      </a:cubicBezTo>
                      <a:cubicBezTo>
                        <a:pt x="121" y="198"/>
                        <a:pt x="140" y="225"/>
                        <a:pt x="156" y="2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9" name="Google Shape;1009;p37"/>
                <p:cNvSpPr/>
                <p:nvPr/>
              </p:nvSpPr>
              <p:spPr>
                <a:xfrm>
                  <a:off x="8850240" y="2989080"/>
                  <a:ext cx="19440" cy="43920"/>
                </a:xfrm>
                <a:custGeom>
                  <a:avLst/>
                  <a:gdLst/>
                  <a:ahLst/>
                  <a:cxnLst/>
                  <a:rect l="l" t="t" r="r" b="b"/>
                  <a:pathLst>
                    <a:path w="54" h="122" extrusionOk="0">
                      <a:moveTo>
                        <a:pt x="0" y="3"/>
                      </a:moveTo>
                      <a:cubicBezTo>
                        <a:pt x="11" y="44"/>
                        <a:pt x="37" y="77"/>
                        <a:pt x="46" y="119"/>
                      </a:cubicBezTo>
                      <a:cubicBezTo>
                        <a:pt x="47" y="123"/>
                        <a:pt x="55" y="122"/>
                        <a:pt x="54" y="117"/>
                      </a:cubicBezTo>
                      <a:cubicBezTo>
                        <a:pt x="54" y="74"/>
                        <a:pt x="24" y="38"/>
                        <a:pt x="4" y="1"/>
                      </a:cubicBezTo>
                      <a:cubicBezTo>
                        <a:pt x="3" y="-1"/>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0" name="Google Shape;1010;p37"/>
                <p:cNvSpPr/>
                <p:nvPr/>
              </p:nvSpPr>
              <p:spPr>
                <a:xfrm>
                  <a:off x="8834040" y="2970000"/>
                  <a:ext cx="7920" cy="11520"/>
                </a:xfrm>
                <a:custGeom>
                  <a:avLst/>
                  <a:gdLst/>
                  <a:ahLst/>
                  <a:cxnLst/>
                  <a:rect l="l" t="t" r="r" b="b"/>
                  <a:pathLst>
                    <a:path w="22" h="32" extrusionOk="0">
                      <a:moveTo>
                        <a:pt x="22" y="28"/>
                      </a:moveTo>
                      <a:cubicBezTo>
                        <a:pt x="19" y="17"/>
                        <a:pt x="11" y="9"/>
                        <a:pt x="4" y="0"/>
                      </a:cubicBezTo>
                      <a:cubicBezTo>
                        <a:pt x="2" y="-2"/>
                        <a:pt x="-2" y="1"/>
                        <a:pt x="0" y="4"/>
                      </a:cubicBezTo>
                      <a:cubicBezTo>
                        <a:pt x="6" y="12"/>
                        <a:pt x="13" y="20"/>
                        <a:pt x="17" y="30"/>
                      </a:cubicBezTo>
                      <a:cubicBezTo>
                        <a:pt x="18" y="32"/>
                        <a:pt x="22" y="31"/>
                        <a:pt x="22" y="2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1" name="Google Shape;1011;p37"/>
                <p:cNvSpPr/>
                <p:nvPr/>
              </p:nvSpPr>
              <p:spPr>
                <a:xfrm>
                  <a:off x="8592120" y="2864520"/>
                  <a:ext cx="48240" cy="16200"/>
                </a:xfrm>
                <a:custGeom>
                  <a:avLst/>
                  <a:gdLst/>
                  <a:ahLst/>
                  <a:cxnLst/>
                  <a:rect l="l" t="t" r="r" b="b"/>
                  <a:pathLst>
                    <a:path w="134" h="45" extrusionOk="0">
                      <a:moveTo>
                        <a:pt x="131" y="1"/>
                      </a:moveTo>
                      <a:cubicBezTo>
                        <a:pt x="88" y="-1"/>
                        <a:pt x="34" y="6"/>
                        <a:pt x="1" y="37"/>
                      </a:cubicBezTo>
                      <a:cubicBezTo>
                        <a:pt x="-2" y="40"/>
                        <a:pt x="1" y="46"/>
                        <a:pt x="6" y="44"/>
                      </a:cubicBezTo>
                      <a:cubicBezTo>
                        <a:pt x="48" y="28"/>
                        <a:pt x="84" y="6"/>
                        <a:pt x="131" y="5"/>
                      </a:cubicBezTo>
                      <a:cubicBezTo>
                        <a:pt x="135" y="5"/>
                        <a:pt x="135" y="1"/>
                        <a:pt x="13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2" name="Google Shape;1012;p37"/>
                <p:cNvSpPr/>
                <p:nvPr/>
              </p:nvSpPr>
              <p:spPr>
                <a:xfrm>
                  <a:off x="8651160" y="2866680"/>
                  <a:ext cx="4320" cy="1440"/>
                </a:xfrm>
                <a:custGeom>
                  <a:avLst/>
                  <a:gdLst/>
                  <a:ahLst/>
                  <a:cxnLst/>
                  <a:rect l="l" t="t" r="r" b="b"/>
                  <a:pathLst>
                    <a:path w="12" h="4" extrusionOk="0">
                      <a:moveTo>
                        <a:pt x="2" y="4"/>
                      </a:moveTo>
                      <a:cubicBezTo>
                        <a:pt x="5" y="4"/>
                        <a:pt x="8" y="4"/>
                        <a:pt x="10" y="4"/>
                      </a:cubicBezTo>
                      <a:cubicBezTo>
                        <a:pt x="13" y="4"/>
                        <a:pt x="13" y="0"/>
                        <a:pt x="10" y="0"/>
                      </a:cubicBezTo>
                      <a:cubicBezTo>
                        <a:pt x="8" y="0"/>
                        <a:pt x="5" y="0"/>
                        <a:pt x="2" y="0"/>
                      </a:cubicBezTo>
                      <a:cubicBezTo>
                        <a:pt x="-1" y="0"/>
                        <a:pt x="-1" y="4"/>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3" name="Google Shape;1013;p37"/>
                <p:cNvSpPr/>
                <p:nvPr/>
              </p:nvSpPr>
              <p:spPr>
                <a:xfrm>
                  <a:off x="8562600" y="2923200"/>
                  <a:ext cx="52560" cy="25200"/>
                </a:xfrm>
                <a:custGeom>
                  <a:avLst/>
                  <a:gdLst/>
                  <a:ahLst/>
                  <a:cxnLst/>
                  <a:rect l="l" t="t" r="r" b="b"/>
                  <a:pathLst>
                    <a:path w="146" h="70" extrusionOk="0">
                      <a:moveTo>
                        <a:pt x="4" y="69"/>
                      </a:moveTo>
                      <a:cubicBezTo>
                        <a:pt x="25" y="58"/>
                        <a:pt x="46" y="47"/>
                        <a:pt x="67" y="36"/>
                      </a:cubicBezTo>
                      <a:cubicBezTo>
                        <a:pt x="92" y="25"/>
                        <a:pt x="117" y="19"/>
                        <a:pt x="143" y="10"/>
                      </a:cubicBezTo>
                      <a:cubicBezTo>
                        <a:pt x="147" y="8"/>
                        <a:pt x="147" y="1"/>
                        <a:pt x="141" y="0"/>
                      </a:cubicBezTo>
                      <a:cubicBezTo>
                        <a:pt x="89" y="-3"/>
                        <a:pt x="42" y="38"/>
                        <a:pt x="1" y="64"/>
                      </a:cubicBezTo>
                      <a:cubicBezTo>
                        <a:pt x="-2" y="66"/>
                        <a:pt x="1" y="71"/>
                        <a:pt x="4"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4" name="Google Shape;1014;p37"/>
                <p:cNvSpPr/>
                <p:nvPr/>
              </p:nvSpPr>
              <p:spPr>
                <a:xfrm>
                  <a:off x="8545680" y="2921040"/>
                  <a:ext cx="40680" cy="28080"/>
                </a:xfrm>
                <a:custGeom>
                  <a:avLst/>
                  <a:gdLst/>
                  <a:ahLst/>
                  <a:cxnLst/>
                  <a:rect l="l" t="t" r="r" b="b"/>
                  <a:pathLst>
                    <a:path w="113" h="78" extrusionOk="0">
                      <a:moveTo>
                        <a:pt x="6" y="77"/>
                      </a:moveTo>
                      <a:cubicBezTo>
                        <a:pt x="34" y="45"/>
                        <a:pt x="71" y="18"/>
                        <a:pt x="111" y="4"/>
                      </a:cubicBezTo>
                      <a:cubicBezTo>
                        <a:pt x="114" y="3"/>
                        <a:pt x="113" y="-1"/>
                        <a:pt x="110" y="0"/>
                      </a:cubicBezTo>
                      <a:cubicBezTo>
                        <a:pt x="72" y="11"/>
                        <a:pt x="15" y="31"/>
                        <a:pt x="0" y="73"/>
                      </a:cubicBezTo>
                      <a:cubicBezTo>
                        <a:pt x="-1" y="77"/>
                        <a:pt x="4" y="79"/>
                        <a:pt x="6"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5" name="Google Shape;1015;p37"/>
                <p:cNvSpPr/>
                <p:nvPr/>
              </p:nvSpPr>
              <p:spPr>
                <a:xfrm>
                  <a:off x="8529480" y="2926440"/>
                  <a:ext cx="7560" cy="11160"/>
                </a:xfrm>
                <a:custGeom>
                  <a:avLst/>
                  <a:gdLst/>
                  <a:ahLst/>
                  <a:cxnLst/>
                  <a:rect l="l" t="t" r="r" b="b"/>
                  <a:pathLst>
                    <a:path w="21" h="31" extrusionOk="0">
                      <a:moveTo>
                        <a:pt x="16" y="0"/>
                      </a:moveTo>
                      <a:cubicBezTo>
                        <a:pt x="9" y="8"/>
                        <a:pt x="4" y="18"/>
                        <a:pt x="0" y="28"/>
                      </a:cubicBezTo>
                      <a:cubicBezTo>
                        <a:pt x="-1" y="30"/>
                        <a:pt x="2" y="31"/>
                        <a:pt x="4" y="29"/>
                      </a:cubicBezTo>
                      <a:cubicBezTo>
                        <a:pt x="10" y="21"/>
                        <a:pt x="14" y="11"/>
                        <a:pt x="20" y="3"/>
                      </a:cubicBezTo>
                      <a:cubicBezTo>
                        <a:pt x="22" y="1"/>
                        <a:pt x="18" y="-2"/>
                        <a:pt x="1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6" name="Google Shape;1016;p37"/>
                <p:cNvSpPr/>
                <p:nvPr/>
              </p:nvSpPr>
              <p:spPr>
                <a:xfrm>
                  <a:off x="8542440" y="2943360"/>
                  <a:ext cx="128160" cy="70560"/>
                </a:xfrm>
                <a:custGeom>
                  <a:avLst/>
                  <a:gdLst/>
                  <a:ahLst/>
                  <a:cxnLst/>
                  <a:rect l="l" t="t" r="r" b="b"/>
                  <a:pathLst>
                    <a:path w="356" h="196" extrusionOk="0">
                      <a:moveTo>
                        <a:pt x="354" y="0"/>
                      </a:moveTo>
                      <a:cubicBezTo>
                        <a:pt x="325" y="-1"/>
                        <a:pt x="295" y="0"/>
                        <a:pt x="269" y="13"/>
                      </a:cubicBezTo>
                      <a:cubicBezTo>
                        <a:pt x="234" y="30"/>
                        <a:pt x="208" y="59"/>
                        <a:pt x="171" y="71"/>
                      </a:cubicBezTo>
                      <a:cubicBezTo>
                        <a:pt x="131" y="83"/>
                        <a:pt x="94" y="82"/>
                        <a:pt x="58" y="107"/>
                      </a:cubicBezTo>
                      <a:cubicBezTo>
                        <a:pt x="27" y="128"/>
                        <a:pt x="20" y="162"/>
                        <a:pt x="0" y="191"/>
                      </a:cubicBezTo>
                      <a:cubicBezTo>
                        <a:pt x="-2" y="194"/>
                        <a:pt x="3" y="197"/>
                        <a:pt x="6" y="195"/>
                      </a:cubicBezTo>
                      <a:cubicBezTo>
                        <a:pt x="33" y="172"/>
                        <a:pt x="49" y="139"/>
                        <a:pt x="79" y="119"/>
                      </a:cubicBezTo>
                      <a:cubicBezTo>
                        <a:pt x="111" y="97"/>
                        <a:pt x="151" y="101"/>
                        <a:pt x="186" y="89"/>
                      </a:cubicBezTo>
                      <a:cubicBezTo>
                        <a:pt x="208" y="82"/>
                        <a:pt x="226" y="66"/>
                        <a:pt x="244" y="51"/>
                      </a:cubicBezTo>
                      <a:cubicBezTo>
                        <a:pt x="277" y="21"/>
                        <a:pt x="309" y="9"/>
                        <a:pt x="354" y="5"/>
                      </a:cubicBezTo>
                      <a:cubicBezTo>
                        <a:pt x="357" y="5"/>
                        <a:pt x="357" y="0"/>
                        <a:pt x="354" y="0"/>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7" name="Google Shape;1017;p37"/>
                <p:cNvSpPr/>
                <p:nvPr/>
              </p:nvSpPr>
              <p:spPr>
                <a:xfrm>
                  <a:off x="8530200" y="3001320"/>
                  <a:ext cx="13680" cy="19080"/>
                </a:xfrm>
                <a:custGeom>
                  <a:avLst/>
                  <a:gdLst/>
                  <a:ahLst/>
                  <a:cxnLst/>
                  <a:rect l="l" t="t" r="r" b="b"/>
                  <a:pathLst>
                    <a:path w="38" h="53" extrusionOk="0">
                      <a:moveTo>
                        <a:pt x="34" y="2"/>
                      </a:moveTo>
                      <a:cubicBezTo>
                        <a:pt x="32" y="21"/>
                        <a:pt x="11" y="33"/>
                        <a:pt x="0" y="47"/>
                      </a:cubicBezTo>
                      <a:cubicBezTo>
                        <a:pt x="-2" y="50"/>
                        <a:pt x="2" y="53"/>
                        <a:pt x="4" y="52"/>
                      </a:cubicBezTo>
                      <a:cubicBezTo>
                        <a:pt x="19" y="40"/>
                        <a:pt x="38" y="22"/>
                        <a:pt x="38" y="2"/>
                      </a:cubicBezTo>
                      <a:cubicBezTo>
                        <a:pt x="38" y="-1"/>
                        <a:pt x="34" y="-1"/>
                        <a:pt x="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8" name="Google Shape;1018;p37"/>
                <p:cNvSpPr/>
                <p:nvPr/>
              </p:nvSpPr>
              <p:spPr>
                <a:xfrm>
                  <a:off x="8511840" y="3004920"/>
                  <a:ext cx="23400" cy="32400"/>
                </a:xfrm>
                <a:custGeom>
                  <a:avLst/>
                  <a:gdLst/>
                  <a:ahLst/>
                  <a:cxnLst/>
                  <a:rect l="l" t="t" r="r" b="b"/>
                  <a:pathLst>
                    <a:path w="65" h="90" extrusionOk="0">
                      <a:moveTo>
                        <a:pt x="61" y="0"/>
                      </a:moveTo>
                      <a:cubicBezTo>
                        <a:pt x="45" y="31"/>
                        <a:pt x="15" y="52"/>
                        <a:pt x="0" y="84"/>
                      </a:cubicBezTo>
                      <a:cubicBezTo>
                        <a:pt x="-1" y="87"/>
                        <a:pt x="2" y="91"/>
                        <a:pt x="5" y="89"/>
                      </a:cubicBezTo>
                      <a:cubicBezTo>
                        <a:pt x="33" y="67"/>
                        <a:pt x="52" y="35"/>
                        <a:pt x="65" y="2"/>
                      </a:cubicBezTo>
                      <a:cubicBezTo>
                        <a:pt x="66" y="0"/>
                        <a:pt x="62" y="-2"/>
                        <a:pt x="6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9" name="Google Shape;1019;p37"/>
                <p:cNvSpPr/>
                <p:nvPr/>
              </p:nvSpPr>
              <p:spPr>
                <a:xfrm>
                  <a:off x="8521200" y="3011760"/>
                  <a:ext cx="3240" cy="5040"/>
                </a:xfrm>
                <a:custGeom>
                  <a:avLst/>
                  <a:gdLst/>
                  <a:ahLst/>
                  <a:cxnLst/>
                  <a:rect l="l" t="t" r="r" b="b"/>
                  <a:pathLst>
                    <a:path w="9" h="14" extrusionOk="0">
                      <a:moveTo>
                        <a:pt x="2" y="13"/>
                      </a:moveTo>
                      <a:cubicBezTo>
                        <a:pt x="5" y="9"/>
                        <a:pt x="8" y="6"/>
                        <a:pt x="9" y="2"/>
                      </a:cubicBezTo>
                      <a:cubicBezTo>
                        <a:pt x="10" y="0"/>
                        <a:pt x="7" y="-1"/>
                        <a:pt x="6" y="1"/>
                      </a:cubicBezTo>
                      <a:cubicBezTo>
                        <a:pt x="5" y="5"/>
                        <a:pt x="3" y="8"/>
                        <a:pt x="0" y="11"/>
                      </a:cubicBezTo>
                      <a:cubicBezTo>
                        <a:pt x="-1" y="12"/>
                        <a:pt x="1" y="14"/>
                        <a:pt x="2"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0" name="Google Shape;1020;p37"/>
                <p:cNvSpPr/>
                <p:nvPr/>
              </p:nvSpPr>
              <p:spPr>
                <a:xfrm>
                  <a:off x="8719560" y="2802960"/>
                  <a:ext cx="74520" cy="120600"/>
                </a:xfrm>
                <a:custGeom>
                  <a:avLst/>
                  <a:gdLst/>
                  <a:ahLst/>
                  <a:cxnLst/>
                  <a:rect l="l" t="t" r="r" b="b"/>
                  <a:pathLst>
                    <a:path w="207" h="335" extrusionOk="0">
                      <a:moveTo>
                        <a:pt x="124" y="230"/>
                      </a:moveTo>
                      <a:cubicBezTo>
                        <a:pt x="160" y="256"/>
                        <a:pt x="189" y="290"/>
                        <a:pt x="203" y="333"/>
                      </a:cubicBezTo>
                      <a:cubicBezTo>
                        <a:pt x="203" y="336"/>
                        <a:pt x="208" y="335"/>
                        <a:pt x="207" y="333"/>
                      </a:cubicBezTo>
                      <a:cubicBezTo>
                        <a:pt x="203" y="256"/>
                        <a:pt x="133" y="227"/>
                        <a:pt x="93" y="174"/>
                      </a:cubicBezTo>
                      <a:cubicBezTo>
                        <a:pt x="53" y="121"/>
                        <a:pt x="55" y="48"/>
                        <a:pt x="3" y="1"/>
                      </a:cubicBezTo>
                      <a:cubicBezTo>
                        <a:pt x="1" y="0"/>
                        <a:pt x="-1" y="2"/>
                        <a:pt x="1" y="3"/>
                      </a:cubicBezTo>
                      <a:cubicBezTo>
                        <a:pt x="44" y="52"/>
                        <a:pt x="37" y="122"/>
                        <a:pt x="68" y="176"/>
                      </a:cubicBezTo>
                      <a:cubicBezTo>
                        <a:pt x="81" y="200"/>
                        <a:pt x="103" y="215"/>
                        <a:pt x="124" y="2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1" name="Google Shape;1021;p37"/>
                <p:cNvSpPr/>
                <p:nvPr/>
              </p:nvSpPr>
              <p:spPr>
                <a:xfrm>
                  <a:off x="8752680" y="2837160"/>
                  <a:ext cx="43920" cy="68040"/>
                </a:xfrm>
                <a:custGeom>
                  <a:avLst/>
                  <a:gdLst/>
                  <a:ahLst/>
                  <a:cxnLst/>
                  <a:rect l="l" t="t" r="r" b="b"/>
                  <a:pathLst>
                    <a:path w="122" h="189" extrusionOk="0">
                      <a:moveTo>
                        <a:pt x="0" y="3"/>
                      </a:moveTo>
                      <a:cubicBezTo>
                        <a:pt x="41" y="60"/>
                        <a:pt x="87" y="120"/>
                        <a:pt x="112" y="185"/>
                      </a:cubicBezTo>
                      <a:cubicBezTo>
                        <a:pt x="114" y="190"/>
                        <a:pt x="123" y="190"/>
                        <a:pt x="122" y="184"/>
                      </a:cubicBezTo>
                      <a:cubicBezTo>
                        <a:pt x="112" y="110"/>
                        <a:pt x="51" y="55"/>
                        <a:pt x="3" y="1"/>
                      </a:cubicBezTo>
                      <a:cubicBezTo>
                        <a:pt x="2" y="-1"/>
                        <a:pt x="-1" y="1"/>
                        <a:pt x="0" y="3"/>
                      </a:cubicBezTo>
                      <a:close/>
                    </a:path>
                  </a:pathLst>
                </a:custGeom>
                <a:solidFill>
                  <a:schemeClr val="dk1"/>
                </a:solidFill>
                <a:ln>
                  <a:noFill/>
                </a:ln>
              </p:spPr>
              <p:txBody>
                <a:bodyPr spcFirstLastPara="1" wrap="square" lIns="90000" tIns="23025" rIns="90000" bIns="23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2" name="Google Shape;1022;p37"/>
                <p:cNvSpPr/>
                <p:nvPr/>
              </p:nvSpPr>
              <p:spPr>
                <a:xfrm>
                  <a:off x="8778960" y="2861280"/>
                  <a:ext cx="10440" cy="14400"/>
                </a:xfrm>
                <a:custGeom>
                  <a:avLst/>
                  <a:gdLst/>
                  <a:ahLst/>
                  <a:cxnLst/>
                  <a:rect l="l" t="t" r="r" b="b"/>
                  <a:pathLst>
                    <a:path w="29" h="40" extrusionOk="0">
                      <a:moveTo>
                        <a:pt x="24" y="38"/>
                      </a:moveTo>
                      <a:cubicBezTo>
                        <a:pt x="26" y="41"/>
                        <a:pt x="30" y="39"/>
                        <a:pt x="29" y="36"/>
                      </a:cubicBezTo>
                      <a:cubicBezTo>
                        <a:pt x="24" y="23"/>
                        <a:pt x="16" y="9"/>
                        <a:pt x="4" y="1"/>
                      </a:cubicBezTo>
                      <a:cubicBezTo>
                        <a:pt x="1" y="-1"/>
                        <a:pt x="-1" y="3"/>
                        <a:pt x="1" y="5"/>
                      </a:cubicBezTo>
                      <a:cubicBezTo>
                        <a:pt x="9" y="15"/>
                        <a:pt x="18" y="26"/>
                        <a:pt x="24" y="3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3" name="Google Shape;1023;p37"/>
                <p:cNvSpPr/>
                <p:nvPr/>
              </p:nvSpPr>
              <p:spPr>
                <a:xfrm>
                  <a:off x="8749800" y="2810160"/>
                  <a:ext cx="21600" cy="36360"/>
                </a:xfrm>
                <a:custGeom>
                  <a:avLst/>
                  <a:gdLst/>
                  <a:ahLst/>
                  <a:cxnLst/>
                  <a:rect l="l" t="t" r="r" b="b"/>
                  <a:pathLst>
                    <a:path w="60" h="101" extrusionOk="0">
                      <a:moveTo>
                        <a:pt x="56" y="101"/>
                      </a:moveTo>
                      <a:cubicBezTo>
                        <a:pt x="58" y="103"/>
                        <a:pt x="61" y="101"/>
                        <a:pt x="60" y="99"/>
                      </a:cubicBezTo>
                      <a:cubicBezTo>
                        <a:pt x="43" y="65"/>
                        <a:pt x="22" y="33"/>
                        <a:pt x="2" y="2"/>
                      </a:cubicBezTo>
                      <a:cubicBezTo>
                        <a:pt x="1" y="0"/>
                        <a:pt x="-1" y="1"/>
                        <a:pt x="0" y="3"/>
                      </a:cubicBezTo>
                      <a:cubicBezTo>
                        <a:pt x="16" y="36"/>
                        <a:pt x="34" y="70"/>
                        <a:pt x="56" y="10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4" name="Google Shape;1024;p37"/>
                <p:cNvSpPr/>
                <p:nvPr/>
              </p:nvSpPr>
              <p:spPr>
                <a:xfrm>
                  <a:off x="8763840" y="2827800"/>
                  <a:ext cx="13680" cy="20160"/>
                </a:xfrm>
                <a:custGeom>
                  <a:avLst/>
                  <a:gdLst/>
                  <a:ahLst/>
                  <a:cxnLst/>
                  <a:rect l="l" t="t" r="r" b="b"/>
                  <a:pathLst>
                    <a:path w="38" h="56" extrusionOk="0">
                      <a:moveTo>
                        <a:pt x="35" y="56"/>
                      </a:moveTo>
                      <a:cubicBezTo>
                        <a:pt x="36" y="57"/>
                        <a:pt x="39" y="56"/>
                        <a:pt x="38" y="54"/>
                      </a:cubicBezTo>
                      <a:cubicBezTo>
                        <a:pt x="29" y="35"/>
                        <a:pt x="15" y="19"/>
                        <a:pt x="4" y="1"/>
                      </a:cubicBezTo>
                      <a:cubicBezTo>
                        <a:pt x="2" y="-1"/>
                        <a:pt x="-1" y="1"/>
                        <a:pt x="0" y="4"/>
                      </a:cubicBezTo>
                      <a:cubicBezTo>
                        <a:pt x="8" y="23"/>
                        <a:pt x="24" y="38"/>
                        <a:pt x="35"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5" name="Google Shape;1025;p37"/>
                <p:cNvSpPr/>
                <p:nvPr/>
              </p:nvSpPr>
              <p:spPr>
                <a:xfrm>
                  <a:off x="8750880" y="2845800"/>
                  <a:ext cx="24120" cy="35280"/>
                </a:xfrm>
                <a:custGeom>
                  <a:avLst/>
                  <a:gdLst/>
                  <a:ahLst/>
                  <a:cxnLst/>
                  <a:rect l="l" t="t" r="r" b="b"/>
                  <a:pathLst>
                    <a:path w="67" h="98" extrusionOk="0">
                      <a:moveTo>
                        <a:pt x="3" y="1"/>
                      </a:moveTo>
                      <a:cubicBezTo>
                        <a:pt x="1" y="-1"/>
                        <a:pt x="-1" y="2"/>
                        <a:pt x="1" y="4"/>
                      </a:cubicBezTo>
                      <a:cubicBezTo>
                        <a:pt x="32" y="26"/>
                        <a:pt x="40" y="68"/>
                        <a:pt x="63" y="96"/>
                      </a:cubicBezTo>
                      <a:cubicBezTo>
                        <a:pt x="65" y="99"/>
                        <a:pt x="68" y="96"/>
                        <a:pt x="67" y="94"/>
                      </a:cubicBezTo>
                      <a:cubicBezTo>
                        <a:pt x="52" y="60"/>
                        <a:pt x="35" y="21"/>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6" name="Google Shape;1026;p37"/>
                <p:cNvSpPr/>
                <p:nvPr/>
              </p:nvSpPr>
              <p:spPr>
                <a:xfrm>
                  <a:off x="8756640" y="2885400"/>
                  <a:ext cx="30240" cy="52560"/>
                </a:xfrm>
                <a:custGeom>
                  <a:avLst/>
                  <a:gdLst/>
                  <a:ahLst/>
                  <a:cxnLst/>
                  <a:rect l="l" t="t" r="r" b="b"/>
                  <a:pathLst>
                    <a:path w="84" h="146" extrusionOk="0">
                      <a:moveTo>
                        <a:pt x="0" y="1"/>
                      </a:moveTo>
                      <a:cubicBezTo>
                        <a:pt x="30" y="48"/>
                        <a:pt x="60" y="89"/>
                        <a:pt x="77" y="143"/>
                      </a:cubicBezTo>
                      <a:cubicBezTo>
                        <a:pt x="79" y="147"/>
                        <a:pt x="84" y="146"/>
                        <a:pt x="84" y="141"/>
                      </a:cubicBezTo>
                      <a:cubicBezTo>
                        <a:pt x="76" y="86"/>
                        <a:pt x="34" y="44"/>
                        <a:pt x="3" y="0"/>
                      </a:cubicBezTo>
                      <a:cubicBezTo>
                        <a:pt x="2" y="-2"/>
                        <a:pt x="-1" y="0"/>
                        <a:pt x="0" y="1"/>
                      </a:cubicBezTo>
                      <a:close/>
                    </a:path>
                  </a:pathLst>
                </a:custGeom>
                <a:solidFill>
                  <a:schemeClr val="dk1"/>
                </a:solidFill>
                <a:ln>
                  <a:noFill/>
                </a:ln>
              </p:spPr>
              <p:txBody>
                <a:bodyPr spcFirstLastPara="1" wrap="square" lIns="90000" tIns="7550" rIns="90000" bIns="7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7" name="Google Shape;1027;p37"/>
                <p:cNvSpPr/>
                <p:nvPr/>
              </p:nvSpPr>
              <p:spPr>
                <a:xfrm>
                  <a:off x="8785080" y="2920680"/>
                  <a:ext cx="6480" cy="11880"/>
                </a:xfrm>
                <a:custGeom>
                  <a:avLst/>
                  <a:gdLst/>
                  <a:ahLst/>
                  <a:cxnLst/>
                  <a:rect l="l" t="t" r="r" b="b"/>
                  <a:pathLst>
                    <a:path w="18" h="33" extrusionOk="0">
                      <a:moveTo>
                        <a:pt x="18" y="30"/>
                      </a:moveTo>
                      <a:cubicBezTo>
                        <a:pt x="15" y="20"/>
                        <a:pt x="10" y="10"/>
                        <a:pt x="3" y="0"/>
                      </a:cubicBezTo>
                      <a:cubicBezTo>
                        <a:pt x="2" y="-2"/>
                        <a:pt x="-1" y="0"/>
                        <a:pt x="0" y="2"/>
                      </a:cubicBezTo>
                      <a:cubicBezTo>
                        <a:pt x="6" y="12"/>
                        <a:pt x="10" y="22"/>
                        <a:pt x="15" y="32"/>
                      </a:cubicBezTo>
                      <a:cubicBezTo>
                        <a:pt x="16" y="33"/>
                        <a:pt x="18" y="32"/>
                        <a:pt x="18" y="3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8" name="Google Shape;1028;p37"/>
                <p:cNvSpPr/>
                <p:nvPr/>
              </p:nvSpPr>
              <p:spPr>
                <a:xfrm>
                  <a:off x="8841240" y="2930400"/>
                  <a:ext cx="46440" cy="71640"/>
                </a:xfrm>
                <a:custGeom>
                  <a:avLst/>
                  <a:gdLst/>
                  <a:ahLst/>
                  <a:cxnLst/>
                  <a:rect l="l" t="t" r="r" b="b"/>
                  <a:pathLst>
                    <a:path w="129" h="199" extrusionOk="0">
                      <a:moveTo>
                        <a:pt x="129" y="196"/>
                      </a:moveTo>
                      <a:cubicBezTo>
                        <a:pt x="111" y="119"/>
                        <a:pt x="49" y="64"/>
                        <a:pt x="6" y="1"/>
                      </a:cubicBezTo>
                      <a:cubicBezTo>
                        <a:pt x="4" y="-2"/>
                        <a:pt x="-2" y="-1"/>
                        <a:pt x="0" y="3"/>
                      </a:cubicBezTo>
                      <a:cubicBezTo>
                        <a:pt x="25" y="77"/>
                        <a:pt x="97" y="123"/>
                        <a:pt x="124" y="197"/>
                      </a:cubicBezTo>
                      <a:cubicBezTo>
                        <a:pt x="125" y="200"/>
                        <a:pt x="130" y="199"/>
                        <a:pt x="129" y="196"/>
                      </a:cubicBezTo>
                      <a:close/>
                    </a:path>
                  </a:pathLst>
                </a:custGeom>
                <a:solidFill>
                  <a:schemeClr val="dk1"/>
                </a:solidFill>
                <a:ln>
                  <a:noFill/>
                </a:ln>
              </p:spPr>
              <p:txBody>
                <a:bodyPr spcFirstLastPara="1" wrap="square" lIns="90000" tIns="26625" rIns="90000" bIns="26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9" name="Google Shape;1029;p37"/>
                <p:cNvSpPr/>
                <p:nvPr/>
              </p:nvSpPr>
              <p:spPr>
                <a:xfrm>
                  <a:off x="8852040" y="2933280"/>
                  <a:ext cx="23760" cy="31320"/>
                </a:xfrm>
                <a:custGeom>
                  <a:avLst/>
                  <a:gdLst/>
                  <a:ahLst/>
                  <a:cxnLst/>
                  <a:rect l="l" t="t" r="r" b="b"/>
                  <a:pathLst>
                    <a:path w="66" h="87" extrusionOk="0">
                      <a:moveTo>
                        <a:pt x="61" y="86"/>
                      </a:moveTo>
                      <a:cubicBezTo>
                        <a:pt x="63" y="88"/>
                        <a:pt x="67" y="85"/>
                        <a:pt x="65" y="83"/>
                      </a:cubicBezTo>
                      <a:cubicBezTo>
                        <a:pt x="46" y="54"/>
                        <a:pt x="24" y="27"/>
                        <a:pt x="2" y="0"/>
                      </a:cubicBezTo>
                      <a:cubicBezTo>
                        <a:pt x="1" y="-1"/>
                        <a:pt x="0" y="1"/>
                        <a:pt x="0" y="2"/>
                      </a:cubicBezTo>
                      <a:cubicBezTo>
                        <a:pt x="20" y="30"/>
                        <a:pt x="38" y="60"/>
                        <a:pt x="61"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0" name="Google Shape;1030;p37"/>
                <p:cNvSpPr/>
                <p:nvPr/>
              </p:nvSpPr>
              <p:spPr>
                <a:xfrm>
                  <a:off x="8896680" y="3030840"/>
                  <a:ext cx="5400" cy="15480"/>
                </a:xfrm>
                <a:custGeom>
                  <a:avLst/>
                  <a:gdLst/>
                  <a:ahLst/>
                  <a:cxnLst/>
                  <a:rect l="l" t="t" r="r" b="b"/>
                  <a:pathLst>
                    <a:path w="15" h="43" extrusionOk="0">
                      <a:moveTo>
                        <a:pt x="15" y="40"/>
                      </a:moveTo>
                      <a:cubicBezTo>
                        <a:pt x="17" y="26"/>
                        <a:pt x="9" y="14"/>
                        <a:pt x="3" y="1"/>
                      </a:cubicBezTo>
                      <a:cubicBezTo>
                        <a:pt x="2" y="-1"/>
                        <a:pt x="-1" y="0"/>
                        <a:pt x="0" y="2"/>
                      </a:cubicBezTo>
                      <a:cubicBezTo>
                        <a:pt x="5" y="15"/>
                        <a:pt x="10" y="27"/>
                        <a:pt x="12" y="41"/>
                      </a:cubicBezTo>
                      <a:cubicBezTo>
                        <a:pt x="12" y="43"/>
                        <a:pt x="15" y="42"/>
                        <a:pt x="15"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1" name="Google Shape;1031;p37"/>
                <p:cNvSpPr/>
                <p:nvPr/>
              </p:nvSpPr>
              <p:spPr>
                <a:xfrm>
                  <a:off x="8883000" y="3045240"/>
                  <a:ext cx="11520" cy="49320"/>
                </a:xfrm>
                <a:custGeom>
                  <a:avLst/>
                  <a:gdLst/>
                  <a:ahLst/>
                  <a:cxnLst/>
                  <a:rect l="l" t="t" r="r" b="b"/>
                  <a:pathLst>
                    <a:path w="32" h="137" extrusionOk="0">
                      <a:moveTo>
                        <a:pt x="0" y="2"/>
                      </a:moveTo>
                      <a:cubicBezTo>
                        <a:pt x="4" y="47"/>
                        <a:pt x="21" y="89"/>
                        <a:pt x="26" y="134"/>
                      </a:cubicBezTo>
                      <a:cubicBezTo>
                        <a:pt x="27" y="137"/>
                        <a:pt x="31" y="137"/>
                        <a:pt x="32" y="134"/>
                      </a:cubicBezTo>
                      <a:cubicBezTo>
                        <a:pt x="34" y="88"/>
                        <a:pt x="11" y="46"/>
                        <a:pt x="5" y="1"/>
                      </a:cubicBezTo>
                      <a:cubicBezTo>
                        <a:pt x="4" y="-2"/>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2" name="Google Shape;1032;p37"/>
                <p:cNvSpPr/>
                <p:nvPr/>
              </p:nvSpPr>
              <p:spPr>
                <a:xfrm>
                  <a:off x="8871840" y="3053880"/>
                  <a:ext cx="10800" cy="41040"/>
                </a:xfrm>
                <a:custGeom>
                  <a:avLst/>
                  <a:gdLst/>
                  <a:ahLst/>
                  <a:cxnLst/>
                  <a:rect l="l" t="t" r="r" b="b"/>
                  <a:pathLst>
                    <a:path w="30" h="114" extrusionOk="0">
                      <a:moveTo>
                        <a:pt x="0" y="3"/>
                      </a:moveTo>
                      <a:cubicBezTo>
                        <a:pt x="17" y="38"/>
                        <a:pt x="20" y="76"/>
                        <a:pt x="28" y="113"/>
                      </a:cubicBezTo>
                      <a:cubicBezTo>
                        <a:pt x="28" y="114"/>
                        <a:pt x="30" y="114"/>
                        <a:pt x="30" y="113"/>
                      </a:cubicBezTo>
                      <a:cubicBezTo>
                        <a:pt x="26" y="74"/>
                        <a:pt x="25" y="35"/>
                        <a:pt x="5" y="1"/>
                      </a:cubicBezTo>
                      <a:cubicBezTo>
                        <a:pt x="3" y="-2"/>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3" name="Google Shape;1033;p37"/>
                <p:cNvSpPr/>
                <p:nvPr/>
              </p:nvSpPr>
              <p:spPr>
                <a:xfrm>
                  <a:off x="8861760" y="3062520"/>
                  <a:ext cx="8280" cy="20880"/>
                </a:xfrm>
                <a:custGeom>
                  <a:avLst/>
                  <a:gdLst/>
                  <a:ahLst/>
                  <a:cxnLst/>
                  <a:rect l="l" t="t" r="r" b="b"/>
                  <a:pathLst>
                    <a:path w="23" h="58" extrusionOk="0">
                      <a:moveTo>
                        <a:pt x="23" y="55"/>
                      </a:moveTo>
                      <a:cubicBezTo>
                        <a:pt x="18" y="36"/>
                        <a:pt x="12" y="19"/>
                        <a:pt x="5" y="1"/>
                      </a:cubicBezTo>
                      <a:cubicBezTo>
                        <a:pt x="4" y="-2"/>
                        <a:pt x="-1" y="-1"/>
                        <a:pt x="0" y="2"/>
                      </a:cubicBezTo>
                      <a:cubicBezTo>
                        <a:pt x="6" y="20"/>
                        <a:pt x="13" y="38"/>
                        <a:pt x="19" y="56"/>
                      </a:cubicBezTo>
                      <a:cubicBezTo>
                        <a:pt x="20" y="58"/>
                        <a:pt x="24" y="57"/>
                        <a:pt x="23"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4" name="Google Shape;1034;p37"/>
                <p:cNvSpPr/>
                <p:nvPr/>
              </p:nvSpPr>
              <p:spPr>
                <a:xfrm>
                  <a:off x="8807760" y="2934720"/>
                  <a:ext cx="33840" cy="75960"/>
                </a:xfrm>
                <a:custGeom>
                  <a:avLst/>
                  <a:gdLst/>
                  <a:ahLst/>
                  <a:cxnLst/>
                  <a:rect l="l" t="t" r="r" b="b"/>
                  <a:pathLst>
                    <a:path w="94" h="211" extrusionOk="0">
                      <a:moveTo>
                        <a:pt x="5" y="1"/>
                      </a:moveTo>
                      <a:cubicBezTo>
                        <a:pt x="4" y="-2"/>
                        <a:pt x="-2" y="0"/>
                        <a:pt x="0" y="3"/>
                      </a:cubicBezTo>
                      <a:cubicBezTo>
                        <a:pt x="14" y="38"/>
                        <a:pt x="18" y="76"/>
                        <a:pt x="36" y="108"/>
                      </a:cubicBezTo>
                      <a:cubicBezTo>
                        <a:pt x="55" y="143"/>
                        <a:pt x="83" y="168"/>
                        <a:pt x="89" y="209"/>
                      </a:cubicBezTo>
                      <a:cubicBezTo>
                        <a:pt x="89" y="212"/>
                        <a:pt x="94" y="211"/>
                        <a:pt x="94" y="208"/>
                      </a:cubicBezTo>
                      <a:cubicBezTo>
                        <a:pt x="91" y="175"/>
                        <a:pt x="74" y="147"/>
                        <a:pt x="57" y="119"/>
                      </a:cubicBezTo>
                      <a:cubicBezTo>
                        <a:pt x="34" y="81"/>
                        <a:pt x="29" y="38"/>
                        <a:pt x="6" y="1"/>
                      </a:cubicBezTo>
                      <a:lnTo>
                        <a:pt x="5" y="1"/>
                      </a:ln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5" name="Google Shape;1035;p37"/>
                <p:cNvSpPr/>
                <p:nvPr/>
              </p:nvSpPr>
              <p:spPr>
                <a:xfrm>
                  <a:off x="8805600" y="2914920"/>
                  <a:ext cx="7560" cy="14400"/>
                </a:xfrm>
                <a:custGeom>
                  <a:avLst/>
                  <a:gdLst/>
                  <a:ahLst/>
                  <a:cxnLst/>
                  <a:rect l="l" t="t" r="r" b="b"/>
                  <a:pathLst>
                    <a:path w="21" h="40" extrusionOk="0">
                      <a:moveTo>
                        <a:pt x="21" y="37"/>
                      </a:moveTo>
                      <a:cubicBezTo>
                        <a:pt x="15" y="25"/>
                        <a:pt x="8" y="14"/>
                        <a:pt x="4" y="1"/>
                      </a:cubicBezTo>
                      <a:cubicBezTo>
                        <a:pt x="3" y="-2"/>
                        <a:pt x="-1" y="-1"/>
                        <a:pt x="0" y="2"/>
                      </a:cubicBezTo>
                      <a:cubicBezTo>
                        <a:pt x="4" y="15"/>
                        <a:pt x="10" y="27"/>
                        <a:pt x="18" y="39"/>
                      </a:cubicBezTo>
                      <a:cubicBezTo>
                        <a:pt x="19" y="41"/>
                        <a:pt x="22" y="39"/>
                        <a:pt x="21"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6" name="Google Shape;1036;p37"/>
                <p:cNvSpPr/>
                <p:nvPr/>
              </p:nvSpPr>
              <p:spPr>
                <a:xfrm>
                  <a:off x="8723520" y="2783880"/>
                  <a:ext cx="15480" cy="15840"/>
                </a:xfrm>
                <a:custGeom>
                  <a:avLst/>
                  <a:gdLst/>
                  <a:ahLst/>
                  <a:cxnLst/>
                  <a:rect l="l" t="t" r="r" b="b"/>
                  <a:pathLst>
                    <a:path w="43" h="44" extrusionOk="0">
                      <a:moveTo>
                        <a:pt x="4" y="1"/>
                      </a:moveTo>
                      <a:cubicBezTo>
                        <a:pt x="2" y="0"/>
                        <a:pt x="-1" y="3"/>
                        <a:pt x="1" y="5"/>
                      </a:cubicBezTo>
                      <a:cubicBezTo>
                        <a:pt x="15" y="18"/>
                        <a:pt x="28" y="31"/>
                        <a:pt x="40" y="44"/>
                      </a:cubicBezTo>
                      <a:cubicBezTo>
                        <a:pt x="42" y="46"/>
                        <a:pt x="44" y="44"/>
                        <a:pt x="43" y="42"/>
                      </a:cubicBezTo>
                      <a:cubicBezTo>
                        <a:pt x="32" y="27"/>
                        <a:pt x="21" y="9"/>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7" name="Google Shape;1037;p37"/>
                <p:cNvSpPr/>
                <p:nvPr/>
              </p:nvSpPr>
              <p:spPr>
                <a:xfrm>
                  <a:off x="8708040" y="2796480"/>
                  <a:ext cx="16560" cy="28080"/>
                </a:xfrm>
                <a:custGeom>
                  <a:avLst/>
                  <a:gdLst/>
                  <a:ahLst/>
                  <a:cxnLst/>
                  <a:rect l="l" t="t" r="r" b="b"/>
                  <a:pathLst>
                    <a:path w="46" h="78" extrusionOk="0">
                      <a:moveTo>
                        <a:pt x="1" y="0"/>
                      </a:moveTo>
                      <a:cubicBezTo>
                        <a:pt x="1" y="0"/>
                        <a:pt x="-1" y="0"/>
                        <a:pt x="0" y="1"/>
                      </a:cubicBezTo>
                      <a:cubicBezTo>
                        <a:pt x="20" y="23"/>
                        <a:pt x="36" y="48"/>
                        <a:pt x="43" y="77"/>
                      </a:cubicBezTo>
                      <a:cubicBezTo>
                        <a:pt x="43" y="79"/>
                        <a:pt x="47" y="78"/>
                        <a:pt x="46" y="76"/>
                      </a:cubicBezTo>
                      <a:cubicBezTo>
                        <a:pt x="43" y="46"/>
                        <a:pt x="24" y="19"/>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8" name="Google Shape;1038;p37"/>
                <p:cNvSpPr/>
                <p:nvPr/>
              </p:nvSpPr>
              <p:spPr>
                <a:xfrm>
                  <a:off x="8730000" y="2848680"/>
                  <a:ext cx="18360" cy="34920"/>
                </a:xfrm>
                <a:custGeom>
                  <a:avLst/>
                  <a:gdLst/>
                  <a:ahLst/>
                  <a:cxnLst/>
                  <a:rect l="l" t="t" r="r" b="b"/>
                  <a:pathLst>
                    <a:path w="51" h="97" extrusionOk="0">
                      <a:moveTo>
                        <a:pt x="50" y="92"/>
                      </a:moveTo>
                      <a:cubicBezTo>
                        <a:pt x="31" y="63"/>
                        <a:pt x="11" y="36"/>
                        <a:pt x="2" y="2"/>
                      </a:cubicBezTo>
                      <a:cubicBezTo>
                        <a:pt x="2" y="0"/>
                        <a:pt x="-1" y="1"/>
                        <a:pt x="0" y="2"/>
                      </a:cubicBezTo>
                      <a:cubicBezTo>
                        <a:pt x="1" y="37"/>
                        <a:pt x="21" y="71"/>
                        <a:pt x="46" y="95"/>
                      </a:cubicBezTo>
                      <a:cubicBezTo>
                        <a:pt x="48" y="98"/>
                        <a:pt x="52" y="95"/>
                        <a:pt x="50"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9" name="Google Shape;1039;p37"/>
                <p:cNvSpPr/>
                <p:nvPr/>
              </p:nvSpPr>
              <p:spPr>
                <a:xfrm>
                  <a:off x="8713440" y="2846160"/>
                  <a:ext cx="10800" cy="16200"/>
                </a:xfrm>
                <a:custGeom>
                  <a:avLst/>
                  <a:gdLst/>
                  <a:ahLst/>
                  <a:cxnLst/>
                  <a:rect l="l" t="t" r="r" b="b"/>
                  <a:pathLst>
                    <a:path w="30" h="45" extrusionOk="0">
                      <a:moveTo>
                        <a:pt x="2" y="1"/>
                      </a:moveTo>
                      <a:cubicBezTo>
                        <a:pt x="2" y="0"/>
                        <a:pt x="0" y="0"/>
                        <a:pt x="0" y="1"/>
                      </a:cubicBezTo>
                      <a:cubicBezTo>
                        <a:pt x="5" y="18"/>
                        <a:pt x="16" y="32"/>
                        <a:pt x="27" y="45"/>
                      </a:cubicBezTo>
                      <a:cubicBezTo>
                        <a:pt x="28" y="47"/>
                        <a:pt x="31" y="45"/>
                        <a:pt x="30" y="43"/>
                      </a:cubicBezTo>
                      <a:cubicBezTo>
                        <a:pt x="21" y="29"/>
                        <a:pt x="9" y="16"/>
                        <a:pt x="2" y="0"/>
                      </a:cubicBezTo>
                      <a:lnTo>
                        <a:pt x="2"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0" name="Google Shape;1040;p37"/>
                <p:cNvSpPr/>
                <p:nvPr/>
              </p:nvSpPr>
              <p:spPr>
                <a:xfrm>
                  <a:off x="8723160" y="2889000"/>
                  <a:ext cx="28080" cy="29520"/>
                </a:xfrm>
                <a:custGeom>
                  <a:avLst/>
                  <a:gdLst/>
                  <a:ahLst/>
                  <a:cxnLst/>
                  <a:rect l="l" t="t" r="r" b="b"/>
                  <a:pathLst>
                    <a:path w="78" h="82" extrusionOk="0">
                      <a:moveTo>
                        <a:pt x="74" y="80"/>
                      </a:moveTo>
                      <a:cubicBezTo>
                        <a:pt x="75" y="82"/>
                        <a:pt x="79" y="81"/>
                        <a:pt x="78" y="78"/>
                      </a:cubicBezTo>
                      <a:cubicBezTo>
                        <a:pt x="66" y="44"/>
                        <a:pt x="32" y="20"/>
                        <a:pt x="3" y="0"/>
                      </a:cubicBezTo>
                      <a:cubicBezTo>
                        <a:pt x="2" y="-2"/>
                        <a:pt x="-1" y="1"/>
                        <a:pt x="1" y="3"/>
                      </a:cubicBezTo>
                      <a:cubicBezTo>
                        <a:pt x="30" y="25"/>
                        <a:pt x="54" y="50"/>
                        <a:pt x="74"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1" name="Google Shape;1041;p37"/>
                <p:cNvSpPr/>
                <p:nvPr/>
              </p:nvSpPr>
              <p:spPr>
                <a:xfrm>
                  <a:off x="8754480" y="2906280"/>
                  <a:ext cx="8640" cy="15480"/>
                </a:xfrm>
                <a:custGeom>
                  <a:avLst/>
                  <a:gdLst/>
                  <a:ahLst/>
                  <a:cxnLst/>
                  <a:rect l="l" t="t" r="r" b="b"/>
                  <a:pathLst>
                    <a:path w="24" h="43" extrusionOk="0">
                      <a:moveTo>
                        <a:pt x="1" y="3"/>
                      </a:moveTo>
                      <a:cubicBezTo>
                        <a:pt x="11" y="13"/>
                        <a:pt x="15" y="28"/>
                        <a:pt x="20" y="41"/>
                      </a:cubicBezTo>
                      <a:cubicBezTo>
                        <a:pt x="21" y="43"/>
                        <a:pt x="25" y="42"/>
                        <a:pt x="24" y="40"/>
                      </a:cubicBezTo>
                      <a:cubicBezTo>
                        <a:pt x="21" y="25"/>
                        <a:pt x="15" y="10"/>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2" name="Google Shape;1042;p37"/>
                <p:cNvSpPr/>
                <p:nvPr/>
              </p:nvSpPr>
              <p:spPr>
                <a:xfrm>
                  <a:off x="8782920" y="2975040"/>
                  <a:ext cx="19800" cy="44640"/>
                </a:xfrm>
                <a:custGeom>
                  <a:avLst/>
                  <a:gdLst/>
                  <a:ahLst/>
                  <a:cxnLst/>
                  <a:rect l="l" t="t" r="r" b="b"/>
                  <a:pathLst>
                    <a:path w="55" h="124" extrusionOk="0">
                      <a:moveTo>
                        <a:pt x="1" y="3"/>
                      </a:moveTo>
                      <a:cubicBezTo>
                        <a:pt x="30" y="38"/>
                        <a:pt x="35" y="82"/>
                        <a:pt x="51" y="122"/>
                      </a:cubicBezTo>
                      <a:cubicBezTo>
                        <a:pt x="52" y="125"/>
                        <a:pt x="56" y="124"/>
                        <a:pt x="55" y="121"/>
                      </a:cubicBezTo>
                      <a:cubicBezTo>
                        <a:pt x="44" y="78"/>
                        <a:pt x="34" y="34"/>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3" name="Google Shape;1043;p37"/>
                <p:cNvSpPr/>
                <p:nvPr/>
              </p:nvSpPr>
              <p:spPr>
                <a:xfrm>
                  <a:off x="8807040" y="2994480"/>
                  <a:ext cx="6480" cy="12960"/>
                </a:xfrm>
                <a:custGeom>
                  <a:avLst/>
                  <a:gdLst/>
                  <a:ahLst/>
                  <a:cxnLst/>
                  <a:rect l="l" t="t" r="r" b="b"/>
                  <a:pathLst>
                    <a:path w="18" h="36" extrusionOk="0">
                      <a:moveTo>
                        <a:pt x="0" y="2"/>
                      </a:moveTo>
                      <a:cubicBezTo>
                        <a:pt x="5" y="12"/>
                        <a:pt x="11" y="22"/>
                        <a:pt x="13" y="34"/>
                      </a:cubicBezTo>
                      <a:cubicBezTo>
                        <a:pt x="14" y="36"/>
                        <a:pt x="18" y="36"/>
                        <a:pt x="18" y="33"/>
                      </a:cubicBezTo>
                      <a:cubicBezTo>
                        <a:pt x="17" y="20"/>
                        <a:pt x="10" y="11"/>
                        <a:pt x="4" y="0"/>
                      </a:cubicBezTo>
                      <a:cubicBezTo>
                        <a:pt x="3"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4" name="Google Shape;1044;p37"/>
                <p:cNvSpPr/>
                <p:nvPr/>
              </p:nvSpPr>
              <p:spPr>
                <a:xfrm>
                  <a:off x="8787600" y="2451600"/>
                  <a:ext cx="275040" cy="117000"/>
                </a:xfrm>
                <a:custGeom>
                  <a:avLst/>
                  <a:gdLst/>
                  <a:ahLst/>
                  <a:cxnLst/>
                  <a:rect l="l" t="t" r="r" b="b"/>
                  <a:pathLst>
                    <a:path w="764" h="325" extrusionOk="0">
                      <a:moveTo>
                        <a:pt x="428" y="145"/>
                      </a:moveTo>
                      <a:cubicBezTo>
                        <a:pt x="489" y="133"/>
                        <a:pt x="552" y="114"/>
                        <a:pt x="611" y="95"/>
                      </a:cubicBezTo>
                      <a:cubicBezTo>
                        <a:pt x="668" y="77"/>
                        <a:pt x="723" y="53"/>
                        <a:pt x="763" y="8"/>
                      </a:cubicBezTo>
                      <a:cubicBezTo>
                        <a:pt x="767" y="3"/>
                        <a:pt x="761" y="-2"/>
                        <a:pt x="756" y="1"/>
                      </a:cubicBezTo>
                      <a:cubicBezTo>
                        <a:pt x="706" y="40"/>
                        <a:pt x="645" y="62"/>
                        <a:pt x="585" y="82"/>
                      </a:cubicBezTo>
                      <a:cubicBezTo>
                        <a:pt x="524" y="102"/>
                        <a:pt x="461" y="122"/>
                        <a:pt x="398" y="136"/>
                      </a:cubicBezTo>
                      <a:cubicBezTo>
                        <a:pt x="324" y="152"/>
                        <a:pt x="253" y="164"/>
                        <a:pt x="184" y="197"/>
                      </a:cubicBezTo>
                      <a:cubicBezTo>
                        <a:pt x="118" y="230"/>
                        <a:pt x="61" y="279"/>
                        <a:pt x="1" y="321"/>
                      </a:cubicBezTo>
                      <a:cubicBezTo>
                        <a:pt x="-1" y="323"/>
                        <a:pt x="1" y="326"/>
                        <a:pt x="3" y="325"/>
                      </a:cubicBezTo>
                      <a:cubicBezTo>
                        <a:pt x="65" y="284"/>
                        <a:pt x="123" y="239"/>
                        <a:pt x="190" y="206"/>
                      </a:cubicBezTo>
                      <a:cubicBezTo>
                        <a:pt x="264" y="169"/>
                        <a:pt x="347" y="160"/>
                        <a:pt x="428" y="14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5" name="Google Shape;1045;p37"/>
                <p:cNvSpPr/>
                <p:nvPr/>
              </p:nvSpPr>
              <p:spPr>
                <a:xfrm>
                  <a:off x="8736840" y="2495160"/>
                  <a:ext cx="151920" cy="90000"/>
                </a:xfrm>
                <a:custGeom>
                  <a:avLst/>
                  <a:gdLst/>
                  <a:ahLst/>
                  <a:cxnLst/>
                  <a:rect l="l" t="t" r="r" b="b"/>
                  <a:pathLst>
                    <a:path w="422" h="250" extrusionOk="0">
                      <a:moveTo>
                        <a:pt x="419" y="10"/>
                      </a:moveTo>
                      <a:cubicBezTo>
                        <a:pt x="424" y="7"/>
                        <a:pt x="422" y="0"/>
                        <a:pt x="416" y="1"/>
                      </a:cubicBezTo>
                      <a:cubicBezTo>
                        <a:pt x="256" y="30"/>
                        <a:pt x="112" y="132"/>
                        <a:pt x="1" y="246"/>
                      </a:cubicBezTo>
                      <a:cubicBezTo>
                        <a:pt x="-2" y="248"/>
                        <a:pt x="2" y="252"/>
                        <a:pt x="4" y="250"/>
                      </a:cubicBezTo>
                      <a:cubicBezTo>
                        <a:pt x="63" y="194"/>
                        <a:pt x="127" y="145"/>
                        <a:pt x="198" y="106"/>
                      </a:cubicBezTo>
                      <a:cubicBezTo>
                        <a:pt x="269" y="67"/>
                        <a:pt x="344" y="40"/>
                        <a:pt x="419" y="1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6" name="Google Shape;1046;p37"/>
                <p:cNvSpPr/>
                <p:nvPr/>
              </p:nvSpPr>
              <p:spPr>
                <a:xfrm>
                  <a:off x="8916120" y="2483640"/>
                  <a:ext cx="18360" cy="2880"/>
                </a:xfrm>
                <a:custGeom>
                  <a:avLst/>
                  <a:gdLst/>
                  <a:ahLst/>
                  <a:cxnLst/>
                  <a:rect l="l" t="t" r="r" b="b"/>
                  <a:pathLst>
                    <a:path w="51" h="8" extrusionOk="0">
                      <a:moveTo>
                        <a:pt x="2" y="8"/>
                      </a:moveTo>
                      <a:cubicBezTo>
                        <a:pt x="17" y="6"/>
                        <a:pt x="33" y="6"/>
                        <a:pt x="48" y="6"/>
                      </a:cubicBezTo>
                      <a:cubicBezTo>
                        <a:pt x="52" y="6"/>
                        <a:pt x="52" y="0"/>
                        <a:pt x="48" y="0"/>
                      </a:cubicBezTo>
                      <a:cubicBezTo>
                        <a:pt x="33" y="0"/>
                        <a:pt x="17" y="0"/>
                        <a:pt x="2" y="3"/>
                      </a:cubicBezTo>
                      <a:cubicBezTo>
                        <a:pt x="-1" y="4"/>
                        <a:pt x="0" y="8"/>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7" name="Google Shape;1047;p37"/>
                <p:cNvSpPr/>
                <p:nvPr/>
              </p:nvSpPr>
              <p:spPr>
                <a:xfrm>
                  <a:off x="8730000" y="2472480"/>
                  <a:ext cx="166320" cy="81360"/>
                </a:xfrm>
                <a:custGeom>
                  <a:avLst/>
                  <a:gdLst/>
                  <a:ahLst/>
                  <a:cxnLst/>
                  <a:rect l="l" t="t" r="r" b="b"/>
                  <a:pathLst>
                    <a:path w="462" h="226" extrusionOk="0">
                      <a:moveTo>
                        <a:pt x="457" y="1"/>
                      </a:moveTo>
                      <a:cubicBezTo>
                        <a:pt x="292" y="33"/>
                        <a:pt x="134" y="121"/>
                        <a:pt x="1" y="222"/>
                      </a:cubicBezTo>
                      <a:cubicBezTo>
                        <a:pt x="-2" y="223"/>
                        <a:pt x="1" y="227"/>
                        <a:pt x="3" y="226"/>
                      </a:cubicBezTo>
                      <a:cubicBezTo>
                        <a:pt x="142" y="128"/>
                        <a:pt x="303" y="71"/>
                        <a:pt x="459" y="9"/>
                      </a:cubicBezTo>
                      <a:cubicBezTo>
                        <a:pt x="464" y="7"/>
                        <a:pt x="462" y="0"/>
                        <a:pt x="457" y="1"/>
                      </a:cubicBez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8" name="Google Shape;1048;p37"/>
                <p:cNvSpPr/>
                <p:nvPr/>
              </p:nvSpPr>
              <p:spPr>
                <a:xfrm>
                  <a:off x="8919000" y="2440800"/>
                  <a:ext cx="106200" cy="34920"/>
                </a:xfrm>
                <a:custGeom>
                  <a:avLst/>
                  <a:gdLst/>
                  <a:ahLst/>
                  <a:cxnLst/>
                  <a:rect l="l" t="t" r="r" b="b"/>
                  <a:pathLst>
                    <a:path w="295" h="97" extrusionOk="0">
                      <a:moveTo>
                        <a:pt x="2" y="97"/>
                      </a:moveTo>
                      <a:cubicBezTo>
                        <a:pt x="100" y="73"/>
                        <a:pt x="203" y="59"/>
                        <a:pt x="293" y="9"/>
                      </a:cubicBezTo>
                      <a:cubicBezTo>
                        <a:pt x="297" y="7"/>
                        <a:pt x="294" y="-1"/>
                        <a:pt x="289" y="1"/>
                      </a:cubicBezTo>
                      <a:cubicBezTo>
                        <a:pt x="195" y="39"/>
                        <a:pt x="97" y="62"/>
                        <a:pt x="1" y="94"/>
                      </a:cubicBezTo>
                      <a:cubicBezTo>
                        <a:pt x="-1" y="94"/>
                        <a:pt x="0" y="98"/>
                        <a:pt x="2" y="9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9" name="Google Shape;1049;p37"/>
                <p:cNvSpPr/>
                <p:nvPr/>
              </p:nvSpPr>
              <p:spPr>
                <a:xfrm>
                  <a:off x="9044640" y="2418120"/>
                  <a:ext cx="18360" cy="12240"/>
                </a:xfrm>
                <a:custGeom>
                  <a:avLst/>
                  <a:gdLst/>
                  <a:ahLst/>
                  <a:cxnLst/>
                  <a:rect l="l" t="t" r="r" b="b"/>
                  <a:pathLst>
                    <a:path w="51" h="34" extrusionOk="0">
                      <a:moveTo>
                        <a:pt x="3" y="34"/>
                      </a:moveTo>
                      <a:cubicBezTo>
                        <a:pt x="19" y="24"/>
                        <a:pt x="33" y="13"/>
                        <a:pt x="49" y="5"/>
                      </a:cubicBezTo>
                      <a:cubicBezTo>
                        <a:pt x="52" y="4"/>
                        <a:pt x="50" y="0"/>
                        <a:pt x="47" y="1"/>
                      </a:cubicBezTo>
                      <a:cubicBezTo>
                        <a:pt x="30" y="8"/>
                        <a:pt x="16" y="20"/>
                        <a:pt x="1" y="30"/>
                      </a:cubicBezTo>
                      <a:cubicBezTo>
                        <a:pt x="-1"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0" name="Google Shape;1050;p37"/>
                <p:cNvSpPr/>
                <p:nvPr/>
              </p:nvSpPr>
              <p:spPr>
                <a:xfrm>
                  <a:off x="8846640" y="2580840"/>
                  <a:ext cx="91800" cy="176760"/>
                </a:xfrm>
                <a:custGeom>
                  <a:avLst/>
                  <a:gdLst/>
                  <a:ahLst/>
                  <a:cxnLst/>
                  <a:rect l="l" t="t" r="r" b="b"/>
                  <a:pathLst>
                    <a:path w="255" h="491" extrusionOk="0">
                      <a:moveTo>
                        <a:pt x="250" y="1"/>
                      </a:moveTo>
                      <a:cubicBezTo>
                        <a:pt x="169" y="34"/>
                        <a:pt x="102" y="91"/>
                        <a:pt x="59" y="168"/>
                      </a:cubicBezTo>
                      <a:cubicBezTo>
                        <a:pt x="5" y="265"/>
                        <a:pt x="-5" y="382"/>
                        <a:pt x="2" y="491"/>
                      </a:cubicBezTo>
                      <a:cubicBezTo>
                        <a:pt x="2" y="492"/>
                        <a:pt x="5" y="492"/>
                        <a:pt x="5" y="491"/>
                      </a:cubicBezTo>
                      <a:cubicBezTo>
                        <a:pt x="3" y="387"/>
                        <a:pt x="31" y="272"/>
                        <a:pt x="81" y="180"/>
                      </a:cubicBezTo>
                      <a:cubicBezTo>
                        <a:pt x="121" y="106"/>
                        <a:pt x="190" y="60"/>
                        <a:pt x="254" y="8"/>
                      </a:cubicBezTo>
                      <a:cubicBezTo>
                        <a:pt x="257" y="5"/>
                        <a:pt x="254" y="-1"/>
                        <a:pt x="250"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1" name="Google Shape;1051;p37"/>
                <p:cNvSpPr/>
                <p:nvPr/>
              </p:nvSpPr>
              <p:spPr>
                <a:xfrm>
                  <a:off x="8902800" y="2590920"/>
                  <a:ext cx="149400" cy="81720"/>
                </a:xfrm>
                <a:custGeom>
                  <a:avLst/>
                  <a:gdLst/>
                  <a:ahLst/>
                  <a:cxnLst/>
                  <a:rect l="l" t="t" r="r" b="b"/>
                  <a:pathLst>
                    <a:path w="415" h="227" extrusionOk="0">
                      <a:moveTo>
                        <a:pt x="0" y="224"/>
                      </a:moveTo>
                      <a:cubicBezTo>
                        <a:pt x="-1" y="227"/>
                        <a:pt x="4" y="229"/>
                        <a:pt x="5" y="226"/>
                      </a:cubicBezTo>
                      <a:cubicBezTo>
                        <a:pt x="43" y="153"/>
                        <a:pt x="81" y="85"/>
                        <a:pt x="156" y="44"/>
                      </a:cubicBezTo>
                      <a:cubicBezTo>
                        <a:pt x="234" y="2"/>
                        <a:pt x="350" y="1"/>
                        <a:pt x="412" y="73"/>
                      </a:cubicBezTo>
                      <a:cubicBezTo>
                        <a:pt x="413" y="75"/>
                        <a:pt x="416" y="72"/>
                        <a:pt x="414" y="70"/>
                      </a:cubicBezTo>
                      <a:cubicBezTo>
                        <a:pt x="359" y="-2"/>
                        <a:pt x="258" y="-16"/>
                        <a:pt x="176" y="20"/>
                      </a:cubicBezTo>
                      <a:cubicBezTo>
                        <a:pt x="87" y="59"/>
                        <a:pt x="34" y="135"/>
                        <a:pt x="1" y="224"/>
                      </a:cubicBezTo>
                      <a:lnTo>
                        <a:pt x="0" y="224"/>
                      </a:lnTo>
                      <a:close/>
                    </a:path>
                  </a:pathLst>
                </a:custGeom>
                <a:solidFill>
                  <a:schemeClr val="dk1"/>
                </a:solidFill>
                <a:ln>
                  <a:noFill/>
                </a:ln>
              </p:spPr>
              <p:txBody>
                <a:bodyPr spcFirstLastPara="1" wrap="square" lIns="90000" tIns="36700" rIns="90000" bIns="36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2" name="Google Shape;1052;p37"/>
                <p:cNvSpPr/>
                <p:nvPr/>
              </p:nvSpPr>
              <p:spPr>
                <a:xfrm>
                  <a:off x="8918640" y="2591280"/>
                  <a:ext cx="49320" cy="28800"/>
                </a:xfrm>
                <a:custGeom>
                  <a:avLst/>
                  <a:gdLst/>
                  <a:ahLst/>
                  <a:cxnLst/>
                  <a:rect l="l" t="t" r="r" b="b"/>
                  <a:pathLst>
                    <a:path w="137" h="80" extrusionOk="0">
                      <a:moveTo>
                        <a:pt x="1" y="77"/>
                      </a:moveTo>
                      <a:cubicBezTo>
                        <a:pt x="-1" y="79"/>
                        <a:pt x="2" y="82"/>
                        <a:pt x="4" y="80"/>
                      </a:cubicBezTo>
                      <a:cubicBezTo>
                        <a:pt x="36" y="40"/>
                        <a:pt x="85" y="17"/>
                        <a:pt x="134" y="6"/>
                      </a:cubicBezTo>
                      <a:cubicBezTo>
                        <a:pt x="138" y="5"/>
                        <a:pt x="137" y="0"/>
                        <a:pt x="134" y="0"/>
                      </a:cubicBezTo>
                      <a:cubicBezTo>
                        <a:pt x="82" y="2"/>
                        <a:pt x="31" y="37"/>
                        <a:pt x="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3" name="Google Shape;1053;p37"/>
                <p:cNvSpPr/>
                <p:nvPr/>
              </p:nvSpPr>
              <p:spPr>
                <a:xfrm>
                  <a:off x="8967600" y="2577960"/>
                  <a:ext cx="17640" cy="6120"/>
                </a:xfrm>
                <a:custGeom>
                  <a:avLst/>
                  <a:gdLst/>
                  <a:ahLst/>
                  <a:cxnLst/>
                  <a:rect l="l" t="t" r="r" b="b"/>
                  <a:pathLst>
                    <a:path w="49" h="17" extrusionOk="0">
                      <a:moveTo>
                        <a:pt x="4" y="17"/>
                      </a:moveTo>
                      <a:cubicBezTo>
                        <a:pt x="17" y="10"/>
                        <a:pt x="31" y="6"/>
                        <a:pt x="46" y="6"/>
                      </a:cubicBezTo>
                      <a:cubicBezTo>
                        <a:pt x="50" y="6"/>
                        <a:pt x="50" y="0"/>
                        <a:pt x="46" y="0"/>
                      </a:cubicBezTo>
                      <a:cubicBezTo>
                        <a:pt x="30" y="1"/>
                        <a:pt x="15" y="5"/>
                        <a:pt x="1" y="13"/>
                      </a:cubicBezTo>
                      <a:cubicBezTo>
                        <a:pt x="-1" y="15"/>
                        <a:pt x="1" y="19"/>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4" name="Google Shape;1054;p37"/>
                <p:cNvSpPr/>
                <p:nvPr/>
              </p:nvSpPr>
              <p:spPr>
                <a:xfrm>
                  <a:off x="8920080" y="2842560"/>
                  <a:ext cx="9360" cy="68760"/>
                </a:xfrm>
                <a:custGeom>
                  <a:avLst/>
                  <a:gdLst/>
                  <a:ahLst/>
                  <a:cxnLst/>
                  <a:rect l="l" t="t" r="r" b="b"/>
                  <a:pathLst>
                    <a:path w="26" h="191" extrusionOk="0">
                      <a:moveTo>
                        <a:pt x="14" y="188"/>
                      </a:moveTo>
                      <a:cubicBezTo>
                        <a:pt x="15" y="192"/>
                        <a:pt x="21" y="192"/>
                        <a:pt x="21" y="188"/>
                      </a:cubicBezTo>
                      <a:cubicBezTo>
                        <a:pt x="28" y="128"/>
                        <a:pt x="31" y="55"/>
                        <a:pt x="2" y="1"/>
                      </a:cubicBezTo>
                      <a:cubicBezTo>
                        <a:pt x="1" y="0"/>
                        <a:pt x="-1" y="1"/>
                        <a:pt x="0" y="2"/>
                      </a:cubicBezTo>
                      <a:cubicBezTo>
                        <a:pt x="26" y="59"/>
                        <a:pt x="8" y="127"/>
                        <a:pt x="14" y="18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5" name="Google Shape;1055;p37"/>
                <p:cNvSpPr/>
                <p:nvPr/>
              </p:nvSpPr>
              <p:spPr>
                <a:xfrm>
                  <a:off x="8866440" y="2756160"/>
                  <a:ext cx="19800" cy="136800"/>
                </a:xfrm>
                <a:custGeom>
                  <a:avLst/>
                  <a:gdLst/>
                  <a:ahLst/>
                  <a:cxnLst/>
                  <a:rect l="l" t="t" r="r" b="b"/>
                  <a:pathLst>
                    <a:path w="55" h="380" extrusionOk="0">
                      <a:moveTo>
                        <a:pt x="8" y="5"/>
                      </a:moveTo>
                      <a:cubicBezTo>
                        <a:pt x="-8" y="128"/>
                        <a:pt x="-3" y="265"/>
                        <a:pt x="50" y="378"/>
                      </a:cubicBezTo>
                      <a:cubicBezTo>
                        <a:pt x="52" y="381"/>
                        <a:pt x="56" y="379"/>
                        <a:pt x="55" y="376"/>
                      </a:cubicBezTo>
                      <a:cubicBezTo>
                        <a:pt x="11" y="257"/>
                        <a:pt x="36" y="130"/>
                        <a:pt x="20" y="6"/>
                      </a:cubicBezTo>
                      <a:cubicBezTo>
                        <a:pt x="19" y="0"/>
                        <a:pt x="9" y="-2"/>
                        <a:pt x="8"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6" name="Google Shape;1056;p37"/>
                <p:cNvSpPr/>
                <p:nvPr/>
              </p:nvSpPr>
              <p:spPr>
                <a:xfrm>
                  <a:off x="8875440" y="2714040"/>
                  <a:ext cx="6120" cy="19080"/>
                </a:xfrm>
                <a:custGeom>
                  <a:avLst/>
                  <a:gdLst/>
                  <a:ahLst/>
                  <a:cxnLst/>
                  <a:rect l="l" t="t" r="r" b="b"/>
                  <a:pathLst>
                    <a:path w="17" h="53" extrusionOk="0">
                      <a:moveTo>
                        <a:pt x="10" y="2"/>
                      </a:moveTo>
                      <a:cubicBezTo>
                        <a:pt x="2" y="17"/>
                        <a:pt x="-2" y="34"/>
                        <a:pt x="1" y="51"/>
                      </a:cubicBezTo>
                      <a:cubicBezTo>
                        <a:pt x="1" y="54"/>
                        <a:pt x="7" y="54"/>
                        <a:pt x="6" y="50"/>
                      </a:cubicBezTo>
                      <a:cubicBezTo>
                        <a:pt x="5" y="34"/>
                        <a:pt x="10" y="20"/>
                        <a:pt x="16" y="5"/>
                      </a:cubicBezTo>
                      <a:cubicBezTo>
                        <a:pt x="18" y="1"/>
                        <a:pt x="12" y="-1"/>
                        <a:pt x="1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7" name="Google Shape;1057;p37"/>
                <p:cNvSpPr/>
                <p:nvPr/>
              </p:nvSpPr>
              <p:spPr>
                <a:xfrm>
                  <a:off x="8886600" y="2875680"/>
                  <a:ext cx="6480" cy="41040"/>
                </a:xfrm>
                <a:custGeom>
                  <a:avLst/>
                  <a:gdLst/>
                  <a:ahLst/>
                  <a:cxnLst/>
                  <a:rect l="l" t="t" r="r" b="b"/>
                  <a:pathLst>
                    <a:path w="18" h="114" extrusionOk="0">
                      <a:moveTo>
                        <a:pt x="0" y="1"/>
                      </a:moveTo>
                      <a:cubicBezTo>
                        <a:pt x="-2" y="38"/>
                        <a:pt x="7" y="74"/>
                        <a:pt x="10" y="110"/>
                      </a:cubicBezTo>
                      <a:cubicBezTo>
                        <a:pt x="10" y="114"/>
                        <a:pt x="17" y="116"/>
                        <a:pt x="17" y="111"/>
                      </a:cubicBezTo>
                      <a:cubicBezTo>
                        <a:pt x="23" y="73"/>
                        <a:pt x="7" y="38"/>
                        <a:pt x="3" y="1"/>
                      </a:cubicBezTo>
                      <a:cubicBezTo>
                        <a:pt x="3" y="-1"/>
                        <a:pt x="0" y="-1"/>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8" name="Google Shape;1058;p37"/>
                <p:cNvSpPr/>
                <p:nvPr/>
              </p:nvSpPr>
              <p:spPr>
                <a:xfrm>
                  <a:off x="8844480" y="2814840"/>
                  <a:ext cx="7200" cy="44280"/>
                </a:xfrm>
                <a:custGeom>
                  <a:avLst/>
                  <a:gdLst/>
                  <a:ahLst/>
                  <a:cxnLst/>
                  <a:rect l="l" t="t" r="r" b="b"/>
                  <a:pathLst>
                    <a:path w="20" h="123" extrusionOk="0">
                      <a:moveTo>
                        <a:pt x="2" y="4"/>
                      </a:moveTo>
                      <a:cubicBezTo>
                        <a:pt x="-5" y="43"/>
                        <a:pt x="6" y="83"/>
                        <a:pt x="13" y="121"/>
                      </a:cubicBezTo>
                      <a:cubicBezTo>
                        <a:pt x="14" y="124"/>
                        <a:pt x="20" y="124"/>
                        <a:pt x="20" y="120"/>
                      </a:cubicBezTo>
                      <a:cubicBezTo>
                        <a:pt x="17" y="81"/>
                        <a:pt x="19" y="42"/>
                        <a:pt x="12" y="4"/>
                      </a:cubicBezTo>
                      <a:cubicBezTo>
                        <a:pt x="11" y="-1"/>
                        <a:pt x="2" y="-1"/>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9" name="Google Shape;1059;p37"/>
                <p:cNvSpPr/>
                <p:nvPr/>
              </p:nvSpPr>
              <p:spPr>
                <a:xfrm>
                  <a:off x="8850240" y="2791440"/>
                  <a:ext cx="4320" cy="19440"/>
                </a:xfrm>
                <a:custGeom>
                  <a:avLst/>
                  <a:gdLst/>
                  <a:ahLst/>
                  <a:cxnLst/>
                  <a:rect l="l" t="t" r="r" b="b"/>
                  <a:pathLst>
                    <a:path w="12" h="54" extrusionOk="0">
                      <a:moveTo>
                        <a:pt x="5" y="3"/>
                      </a:moveTo>
                      <a:cubicBezTo>
                        <a:pt x="4" y="19"/>
                        <a:pt x="3" y="35"/>
                        <a:pt x="0" y="51"/>
                      </a:cubicBezTo>
                      <a:cubicBezTo>
                        <a:pt x="0" y="54"/>
                        <a:pt x="5" y="56"/>
                        <a:pt x="6" y="52"/>
                      </a:cubicBezTo>
                      <a:cubicBezTo>
                        <a:pt x="12" y="36"/>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0" name="Google Shape;1060;p37"/>
                <p:cNvSpPr/>
                <p:nvPr/>
              </p:nvSpPr>
              <p:spPr>
                <a:xfrm>
                  <a:off x="9073080" y="2581560"/>
                  <a:ext cx="360" cy="360"/>
                </a:xfrm>
                <a:custGeom>
                  <a:avLst/>
                  <a:gdLst/>
                  <a:ahLst/>
                  <a:cxnLst/>
                  <a:rect l="l" t="t" r="r" b="b"/>
                  <a:pathLst>
                    <a:path w="1" h="1" extrusionOk="0">
                      <a:moveTo>
                        <a:pt x="1" y="0"/>
                      </a:moveTo>
                      <a:cubicBezTo>
                        <a:pt x="0" y="0"/>
                        <a:pt x="0" y="1"/>
                        <a:pt x="1" y="1"/>
                      </a:cubicBezTo>
                      <a:lnTo>
                        <a:pt x="1"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1" name="Google Shape;1061;p37"/>
                <p:cNvSpPr/>
                <p:nvPr/>
              </p:nvSpPr>
              <p:spPr>
                <a:xfrm>
                  <a:off x="9072360" y="2581560"/>
                  <a:ext cx="360" cy="360"/>
                </a:xfrm>
                <a:custGeom>
                  <a:avLst/>
                  <a:gdLst/>
                  <a:ahLst/>
                  <a:cxnLst/>
                  <a:rect l="l" t="t" r="r" b="b"/>
                  <a:pathLst>
                    <a:path w="1" h="1" extrusionOk="0">
                      <a:moveTo>
                        <a:pt x="0" y="0"/>
                      </a:moveTo>
                      <a:lnTo>
                        <a:pt x="0" y="1"/>
                      </a:lnTo>
                      <a:cubicBezTo>
                        <a:pt x="1" y="1"/>
                        <a:pt x="1"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2" name="Google Shape;1062;p37"/>
                <p:cNvSpPr/>
                <p:nvPr/>
              </p:nvSpPr>
              <p:spPr>
                <a:xfrm>
                  <a:off x="9124200" y="2585880"/>
                  <a:ext cx="41400" cy="55800"/>
                </a:xfrm>
                <a:custGeom>
                  <a:avLst/>
                  <a:gdLst/>
                  <a:ahLst/>
                  <a:cxnLst/>
                  <a:rect l="l" t="t" r="r" b="b"/>
                  <a:pathLst>
                    <a:path w="115" h="155" extrusionOk="0">
                      <a:moveTo>
                        <a:pt x="0" y="4"/>
                      </a:moveTo>
                      <a:cubicBezTo>
                        <a:pt x="30" y="60"/>
                        <a:pt x="73" y="106"/>
                        <a:pt x="113" y="155"/>
                      </a:cubicBezTo>
                      <a:cubicBezTo>
                        <a:pt x="114" y="157"/>
                        <a:pt x="116" y="155"/>
                        <a:pt x="115" y="153"/>
                      </a:cubicBezTo>
                      <a:cubicBezTo>
                        <a:pt x="79" y="102"/>
                        <a:pt x="39" y="54"/>
                        <a:pt x="4" y="2"/>
                      </a:cubicBezTo>
                      <a:cubicBezTo>
                        <a:pt x="2" y="-1"/>
                        <a:pt x="-1" y="2"/>
                        <a:pt x="0" y="4"/>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3" name="Google Shape;1063;p37"/>
                <p:cNvSpPr/>
                <p:nvPr/>
              </p:nvSpPr>
              <p:spPr>
                <a:xfrm>
                  <a:off x="9074880" y="2546280"/>
                  <a:ext cx="57240" cy="41760"/>
                </a:xfrm>
                <a:custGeom>
                  <a:avLst/>
                  <a:gdLst/>
                  <a:ahLst/>
                  <a:cxnLst/>
                  <a:rect l="l" t="t" r="r" b="b"/>
                  <a:pathLst>
                    <a:path w="159" h="116" extrusionOk="0">
                      <a:moveTo>
                        <a:pt x="154" y="115"/>
                      </a:moveTo>
                      <a:cubicBezTo>
                        <a:pt x="157" y="118"/>
                        <a:pt x="161" y="114"/>
                        <a:pt x="158" y="111"/>
                      </a:cubicBezTo>
                      <a:cubicBezTo>
                        <a:pt x="114" y="66"/>
                        <a:pt x="54" y="42"/>
                        <a:pt x="6" y="1"/>
                      </a:cubicBezTo>
                      <a:cubicBezTo>
                        <a:pt x="2" y="-2"/>
                        <a:pt x="-3" y="3"/>
                        <a:pt x="1" y="6"/>
                      </a:cubicBezTo>
                      <a:cubicBezTo>
                        <a:pt x="44"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4" name="Google Shape;1064;p37"/>
                <p:cNvSpPr/>
                <p:nvPr/>
              </p:nvSpPr>
              <p:spPr>
                <a:xfrm>
                  <a:off x="8916480" y="2538360"/>
                  <a:ext cx="135000" cy="18000"/>
                </a:xfrm>
                <a:custGeom>
                  <a:avLst/>
                  <a:gdLst/>
                  <a:ahLst/>
                  <a:cxnLst/>
                  <a:rect l="l" t="t" r="r" b="b"/>
                  <a:pathLst>
                    <a:path w="375" h="50" extrusionOk="0">
                      <a:moveTo>
                        <a:pt x="373" y="46"/>
                      </a:moveTo>
                      <a:cubicBezTo>
                        <a:pt x="342" y="40"/>
                        <a:pt x="314" y="24"/>
                        <a:pt x="284" y="15"/>
                      </a:cubicBezTo>
                      <a:cubicBezTo>
                        <a:pt x="252" y="6"/>
                        <a:pt x="217" y="3"/>
                        <a:pt x="184" y="1"/>
                      </a:cubicBezTo>
                      <a:cubicBezTo>
                        <a:pt x="121" y="-3"/>
                        <a:pt x="59" y="14"/>
                        <a:pt x="2" y="39"/>
                      </a:cubicBezTo>
                      <a:cubicBezTo>
                        <a:pt x="-2" y="41"/>
                        <a:pt x="0" y="48"/>
                        <a:pt x="5" y="47"/>
                      </a:cubicBezTo>
                      <a:cubicBezTo>
                        <a:pt x="67" y="23"/>
                        <a:pt x="129" y="12"/>
                        <a:pt x="196" y="15"/>
                      </a:cubicBezTo>
                      <a:cubicBezTo>
                        <a:pt x="228" y="17"/>
                        <a:pt x="261" y="21"/>
                        <a:pt x="292" y="29"/>
                      </a:cubicBezTo>
                      <a:cubicBezTo>
                        <a:pt x="319" y="36"/>
                        <a:pt x="344" y="47"/>
                        <a:pt x="373" y="50"/>
                      </a:cubicBezTo>
                      <a:cubicBezTo>
                        <a:pt x="375" y="50"/>
                        <a:pt x="375" y="46"/>
                        <a:pt x="373"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5" name="Google Shape;1065;p37"/>
                <p:cNvSpPr/>
                <p:nvPr/>
              </p:nvSpPr>
              <p:spPr>
                <a:xfrm>
                  <a:off x="8826840" y="2572200"/>
                  <a:ext cx="91440" cy="68760"/>
                </a:xfrm>
                <a:custGeom>
                  <a:avLst/>
                  <a:gdLst/>
                  <a:ahLst/>
                  <a:cxnLst/>
                  <a:rect l="l" t="t" r="r" b="b"/>
                  <a:pathLst>
                    <a:path w="254" h="191" extrusionOk="0">
                      <a:moveTo>
                        <a:pt x="106" y="98"/>
                      </a:moveTo>
                      <a:cubicBezTo>
                        <a:pt x="152" y="64"/>
                        <a:pt x="202" y="36"/>
                        <a:pt x="252" y="8"/>
                      </a:cubicBezTo>
                      <a:cubicBezTo>
                        <a:pt x="255" y="6"/>
                        <a:pt x="253" y="0"/>
                        <a:pt x="249" y="1"/>
                      </a:cubicBezTo>
                      <a:cubicBezTo>
                        <a:pt x="199" y="20"/>
                        <a:pt x="154" y="48"/>
                        <a:pt x="111" y="80"/>
                      </a:cubicBezTo>
                      <a:cubicBezTo>
                        <a:pt x="68" y="111"/>
                        <a:pt x="41" y="154"/>
                        <a:pt x="1" y="188"/>
                      </a:cubicBezTo>
                      <a:cubicBezTo>
                        <a:pt x="-1" y="189"/>
                        <a:pt x="1" y="193"/>
                        <a:pt x="4" y="191"/>
                      </a:cubicBezTo>
                      <a:cubicBezTo>
                        <a:pt x="42" y="165"/>
                        <a:pt x="69" y="126"/>
                        <a:pt x="106" y="9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6" name="Google Shape;1066;p37"/>
                <p:cNvSpPr/>
                <p:nvPr/>
              </p:nvSpPr>
              <p:spPr>
                <a:xfrm>
                  <a:off x="8924040" y="2558880"/>
                  <a:ext cx="24480" cy="12240"/>
                </a:xfrm>
                <a:custGeom>
                  <a:avLst/>
                  <a:gdLst/>
                  <a:ahLst/>
                  <a:cxnLst/>
                  <a:rect l="l" t="t" r="r" b="b"/>
                  <a:pathLst>
                    <a:path w="68" h="34" extrusionOk="0">
                      <a:moveTo>
                        <a:pt x="3" y="34"/>
                      </a:moveTo>
                      <a:cubicBezTo>
                        <a:pt x="23" y="24"/>
                        <a:pt x="41" y="7"/>
                        <a:pt x="65" y="6"/>
                      </a:cubicBezTo>
                      <a:cubicBezTo>
                        <a:pt x="69" y="6"/>
                        <a:pt x="69" y="0"/>
                        <a:pt x="65" y="0"/>
                      </a:cubicBezTo>
                      <a:cubicBezTo>
                        <a:pt x="40" y="1"/>
                        <a:pt x="22" y="18"/>
                        <a:pt x="1" y="30"/>
                      </a:cubicBezTo>
                      <a:cubicBezTo>
                        <a:pt x="-2"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7" name="Google Shape;1067;p37"/>
                <p:cNvSpPr/>
                <p:nvPr/>
              </p:nvSpPr>
              <p:spPr>
                <a:xfrm>
                  <a:off x="8809200" y="2540160"/>
                  <a:ext cx="111600" cy="79200"/>
                </a:xfrm>
                <a:custGeom>
                  <a:avLst/>
                  <a:gdLst/>
                  <a:ahLst/>
                  <a:cxnLst/>
                  <a:rect l="l" t="t" r="r" b="b"/>
                  <a:pathLst>
                    <a:path w="310" h="220" extrusionOk="0">
                      <a:moveTo>
                        <a:pt x="302" y="1"/>
                      </a:moveTo>
                      <a:cubicBezTo>
                        <a:pt x="188" y="27"/>
                        <a:pt x="47" y="103"/>
                        <a:pt x="0" y="217"/>
                      </a:cubicBezTo>
                      <a:cubicBezTo>
                        <a:pt x="-1" y="220"/>
                        <a:pt x="4" y="221"/>
                        <a:pt x="5" y="219"/>
                      </a:cubicBezTo>
                      <a:cubicBezTo>
                        <a:pt x="61" y="109"/>
                        <a:pt x="201" y="58"/>
                        <a:pt x="307" y="11"/>
                      </a:cubicBezTo>
                      <a:cubicBezTo>
                        <a:pt x="313" y="9"/>
                        <a:pt x="309" y="-1"/>
                        <a:pt x="302" y="1"/>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8" name="Google Shape;1068;p37"/>
                <p:cNvSpPr/>
                <p:nvPr/>
              </p:nvSpPr>
              <p:spPr>
                <a:xfrm>
                  <a:off x="8935200" y="2522160"/>
                  <a:ext cx="36720" cy="9720"/>
                </a:xfrm>
                <a:custGeom>
                  <a:avLst/>
                  <a:gdLst/>
                  <a:ahLst/>
                  <a:cxnLst/>
                  <a:rect l="l" t="t" r="r" b="b"/>
                  <a:pathLst>
                    <a:path w="102" h="27" extrusionOk="0">
                      <a:moveTo>
                        <a:pt x="3" y="27"/>
                      </a:moveTo>
                      <a:cubicBezTo>
                        <a:pt x="36" y="21"/>
                        <a:pt x="68" y="13"/>
                        <a:pt x="100" y="5"/>
                      </a:cubicBezTo>
                      <a:cubicBezTo>
                        <a:pt x="103" y="4"/>
                        <a:pt x="102" y="0"/>
                        <a:pt x="99" y="1"/>
                      </a:cubicBezTo>
                      <a:cubicBezTo>
                        <a:pt x="67" y="8"/>
                        <a:pt x="34" y="14"/>
                        <a:pt x="2" y="23"/>
                      </a:cubicBezTo>
                      <a:cubicBezTo>
                        <a:pt x="-1" y="23"/>
                        <a:pt x="0" y="28"/>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9" name="Google Shape;1069;p37"/>
                <p:cNvSpPr/>
                <p:nvPr/>
              </p:nvSpPr>
              <p:spPr>
                <a:xfrm>
                  <a:off x="8866800" y="2527200"/>
                  <a:ext cx="56520" cy="20880"/>
                </a:xfrm>
                <a:custGeom>
                  <a:avLst/>
                  <a:gdLst/>
                  <a:ahLst/>
                  <a:cxnLst/>
                  <a:rect l="l" t="t" r="r" b="b"/>
                  <a:pathLst>
                    <a:path w="157" h="58" extrusionOk="0">
                      <a:moveTo>
                        <a:pt x="0" y="56"/>
                      </a:moveTo>
                      <a:cubicBezTo>
                        <a:pt x="-1" y="57"/>
                        <a:pt x="0" y="59"/>
                        <a:pt x="1" y="58"/>
                      </a:cubicBezTo>
                      <a:cubicBezTo>
                        <a:pt x="48" y="28"/>
                        <a:pt x="101" y="17"/>
                        <a:pt x="154" y="6"/>
                      </a:cubicBezTo>
                      <a:cubicBezTo>
                        <a:pt x="158" y="6"/>
                        <a:pt x="157" y="0"/>
                        <a:pt x="154" y="1"/>
                      </a:cubicBezTo>
                      <a:cubicBezTo>
                        <a:pt x="100" y="6"/>
                        <a:pt x="45" y="24"/>
                        <a:pt x="0"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0" name="Google Shape;1070;p37"/>
                <p:cNvSpPr/>
                <p:nvPr/>
              </p:nvSpPr>
              <p:spPr>
                <a:xfrm>
                  <a:off x="9154440" y="2437920"/>
                  <a:ext cx="36360" cy="5040"/>
                </a:xfrm>
                <a:custGeom>
                  <a:avLst/>
                  <a:gdLst/>
                  <a:ahLst/>
                  <a:cxnLst/>
                  <a:rect l="l" t="t" r="r" b="b"/>
                  <a:pathLst>
                    <a:path w="101" h="14" extrusionOk="0">
                      <a:moveTo>
                        <a:pt x="4" y="14"/>
                      </a:moveTo>
                      <a:cubicBezTo>
                        <a:pt x="35" y="9"/>
                        <a:pt x="66" y="4"/>
                        <a:pt x="97" y="12"/>
                      </a:cubicBezTo>
                      <a:cubicBezTo>
                        <a:pt x="101" y="13"/>
                        <a:pt x="102" y="7"/>
                        <a:pt x="99" y="6"/>
                      </a:cubicBezTo>
                      <a:cubicBezTo>
                        <a:pt x="67" y="-5"/>
                        <a:pt x="34" y="3"/>
                        <a:pt x="2" y="9"/>
                      </a:cubicBezTo>
                      <a:cubicBezTo>
                        <a:pt x="-1" y="9"/>
                        <a:pt x="0" y="15"/>
                        <a:pt x="4"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1" name="Google Shape;1071;p37"/>
                <p:cNvSpPr/>
                <p:nvPr/>
              </p:nvSpPr>
              <p:spPr>
                <a:xfrm>
                  <a:off x="9203400" y="2509200"/>
                  <a:ext cx="23040" cy="3960"/>
                </a:xfrm>
                <a:custGeom>
                  <a:avLst/>
                  <a:gdLst/>
                  <a:ahLst/>
                  <a:cxnLst/>
                  <a:rect l="l" t="t" r="r" b="b"/>
                  <a:pathLst>
                    <a:path w="64" h="11" extrusionOk="0">
                      <a:moveTo>
                        <a:pt x="3" y="11"/>
                      </a:moveTo>
                      <a:cubicBezTo>
                        <a:pt x="23" y="9"/>
                        <a:pt x="43" y="11"/>
                        <a:pt x="62" y="8"/>
                      </a:cubicBezTo>
                      <a:cubicBezTo>
                        <a:pt x="65" y="8"/>
                        <a:pt x="65" y="2"/>
                        <a:pt x="62" y="2"/>
                      </a:cubicBezTo>
                      <a:cubicBezTo>
                        <a:pt x="42" y="-1"/>
                        <a:pt x="22" y="1"/>
                        <a:pt x="2" y="4"/>
                      </a:cubicBezTo>
                      <a:cubicBezTo>
                        <a:pt x="-2" y="5"/>
                        <a:pt x="-1" y="11"/>
                        <a:pt x="3"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2" name="Google Shape;1072;p37"/>
                <p:cNvSpPr/>
                <p:nvPr/>
              </p:nvSpPr>
              <p:spPr>
                <a:xfrm>
                  <a:off x="9122400" y="2523960"/>
                  <a:ext cx="78840" cy="9360"/>
                </a:xfrm>
                <a:custGeom>
                  <a:avLst/>
                  <a:gdLst/>
                  <a:ahLst/>
                  <a:cxnLst/>
                  <a:rect l="l" t="t" r="r" b="b"/>
                  <a:pathLst>
                    <a:path w="219" h="26" extrusionOk="0">
                      <a:moveTo>
                        <a:pt x="216" y="25"/>
                      </a:moveTo>
                      <a:cubicBezTo>
                        <a:pt x="219" y="25"/>
                        <a:pt x="220" y="22"/>
                        <a:pt x="218" y="20"/>
                      </a:cubicBezTo>
                      <a:cubicBezTo>
                        <a:pt x="218" y="19"/>
                        <a:pt x="217" y="18"/>
                        <a:pt x="216" y="18"/>
                      </a:cubicBezTo>
                      <a:cubicBezTo>
                        <a:pt x="211" y="18"/>
                        <a:pt x="206" y="18"/>
                        <a:pt x="201" y="18"/>
                      </a:cubicBezTo>
                      <a:cubicBezTo>
                        <a:pt x="135" y="11"/>
                        <a:pt x="68" y="6"/>
                        <a:pt x="2" y="0"/>
                      </a:cubicBezTo>
                      <a:cubicBezTo>
                        <a:pt x="-1" y="0"/>
                        <a:pt x="-1" y="5"/>
                        <a:pt x="2" y="5"/>
                      </a:cubicBezTo>
                      <a:cubicBezTo>
                        <a:pt x="72" y="14"/>
                        <a:pt x="145" y="32"/>
                        <a:pt x="216"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3" name="Google Shape;1073;p37"/>
                <p:cNvSpPr/>
                <p:nvPr/>
              </p:nvSpPr>
              <p:spPr>
                <a:xfrm>
                  <a:off x="9011520" y="2526120"/>
                  <a:ext cx="38160" cy="3960"/>
                </a:xfrm>
                <a:custGeom>
                  <a:avLst/>
                  <a:gdLst/>
                  <a:ahLst/>
                  <a:cxnLst/>
                  <a:rect l="l" t="t" r="r" b="b"/>
                  <a:pathLst>
                    <a:path w="106" h="11" extrusionOk="0">
                      <a:moveTo>
                        <a:pt x="2" y="2"/>
                      </a:moveTo>
                      <a:cubicBezTo>
                        <a:pt x="-1" y="2"/>
                        <a:pt x="-1" y="6"/>
                        <a:pt x="2" y="6"/>
                      </a:cubicBezTo>
                      <a:cubicBezTo>
                        <a:pt x="36" y="7"/>
                        <a:pt x="70" y="2"/>
                        <a:pt x="103" y="11"/>
                      </a:cubicBezTo>
                      <a:cubicBezTo>
                        <a:pt x="106" y="12"/>
                        <a:pt x="107" y="7"/>
                        <a:pt x="104" y="7"/>
                      </a:cubicBezTo>
                      <a:cubicBezTo>
                        <a:pt x="71" y="-3"/>
                        <a:pt x="36" y="1"/>
                        <a:pt x="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4" name="Google Shape;1074;p37"/>
                <p:cNvSpPr/>
                <p:nvPr/>
              </p:nvSpPr>
              <p:spPr>
                <a:xfrm>
                  <a:off x="9011520" y="2520360"/>
                  <a:ext cx="34920" cy="2880"/>
                </a:xfrm>
                <a:custGeom>
                  <a:avLst/>
                  <a:gdLst/>
                  <a:ahLst/>
                  <a:cxnLst/>
                  <a:rect l="l" t="t" r="r" b="b"/>
                  <a:pathLst>
                    <a:path w="97" h="8" extrusionOk="0">
                      <a:moveTo>
                        <a:pt x="2" y="5"/>
                      </a:moveTo>
                      <a:cubicBezTo>
                        <a:pt x="32" y="6"/>
                        <a:pt x="63" y="4"/>
                        <a:pt x="94" y="8"/>
                      </a:cubicBezTo>
                      <a:cubicBezTo>
                        <a:pt x="97" y="8"/>
                        <a:pt x="97" y="3"/>
                        <a:pt x="95" y="3"/>
                      </a:cubicBezTo>
                      <a:cubicBezTo>
                        <a:pt x="64" y="-1"/>
                        <a:pt x="33" y="0"/>
                        <a:pt x="2" y="1"/>
                      </a:cubicBezTo>
                      <a:cubicBezTo>
                        <a:pt x="-1"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075" name="Google Shape;1075;p37"/>
              <p:cNvGrpSpPr/>
              <p:nvPr/>
            </p:nvGrpSpPr>
            <p:grpSpPr>
              <a:xfrm>
                <a:off x="8437680" y="2340000"/>
                <a:ext cx="794160" cy="969120"/>
                <a:chOff x="8437680" y="2340000"/>
                <a:chExt cx="794160" cy="969120"/>
              </a:xfrm>
            </p:grpSpPr>
            <p:sp>
              <p:nvSpPr>
                <p:cNvPr id="1076" name="Google Shape;1076;p37"/>
                <p:cNvSpPr/>
                <p:nvPr/>
              </p:nvSpPr>
              <p:spPr>
                <a:xfrm>
                  <a:off x="8480520" y="2780280"/>
                  <a:ext cx="436320" cy="528840"/>
                </a:xfrm>
                <a:custGeom>
                  <a:avLst/>
                  <a:gdLst/>
                  <a:ahLst/>
                  <a:cxnLst/>
                  <a:rect l="l" t="t" r="r" b="b"/>
                  <a:pathLst>
                    <a:path w="1212" h="1469" extrusionOk="0">
                      <a:moveTo>
                        <a:pt x="1206" y="1016"/>
                      </a:moveTo>
                      <a:cubicBezTo>
                        <a:pt x="1204" y="1022"/>
                        <a:pt x="1202" y="1028"/>
                        <a:pt x="1200" y="1035"/>
                      </a:cubicBezTo>
                      <a:cubicBezTo>
                        <a:pt x="1196" y="1047"/>
                        <a:pt x="1191" y="1058"/>
                        <a:pt x="1186" y="1069"/>
                      </a:cubicBezTo>
                      <a:cubicBezTo>
                        <a:pt x="1185" y="1022"/>
                        <a:pt x="1191" y="976"/>
                        <a:pt x="1189" y="930"/>
                      </a:cubicBezTo>
                      <a:cubicBezTo>
                        <a:pt x="1186" y="866"/>
                        <a:pt x="1172" y="803"/>
                        <a:pt x="1154" y="743"/>
                      </a:cubicBezTo>
                      <a:cubicBezTo>
                        <a:pt x="1153" y="741"/>
                        <a:pt x="1150" y="741"/>
                        <a:pt x="1151" y="743"/>
                      </a:cubicBezTo>
                      <a:cubicBezTo>
                        <a:pt x="1165" y="800"/>
                        <a:pt x="1172" y="858"/>
                        <a:pt x="1172" y="916"/>
                      </a:cubicBezTo>
                      <a:cubicBezTo>
                        <a:pt x="1172" y="962"/>
                        <a:pt x="1163" y="1007"/>
                        <a:pt x="1161" y="1052"/>
                      </a:cubicBezTo>
                      <a:cubicBezTo>
                        <a:pt x="1160" y="1069"/>
                        <a:pt x="1162" y="1093"/>
                        <a:pt x="1163" y="1118"/>
                      </a:cubicBezTo>
                      <a:cubicBezTo>
                        <a:pt x="1155" y="1143"/>
                        <a:pt x="1151" y="1169"/>
                        <a:pt x="1142" y="1194"/>
                      </a:cubicBezTo>
                      <a:cubicBezTo>
                        <a:pt x="1140" y="1201"/>
                        <a:pt x="1137" y="1207"/>
                        <a:pt x="1133" y="1214"/>
                      </a:cubicBezTo>
                      <a:lnTo>
                        <a:pt x="1132" y="1215"/>
                      </a:lnTo>
                      <a:lnTo>
                        <a:pt x="1132" y="1215"/>
                      </a:lnTo>
                      <a:cubicBezTo>
                        <a:pt x="1161" y="1125"/>
                        <a:pt x="1148" y="1028"/>
                        <a:pt x="1139" y="935"/>
                      </a:cubicBezTo>
                      <a:cubicBezTo>
                        <a:pt x="1139" y="933"/>
                        <a:pt x="1136" y="933"/>
                        <a:pt x="1136" y="935"/>
                      </a:cubicBezTo>
                      <a:cubicBezTo>
                        <a:pt x="1137" y="1043"/>
                        <a:pt x="1145" y="1143"/>
                        <a:pt x="1100" y="1244"/>
                      </a:cubicBezTo>
                      <a:cubicBezTo>
                        <a:pt x="1080" y="1288"/>
                        <a:pt x="1059" y="1330"/>
                        <a:pt x="1047" y="1377"/>
                      </a:cubicBezTo>
                      <a:cubicBezTo>
                        <a:pt x="1042" y="1394"/>
                        <a:pt x="1037" y="1412"/>
                        <a:pt x="1030" y="1429"/>
                      </a:cubicBezTo>
                      <a:cubicBezTo>
                        <a:pt x="1018" y="1446"/>
                        <a:pt x="1003" y="1460"/>
                        <a:pt x="983" y="1467"/>
                      </a:cubicBezTo>
                      <a:cubicBezTo>
                        <a:pt x="951" y="1477"/>
                        <a:pt x="956" y="1438"/>
                        <a:pt x="963" y="1408"/>
                      </a:cubicBezTo>
                      <a:cubicBezTo>
                        <a:pt x="967" y="1401"/>
                        <a:pt x="970" y="1394"/>
                        <a:pt x="973" y="1387"/>
                      </a:cubicBezTo>
                      <a:cubicBezTo>
                        <a:pt x="1004" y="1313"/>
                        <a:pt x="1055" y="1220"/>
                        <a:pt x="1046" y="1137"/>
                      </a:cubicBezTo>
                      <a:cubicBezTo>
                        <a:pt x="1046" y="1132"/>
                        <a:pt x="1039" y="1130"/>
                        <a:pt x="1037" y="1136"/>
                      </a:cubicBezTo>
                      <a:cubicBezTo>
                        <a:pt x="1009" y="1252"/>
                        <a:pt x="963" y="1354"/>
                        <a:pt x="878" y="1441"/>
                      </a:cubicBezTo>
                      <a:cubicBezTo>
                        <a:pt x="846" y="1474"/>
                        <a:pt x="745" y="1475"/>
                        <a:pt x="680" y="1451"/>
                      </a:cubicBezTo>
                      <a:cubicBezTo>
                        <a:pt x="680" y="1451"/>
                        <a:pt x="681" y="1451"/>
                        <a:pt x="681" y="1450"/>
                      </a:cubicBezTo>
                      <a:cubicBezTo>
                        <a:pt x="701" y="1432"/>
                        <a:pt x="722" y="1412"/>
                        <a:pt x="738" y="1390"/>
                      </a:cubicBezTo>
                      <a:cubicBezTo>
                        <a:pt x="752" y="1369"/>
                        <a:pt x="759" y="1345"/>
                        <a:pt x="774" y="1325"/>
                      </a:cubicBezTo>
                      <a:cubicBezTo>
                        <a:pt x="775" y="1324"/>
                        <a:pt x="773" y="1322"/>
                        <a:pt x="772" y="1323"/>
                      </a:cubicBezTo>
                      <a:cubicBezTo>
                        <a:pt x="755" y="1342"/>
                        <a:pt x="746" y="1365"/>
                        <a:pt x="731" y="1384"/>
                      </a:cubicBezTo>
                      <a:cubicBezTo>
                        <a:pt x="714" y="1406"/>
                        <a:pt x="693" y="1425"/>
                        <a:pt x="677" y="1447"/>
                      </a:cubicBezTo>
                      <a:cubicBezTo>
                        <a:pt x="676" y="1448"/>
                        <a:pt x="677" y="1449"/>
                        <a:pt x="677" y="1450"/>
                      </a:cubicBezTo>
                      <a:cubicBezTo>
                        <a:pt x="671" y="1447"/>
                        <a:pt x="665" y="1444"/>
                        <a:pt x="659" y="1441"/>
                      </a:cubicBezTo>
                      <a:cubicBezTo>
                        <a:pt x="680" y="1416"/>
                        <a:pt x="699" y="1388"/>
                        <a:pt x="714" y="1359"/>
                      </a:cubicBezTo>
                      <a:cubicBezTo>
                        <a:pt x="715" y="1357"/>
                        <a:pt x="712" y="1355"/>
                        <a:pt x="711" y="1357"/>
                      </a:cubicBezTo>
                      <a:cubicBezTo>
                        <a:pt x="694" y="1386"/>
                        <a:pt x="673" y="1411"/>
                        <a:pt x="652" y="1437"/>
                      </a:cubicBezTo>
                      <a:cubicBezTo>
                        <a:pt x="637" y="1427"/>
                        <a:pt x="626" y="1415"/>
                        <a:pt x="623" y="1401"/>
                      </a:cubicBezTo>
                      <a:cubicBezTo>
                        <a:pt x="647" y="1379"/>
                        <a:pt x="661" y="1345"/>
                        <a:pt x="675" y="1316"/>
                      </a:cubicBezTo>
                      <a:cubicBezTo>
                        <a:pt x="700" y="1265"/>
                        <a:pt x="758" y="1243"/>
                        <a:pt x="754" y="1181"/>
                      </a:cubicBezTo>
                      <a:cubicBezTo>
                        <a:pt x="753" y="1176"/>
                        <a:pt x="747" y="1175"/>
                        <a:pt x="746" y="1180"/>
                      </a:cubicBezTo>
                      <a:cubicBezTo>
                        <a:pt x="731" y="1226"/>
                        <a:pt x="690" y="1242"/>
                        <a:pt x="658" y="1273"/>
                      </a:cubicBezTo>
                      <a:cubicBezTo>
                        <a:pt x="637" y="1293"/>
                        <a:pt x="623" y="1322"/>
                        <a:pt x="607" y="1346"/>
                      </a:cubicBezTo>
                      <a:cubicBezTo>
                        <a:pt x="566" y="1410"/>
                        <a:pt x="547" y="1327"/>
                        <a:pt x="510" y="1309"/>
                      </a:cubicBezTo>
                      <a:cubicBezTo>
                        <a:pt x="505" y="1306"/>
                        <a:pt x="499" y="1303"/>
                        <a:pt x="494" y="1301"/>
                      </a:cubicBezTo>
                      <a:cubicBezTo>
                        <a:pt x="502" y="1300"/>
                        <a:pt x="509" y="1299"/>
                        <a:pt x="516" y="1296"/>
                      </a:cubicBezTo>
                      <a:cubicBezTo>
                        <a:pt x="533" y="1290"/>
                        <a:pt x="547" y="1269"/>
                        <a:pt x="558" y="1256"/>
                      </a:cubicBezTo>
                      <a:cubicBezTo>
                        <a:pt x="573" y="1238"/>
                        <a:pt x="586" y="1218"/>
                        <a:pt x="595" y="1197"/>
                      </a:cubicBezTo>
                      <a:cubicBezTo>
                        <a:pt x="595" y="1194"/>
                        <a:pt x="592" y="1192"/>
                        <a:pt x="591" y="1194"/>
                      </a:cubicBezTo>
                      <a:cubicBezTo>
                        <a:pt x="571" y="1219"/>
                        <a:pt x="555" y="1245"/>
                        <a:pt x="529" y="1264"/>
                      </a:cubicBezTo>
                      <a:cubicBezTo>
                        <a:pt x="513" y="1275"/>
                        <a:pt x="488" y="1280"/>
                        <a:pt x="466" y="1277"/>
                      </a:cubicBezTo>
                      <a:cubicBezTo>
                        <a:pt x="512" y="1257"/>
                        <a:pt x="553" y="1196"/>
                        <a:pt x="556" y="1157"/>
                      </a:cubicBezTo>
                      <a:cubicBezTo>
                        <a:pt x="557" y="1152"/>
                        <a:pt x="549" y="1151"/>
                        <a:pt x="548" y="1156"/>
                      </a:cubicBezTo>
                      <a:cubicBezTo>
                        <a:pt x="540" y="1200"/>
                        <a:pt x="473" y="1261"/>
                        <a:pt x="427" y="1238"/>
                      </a:cubicBezTo>
                      <a:cubicBezTo>
                        <a:pt x="406" y="1227"/>
                        <a:pt x="404" y="1178"/>
                        <a:pt x="399" y="1158"/>
                      </a:cubicBezTo>
                      <a:cubicBezTo>
                        <a:pt x="397" y="1151"/>
                        <a:pt x="392" y="1145"/>
                        <a:pt x="388" y="1139"/>
                      </a:cubicBezTo>
                      <a:cubicBezTo>
                        <a:pt x="387" y="1138"/>
                        <a:pt x="386" y="1136"/>
                        <a:pt x="385" y="1135"/>
                      </a:cubicBezTo>
                      <a:cubicBezTo>
                        <a:pt x="387" y="1132"/>
                        <a:pt x="390" y="1130"/>
                        <a:pt x="393" y="1127"/>
                      </a:cubicBezTo>
                      <a:lnTo>
                        <a:pt x="393" y="1126"/>
                      </a:lnTo>
                      <a:cubicBezTo>
                        <a:pt x="437" y="1116"/>
                        <a:pt x="478" y="1091"/>
                        <a:pt x="511" y="1065"/>
                      </a:cubicBezTo>
                      <a:cubicBezTo>
                        <a:pt x="514" y="1062"/>
                        <a:pt x="510" y="1056"/>
                        <a:pt x="506" y="1059"/>
                      </a:cubicBezTo>
                      <a:cubicBezTo>
                        <a:pt x="472" y="1081"/>
                        <a:pt x="426" y="1091"/>
                        <a:pt x="385" y="1095"/>
                      </a:cubicBezTo>
                      <a:cubicBezTo>
                        <a:pt x="367" y="1097"/>
                        <a:pt x="346" y="1098"/>
                        <a:pt x="329" y="1089"/>
                      </a:cubicBezTo>
                      <a:cubicBezTo>
                        <a:pt x="324" y="1085"/>
                        <a:pt x="318" y="1080"/>
                        <a:pt x="315" y="1074"/>
                      </a:cubicBezTo>
                      <a:cubicBezTo>
                        <a:pt x="314" y="1071"/>
                        <a:pt x="314" y="1067"/>
                        <a:pt x="313" y="1064"/>
                      </a:cubicBezTo>
                      <a:lnTo>
                        <a:pt x="313" y="1064"/>
                      </a:lnTo>
                      <a:cubicBezTo>
                        <a:pt x="314" y="1057"/>
                        <a:pt x="318" y="1050"/>
                        <a:pt x="323" y="1044"/>
                      </a:cubicBezTo>
                      <a:cubicBezTo>
                        <a:pt x="334" y="1033"/>
                        <a:pt x="348" y="1022"/>
                        <a:pt x="363" y="1013"/>
                      </a:cubicBezTo>
                      <a:cubicBezTo>
                        <a:pt x="387" y="999"/>
                        <a:pt x="414" y="992"/>
                        <a:pt x="438" y="979"/>
                      </a:cubicBezTo>
                      <a:cubicBezTo>
                        <a:pt x="464" y="965"/>
                        <a:pt x="484" y="945"/>
                        <a:pt x="507" y="928"/>
                      </a:cubicBezTo>
                      <a:cubicBezTo>
                        <a:pt x="527" y="914"/>
                        <a:pt x="545" y="900"/>
                        <a:pt x="560" y="880"/>
                      </a:cubicBezTo>
                      <a:cubicBezTo>
                        <a:pt x="561" y="878"/>
                        <a:pt x="558" y="876"/>
                        <a:pt x="556" y="878"/>
                      </a:cubicBezTo>
                      <a:cubicBezTo>
                        <a:pt x="533" y="898"/>
                        <a:pt x="507" y="908"/>
                        <a:pt x="480" y="922"/>
                      </a:cubicBezTo>
                      <a:cubicBezTo>
                        <a:pt x="468" y="929"/>
                        <a:pt x="456" y="939"/>
                        <a:pt x="444" y="947"/>
                      </a:cubicBezTo>
                      <a:cubicBezTo>
                        <a:pt x="437" y="953"/>
                        <a:pt x="428" y="957"/>
                        <a:pt x="419" y="961"/>
                      </a:cubicBezTo>
                      <a:cubicBezTo>
                        <a:pt x="413" y="961"/>
                        <a:pt x="406" y="962"/>
                        <a:pt x="401" y="963"/>
                      </a:cubicBezTo>
                      <a:cubicBezTo>
                        <a:pt x="373" y="967"/>
                        <a:pt x="345" y="970"/>
                        <a:pt x="319" y="982"/>
                      </a:cubicBezTo>
                      <a:cubicBezTo>
                        <a:pt x="316" y="983"/>
                        <a:pt x="313" y="984"/>
                        <a:pt x="310" y="986"/>
                      </a:cubicBezTo>
                      <a:cubicBezTo>
                        <a:pt x="349" y="930"/>
                        <a:pt x="442" y="880"/>
                        <a:pt x="466" y="830"/>
                      </a:cubicBezTo>
                      <a:cubicBezTo>
                        <a:pt x="468" y="825"/>
                        <a:pt x="461" y="818"/>
                        <a:pt x="457" y="823"/>
                      </a:cubicBezTo>
                      <a:cubicBezTo>
                        <a:pt x="428" y="857"/>
                        <a:pt x="401" y="878"/>
                        <a:pt x="359" y="892"/>
                      </a:cubicBezTo>
                      <a:cubicBezTo>
                        <a:pt x="335" y="900"/>
                        <a:pt x="317" y="909"/>
                        <a:pt x="298" y="925"/>
                      </a:cubicBezTo>
                      <a:cubicBezTo>
                        <a:pt x="255" y="962"/>
                        <a:pt x="250" y="1025"/>
                        <a:pt x="264" y="1075"/>
                      </a:cubicBezTo>
                      <a:cubicBezTo>
                        <a:pt x="270" y="1098"/>
                        <a:pt x="286" y="1117"/>
                        <a:pt x="302" y="1133"/>
                      </a:cubicBezTo>
                      <a:cubicBezTo>
                        <a:pt x="324" y="1157"/>
                        <a:pt x="372" y="1172"/>
                        <a:pt x="347" y="1223"/>
                      </a:cubicBezTo>
                      <a:cubicBezTo>
                        <a:pt x="341" y="1233"/>
                        <a:pt x="332" y="1244"/>
                        <a:pt x="329" y="1255"/>
                      </a:cubicBezTo>
                      <a:cubicBezTo>
                        <a:pt x="325" y="1276"/>
                        <a:pt x="325" y="1291"/>
                        <a:pt x="332" y="1311"/>
                      </a:cubicBezTo>
                      <a:cubicBezTo>
                        <a:pt x="333" y="1313"/>
                        <a:pt x="334" y="1315"/>
                        <a:pt x="335" y="1317"/>
                      </a:cubicBezTo>
                      <a:cubicBezTo>
                        <a:pt x="309" y="1358"/>
                        <a:pt x="288" y="1359"/>
                        <a:pt x="272" y="1318"/>
                      </a:cubicBezTo>
                      <a:cubicBezTo>
                        <a:pt x="254" y="1294"/>
                        <a:pt x="242" y="1266"/>
                        <a:pt x="235" y="1237"/>
                      </a:cubicBezTo>
                      <a:cubicBezTo>
                        <a:pt x="233" y="1231"/>
                        <a:pt x="224" y="1233"/>
                        <a:pt x="224" y="1239"/>
                      </a:cubicBezTo>
                      <a:cubicBezTo>
                        <a:pt x="224" y="1255"/>
                        <a:pt x="225" y="1273"/>
                        <a:pt x="227" y="1291"/>
                      </a:cubicBezTo>
                      <a:cubicBezTo>
                        <a:pt x="216" y="1279"/>
                        <a:pt x="203" y="1269"/>
                        <a:pt x="191" y="1257"/>
                      </a:cubicBezTo>
                      <a:cubicBezTo>
                        <a:pt x="187" y="1247"/>
                        <a:pt x="184" y="1237"/>
                        <a:pt x="181" y="1226"/>
                      </a:cubicBezTo>
                      <a:cubicBezTo>
                        <a:pt x="171" y="1184"/>
                        <a:pt x="186" y="1142"/>
                        <a:pt x="192" y="1101"/>
                      </a:cubicBezTo>
                      <a:cubicBezTo>
                        <a:pt x="192" y="1098"/>
                        <a:pt x="188" y="1098"/>
                        <a:pt x="186" y="1100"/>
                      </a:cubicBezTo>
                      <a:cubicBezTo>
                        <a:pt x="166" y="1132"/>
                        <a:pt x="161" y="1174"/>
                        <a:pt x="163" y="1212"/>
                      </a:cubicBezTo>
                      <a:cubicBezTo>
                        <a:pt x="153" y="1181"/>
                        <a:pt x="154" y="1146"/>
                        <a:pt x="142" y="1115"/>
                      </a:cubicBezTo>
                      <a:cubicBezTo>
                        <a:pt x="140" y="1111"/>
                        <a:pt x="133" y="1111"/>
                        <a:pt x="133" y="1116"/>
                      </a:cubicBezTo>
                      <a:cubicBezTo>
                        <a:pt x="134" y="1135"/>
                        <a:pt x="131" y="1152"/>
                        <a:pt x="129" y="1169"/>
                      </a:cubicBezTo>
                      <a:cubicBezTo>
                        <a:pt x="124" y="1162"/>
                        <a:pt x="118" y="1157"/>
                        <a:pt x="112" y="1151"/>
                      </a:cubicBezTo>
                      <a:cubicBezTo>
                        <a:pt x="108" y="1107"/>
                        <a:pt x="111" y="1067"/>
                        <a:pt x="118" y="1022"/>
                      </a:cubicBezTo>
                      <a:cubicBezTo>
                        <a:pt x="118" y="1018"/>
                        <a:pt x="113" y="1015"/>
                        <a:pt x="111" y="1019"/>
                      </a:cubicBezTo>
                      <a:cubicBezTo>
                        <a:pt x="87" y="1058"/>
                        <a:pt x="92" y="1102"/>
                        <a:pt x="103" y="1144"/>
                      </a:cubicBezTo>
                      <a:cubicBezTo>
                        <a:pt x="83" y="1126"/>
                        <a:pt x="63" y="1108"/>
                        <a:pt x="59" y="1075"/>
                      </a:cubicBezTo>
                      <a:cubicBezTo>
                        <a:pt x="53" y="1012"/>
                        <a:pt x="92" y="968"/>
                        <a:pt x="113" y="913"/>
                      </a:cubicBezTo>
                      <a:cubicBezTo>
                        <a:pt x="114" y="911"/>
                        <a:pt x="110" y="909"/>
                        <a:pt x="109" y="910"/>
                      </a:cubicBezTo>
                      <a:cubicBezTo>
                        <a:pt x="100" y="921"/>
                        <a:pt x="91" y="932"/>
                        <a:pt x="83" y="941"/>
                      </a:cubicBezTo>
                      <a:cubicBezTo>
                        <a:pt x="82" y="941"/>
                        <a:pt x="81" y="942"/>
                        <a:pt x="80" y="943"/>
                      </a:cubicBezTo>
                      <a:cubicBezTo>
                        <a:pt x="64" y="957"/>
                        <a:pt x="30" y="1001"/>
                        <a:pt x="8" y="966"/>
                      </a:cubicBezTo>
                      <a:cubicBezTo>
                        <a:pt x="-7" y="941"/>
                        <a:pt x="1" y="897"/>
                        <a:pt x="12" y="873"/>
                      </a:cubicBezTo>
                      <a:cubicBezTo>
                        <a:pt x="33" y="830"/>
                        <a:pt x="83" y="804"/>
                        <a:pt x="120" y="779"/>
                      </a:cubicBezTo>
                      <a:cubicBezTo>
                        <a:pt x="173" y="744"/>
                        <a:pt x="218" y="705"/>
                        <a:pt x="219" y="637"/>
                      </a:cubicBezTo>
                      <a:cubicBezTo>
                        <a:pt x="219" y="633"/>
                        <a:pt x="214" y="633"/>
                        <a:pt x="213" y="636"/>
                      </a:cubicBezTo>
                      <a:cubicBezTo>
                        <a:pt x="203" y="677"/>
                        <a:pt x="157" y="706"/>
                        <a:pt x="115" y="729"/>
                      </a:cubicBezTo>
                      <a:cubicBezTo>
                        <a:pt x="116" y="722"/>
                        <a:pt x="112" y="716"/>
                        <a:pt x="104" y="717"/>
                      </a:cubicBezTo>
                      <a:cubicBezTo>
                        <a:pt x="77" y="719"/>
                        <a:pt x="1" y="722"/>
                        <a:pt x="50" y="686"/>
                      </a:cubicBezTo>
                      <a:cubicBezTo>
                        <a:pt x="59" y="679"/>
                        <a:pt x="71" y="669"/>
                        <a:pt x="74" y="657"/>
                      </a:cubicBezTo>
                      <a:cubicBezTo>
                        <a:pt x="80" y="630"/>
                        <a:pt x="66" y="607"/>
                        <a:pt x="71" y="581"/>
                      </a:cubicBezTo>
                      <a:cubicBezTo>
                        <a:pt x="76" y="555"/>
                        <a:pt x="100" y="548"/>
                        <a:pt x="124" y="541"/>
                      </a:cubicBezTo>
                      <a:cubicBezTo>
                        <a:pt x="128" y="545"/>
                        <a:pt x="135" y="543"/>
                        <a:pt x="137" y="538"/>
                      </a:cubicBezTo>
                      <a:cubicBezTo>
                        <a:pt x="137" y="537"/>
                        <a:pt x="137" y="537"/>
                        <a:pt x="137" y="537"/>
                      </a:cubicBezTo>
                      <a:cubicBezTo>
                        <a:pt x="160" y="530"/>
                        <a:pt x="180" y="520"/>
                        <a:pt x="180" y="491"/>
                      </a:cubicBezTo>
                      <a:cubicBezTo>
                        <a:pt x="180" y="486"/>
                        <a:pt x="173" y="484"/>
                        <a:pt x="171" y="488"/>
                      </a:cubicBezTo>
                      <a:cubicBezTo>
                        <a:pt x="165" y="501"/>
                        <a:pt x="155" y="507"/>
                        <a:pt x="143" y="510"/>
                      </a:cubicBezTo>
                      <a:cubicBezTo>
                        <a:pt x="144" y="500"/>
                        <a:pt x="145" y="490"/>
                        <a:pt x="147" y="480"/>
                      </a:cubicBezTo>
                      <a:cubicBezTo>
                        <a:pt x="153" y="452"/>
                        <a:pt x="167" y="428"/>
                        <a:pt x="190" y="411"/>
                      </a:cubicBezTo>
                      <a:cubicBezTo>
                        <a:pt x="192" y="409"/>
                        <a:pt x="190" y="406"/>
                        <a:pt x="188" y="407"/>
                      </a:cubicBezTo>
                      <a:cubicBezTo>
                        <a:pt x="160" y="423"/>
                        <a:pt x="136" y="453"/>
                        <a:pt x="125" y="486"/>
                      </a:cubicBezTo>
                      <a:cubicBezTo>
                        <a:pt x="87" y="396"/>
                        <a:pt x="229" y="363"/>
                        <a:pt x="293" y="353"/>
                      </a:cubicBezTo>
                      <a:cubicBezTo>
                        <a:pt x="384" y="338"/>
                        <a:pt x="473" y="362"/>
                        <a:pt x="564" y="345"/>
                      </a:cubicBezTo>
                      <a:cubicBezTo>
                        <a:pt x="569" y="345"/>
                        <a:pt x="567" y="337"/>
                        <a:pt x="563" y="337"/>
                      </a:cubicBezTo>
                      <a:cubicBezTo>
                        <a:pt x="493" y="333"/>
                        <a:pt x="429" y="303"/>
                        <a:pt x="360" y="297"/>
                      </a:cubicBezTo>
                      <a:cubicBezTo>
                        <a:pt x="368" y="293"/>
                        <a:pt x="376" y="290"/>
                        <a:pt x="384" y="287"/>
                      </a:cubicBezTo>
                      <a:cubicBezTo>
                        <a:pt x="420" y="275"/>
                        <a:pt x="457" y="272"/>
                        <a:pt x="495" y="275"/>
                      </a:cubicBezTo>
                      <a:cubicBezTo>
                        <a:pt x="497" y="276"/>
                        <a:pt x="497" y="273"/>
                        <a:pt x="495" y="272"/>
                      </a:cubicBezTo>
                      <a:cubicBezTo>
                        <a:pt x="461" y="263"/>
                        <a:pt x="427" y="262"/>
                        <a:pt x="391" y="268"/>
                      </a:cubicBezTo>
                      <a:cubicBezTo>
                        <a:pt x="367" y="272"/>
                        <a:pt x="337" y="280"/>
                        <a:pt x="312" y="292"/>
                      </a:cubicBezTo>
                      <a:cubicBezTo>
                        <a:pt x="307" y="285"/>
                        <a:pt x="304" y="276"/>
                        <a:pt x="309" y="266"/>
                      </a:cubicBezTo>
                      <a:cubicBezTo>
                        <a:pt x="318" y="246"/>
                        <a:pt x="338" y="234"/>
                        <a:pt x="356" y="223"/>
                      </a:cubicBezTo>
                      <a:cubicBezTo>
                        <a:pt x="407" y="191"/>
                        <a:pt x="494" y="203"/>
                        <a:pt x="548" y="221"/>
                      </a:cubicBezTo>
                      <a:cubicBezTo>
                        <a:pt x="552" y="222"/>
                        <a:pt x="555" y="217"/>
                        <a:pt x="552" y="214"/>
                      </a:cubicBezTo>
                      <a:cubicBezTo>
                        <a:pt x="542" y="205"/>
                        <a:pt x="530" y="197"/>
                        <a:pt x="518" y="190"/>
                      </a:cubicBezTo>
                      <a:cubicBezTo>
                        <a:pt x="524" y="190"/>
                        <a:pt x="530" y="189"/>
                        <a:pt x="537" y="187"/>
                      </a:cubicBezTo>
                      <a:cubicBezTo>
                        <a:pt x="538" y="186"/>
                        <a:pt x="538" y="184"/>
                        <a:pt x="537" y="184"/>
                      </a:cubicBezTo>
                      <a:cubicBezTo>
                        <a:pt x="519" y="178"/>
                        <a:pt x="500" y="170"/>
                        <a:pt x="490" y="154"/>
                      </a:cubicBezTo>
                      <a:cubicBezTo>
                        <a:pt x="480" y="136"/>
                        <a:pt x="488" y="110"/>
                        <a:pt x="494" y="92"/>
                      </a:cubicBezTo>
                      <a:cubicBezTo>
                        <a:pt x="501" y="70"/>
                        <a:pt x="511" y="60"/>
                        <a:pt x="529" y="49"/>
                      </a:cubicBezTo>
                      <a:cubicBezTo>
                        <a:pt x="529" y="55"/>
                        <a:pt x="529" y="61"/>
                        <a:pt x="529" y="66"/>
                      </a:cubicBezTo>
                      <a:cubicBezTo>
                        <a:pt x="532" y="97"/>
                        <a:pt x="562" y="116"/>
                        <a:pt x="570" y="145"/>
                      </a:cubicBezTo>
                      <a:cubicBezTo>
                        <a:pt x="579" y="181"/>
                        <a:pt x="576" y="205"/>
                        <a:pt x="604" y="233"/>
                      </a:cubicBezTo>
                      <a:cubicBezTo>
                        <a:pt x="628" y="257"/>
                        <a:pt x="659" y="279"/>
                        <a:pt x="692" y="290"/>
                      </a:cubicBezTo>
                      <a:cubicBezTo>
                        <a:pt x="695" y="291"/>
                        <a:pt x="697" y="286"/>
                        <a:pt x="694" y="285"/>
                      </a:cubicBezTo>
                      <a:cubicBezTo>
                        <a:pt x="666" y="265"/>
                        <a:pt x="642" y="243"/>
                        <a:pt x="619" y="218"/>
                      </a:cubicBezTo>
                      <a:cubicBezTo>
                        <a:pt x="593" y="188"/>
                        <a:pt x="602" y="151"/>
                        <a:pt x="588" y="116"/>
                      </a:cubicBezTo>
                      <a:cubicBezTo>
                        <a:pt x="576" y="88"/>
                        <a:pt x="551" y="76"/>
                        <a:pt x="556" y="41"/>
                      </a:cubicBezTo>
                      <a:cubicBezTo>
                        <a:pt x="557" y="35"/>
                        <a:pt x="559" y="29"/>
                        <a:pt x="559" y="23"/>
                      </a:cubicBezTo>
                      <a:cubicBezTo>
                        <a:pt x="570" y="42"/>
                        <a:pt x="587" y="59"/>
                        <a:pt x="601" y="74"/>
                      </a:cubicBezTo>
                      <a:cubicBezTo>
                        <a:pt x="635" y="110"/>
                        <a:pt x="663" y="150"/>
                        <a:pt x="682" y="197"/>
                      </a:cubicBezTo>
                      <a:cubicBezTo>
                        <a:pt x="682" y="199"/>
                        <a:pt x="686" y="198"/>
                        <a:pt x="685" y="196"/>
                      </a:cubicBezTo>
                      <a:cubicBezTo>
                        <a:pt x="672" y="158"/>
                        <a:pt x="660" y="122"/>
                        <a:pt x="638" y="88"/>
                      </a:cubicBezTo>
                      <a:cubicBezTo>
                        <a:pt x="626" y="70"/>
                        <a:pt x="609" y="55"/>
                        <a:pt x="596" y="37"/>
                      </a:cubicBezTo>
                      <a:cubicBezTo>
                        <a:pt x="588" y="27"/>
                        <a:pt x="583" y="16"/>
                        <a:pt x="576" y="6"/>
                      </a:cubicBezTo>
                      <a:cubicBezTo>
                        <a:pt x="584" y="4"/>
                        <a:pt x="593" y="2"/>
                        <a:pt x="601" y="1"/>
                      </a:cubicBezTo>
                      <a:cubicBezTo>
                        <a:pt x="624" y="14"/>
                        <a:pt x="649" y="21"/>
                        <a:pt x="670" y="38"/>
                      </a:cubicBezTo>
                      <a:cubicBezTo>
                        <a:pt x="693" y="57"/>
                        <a:pt x="710" y="82"/>
                        <a:pt x="719" y="110"/>
                      </a:cubicBezTo>
                      <a:cubicBezTo>
                        <a:pt x="720" y="113"/>
                        <a:pt x="726" y="112"/>
                        <a:pt x="725" y="108"/>
                      </a:cubicBezTo>
                      <a:cubicBezTo>
                        <a:pt x="714" y="69"/>
                        <a:pt x="681" y="19"/>
                        <a:pt x="640" y="0"/>
                      </a:cubicBezTo>
                      <a:cubicBezTo>
                        <a:pt x="753" y="12"/>
                        <a:pt x="824" y="160"/>
                        <a:pt x="885" y="244"/>
                      </a:cubicBezTo>
                      <a:cubicBezTo>
                        <a:pt x="883" y="242"/>
                        <a:pt x="881" y="239"/>
                        <a:pt x="878" y="238"/>
                      </a:cubicBezTo>
                      <a:cubicBezTo>
                        <a:pt x="875" y="235"/>
                        <a:pt x="871" y="238"/>
                        <a:pt x="873" y="241"/>
                      </a:cubicBezTo>
                      <a:cubicBezTo>
                        <a:pt x="889" y="279"/>
                        <a:pt x="909" y="313"/>
                        <a:pt x="944" y="336"/>
                      </a:cubicBezTo>
                      <a:cubicBezTo>
                        <a:pt x="946" y="337"/>
                        <a:pt x="948" y="334"/>
                        <a:pt x="946" y="333"/>
                      </a:cubicBezTo>
                      <a:cubicBezTo>
                        <a:pt x="924" y="313"/>
                        <a:pt x="913" y="285"/>
                        <a:pt x="897" y="260"/>
                      </a:cubicBezTo>
                      <a:cubicBezTo>
                        <a:pt x="967" y="350"/>
                        <a:pt x="1059" y="415"/>
                        <a:pt x="1118" y="515"/>
                      </a:cubicBezTo>
                      <a:cubicBezTo>
                        <a:pt x="1151" y="570"/>
                        <a:pt x="1172" y="637"/>
                        <a:pt x="1185" y="706"/>
                      </a:cubicBezTo>
                      <a:cubicBezTo>
                        <a:pt x="1180" y="684"/>
                        <a:pt x="1174" y="662"/>
                        <a:pt x="1163" y="642"/>
                      </a:cubicBezTo>
                      <a:cubicBezTo>
                        <a:pt x="1162" y="639"/>
                        <a:pt x="1159" y="641"/>
                        <a:pt x="1160" y="644"/>
                      </a:cubicBezTo>
                      <a:cubicBezTo>
                        <a:pt x="1178" y="681"/>
                        <a:pt x="1179" y="723"/>
                        <a:pt x="1186" y="764"/>
                      </a:cubicBezTo>
                      <a:cubicBezTo>
                        <a:pt x="1193" y="810"/>
                        <a:pt x="1195" y="853"/>
                        <a:pt x="1197" y="901"/>
                      </a:cubicBezTo>
                      <a:cubicBezTo>
                        <a:pt x="1197" y="905"/>
                        <a:pt x="1203" y="906"/>
                        <a:pt x="1204" y="902"/>
                      </a:cubicBezTo>
                      <a:cubicBezTo>
                        <a:pt x="1206" y="894"/>
                        <a:pt x="1207" y="886"/>
                        <a:pt x="1208" y="878"/>
                      </a:cubicBezTo>
                      <a:cubicBezTo>
                        <a:pt x="1209" y="884"/>
                        <a:pt x="1209" y="890"/>
                        <a:pt x="1210" y="896"/>
                      </a:cubicBezTo>
                      <a:cubicBezTo>
                        <a:pt x="1213" y="937"/>
                        <a:pt x="1211" y="976"/>
                        <a:pt x="1206" y="101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7" name="Google Shape;1077;p37"/>
                <p:cNvSpPr/>
                <p:nvPr/>
              </p:nvSpPr>
              <p:spPr>
                <a:xfrm>
                  <a:off x="8437680" y="2340000"/>
                  <a:ext cx="794160" cy="672840"/>
                </a:xfrm>
                <a:custGeom>
                  <a:avLst/>
                  <a:gdLst/>
                  <a:ahLst/>
                  <a:cxnLst/>
                  <a:rect l="l" t="t" r="r" b="b"/>
                  <a:pathLst>
                    <a:path w="2206" h="1869" extrusionOk="0">
                      <a:moveTo>
                        <a:pt x="2205" y="394"/>
                      </a:moveTo>
                      <a:cubicBezTo>
                        <a:pt x="2177" y="403"/>
                        <a:pt x="2150" y="411"/>
                        <a:pt x="2119" y="413"/>
                      </a:cubicBezTo>
                      <a:cubicBezTo>
                        <a:pt x="2078" y="414"/>
                        <a:pt x="2037" y="411"/>
                        <a:pt x="1996" y="412"/>
                      </a:cubicBezTo>
                      <a:cubicBezTo>
                        <a:pt x="1912" y="413"/>
                        <a:pt x="1828" y="421"/>
                        <a:pt x="1746" y="435"/>
                      </a:cubicBezTo>
                      <a:cubicBezTo>
                        <a:pt x="1742" y="436"/>
                        <a:pt x="1743" y="442"/>
                        <a:pt x="1746" y="442"/>
                      </a:cubicBezTo>
                      <a:cubicBezTo>
                        <a:pt x="1839" y="430"/>
                        <a:pt x="1930" y="429"/>
                        <a:pt x="2023" y="434"/>
                      </a:cubicBezTo>
                      <a:cubicBezTo>
                        <a:pt x="2072" y="436"/>
                        <a:pt x="2153" y="450"/>
                        <a:pt x="2203" y="423"/>
                      </a:cubicBezTo>
                      <a:cubicBezTo>
                        <a:pt x="2200" y="448"/>
                        <a:pt x="2196" y="473"/>
                        <a:pt x="2194" y="495"/>
                      </a:cubicBezTo>
                      <a:cubicBezTo>
                        <a:pt x="2157" y="496"/>
                        <a:pt x="2124" y="483"/>
                        <a:pt x="2085" y="480"/>
                      </a:cubicBezTo>
                      <a:cubicBezTo>
                        <a:pt x="2029" y="476"/>
                        <a:pt x="1974" y="487"/>
                        <a:pt x="1919" y="481"/>
                      </a:cubicBezTo>
                      <a:cubicBezTo>
                        <a:pt x="1915" y="481"/>
                        <a:pt x="1914" y="487"/>
                        <a:pt x="1918" y="488"/>
                      </a:cubicBezTo>
                      <a:cubicBezTo>
                        <a:pt x="1982" y="497"/>
                        <a:pt x="2046" y="483"/>
                        <a:pt x="2109" y="499"/>
                      </a:cubicBezTo>
                      <a:cubicBezTo>
                        <a:pt x="2134" y="505"/>
                        <a:pt x="2165" y="518"/>
                        <a:pt x="2192" y="516"/>
                      </a:cubicBezTo>
                      <a:cubicBezTo>
                        <a:pt x="2192" y="523"/>
                        <a:pt x="2192" y="531"/>
                        <a:pt x="2192" y="537"/>
                      </a:cubicBezTo>
                      <a:cubicBezTo>
                        <a:pt x="2193" y="540"/>
                        <a:pt x="2193" y="543"/>
                        <a:pt x="2193" y="546"/>
                      </a:cubicBezTo>
                      <a:cubicBezTo>
                        <a:pt x="2192" y="546"/>
                        <a:pt x="2191" y="545"/>
                        <a:pt x="2189" y="546"/>
                      </a:cubicBezTo>
                      <a:cubicBezTo>
                        <a:pt x="2118" y="557"/>
                        <a:pt x="2048" y="577"/>
                        <a:pt x="1978" y="546"/>
                      </a:cubicBezTo>
                      <a:cubicBezTo>
                        <a:pt x="1975" y="544"/>
                        <a:pt x="1973" y="548"/>
                        <a:pt x="1976" y="550"/>
                      </a:cubicBezTo>
                      <a:cubicBezTo>
                        <a:pt x="2040" y="584"/>
                        <a:pt x="2125" y="583"/>
                        <a:pt x="2192" y="555"/>
                      </a:cubicBezTo>
                      <a:lnTo>
                        <a:pt x="2193" y="554"/>
                      </a:lnTo>
                      <a:cubicBezTo>
                        <a:pt x="2193" y="569"/>
                        <a:pt x="2192" y="582"/>
                        <a:pt x="2188" y="593"/>
                      </a:cubicBezTo>
                      <a:cubicBezTo>
                        <a:pt x="2141" y="596"/>
                        <a:pt x="2094" y="604"/>
                        <a:pt x="2047" y="609"/>
                      </a:cubicBezTo>
                      <a:cubicBezTo>
                        <a:pt x="2042" y="609"/>
                        <a:pt x="2041" y="618"/>
                        <a:pt x="2047" y="618"/>
                      </a:cubicBezTo>
                      <a:cubicBezTo>
                        <a:pt x="2093" y="621"/>
                        <a:pt x="2139" y="611"/>
                        <a:pt x="2184" y="603"/>
                      </a:cubicBezTo>
                      <a:cubicBezTo>
                        <a:pt x="2154" y="668"/>
                        <a:pt x="2051" y="639"/>
                        <a:pt x="1976" y="618"/>
                      </a:cubicBezTo>
                      <a:cubicBezTo>
                        <a:pt x="1920" y="564"/>
                        <a:pt x="1855" y="524"/>
                        <a:pt x="1775" y="507"/>
                      </a:cubicBezTo>
                      <a:cubicBezTo>
                        <a:pt x="1769" y="506"/>
                        <a:pt x="1767" y="515"/>
                        <a:pt x="1773" y="516"/>
                      </a:cubicBezTo>
                      <a:cubicBezTo>
                        <a:pt x="1916" y="563"/>
                        <a:pt x="1982" y="685"/>
                        <a:pt x="2051" y="809"/>
                      </a:cubicBezTo>
                      <a:cubicBezTo>
                        <a:pt x="2067" y="836"/>
                        <a:pt x="2082" y="863"/>
                        <a:pt x="2090" y="894"/>
                      </a:cubicBezTo>
                      <a:cubicBezTo>
                        <a:pt x="2096" y="913"/>
                        <a:pt x="2090" y="929"/>
                        <a:pt x="2079" y="942"/>
                      </a:cubicBezTo>
                      <a:cubicBezTo>
                        <a:pt x="2072" y="937"/>
                        <a:pt x="2065" y="932"/>
                        <a:pt x="2059" y="925"/>
                      </a:cubicBezTo>
                      <a:cubicBezTo>
                        <a:pt x="2045" y="912"/>
                        <a:pt x="2035" y="895"/>
                        <a:pt x="2025" y="879"/>
                      </a:cubicBezTo>
                      <a:cubicBezTo>
                        <a:pt x="2009" y="853"/>
                        <a:pt x="1995" y="825"/>
                        <a:pt x="1976" y="801"/>
                      </a:cubicBezTo>
                      <a:cubicBezTo>
                        <a:pt x="1975" y="800"/>
                        <a:pt x="1972" y="802"/>
                        <a:pt x="1973" y="804"/>
                      </a:cubicBezTo>
                      <a:cubicBezTo>
                        <a:pt x="1996" y="834"/>
                        <a:pt x="2009" y="871"/>
                        <a:pt x="2026" y="905"/>
                      </a:cubicBezTo>
                      <a:cubicBezTo>
                        <a:pt x="2034" y="920"/>
                        <a:pt x="2047" y="943"/>
                        <a:pt x="2065" y="955"/>
                      </a:cubicBezTo>
                      <a:cubicBezTo>
                        <a:pt x="2045" y="970"/>
                        <a:pt x="2021" y="979"/>
                        <a:pt x="2004" y="985"/>
                      </a:cubicBezTo>
                      <a:lnTo>
                        <a:pt x="2004" y="985"/>
                      </a:lnTo>
                      <a:cubicBezTo>
                        <a:pt x="2001" y="967"/>
                        <a:pt x="1989" y="948"/>
                        <a:pt x="1982" y="934"/>
                      </a:cubicBezTo>
                      <a:cubicBezTo>
                        <a:pt x="1983" y="933"/>
                        <a:pt x="1985" y="932"/>
                        <a:pt x="1985" y="930"/>
                      </a:cubicBezTo>
                      <a:cubicBezTo>
                        <a:pt x="1992" y="888"/>
                        <a:pt x="1966" y="859"/>
                        <a:pt x="1943" y="825"/>
                      </a:cubicBezTo>
                      <a:cubicBezTo>
                        <a:pt x="1908" y="773"/>
                        <a:pt x="1872" y="720"/>
                        <a:pt x="1843" y="663"/>
                      </a:cubicBezTo>
                      <a:cubicBezTo>
                        <a:pt x="1842" y="661"/>
                        <a:pt x="1839" y="663"/>
                        <a:pt x="1840" y="665"/>
                      </a:cubicBezTo>
                      <a:cubicBezTo>
                        <a:pt x="1861" y="710"/>
                        <a:pt x="1885" y="754"/>
                        <a:pt x="1909" y="797"/>
                      </a:cubicBezTo>
                      <a:cubicBezTo>
                        <a:pt x="1929" y="832"/>
                        <a:pt x="1954" y="869"/>
                        <a:pt x="1968" y="907"/>
                      </a:cubicBezTo>
                      <a:cubicBezTo>
                        <a:pt x="1954" y="884"/>
                        <a:pt x="1938" y="861"/>
                        <a:pt x="1923" y="838"/>
                      </a:cubicBezTo>
                      <a:cubicBezTo>
                        <a:pt x="1878" y="769"/>
                        <a:pt x="1825" y="706"/>
                        <a:pt x="1762" y="654"/>
                      </a:cubicBezTo>
                      <a:cubicBezTo>
                        <a:pt x="1761" y="652"/>
                        <a:pt x="1759" y="654"/>
                        <a:pt x="1760" y="656"/>
                      </a:cubicBezTo>
                      <a:cubicBezTo>
                        <a:pt x="1819" y="711"/>
                        <a:pt x="1865" y="778"/>
                        <a:pt x="1905" y="848"/>
                      </a:cubicBezTo>
                      <a:cubicBezTo>
                        <a:pt x="1921" y="877"/>
                        <a:pt x="1938" y="906"/>
                        <a:pt x="1953" y="935"/>
                      </a:cubicBezTo>
                      <a:cubicBezTo>
                        <a:pt x="1961" y="951"/>
                        <a:pt x="1966" y="973"/>
                        <a:pt x="1974" y="990"/>
                      </a:cubicBezTo>
                      <a:cubicBezTo>
                        <a:pt x="1916" y="992"/>
                        <a:pt x="1900" y="922"/>
                        <a:pt x="1880" y="871"/>
                      </a:cubicBezTo>
                      <a:cubicBezTo>
                        <a:pt x="1818" y="711"/>
                        <a:pt x="1618" y="519"/>
                        <a:pt x="1437" y="624"/>
                      </a:cubicBezTo>
                      <a:cubicBezTo>
                        <a:pt x="1435" y="625"/>
                        <a:pt x="1436" y="629"/>
                        <a:pt x="1439" y="629"/>
                      </a:cubicBezTo>
                      <a:cubicBezTo>
                        <a:pt x="1620" y="577"/>
                        <a:pt x="1772" y="749"/>
                        <a:pt x="1831" y="902"/>
                      </a:cubicBezTo>
                      <a:cubicBezTo>
                        <a:pt x="1835" y="913"/>
                        <a:pt x="1839" y="923"/>
                        <a:pt x="1843" y="933"/>
                      </a:cubicBezTo>
                      <a:cubicBezTo>
                        <a:pt x="1836" y="937"/>
                        <a:pt x="1828" y="942"/>
                        <a:pt x="1821" y="946"/>
                      </a:cubicBezTo>
                      <a:cubicBezTo>
                        <a:pt x="1817" y="930"/>
                        <a:pt x="1808" y="916"/>
                        <a:pt x="1799" y="903"/>
                      </a:cubicBezTo>
                      <a:cubicBezTo>
                        <a:pt x="1786" y="883"/>
                        <a:pt x="1772" y="864"/>
                        <a:pt x="1761" y="843"/>
                      </a:cubicBezTo>
                      <a:cubicBezTo>
                        <a:pt x="1759" y="840"/>
                        <a:pt x="1755" y="842"/>
                        <a:pt x="1756" y="845"/>
                      </a:cubicBezTo>
                      <a:cubicBezTo>
                        <a:pt x="1763" y="863"/>
                        <a:pt x="1774" y="880"/>
                        <a:pt x="1785" y="896"/>
                      </a:cubicBezTo>
                      <a:cubicBezTo>
                        <a:pt x="1796" y="913"/>
                        <a:pt x="1805" y="931"/>
                        <a:pt x="1815" y="949"/>
                      </a:cubicBezTo>
                      <a:cubicBezTo>
                        <a:pt x="1810" y="951"/>
                        <a:pt x="1805" y="953"/>
                        <a:pt x="1800" y="955"/>
                      </a:cubicBezTo>
                      <a:cubicBezTo>
                        <a:pt x="1798" y="952"/>
                        <a:pt x="1796" y="950"/>
                        <a:pt x="1794" y="948"/>
                      </a:cubicBezTo>
                      <a:cubicBezTo>
                        <a:pt x="1774" y="922"/>
                        <a:pt x="1754" y="895"/>
                        <a:pt x="1734" y="869"/>
                      </a:cubicBezTo>
                      <a:cubicBezTo>
                        <a:pt x="1710" y="837"/>
                        <a:pt x="1678" y="782"/>
                        <a:pt x="1638" y="767"/>
                      </a:cubicBezTo>
                      <a:cubicBezTo>
                        <a:pt x="1636" y="766"/>
                        <a:pt x="1634" y="769"/>
                        <a:pt x="1636" y="770"/>
                      </a:cubicBezTo>
                      <a:cubicBezTo>
                        <a:pt x="1659" y="780"/>
                        <a:pt x="1676" y="806"/>
                        <a:pt x="1689" y="825"/>
                      </a:cubicBezTo>
                      <a:cubicBezTo>
                        <a:pt x="1710" y="854"/>
                        <a:pt x="1730" y="884"/>
                        <a:pt x="1750" y="914"/>
                      </a:cubicBezTo>
                      <a:cubicBezTo>
                        <a:pt x="1753" y="918"/>
                        <a:pt x="1766" y="940"/>
                        <a:pt x="1780" y="960"/>
                      </a:cubicBezTo>
                      <a:cubicBezTo>
                        <a:pt x="1774" y="961"/>
                        <a:pt x="1768" y="961"/>
                        <a:pt x="1760" y="960"/>
                      </a:cubicBezTo>
                      <a:cubicBezTo>
                        <a:pt x="1711" y="904"/>
                        <a:pt x="1683" y="830"/>
                        <a:pt x="1619" y="787"/>
                      </a:cubicBezTo>
                      <a:cubicBezTo>
                        <a:pt x="1546" y="738"/>
                        <a:pt x="1457" y="780"/>
                        <a:pt x="1404" y="837"/>
                      </a:cubicBezTo>
                      <a:cubicBezTo>
                        <a:pt x="1286" y="961"/>
                        <a:pt x="1328" y="1152"/>
                        <a:pt x="1317" y="1305"/>
                      </a:cubicBezTo>
                      <a:cubicBezTo>
                        <a:pt x="1317" y="1308"/>
                        <a:pt x="1321" y="1308"/>
                        <a:pt x="1321" y="1306"/>
                      </a:cubicBezTo>
                      <a:cubicBezTo>
                        <a:pt x="1346" y="1166"/>
                        <a:pt x="1315" y="1009"/>
                        <a:pt x="1396" y="884"/>
                      </a:cubicBezTo>
                      <a:cubicBezTo>
                        <a:pt x="1450" y="800"/>
                        <a:pt x="1557" y="754"/>
                        <a:pt x="1635" y="833"/>
                      </a:cubicBezTo>
                      <a:cubicBezTo>
                        <a:pt x="1661" y="859"/>
                        <a:pt x="1680" y="892"/>
                        <a:pt x="1699" y="923"/>
                      </a:cubicBezTo>
                      <a:cubicBezTo>
                        <a:pt x="1703" y="928"/>
                        <a:pt x="1706" y="934"/>
                        <a:pt x="1710" y="939"/>
                      </a:cubicBezTo>
                      <a:cubicBezTo>
                        <a:pt x="1693" y="927"/>
                        <a:pt x="1678" y="911"/>
                        <a:pt x="1665" y="895"/>
                      </a:cubicBezTo>
                      <a:cubicBezTo>
                        <a:pt x="1636" y="859"/>
                        <a:pt x="1592" y="811"/>
                        <a:pt x="1539" y="812"/>
                      </a:cubicBezTo>
                      <a:cubicBezTo>
                        <a:pt x="1426" y="816"/>
                        <a:pt x="1383" y="929"/>
                        <a:pt x="1361" y="1026"/>
                      </a:cubicBezTo>
                      <a:cubicBezTo>
                        <a:pt x="1329" y="1168"/>
                        <a:pt x="1385" y="1322"/>
                        <a:pt x="1385" y="1464"/>
                      </a:cubicBezTo>
                      <a:cubicBezTo>
                        <a:pt x="1385" y="1543"/>
                        <a:pt x="1380" y="1627"/>
                        <a:pt x="1361" y="1705"/>
                      </a:cubicBezTo>
                      <a:cubicBezTo>
                        <a:pt x="1352" y="1742"/>
                        <a:pt x="1341" y="1777"/>
                        <a:pt x="1331" y="1812"/>
                      </a:cubicBezTo>
                      <a:cubicBezTo>
                        <a:pt x="1329" y="1805"/>
                        <a:pt x="1328" y="1799"/>
                        <a:pt x="1325" y="1792"/>
                      </a:cubicBezTo>
                      <a:cubicBezTo>
                        <a:pt x="1338" y="1755"/>
                        <a:pt x="1339" y="1708"/>
                        <a:pt x="1342" y="1673"/>
                      </a:cubicBezTo>
                      <a:cubicBezTo>
                        <a:pt x="1349" y="1596"/>
                        <a:pt x="1323" y="1524"/>
                        <a:pt x="1319" y="1449"/>
                      </a:cubicBezTo>
                      <a:cubicBezTo>
                        <a:pt x="1319" y="1446"/>
                        <a:pt x="1315" y="1446"/>
                        <a:pt x="1315" y="1449"/>
                      </a:cubicBezTo>
                      <a:cubicBezTo>
                        <a:pt x="1314" y="1515"/>
                        <a:pt x="1332" y="1580"/>
                        <a:pt x="1329" y="1648"/>
                      </a:cubicBezTo>
                      <a:cubicBezTo>
                        <a:pt x="1327" y="1683"/>
                        <a:pt x="1317" y="1716"/>
                        <a:pt x="1308" y="1750"/>
                      </a:cubicBezTo>
                      <a:cubicBezTo>
                        <a:pt x="1304" y="1741"/>
                        <a:pt x="1300" y="1732"/>
                        <a:pt x="1295" y="1723"/>
                      </a:cubicBezTo>
                      <a:cubicBezTo>
                        <a:pt x="1310" y="1690"/>
                        <a:pt x="1309" y="1644"/>
                        <a:pt x="1310" y="1612"/>
                      </a:cubicBezTo>
                      <a:cubicBezTo>
                        <a:pt x="1311" y="1553"/>
                        <a:pt x="1302" y="1495"/>
                        <a:pt x="1294" y="1438"/>
                      </a:cubicBezTo>
                      <a:cubicBezTo>
                        <a:pt x="1285" y="1370"/>
                        <a:pt x="1276" y="1302"/>
                        <a:pt x="1271" y="1233"/>
                      </a:cubicBezTo>
                      <a:cubicBezTo>
                        <a:pt x="1265" y="1164"/>
                        <a:pt x="1280" y="1095"/>
                        <a:pt x="1272" y="1026"/>
                      </a:cubicBezTo>
                      <a:cubicBezTo>
                        <a:pt x="1272" y="1024"/>
                        <a:pt x="1269" y="1024"/>
                        <a:pt x="1269" y="1026"/>
                      </a:cubicBezTo>
                      <a:cubicBezTo>
                        <a:pt x="1269" y="1091"/>
                        <a:pt x="1247" y="1154"/>
                        <a:pt x="1248" y="1219"/>
                      </a:cubicBezTo>
                      <a:cubicBezTo>
                        <a:pt x="1250" y="1283"/>
                        <a:pt x="1257" y="1346"/>
                        <a:pt x="1265" y="1410"/>
                      </a:cubicBezTo>
                      <a:cubicBezTo>
                        <a:pt x="1272" y="1465"/>
                        <a:pt x="1280" y="1521"/>
                        <a:pt x="1283" y="1577"/>
                      </a:cubicBezTo>
                      <a:cubicBezTo>
                        <a:pt x="1284" y="1603"/>
                        <a:pt x="1284" y="1630"/>
                        <a:pt x="1281" y="1657"/>
                      </a:cubicBezTo>
                      <a:cubicBezTo>
                        <a:pt x="1280" y="1668"/>
                        <a:pt x="1278" y="1679"/>
                        <a:pt x="1275" y="1690"/>
                      </a:cubicBezTo>
                      <a:cubicBezTo>
                        <a:pt x="1255" y="1661"/>
                        <a:pt x="1232" y="1633"/>
                        <a:pt x="1208" y="1606"/>
                      </a:cubicBezTo>
                      <a:cubicBezTo>
                        <a:pt x="1224" y="1540"/>
                        <a:pt x="1191" y="1457"/>
                        <a:pt x="1171" y="1395"/>
                      </a:cubicBezTo>
                      <a:cubicBezTo>
                        <a:pt x="1170" y="1392"/>
                        <a:pt x="1166" y="1393"/>
                        <a:pt x="1167" y="1396"/>
                      </a:cubicBezTo>
                      <a:cubicBezTo>
                        <a:pt x="1176" y="1434"/>
                        <a:pt x="1181" y="1473"/>
                        <a:pt x="1184" y="1512"/>
                      </a:cubicBezTo>
                      <a:cubicBezTo>
                        <a:pt x="1187" y="1536"/>
                        <a:pt x="1185" y="1561"/>
                        <a:pt x="1188" y="1585"/>
                      </a:cubicBezTo>
                      <a:cubicBezTo>
                        <a:pt x="1155" y="1551"/>
                        <a:pt x="1121" y="1517"/>
                        <a:pt x="1088" y="1481"/>
                      </a:cubicBezTo>
                      <a:cubicBezTo>
                        <a:pt x="991" y="1375"/>
                        <a:pt x="935" y="1210"/>
                        <a:pt x="783" y="1172"/>
                      </a:cubicBezTo>
                      <a:cubicBezTo>
                        <a:pt x="688" y="1147"/>
                        <a:pt x="595" y="1204"/>
                        <a:pt x="562" y="1292"/>
                      </a:cubicBezTo>
                      <a:cubicBezTo>
                        <a:pt x="552" y="1319"/>
                        <a:pt x="546" y="1360"/>
                        <a:pt x="556" y="1387"/>
                      </a:cubicBezTo>
                      <a:cubicBezTo>
                        <a:pt x="553" y="1387"/>
                        <a:pt x="549" y="1387"/>
                        <a:pt x="546" y="1386"/>
                      </a:cubicBezTo>
                      <a:cubicBezTo>
                        <a:pt x="538" y="1338"/>
                        <a:pt x="530" y="1288"/>
                        <a:pt x="553" y="1242"/>
                      </a:cubicBezTo>
                      <a:cubicBezTo>
                        <a:pt x="554" y="1240"/>
                        <a:pt x="551" y="1238"/>
                        <a:pt x="550" y="1240"/>
                      </a:cubicBezTo>
                      <a:cubicBezTo>
                        <a:pt x="525" y="1284"/>
                        <a:pt x="524" y="1337"/>
                        <a:pt x="530" y="1386"/>
                      </a:cubicBezTo>
                      <a:cubicBezTo>
                        <a:pt x="523" y="1386"/>
                        <a:pt x="516" y="1387"/>
                        <a:pt x="509" y="1387"/>
                      </a:cubicBezTo>
                      <a:cubicBezTo>
                        <a:pt x="516" y="1362"/>
                        <a:pt x="509" y="1328"/>
                        <a:pt x="509" y="1305"/>
                      </a:cubicBezTo>
                      <a:cubicBezTo>
                        <a:pt x="509" y="1303"/>
                        <a:pt x="506" y="1304"/>
                        <a:pt x="506" y="1305"/>
                      </a:cubicBezTo>
                      <a:cubicBezTo>
                        <a:pt x="504" y="1321"/>
                        <a:pt x="504" y="1336"/>
                        <a:pt x="503" y="1352"/>
                      </a:cubicBezTo>
                      <a:cubicBezTo>
                        <a:pt x="502" y="1364"/>
                        <a:pt x="499" y="1377"/>
                        <a:pt x="497" y="1389"/>
                      </a:cubicBezTo>
                      <a:cubicBezTo>
                        <a:pt x="470" y="1394"/>
                        <a:pt x="445" y="1406"/>
                        <a:pt x="424" y="1424"/>
                      </a:cubicBezTo>
                      <a:cubicBezTo>
                        <a:pt x="423" y="1424"/>
                        <a:pt x="423" y="1424"/>
                        <a:pt x="422" y="1425"/>
                      </a:cubicBezTo>
                      <a:cubicBezTo>
                        <a:pt x="442" y="1379"/>
                        <a:pt x="460" y="1333"/>
                        <a:pt x="481" y="1288"/>
                      </a:cubicBezTo>
                      <a:cubicBezTo>
                        <a:pt x="482" y="1285"/>
                        <a:pt x="478" y="1283"/>
                        <a:pt x="477" y="1286"/>
                      </a:cubicBezTo>
                      <a:cubicBezTo>
                        <a:pt x="450" y="1335"/>
                        <a:pt x="425" y="1387"/>
                        <a:pt x="398" y="1437"/>
                      </a:cubicBezTo>
                      <a:cubicBezTo>
                        <a:pt x="389" y="1453"/>
                        <a:pt x="383" y="1469"/>
                        <a:pt x="376" y="1486"/>
                      </a:cubicBezTo>
                      <a:cubicBezTo>
                        <a:pt x="367" y="1496"/>
                        <a:pt x="357" y="1504"/>
                        <a:pt x="346" y="1512"/>
                      </a:cubicBezTo>
                      <a:cubicBezTo>
                        <a:pt x="350" y="1502"/>
                        <a:pt x="354" y="1492"/>
                        <a:pt x="359" y="1483"/>
                      </a:cubicBezTo>
                      <a:cubicBezTo>
                        <a:pt x="383" y="1438"/>
                        <a:pt x="403" y="1389"/>
                        <a:pt x="429" y="1342"/>
                      </a:cubicBezTo>
                      <a:cubicBezTo>
                        <a:pt x="430" y="1340"/>
                        <a:pt x="426" y="1338"/>
                        <a:pt x="425" y="1341"/>
                      </a:cubicBezTo>
                      <a:cubicBezTo>
                        <a:pt x="390" y="1402"/>
                        <a:pt x="358" y="1467"/>
                        <a:pt x="319" y="1527"/>
                      </a:cubicBezTo>
                      <a:cubicBezTo>
                        <a:pt x="316" y="1529"/>
                        <a:pt x="312" y="1531"/>
                        <a:pt x="308" y="1533"/>
                      </a:cubicBezTo>
                      <a:cubicBezTo>
                        <a:pt x="310" y="1528"/>
                        <a:pt x="312" y="1522"/>
                        <a:pt x="314" y="1516"/>
                      </a:cubicBezTo>
                      <a:cubicBezTo>
                        <a:pt x="326" y="1479"/>
                        <a:pt x="344" y="1445"/>
                        <a:pt x="359" y="1409"/>
                      </a:cubicBezTo>
                      <a:cubicBezTo>
                        <a:pt x="360" y="1407"/>
                        <a:pt x="357" y="1405"/>
                        <a:pt x="356" y="1407"/>
                      </a:cubicBezTo>
                      <a:cubicBezTo>
                        <a:pt x="343" y="1434"/>
                        <a:pt x="328" y="1459"/>
                        <a:pt x="315" y="1485"/>
                      </a:cubicBezTo>
                      <a:cubicBezTo>
                        <a:pt x="305" y="1504"/>
                        <a:pt x="299" y="1525"/>
                        <a:pt x="288" y="1543"/>
                      </a:cubicBezTo>
                      <a:cubicBezTo>
                        <a:pt x="262" y="1557"/>
                        <a:pt x="236" y="1572"/>
                        <a:pt x="216" y="1595"/>
                      </a:cubicBezTo>
                      <a:cubicBezTo>
                        <a:pt x="197" y="1617"/>
                        <a:pt x="189" y="1646"/>
                        <a:pt x="184" y="1674"/>
                      </a:cubicBezTo>
                      <a:cubicBezTo>
                        <a:pt x="180" y="1695"/>
                        <a:pt x="178" y="1713"/>
                        <a:pt x="164" y="1731"/>
                      </a:cubicBezTo>
                      <a:cubicBezTo>
                        <a:pt x="161" y="1735"/>
                        <a:pt x="158" y="1740"/>
                        <a:pt x="156" y="1745"/>
                      </a:cubicBezTo>
                      <a:cubicBezTo>
                        <a:pt x="155" y="1745"/>
                        <a:pt x="155" y="1745"/>
                        <a:pt x="155" y="1746"/>
                      </a:cubicBezTo>
                      <a:cubicBezTo>
                        <a:pt x="155" y="1737"/>
                        <a:pt x="156" y="1730"/>
                        <a:pt x="158" y="1722"/>
                      </a:cubicBezTo>
                      <a:cubicBezTo>
                        <a:pt x="172" y="1642"/>
                        <a:pt x="197" y="1563"/>
                        <a:pt x="226" y="1487"/>
                      </a:cubicBezTo>
                      <a:cubicBezTo>
                        <a:pt x="227" y="1484"/>
                        <a:pt x="222" y="1482"/>
                        <a:pt x="220" y="1485"/>
                      </a:cubicBezTo>
                      <a:cubicBezTo>
                        <a:pt x="190" y="1553"/>
                        <a:pt x="162" y="1620"/>
                        <a:pt x="141" y="1692"/>
                      </a:cubicBezTo>
                      <a:cubicBezTo>
                        <a:pt x="133" y="1722"/>
                        <a:pt x="126" y="1752"/>
                        <a:pt x="119" y="1783"/>
                      </a:cubicBezTo>
                      <a:cubicBezTo>
                        <a:pt x="117" y="1785"/>
                        <a:pt x="115" y="1788"/>
                        <a:pt x="113" y="1791"/>
                      </a:cubicBezTo>
                      <a:cubicBezTo>
                        <a:pt x="101" y="1807"/>
                        <a:pt x="96" y="1827"/>
                        <a:pt x="87" y="1846"/>
                      </a:cubicBezTo>
                      <a:cubicBezTo>
                        <a:pt x="91" y="1815"/>
                        <a:pt x="97" y="1785"/>
                        <a:pt x="105" y="1754"/>
                      </a:cubicBezTo>
                      <a:cubicBezTo>
                        <a:pt x="120" y="1691"/>
                        <a:pt x="139" y="1628"/>
                        <a:pt x="160" y="1566"/>
                      </a:cubicBezTo>
                      <a:cubicBezTo>
                        <a:pt x="161" y="1563"/>
                        <a:pt x="157" y="1562"/>
                        <a:pt x="156" y="1564"/>
                      </a:cubicBezTo>
                      <a:cubicBezTo>
                        <a:pt x="134" y="1617"/>
                        <a:pt x="112" y="1670"/>
                        <a:pt x="94" y="1724"/>
                      </a:cubicBezTo>
                      <a:cubicBezTo>
                        <a:pt x="84" y="1753"/>
                        <a:pt x="76" y="1783"/>
                        <a:pt x="69" y="1814"/>
                      </a:cubicBezTo>
                      <a:cubicBezTo>
                        <a:pt x="65" y="1831"/>
                        <a:pt x="65" y="1851"/>
                        <a:pt x="61" y="1869"/>
                      </a:cubicBezTo>
                      <a:cubicBezTo>
                        <a:pt x="52" y="1856"/>
                        <a:pt x="46" y="1844"/>
                        <a:pt x="42" y="1829"/>
                      </a:cubicBezTo>
                      <a:cubicBezTo>
                        <a:pt x="37" y="1809"/>
                        <a:pt x="43" y="1789"/>
                        <a:pt x="45" y="1770"/>
                      </a:cubicBezTo>
                      <a:cubicBezTo>
                        <a:pt x="45" y="1768"/>
                        <a:pt x="43" y="1768"/>
                        <a:pt x="42" y="1769"/>
                      </a:cubicBezTo>
                      <a:cubicBezTo>
                        <a:pt x="29" y="1791"/>
                        <a:pt x="25" y="1823"/>
                        <a:pt x="35" y="1849"/>
                      </a:cubicBezTo>
                      <a:cubicBezTo>
                        <a:pt x="25" y="1836"/>
                        <a:pt x="16" y="1819"/>
                        <a:pt x="10" y="1805"/>
                      </a:cubicBezTo>
                      <a:cubicBezTo>
                        <a:pt x="7" y="1773"/>
                        <a:pt x="2" y="1742"/>
                        <a:pt x="0" y="1710"/>
                      </a:cubicBezTo>
                      <a:cubicBezTo>
                        <a:pt x="-2" y="1664"/>
                        <a:pt x="13" y="1617"/>
                        <a:pt x="32" y="1577"/>
                      </a:cubicBezTo>
                      <a:cubicBezTo>
                        <a:pt x="63" y="1511"/>
                        <a:pt x="125" y="1462"/>
                        <a:pt x="139" y="1388"/>
                      </a:cubicBezTo>
                      <a:cubicBezTo>
                        <a:pt x="139" y="1384"/>
                        <a:pt x="135" y="1382"/>
                        <a:pt x="133" y="1385"/>
                      </a:cubicBezTo>
                      <a:cubicBezTo>
                        <a:pt x="113" y="1419"/>
                        <a:pt x="88" y="1451"/>
                        <a:pt x="64" y="1482"/>
                      </a:cubicBezTo>
                      <a:cubicBezTo>
                        <a:pt x="86" y="1432"/>
                        <a:pt x="109" y="1382"/>
                        <a:pt x="124" y="1328"/>
                      </a:cubicBezTo>
                      <a:cubicBezTo>
                        <a:pt x="151" y="1227"/>
                        <a:pt x="163" y="1135"/>
                        <a:pt x="216" y="1042"/>
                      </a:cubicBezTo>
                      <a:cubicBezTo>
                        <a:pt x="238" y="1004"/>
                        <a:pt x="255" y="964"/>
                        <a:pt x="275" y="926"/>
                      </a:cubicBezTo>
                      <a:cubicBezTo>
                        <a:pt x="297" y="882"/>
                        <a:pt x="332" y="852"/>
                        <a:pt x="368" y="820"/>
                      </a:cubicBezTo>
                      <a:cubicBezTo>
                        <a:pt x="372" y="818"/>
                        <a:pt x="367" y="813"/>
                        <a:pt x="364" y="814"/>
                      </a:cubicBezTo>
                      <a:cubicBezTo>
                        <a:pt x="298" y="850"/>
                        <a:pt x="247" y="910"/>
                        <a:pt x="203" y="974"/>
                      </a:cubicBezTo>
                      <a:cubicBezTo>
                        <a:pt x="232" y="888"/>
                        <a:pt x="261" y="802"/>
                        <a:pt x="322" y="731"/>
                      </a:cubicBezTo>
                      <a:cubicBezTo>
                        <a:pt x="417" y="623"/>
                        <a:pt x="538" y="548"/>
                        <a:pt x="675" y="507"/>
                      </a:cubicBezTo>
                      <a:cubicBezTo>
                        <a:pt x="692" y="502"/>
                        <a:pt x="710" y="497"/>
                        <a:pt x="728" y="492"/>
                      </a:cubicBezTo>
                      <a:cubicBezTo>
                        <a:pt x="687" y="514"/>
                        <a:pt x="649" y="539"/>
                        <a:pt x="616" y="568"/>
                      </a:cubicBezTo>
                      <a:cubicBezTo>
                        <a:pt x="613" y="570"/>
                        <a:pt x="616" y="574"/>
                        <a:pt x="619" y="572"/>
                      </a:cubicBezTo>
                      <a:cubicBezTo>
                        <a:pt x="670" y="534"/>
                        <a:pt x="726" y="504"/>
                        <a:pt x="785" y="479"/>
                      </a:cubicBezTo>
                      <a:cubicBezTo>
                        <a:pt x="838" y="468"/>
                        <a:pt x="893" y="458"/>
                        <a:pt x="947" y="447"/>
                      </a:cubicBezTo>
                      <a:cubicBezTo>
                        <a:pt x="930" y="454"/>
                        <a:pt x="912" y="461"/>
                        <a:pt x="895" y="467"/>
                      </a:cubicBezTo>
                      <a:cubicBezTo>
                        <a:pt x="795" y="505"/>
                        <a:pt x="698" y="552"/>
                        <a:pt x="613" y="619"/>
                      </a:cubicBezTo>
                      <a:cubicBezTo>
                        <a:pt x="610" y="621"/>
                        <a:pt x="614" y="625"/>
                        <a:pt x="616" y="623"/>
                      </a:cubicBezTo>
                      <a:cubicBezTo>
                        <a:pt x="711" y="558"/>
                        <a:pt x="817" y="520"/>
                        <a:pt x="924" y="481"/>
                      </a:cubicBezTo>
                      <a:cubicBezTo>
                        <a:pt x="999" y="453"/>
                        <a:pt x="1079" y="428"/>
                        <a:pt x="1150" y="388"/>
                      </a:cubicBezTo>
                      <a:cubicBezTo>
                        <a:pt x="1181" y="375"/>
                        <a:pt x="1211" y="361"/>
                        <a:pt x="1242" y="348"/>
                      </a:cubicBezTo>
                      <a:cubicBezTo>
                        <a:pt x="1323" y="321"/>
                        <a:pt x="1402" y="290"/>
                        <a:pt x="1485" y="268"/>
                      </a:cubicBezTo>
                      <a:cubicBezTo>
                        <a:pt x="1571" y="244"/>
                        <a:pt x="1649" y="214"/>
                        <a:pt x="1724" y="173"/>
                      </a:cubicBezTo>
                      <a:cubicBezTo>
                        <a:pt x="1618" y="237"/>
                        <a:pt x="1508" y="295"/>
                        <a:pt x="1389" y="328"/>
                      </a:cubicBezTo>
                      <a:cubicBezTo>
                        <a:pt x="1384" y="329"/>
                        <a:pt x="1386" y="336"/>
                        <a:pt x="1390" y="335"/>
                      </a:cubicBezTo>
                      <a:cubicBezTo>
                        <a:pt x="1510" y="306"/>
                        <a:pt x="1619" y="252"/>
                        <a:pt x="1726" y="192"/>
                      </a:cubicBezTo>
                      <a:cubicBezTo>
                        <a:pt x="1776" y="165"/>
                        <a:pt x="1825" y="139"/>
                        <a:pt x="1872" y="107"/>
                      </a:cubicBezTo>
                      <a:cubicBezTo>
                        <a:pt x="1918" y="76"/>
                        <a:pt x="1949" y="30"/>
                        <a:pt x="1994" y="0"/>
                      </a:cubicBezTo>
                      <a:cubicBezTo>
                        <a:pt x="2001" y="4"/>
                        <a:pt x="2007" y="11"/>
                        <a:pt x="2013" y="18"/>
                      </a:cubicBezTo>
                      <a:cubicBezTo>
                        <a:pt x="1980" y="25"/>
                        <a:pt x="1952" y="59"/>
                        <a:pt x="1931" y="81"/>
                      </a:cubicBezTo>
                      <a:cubicBezTo>
                        <a:pt x="1902" y="112"/>
                        <a:pt x="1878" y="146"/>
                        <a:pt x="1847" y="175"/>
                      </a:cubicBezTo>
                      <a:cubicBezTo>
                        <a:pt x="1770" y="247"/>
                        <a:pt x="1674" y="307"/>
                        <a:pt x="1580" y="354"/>
                      </a:cubicBezTo>
                      <a:cubicBezTo>
                        <a:pt x="1578" y="355"/>
                        <a:pt x="1580" y="358"/>
                        <a:pt x="1582" y="358"/>
                      </a:cubicBezTo>
                      <a:cubicBezTo>
                        <a:pt x="1675" y="317"/>
                        <a:pt x="1762" y="267"/>
                        <a:pt x="1840" y="204"/>
                      </a:cubicBezTo>
                      <a:cubicBezTo>
                        <a:pt x="1874" y="176"/>
                        <a:pt x="1902" y="144"/>
                        <a:pt x="1931" y="113"/>
                      </a:cubicBezTo>
                      <a:cubicBezTo>
                        <a:pt x="1959" y="82"/>
                        <a:pt x="1992" y="59"/>
                        <a:pt x="2022" y="31"/>
                      </a:cubicBezTo>
                      <a:cubicBezTo>
                        <a:pt x="2025" y="36"/>
                        <a:pt x="2028" y="41"/>
                        <a:pt x="2031" y="45"/>
                      </a:cubicBezTo>
                      <a:cubicBezTo>
                        <a:pt x="2018" y="50"/>
                        <a:pt x="2008" y="57"/>
                        <a:pt x="1998" y="66"/>
                      </a:cubicBezTo>
                      <a:cubicBezTo>
                        <a:pt x="1996" y="67"/>
                        <a:pt x="1998" y="70"/>
                        <a:pt x="2000" y="69"/>
                      </a:cubicBezTo>
                      <a:cubicBezTo>
                        <a:pt x="2010" y="61"/>
                        <a:pt x="2022" y="55"/>
                        <a:pt x="2033" y="50"/>
                      </a:cubicBezTo>
                      <a:cubicBezTo>
                        <a:pt x="2035" y="52"/>
                        <a:pt x="2036" y="53"/>
                        <a:pt x="2036" y="54"/>
                      </a:cubicBezTo>
                      <a:cubicBezTo>
                        <a:pt x="2038" y="56"/>
                        <a:pt x="2038" y="58"/>
                        <a:pt x="2040" y="60"/>
                      </a:cubicBezTo>
                      <a:cubicBezTo>
                        <a:pt x="2031" y="66"/>
                        <a:pt x="2024" y="74"/>
                        <a:pt x="2017" y="82"/>
                      </a:cubicBezTo>
                      <a:cubicBezTo>
                        <a:pt x="2006" y="93"/>
                        <a:pt x="1995" y="105"/>
                        <a:pt x="1983" y="117"/>
                      </a:cubicBezTo>
                      <a:cubicBezTo>
                        <a:pt x="1981" y="118"/>
                        <a:pt x="1984" y="121"/>
                        <a:pt x="1986" y="119"/>
                      </a:cubicBezTo>
                      <a:cubicBezTo>
                        <a:pt x="1997" y="110"/>
                        <a:pt x="2008" y="100"/>
                        <a:pt x="2019" y="90"/>
                      </a:cubicBezTo>
                      <a:cubicBezTo>
                        <a:pt x="2027" y="84"/>
                        <a:pt x="2036" y="78"/>
                        <a:pt x="2045" y="71"/>
                      </a:cubicBezTo>
                      <a:cubicBezTo>
                        <a:pt x="2061" y="122"/>
                        <a:pt x="1983" y="160"/>
                        <a:pt x="1951" y="188"/>
                      </a:cubicBezTo>
                      <a:cubicBezTo>
                        <a:pt x="1900" y="231"/>
                        <a:pt x="1858" y="278"/>
                        <a:pt x="1804" y="317"/>
                      </a:cubicBezTo>
                      <a:cubicBezTo>
                        <a:pt x="1749" y="357"/>
                        <a:pt x="1690" y="392"/>
                        <a:pt x="1626" y="416"/>
                      </a:cubicBezTo>
                      <a:cubicBezTo>
                        <a:pt x="1564" y="439"/>
                        <a:pt x="1498" y="450"/>
                        <a:pt x="1436" y="472"/>
                      </a:cubicBezTo>
                      <a:cubicBezTo>
                        <a:pt x="1433" y="472"/>
                        <a:pt x="1434" y="476"/>
                        <a:pt x="1436" y="476"/>
                      </a:cubicBezTo>
                      <a:cubicBezTo>
                        <a:pt x="1577" y="460"/>
                        <a:pt x="1706" y="432"/>
                        <a:pt x="1828" y="357"/>
                      </a:cubicBezTo>
                      <a:cubicBezTo>
                        <a:pt x="1850" y="344"/>
                        <a:pt x="1869" y="329"/>
                        <a:pt x="1888" y="312"/>
                      </a:cubicBezTo>
                      <a:cubicBezTo>
                        <a:pt x="1923" y="292"/>
                        <a:pt x="1956" y="272"/>
                        <a:pt x="1998" y="268"/>
                      </a:cubicBezTo>
                      <a:cubicBezTo>
                        <a:pt x="2050" y="263"/>
                        <a:pt x="2116" y="272"/>
                        <a:pt x="2164" y="299"/>
                      </a:cubicBezTo>
                      <a:cubicBezTo>
                        <a:pt x="2085" y="293"/>
                        <a:pt x="2002" y="302"/>
                        <a:pt x="1926" y="320"/>
                      </a:cubicBezTo>
                      <a:cubicBezTo>
                        <a:pt x="1922" y="320"/>
                        <a:pt x="1924" y="325"/>
                        <a:pt x="1927" y="324"/>
                      </a:cubicBezTo>
                      <a:cubicBezTo>
                        <a:pt x="2007" y="310"/>
                        <a:pt x="2088" y="313"/>
                        <a:pt x="2169" y="306"/>
                      </a:cubicBezTo>
                      <a:cubicBezTo>
                        <a:pt x="2170" y="306"/>
                        <a:pt x="2171" y="305"/>
                        <a:pt x="2172" y="304"/>
                      </a:cubicBezTo>
                      <a:cubicBezTo>
                        <a:pt x="2177" y="307"/>
                        <a:pt x="2182" y="311"/>
                        <a:pt x="2187" y="315"/>
                      </a:cubicBezTo>
                      <a:cubicBezTo>
                        <a:pt x="2193" y="320"/>
                        <a:pt x="2197" y="328"/>
                        <a:pt x="2200" y="338"/>
                      </a:cubicBezTo>
                      <a:cubicBezTo>
                        <a:pt x="2138" y="328"/>
                        <a:pt x="2070" y="338"/>
                        <a:pt x="2007" y="341"/>
                      </a:cubicBezTo>
                      <a:cubicBezTo>
                        <a:pt x="1947" y="345"/>
                        <a:pt x="1888" y="355"/>
                        <a:pt x="1835" y="386"/>
                      </a:cubicBezTo>
                      <a:cubicBezTo>
                        <a:pt x="1833" y="387"/>
                        <a:pt x="1835" y="391"/>
                        <a:pt x="1837" y="389"/>
                      </a:cubicBezTo>
                      <a:cubicBezTo>
                        <a:pt x="1894" y="359"/>
                        <a:pt x="1956" y="353"/>
                        <a:pt x="2019" y="351"/>
                      </a:cubicBezTo>
                      <a:cubicBezTo>
                        <a:pt x="2077" y="349"/>
                        <a:pt x="2140" y="344"/>
                        <a:pt x="2198" y="354"/>
                      </a:cubicBezTo>
                      <a:cubicBezTo>
                        <a:pt x="2200" y="355"/>
                        <a:pt x="2202" y="354"/>
                        <a:pt x="2204" y="353"/>
                      </a:cubicBezTo>
                      <a:cubicBezTo>
                        <a:pt x="2205" y="358"/>
                        <a:pt x="2205" y="362"/>
                        <a:pt x="2205" y="367"/>
                      </a:cubicBezTo>
                      <a:cubicBezTo>
                        <a:pt x="2205" y="366"/>
                        <a:pt x="2204" y="365"/>
                        <a:pt x="2203" y="365"/>
                      </a:cubicBezTo>
                      <a:cubicBezTo>
                        <a:pt x="2161" y="370"/>
                        <a:pt x="2122" y="380"/>
                        <a:pt x="2080" y="369"/>
                      </a:cubicBezTo>
                      <a:cubicBezTo>
                        <a:pt x="2077" y="368"/>
                        <a:pt x="2076" y="372"/>
                        <a:pt x="2079" y="373"/>
                      </a:cubicBezTo>
                      <a:cubicBezTo>
                        <a:pt x="2114" y="385"/>
                        <a:pt x="2172" y="392"/>
                        <a:pt x="2204" y="370"/>
                      </a:cubicBezTo>
                      <a:cubicBezTo>
                        <a:pt x="2205" y="370"/>
                        <a:pt x="2205" y="369"/>
                        <a:pt x="2205" y="368"/>
                      </a:cubicBezTo>
                      <a:cubicBezTo>
                        <a:pt x="2206" y="376"/>
                        <a:pt x="2206" y="385"/>
                        <a:pt x="2205" y="39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3" name="Title 2">
            <a:extLst>
              <a:ext uri="{FF2B5EF4-FFF2-40B4-BE49-F238E27FC236}">
                <a16:creationId xmlns:a16="http://schemas.microsoft.com/office/drawing/2014/main" id="{BB09E240-672B-E99E-2C09-8A2F0A177D8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FD776A82-E883-AEF2-7403-34CE21310290}"/>
              </a:ext>
            </a:extLst>
          </p:cNvPr>
          <p:cNvSpPr>
            <a:spLocks noGrp="1"/>
          </p:cNvSpPr>
          <p:nvPr>
            <p:ph type="subTitle" idx="3"/>
          </p:nvPr>
        </p:nvSpPr>
        <p:spPr/>
        <p:txBody>
          <a:bodyPr/>
          <a:lstStyle/>
          <a:p>
            <a:endParaRPr lang="en-US"/>
          </a:p>
        </p:txBody>
      </p:sp>
      <p:sp>
        <p:nvSpPr>
          <p:cNvPr id="7" name="Title 6">
            <a:extLst>
              <a:ext uri="{FF2B5EF4-FFF2-40B4-BE49-F238E27FC236}">
                <a16:creationId xmlns:a16="http://schemas.microsoft.com/office/drawing/2014/main" id="{D0B3DF27-74A7-CFAA-EEC2-F074A803F78A}"/>
              </a:ext>
            </a:extLst>
          </p:cNvPr>
          <p:cNvSpPr>
            <a:spLocks noGrp="1"/>
          </p:cNvSpPr>
          <p:nvPr>
            <p:ph type="title"/>
          </p:nvPr>
        </p:nvSpPr>
        <p:spPr/>
        <p:txBody>
          <a:bodyPr/>
          <a:lstStyle/>
          <a:p>
            <a:endParaRPr lang="en-US"/>
          </a:p>
        </p:txBody>
      </p:sp>
      <p:sp>
        <p:nvSpPr>
          <p:cNvPr id="9" name="Subtitle 8">
            <a:extLst>
              <a:ext uri="{FF2B5EF4-FFF2-40B4-BE49-F238E27FC236}">
                <a16:creationId xmlns:a16="http://schemas.microsoft.com/office/drawing/2014/main" id="{A506CD11-0353-70E4-C948-845D87386E35}"/>
              </a:ext>
            </a:extLst>
          </p:cNvPr>
          <p:cNvSpPr>
            <a:spLocks noGrp="1"/>
          </p:cNvSpPr>
          <p:nvPr>
            <p:ph type="subTitle" idx="1"/>
          </p:nvPr>
        </p:nvSpPr>
        <p:spPr/>
        <p:txBody>
          <a:bodyPr/>
          <a:lstStyle/>
          <a:p>
            <a:endParaRPr lang="en-US" dirty="0"/>
          </a:p>
        </p:txBody>
      </p:sp>
      <p:sp>
        <p:nvSpPr>
          <p:cNvPr id="11" name="Title 10">
            <a:extLst>
              <a:ext uri="{FF2B5EF4-FFF2-40B4-BE49-F238E27FC236}">
                <a16:creationId xmlns:a16="http://schemas.microsoft.com/office/drawing/2014/main" id="{EA4DDEA4-84A0-4C98-4436-CF47D4780CF5}"/>
              </a:ext>
            </a:extLst>
          </p:cNvPr>
          <p:cNvSpPr>
            <a:spLocks noGrp="1"/>
          </p:cNvSpPr>
          <p:nvPr>
            <p:ph type="title" idx="4"/>
          </p:nvPr>
        </p:nvSpPr>
        <p:spPr/>
        <p:txBody>
          <a:bodyPr/>
          <a:lstStyle/>
          <a:p>
            <a:endParaRPr lang="en-US"/>
          </a:p>
        </p:txBody>
      </p:sp>
      <p:sp>
        <p:nvSpPr>
          <p:cNvPr id="13" name="Subtitle 12">
            <a:extLst>
              <a:ext uri="{FF2B5EF4-FFF2-40B4-BE49-F238E27FC236}">
                <a16:creationId xmlns:a16="http://schemas.microsoft.com/office/drawing/2014/main" id="{1C0D341E-D552-36A6-B313-008F07A8B5A8}"/>
              </a:ext>
            </a:extLst>
          </p:cNvPr>
          <p:cNvSpPr>
            <a:spLocks noGrp="1"/>
          </p:cNvSpPr>
          <p:nvPr>
            <p:ph type="subTitle" idx="5"/>
          </p:nvPr>
        </p:nvSpPr>
        <p:spPr/>
        <p:txBody>
          <a:bodyPr/>
          <a:lstStyle/>
          <a:p>
            <a:endParaRPr lang="en-US"/>
          </a:p>
        </p:txBody>
      </p:sp>
      <p:sp>
        <p:nvSpPr>
          <p:cNvPr id="14" name="Title 1">
            <a:extLst>
              <a:ext uri="{FF2B5EF4-FFF2-40B4-BE49-F238E27FC236}">
                <a16:creationId xmlns:a16="http://schemas.microsoft.com/office/drawing/2014/main" id="{28DECA72-F403-3604-7A97-4B1752944CEC}"/>
              </a:ext>
            </a:extLst>
          </p:cNvPr>
          <p:cNvSpPr txBox="1">
            <a:spLocks/>
          </p:cNvSpPr>
          <p:nvPr/>
        </p:nvSpPr>
        <p:spPr>
          <a:xfrm>
            <a:off x="4738025" y="484350"/>
            <a:ext cx="3450300" cy="110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Work Sans SemiBold"/>
              <a:buNone/>
              <a:defRPr sz="4800" b="0" i="0" u="none" strike="noStrike" cap="none">
                <a:solidFill>
                  <a:schemeClr val="dk1"/>
                </a:solidFill>
                <a:latin typeface="Work Sans SemiBold"/>
                <a:ea typeface="Work Sans SemiBold"/>
                <a:cs typeface="Work Sans SemiBold"/>
                <a:sym typeface="Work Sans SemiBold"/>
              </a:defRPr>
            </a:lvl1pPr>
            <a:lvl2pPr marR="0" lvl="1"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2pPr>
            <a:lvl3pPr marR="0" lvl="2"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3pPr>
            <a:lvl4pPr marR="0" lvl="3"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4pPr>
            <a:lvl5pPr marR="0" lvl="4"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5pPr>
            <a:lvl6pPr marR="0" lvl="5"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6pPr>
            <a:lvl7pPr marR="0" lvl="6"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7pPr>
            <a:lvl8pPr marR="0" lvl="7"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8pPr>
            <a:lvl9pPr marR="0" lvl="8"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9pPr>
          </a:lstStyle>
          <a:p>
            <a:r>
              <a:rPr lang="en-US" b="1" dirty="0">
                <a:solidFill>
                  <a:srgbClr val="3D3D3D"/>
                </a:solidFill>
                <a:latin typeface="Open Sans" panose="020B0606030504020204" pitchFamily="34" charset="0"/>
                <a:cs typeface="Arial"/>
              </a:rPr>
              <a:t>ECG</a:t>
            </a:r>
            <a:br>
              <a:rPr lang="en-US" b="1" dirty="0">
                <a:solidFill>
                  <a:srgbClr val="65419B"/>
                </a:solidFill>
                <a:latin typeface="Open Sans" panose="020B0606030504020204" pitchFamily="34" charset="0"/>
              </a:rPr>
            </a:br>
            <a:endParaRPr lang="en-US" dirty="0"/>
          </a:p>
        </p:txBody>
      </p:sp>
      <p:pic>
        <p:nvPicPr>
          <p:cNvPr id="18" name="Picture 17">
            <a:extLst>
              <a:ext uri="{FF2B5EF4-FFF2-40B4-BE49-F238E27FC236}">
                <a16:creationId xmlns:a16="http://schemas.microsoft.com/office/drawing/2014/main" id="{04A97BEB-AB10-EC52-7FE9-1D8AC02FA4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33" b="97000" l="10000" r="90000">
                        <a14:foregroundMark x1="38000" y1="96833" x2="40000" y2="84833"/>
                        <a14:foregroundMark x1="40000" y1="84833" x2="31429" y2="43833"/>
                        <a14:foregroundMark x1="32866" y1="38484" x2="33031" y2="37868"/>
                        <a14:foregroundMark x1="31429" y1="43833" x2="31848" y2="42275"/>
                        <a14:foregroundMark x1="32957" y1="18205" x2="32857" y2="17667"/>
                        <a14:foregroundMark x1="34317" y1="25546" x2="33024" y2="18567"/>
                        <a14:foregroundMark x1="15860" y1="48211" x2="15143" y2="49500"/>
                        <a14:foregroundMark x1="26392" y1="29285" x2="23658" y2="34198"/>
                        <a14:foregroundMark x1="32857" y1="17667" x2="28524" y2="25454"/>
                        <a14:foregroundMark x1="10186" y1="46228" x2="4286" y2="42333"/>
                        <a14:foregroundMark x1="15143" y1="49500" x2="11668" y2="47206"/>
                        <a14:foregroundMark x1="4286" y1="42333" x2="13143" y2="34333"/>
                        <a14:foregroundMark x1="13143" y1="34333" x2="21429" y2="13500"/>
                        <a14:foregroundMark x1="21429" y1="13500" x2="29716" y2="3538"/>
                        <a14:foregroundMark x1="37189" y1="1375" x2="46857" y2="167"/>
                        <a14:foregroundMark x1="33541" y1="1831" x2="35132" y2="1632"/>
                        <a14:foregroundMark x1="46857" y1="167" x2="70571" y2="1833"/>
                        <a14:foregroundMark x1="91893" y1="32927" x2="99143" y2="43500"/>
                        <a14:foregroundMark x1="70571" y1="1833" x2="87618" y2="26693"/>
                        <a14:foregroundMark x1="99143" y1="43500" x2="83264" y2="39104"/>
                        <a14:foregroundMark x1="69098" y1="17638" x2="68286" y2="16333"/>
                        <a14:foregroundMark x1="77358" y1="30913" x2="72045" y2="22374"/>
                        <a14:foregroundMark x1="79178" y1="33839" x2="77820" y2="31656"/>
                        <a14:foregroundMark x1="68286" y1="16333" x2="66571" y2="80500"/>
                        <a14:foregroundMark x1="62768" y1="88106" x2="60571" y2="92500"/>
                        <a14:foregroundMark x1="63302" y1="87038" x2="62823" y2="87997"/>
                        <a14:foregroundMark x1="66571" y1="80500" x2="65751" y2="82140"/>
                        <a14:foregroundMark x1="60571" y1="92500" x2="52857" y2="80833"/>
                        <a14:foregroundMark x1="52857" y1="80833" x2="56286" y2="71000"/>
                        <a14:foregroundMark x1="56286" y1="71000" x2="53714" y2="48833"/>
                        <a14:foregroundMark x1="53714" y1="48833" x2="48857" y2="97000"/>
                        <a14:foregroundMark x1="48857" y1="97000" x2="36571" y2="96167"/>
                        <a14:foregroundMark x1="32717" y1="2769" x2="38286" y2="333"/>
                        <a14:foregroundMark x1="22286" y1="7333" x2="32380" y2="2917"/>
                        <a14:foregroundMark x1="38773" y1="352" x2="64000" y2="1333"/>
                        <a14:foregroundMark x1="64000" y1="1333" x2="77714" y2="6500"/>
                        <a14:foregroundMark x1="77714" y1="6500" x2="78000" y2="7167"/>
                        <a14:foregroundMark x1="34025" y1="2347" x2="33714" y2="2333"/>
                        <a14:foregroundMark x1="77429" y1="4333" x2="35574" y2="2418"/>
                        <a14:foregroundMark x1="33714" y1="2333" x2="33074" y2="2363"/>
                        <a14:foregroundMark x1="65714" y1="89833" x2="66857" y2="91167"/>
                        <a14:foregroundMark x1="64571" y1="89500" x2="68603" y2="90884"/>
                        <a14:foregroundMark x1="67714" y1="89833" x2="71050" y2="90320"/>
                        <a14:backgroundMark x1="20571" y1="46333" x2="31429" y2="25500"/>
                        <a14:backgroundMark x1="31429" y1="25500" x2="30857" y2="37833"/>
                        <a14:backgroundMark x1="30857" y1="37833" x2="22000" y2="46167"/>
                        <a14:backgroundMark x1="78857" y1="43667" x2="72857" y2="31167"/>
                        <a14:backgroundMark x1="72857" y1="31167" x2="74571" y2="41500"/>
                        <a14:backgroundMark x1="74571" y1="41500" x2="70000" y2="20833"/>
                        <a14:backgroundMark x1="81429" y1="40000" x2="77714" y2="33833"/>
                        <a14:backgroundMark x1="82857" y1="38500" x2="77429" y2="33833"/>
                        <a14:backgroundMark x1="78000" y1="34667" x2="78000" y2="34667"/>
                        <a14:backgroundMark x1="78857" y1="34500" x2="78857" y2="34500"/>
                        <a14:backgroundMark x1="78857" y1="34000" x2="80857" y2="35000"/>
                        <a14:backgroundMark x1="25143" y1="34667" x2="20000" y2="39667"/>
                        <a14:backgroundMark x1="19143" y1="41333" x2="14286" y2="47833"/>
                        <a14:backgroundMark x1="29143" y1="27167" x2="32000" y2="19833"/>
                        <a14:backgroundMark x1="24857" y1="2667" x2="34857" y2="333"/>
                        <a14:backgroundMark x1="37143" y1="333" x2="38286" y2="667"/>
                        <a14:backgroundMark x1="70571" y1="20833" x2="70571" y2="19333"/>
                        <a14:backgroundMark x1="30000" y1="23500" x2="31714" y2="17333"/>
                        <a14:backgroundMark x1="23714" y1="34500" x2="24286" y2="33333"/>
                        <a14:backgroundMark x1="20286" y1="41500" x2="21714" y2="41333"/>
                        <a14:backgroundMark x1="19143" y1="41167" x2="21714" y2="38833"/>
                        <a14:backgroundMark x1="82000" y1="39667" x2="82286" y2="38000"/>
                        <a14:backgroundMark x1="87714" y1="26667" x2="92857" y2="32667"/>
                        <a14:backgroundMark x1="90286" y1="34000" x2="91714" y2="32833"/>
                        <a14:backgroundMark x1="66571" y1="82333" x2="63143" y2="87000"/>
                        <a14:backgroundMark x1="67714" y1="97000" x2="63429" y2="89000"/>
                        <a14:backgroundMark x1="71714" y1="90167" x2="73143" y2="92167"/>
                      </a14:backgroundRemoval>
                    </a14:imgEffect>
                  </a14:imgLayer>
                </a14:imgProps>
              </a:ext>
            </a:extLst>
          </a:blip>
          <a:stretch>
            <a:fillRect/>
          </a:stretch>
        </p:blipFill>
        <p:spPr>
          <a:xfrm>
            <a:off x="858112" y="27008"/>
            <a:ext cx="3000375"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3DEC-EC99-1A06-1C43-4DDC1C476F7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75383F2C-4ED1-6C35-1138-8F55FA9EEF56}"/>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71625F36-7073-0B0D-F7FD-AB6FFA2B180A}"/>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B36E3CA6-D90F-43B7-D1DB-EA6C84A2A95B}"/>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BD508413-DEB5-3171-62AB-41D7D20452E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331DC464-E17A-3B4F-3C74-69ECE826078F}"/>
              </a:ext>
            </a:extLst>
          </p:cNvPr>
          <p:cNvSpPr>
            <a:spLocks noGrp="1"/>
          </p:cNvSpPr>
          <p:nvPr>
            <p:ph type="subTitle" idx="5"/>
          </p:nvPr>
        </p:nvSpPr>
        <p:spPr/>
        <p:txBody>
          <a:bodyPr/>
          <a:lstStyle/>
          <a:p>
            <a:endParaRPr lang="en-US"/>
          </a:p>
        </p:txBody>
      </p:sp>
      <p:grpSp>
        <p:nvGrpSpPr>
          <p:cNvPr id="8" name="Google Shape;944;p37">
            <a:extLst>
              <a:ext uri="{FF2B5EF4-FFF2-40B4-BE49-F238E27FC236}">
                <a16:creationId xmlns:a16="http://schemas.microsoft.com/office/drawing/2014/main" id="{8EC4B444-46CC-FA37-64B3-69A282ADE20C}"/>
              </a:ext>
            </a:extLst>
          </p:cNvPr>
          <p:cNvGrpSpPr/>
          <p:nvPr/>
        </p:nvGrpSpPr>
        <p:grpSpPr>
          <a:xfrm>
            <a:off x="5021717" y="1063992"/>
            <a:ext cx="2923838" cy="3222429"/>
            <a:chOff x="5021717" y="1063992"/>
            <a:chExt cx="2923838" cy="3222429"/>
          </a:xfrm>
        </p:grpSpPr>
        <p:grpSp>
          <p:nvGrpSpPr>
            <p:cNvPr id="9" name="Google Shape;945;p37">
              <a:extLst>
                <a:ext uri="{FF2B5EF4-FFF2-40B4-BE49-F238E27FC236}">
                  <a16:creationId xmlns:a16="http://schemas.microsoft.com/office/drawing/2014/main" id="{036C67C3-E68F-BDF1-6069-FCAACE21BE91}"/>
                </a:ext>
              </a:extLst>
            </p:cNvPr>
            <p:cNvGrpSpPr/>
            <p:nvPr/>
          </p:nvGrpSpPr>
          <p:grpSpPr>
            <a:xfrm>
              <a:off x="5021717" y="1063992"/>
              <a:ext cx="2923838" cy="3222429"/>
              <a:chOff x="304967" y="514567"/>
              <a:chExt cx="2923838" cy="3222429"/>
            </a:xfrm>
          </p:grpSpPr>
          <p:sp>
            <p:nvSpPr>
              <p:cNvPr id="139" name="Google Shape;946;p37">
                <a:extLst>
                  <a:ext uri="{FF2B5EF4-FFF2-40B4-BE49-F238E27FC236}">
                    <a16:creationId xmlns:a16="http://schemas.microsoft.com/office/drawing/2014/main" id="{15CBC8B7-F9E6-097F-A130-9ED865566C4F}"/>
                  </a:ext>
                </a:extLst>
              </p:cNvPr>
              <p:cNvSpPr/>
              <p:nvPr/>
            </p:nvSpPr>
            <p:spPr>
              <a:xfrm rot="5400000">
                <a:off x="2290854" y="2759243"/>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0" name="Google Shape;947;p37">
                <a:extLst>
                  <a:ext uri="{FF2B5EF4-FFF2-40B4-BE49-F238E27FC236}">
                    <a16:creationId xmlns:a16="http://schemas.microsoft.com/office/drawing/2014/main" id="{A4948D2D-75B3-7290-5BB8-2102B5083E81}"/>
                  </a:ext>
                </a:extLst>
              </p:cNvPr>
              <p:cNvSpPr/>
              <p:nvPr/>
            </p:nvSpPr>
            <p:spPr>
              <a:xfrm rot="5400000">
                <a:off x="1717404" y="514567"/>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1" name="Google Shape;948;p37">
                <a:extLst>
                  <a:ext uri="{FF2B5EF4-FFF2-40B4-BE49-F238E27FC236}">
                    <a16:creationId xmlns:a16="http://schemas.microsoft.com/office/drawing/2014/main" id="{81C24C26-7CEB-A478-1E4E-3247C0E4F4B5}"/>
                  </a:ext>
                </a:extLst>
              </p:cNvPr>
              <p:cNvSpPr/>
              <p:nvPr/>
            </p:nvSpPr>
            <p:spPr>
              <a:xfrm rot="5400000">
                <a:off x="304967" y="1584196"/>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grpSp>
        <p:grpSp>
          <p:nvGrpSpPr>
            <p:cNvPr id="10" name="Google Shape;949;p37">
              <a:extLst>
                <a:ext uri="{FF2B5EF4-FFF2-40B4-BE49-F238E27FC236}">
                  <a16:creationId xmlns:a16="http://schemas.microsoft.com/office/drawing/2014/main" id="{B4EEFC38-6798-DB1E-9EBC-4524AC751CEF}"/>
                </a:ext>
              </a:extLst>
            </p:cNvPr>
            <p:cNvGrpSpPr/>
            <p:nvPr/>
          </p:nvGrpSpPr>
          <p:grpSpPr>
            <a:xfrm>
              <a:off x="6031741" y="1744858"/>
              <a:ext cx="1844944" cy="2333526"/>
              <a:chOff x="8429400" y="2318040"/>
              <a:chExt cx="819720" cy="1036800"/>
            </a:xfrm>
          </p:grpSpPr>
          <p:grpSp>
            <p:nvGrpSpPr>
              <p:cNvPr id="11" name="Google Shape;950;p37">
                <a:extLst>
                  <a:ext uri="{FF2B5EF4-FFF2-40B4-BE49-F238E27FC236}">
                    <a16:creationId xmlns:a16="http://schemas.microsoft.com/office/drawing/2014/main" id="{7E5BA822-992F-DFDD-5998-55314A432A96}"/>
                  </a:ext>
                </a:extLst>
              </p:cNvPr>
              <p:cNvGrpSpPr/>
              <p:nvPr/>
            </p:nvGrpSpPr>
            <p:grpSpPr>
              <a:xfrm>
                <a:off x="8429400" y="2318040"/>
                <a:ext cx="819720" cy="1036800"/>
                <a:chOff x="8429400" y="2318040"/>
                <a:chExt cx="819720" cy="1036800"/>
              </a:xfrm>
            </p:grpSpPr>
            <p:sp>
              <p:nvSpPr>
                <p:cNvPr id="15" name="Google Shape;951;p37">
                  <a:extLst>
                    <a:ext uri="{FF2B5EF4-FFF2-40B4-BE49-F238E27FC236}">
                      <a16:creationId xmlns:a16="http://schemas.microsoft.com/office/drawing/2014/main" id="{C59DEC1D-39C2-7372-DD5C-4EEE2013A34F}"/>
                    </a:ext>
                  </a:extLst>
                </p:cNvPr>
                <p:cNvSpPr/>
                <p:nvPr/>
              </p:nvSpPr>
              <p:spPr>
                <a:xfrm>
                  <a:off x="8429400" y="2318040"/>
                  <a:ext cx="819720" cy="1036800"/>
                </a:xfrm>
                <a:custGeom>
                  <a:avLst/>
                  <a:gdLst/>
                  <a:ahLst/>
                  <a:cxnLst/>
                  <a:rect l="l" t="t" r="r" b="b"/>
                  <a:pathLst>
                    <a:path w="2277" h="2880" extrusionOk="0">
                      <a:moveTo>
                        <a:pt x="1639" y="219"/>
                      </a:moveTo>
                      <a:cubicBezTo>
                        <a:pt x="1730" y="181"/>
                        <a:pt x="1813" y="127"/>
                        <a:pt x="1887" y="63"/>
                      </a:cubicBezTo>
                      <a:cubicBezTo>
                        <a:pt x="1889" y="62"/>
                        <a:pt x="1890" y="61"/>
                        <a:pt x="1891" y="60"/>
                      </a:cubicBezTo>
                      <a:cubicBezTo>
                        <a:pt x="1921" y="35"/>
                        <a:pt x="1962" y="-2"/>
                        <a:pt x="2004" y="0"/>
                      </a:cubicBezTo>
                      <a:cubicBezTo>
                        <a:pt x="2078" y="3"/>
                        <a:pt x="2137" y="110"/>
                        <a:pt x="2125" y="176"/>
                      </a:cubicBezTo>
                      <a:cubicBezTo>
                        <a:pt x="2116" y="222"/>
                        <a:pt x="2047" y="258"/>
                        <a:pt x="2007" y="287"/>
                      </a:cubicBezTo>
                      <a:cubicBezTo>
                        <a:pt x="2034" y="281"/>
                        <a:pt x="2065" y="279"/>
                        <a:pt x="2100" y="282"/>
                      </a:cubicBezTo>
                      <a:cubicBezTo>
                        <a:pt x="2170" y="290"/>
                        <a:pt x="2271" y="320"/>
                        <a:pt x="2276" y="404"/>
                      </a:cubicBezTo>
                      <a:cubicBezTo>
                        <a:pt x="2280" y="469"/>
                        <a:pt x="2261" y="533"/>
                        <a:pt x="2268" y="598"/>
                      </a:cubicBezTo>
                      <a:cubicBezTo>
                        <a:pt x="2272" y="634"/>
                        <a:pt x="2280" y="685"/>
                        <a:pt x="2252" y="715"/>
                      </a:cubicBezTo>
                      <a:cubicBezTo>
                        <a:pt x="2199" y="772"/>
                        <a:pt x="2116" y="767"/>
                        <a:pt x="2049" y="735"/>
                      </a:cubicBezTo>
                      <a:cubicBezTo>
                        <a:pt x="2076" y="768"/>
                        <a:pt x="2099" y="805"/>
                        <a:pt x="2121" y="843"/>
                      </a:cubicBezTo>
                      <a:cubicBezTo>
                        <a:pt x="2178" y="946"/>
                        <a:pt x="2190" y="1036"/>
                        <a:pt x="2068" y="1092"/>
                      </a:cubicBezTo>
                      <a:cubicBezTo>
                        <a:pt x="1979" y="1132"/>
                        <a:pt x="1927" y="1100"/>
                        <a:pt x="1890" y="1041"/>
                      </a:cubicBezTo>
                      <a:cubicBezTo>
                        <a:pt x="1844" y="1098"/>
                        <a:pt x="1751" y="1083"/>
                        <a:pt x="1693" y="1042"/>
                      </a:cubicBezTo>
                      <a:cubicBezTo>
                        <a:pt x="1648" y="1012"/>
                        <a:pt x="1590" y="889"/>
                        <a:pt x="1519" y="940"/>
                      </a:cubicBezTo>
                      <a:cubicBezTo>
                        <a:pt x="1465" y="980"/>
                        <a:pt x="1438" y="1077"/>
                        <a:pt x="1435" y="1141"/>
                      </a:cubicBezTo>
                      <a:cubicBezTo>
                        <a:pt x="1429" y="1287"/>
                        <a:pt x="1468" y="1430"/>
                        <a:pt x="1456" y="1576"/>
                      </a:cubicBezTo>
                      <a:cubicBezTo>
                        <a:pt x="1446" y="1704"/>
                        <a:pt x="1411" y="1813"/>
                        <a:pt x="1368" y="1930"/>
                      </a:cubicBezTo>
                      <a:cubicBezTo>
                        <a:pt x="1402" y="2070"/>
                        <a:pt x="1428" y="2221"/>
                        <a:pt x="1397" y="2362"/>
                      </a:cubicBezTo>
                      <a:cubicBezTo>
                        <a:pt x="1377" y="2455"/>
                        <a:pt x="1350" y="2548"/>
                        <a:pt x="1318" y="2638"/>
                      </a:cubicBezTo>
                      <a:cubicBezTo>
                        <a:pt x="1239" y="2860"/>
                        <a:pt x="963" y="2966"/>
                        <a:pt x="527" y="2793"/>
                      </a:cubicBezTo>
                      <a:cubicBezTo>
                        <a:pt x="481" y="2775"/>
                        <a:pt x="439" y="2745"/>
                        <a:pt x="406" y="2707"/>
                      </a:cubicBezTo>
                      <a:cubicBezTo>
                        <a:pt x="381" y="2679"/>
                        <a:pt x="347" y="2642"/>
                        <a:pt x="308" y="2606"/>
                      </a:cubicBezTo>
                      <a:cubicBezTo>
                        <a:pt x="169" y="2479"/>
                        <a:pt x="37" y="2224"/>
                        <a:pt x="17" y="2037"/>
                      </a:cubicBezTo>
                      <a:lnTo>
                        <a:pt x="9" y="1967"/>
                      </a:lnTo>
                      <a:cubicBezTo>
                        <a:pt x="-17" y="1729"/>
                        <a:pt x="10" y="1489"/>
                        <a:pt x="87" y="1262"/>
                      </a:cubicBezTo>
                      <a:cubicBezTo>
                        <a:pt x="134" y="1123"/>
                        <a:pt x="185" y="964"/>
                        <a:pt x="216" y="838"/>
                      </a:cubicBezTo>
                      <a:cubicBezTo>
                        <a:pt x="259" y="668"/>
                        <a:pt x="683" y="459"/>
                        <a:pt x="901" y="459"/>
                      </a:cubicBezTo>
                      <a:cubicBezTo>
                        <a:pt x="1054" y="459"/>
                        <a:pt x="1428" y="309"/>
                        <a:pt x="1639" y="2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952;p37">
                  <a:extLst>
                    <a:ext uri="{FF2B5EF4-FFF2-40B4-BE49-F238E27FC236}">
                      <a16:creationId xmlns:a16="http://schemas.microsoft.com/office/drawing/2014/main" id="{02DAF6BF-851C-DA3B-0F11-C087E7D6C85A}"/>
                    </a:ext>
                  </a:extLst>
                </p:cNvPr>
                <p:cNvSpPr/>
                <p:nvPr/>
              </p:nvSpPr>
              <p:spPr>
                <a:xfrm>
                  <a:off x="9074520" y="2342880"/>
                  <a:ext cx="65160" cy="50040"/>
                </a:xfrm>
                <a:custGeom>
                  <a:avLst/>
                  <a:gdLst/>
                  <a:ahLst/>
                  <a:cxnLst/>
                  <a:rect l="l" t="t" r="r" b="b"/>
                  <a:pathLst>
                    <a:path w="181" h="139" extrusionOk="0">
                      <a:moveTo>
                        <a:pt x="50" y="106"/>
                      </a:moveTo>
                      <a:cubicBezTo>
                        <a:pt x="82" y="84"/>
                        <a:pt x="110" y="56"/>
                        <a:pt x="139" y="31"/>
                      </a:cubicBezTo>
                      <a:cubicBezTo>
                        <a:pt x="152" y="19"/>
                        <a:pt x="166" y="9"/>
                        <a:pt x="181" y="0"/>
                      </a:cubicBezTo>
                      <a:cubicBezTo>
                        <a:pt x="163" y="17"/>
                        <a:pt x="146" y="36"/>
                        <a:pt x="128" y="54"/>
                      </a:cubicBezTo>
                      <a:cubicBezTo>
                        <a:pt x="92" y="89"/>
                        <a:pt x="45" y="114"/>
                        <a:pt x="0" y="139"/>
                      </a:cubicBezTo>
                      <a:cubicBezTo>
                        <a:pt x="17" y="129"/>
                        <a:pt x="33" y="118"/>
                        <a:pt x="50" y="106"/>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953;p37">
                  <a:extLst>
                    <a:ext uri="{FF2B5EF4-FFF2-40B4-BE49-F238E27FC236}">
                      <a16:creationId xmlns:a16="http://schemas.microsoft.com/office/drawing/2014/main" id="{C97334B2-CA16-0E26-35BF-8F1384C766AC}"/>
                    </a:ext>
                  </a:extLst>
                </p:cNvPr>
                <p:cNvSpPr/>
                <p:nvPr/>
              </p:nvSpPr>
              <p:spPr>
                <a:xfrm>
                  <a:off x="8579520" y="3281400"/>
                  <a:ext cx="1800" cy="1440"/>
                </a:xfrm>
                <a:custGeom>
                  <a:avLst/>
                  <a:gdLst/>
                  <a:ahLst/>
                  <a:cxnLst/>
                  <a:rect l="l" t="t" r="r" b="b"/>
                  <a:pathLst>
                    <a:path w="5" h="4" extrusionOk="0">
                      <a:moveTo>
                        <a:pt x="0" y="2"/>
                      </a:moveTo>
                      <a:cubicBezTo>
                        <a:pt x="0" y="2"/>
                        <a:pt x="1" y="1"/>
                        <a:pt x="1" y="0"/>
                      </a:cubicBezTo>
                      <a:cubicBezTo>
                        <a:pt x="3" y="1"/>
                        <a:pt x="4" y="2"/>
                        <a:pt x="5" y="4"/>
                      </a:cubicBezTo>
                      <a:cubicBezTo>
                        <a:pt x="4" y="3"/>
                        <a:pt x="2" y="2"/>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954;p37">
                  <a:extLst>
                    <a:ext uri="{FF2B5EF4-FFF2-40B4-BE49-F238E27FC236}">
                      <a16:creationId xmlns:a16="http://schemas.microsoft.com/office/drawing/2014/main" id="{ACCD286C-8376-6C5E-80AF-5EAE35CE1AF0}"/>
                    </a:ext>
                  </a:extLst>
                </p:cNvPr>
                <p:cNvSpPr/>
                <p:nvPr/>
              </p:nvSpPr>
              <p:spPr>
                <a:xfrm>
                  <a:off x="8498880" y="3056400"/>
                  <a:ext cx="360" cy="360"/>
                </a:xfrm>
                <a:custGeom>
                  <a:avLst/>
                  <a:gdLst/>
                  <a:ahLst/>
                  <a:cxnLst/>
                  <a:rect l="l" t="t" r="r" b="b"/>
                  <a:pathLst>
                    <a:path w="1" h="1" extrusionOk="0">
                      <a:moveTo>
                        <a:pt x="0" y="0"/>
                      </a:moveTo>
                      <a:lnTo>
                        <a:pt x="1" y="0"/>
                      </a:lnTo>
                      <a:cubicBezTo>
                        <a:pt x="1" y="0"/>
                        <a:pt x="0" y="0"/>
                        <a:pt x="0" y="1"/>
                      </a:cubicBez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955;p37">
                  <a:extLst>
                    <a:ext uri="{FF2B5EF4-FFF2-40B4-BE49-F238E27FC236}">
                      <a16:creationId xmlns:a16="http://schemas.microsoft.com/office/drawing/2014/main" id="{753B31A0-24BF-5663-8A05-BE222B1B299E}"/>
                    </a:ext>
                  </a:extLst>
                </p:cNvPr>
                <p:cNvSpPr/>
                <p:nvPr/>
              </p:nvSpPr>
              <p:spPr>
                <a:xfrm>
                  <a:off x="8451360" y="2900520"/>
                  <a:ext cx="30240" cy="66960"/>
                </a:xfrm>
                <a:custGeom>
                  <a:avLst/>
                  <a:gdLst/>
                  <a:ahLst/>
                  <a:cxnLst/>
                  <a:rect l="l" t="t" r="r" b="b"/>
                  <a:pathLst>
                    <a:path w="84" h="186" extrusionOk="0">
                      <a:moveTo>
                        <a:pt x="81" y="0"/>
                      </a:moveTo>
                      <a:cubicBezTo>
                        <a:pt x="53" y="59"/>
                        <a:pt x="17" y="116"/>
                        <a:pt x="0" y="180"/>
                      </a:cubicBezTo>
                      <a:cubicBezTo>
                        <a:pt x="-1" y="185"/>
                        <a:pt x="6" y="188"/>
                        <a:pt x="8" y="183"/>
                      </a:cubicBezTo>
                      <a:cubicBezTo>
                        <a:pt x="39" y="125"/>
                        <a:pt x="57" y="61"/>
                        <a:pt x="84" y="1"/>
                      </a:cubicBezTo>
                      <a:cubicBezTo>
                        <a:pt x="85" y="0"/>
                        <a:pt x="82" y="-2"/>
                        <a:pt x="81" y="0"/>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956;p37">
                  <a:extLst>
                    <a:ext uri="{FF2B5EF4-FFF2-40B4-BE49-F238E27FC236}">
                      <a16:creationId xmlns:a16="http://schemas.microsoft.com/office/drawing/2014/main" id="{DF31E644-CE58-2619-59FC-8FF08223FD70}"/>
                    </a:ext>
                  </a:extLst>
                </p:cNvPr>
                <p:cNvSpPr/>
                <p:nvPr/>
              </p:nvSpPr>
              <p:spPr>
                <a:xfrm>
                  <a:off x="8528040" y="2837520"/>
                  <a:ext cx="32400" cy="59760"/>
                </a:xfrm>
                <a:custGeom>
                  <a:avLst/>
                  <a:gdLst/>
                  <a:ahLst/>
                  <a:cxnLst/>
                  <a:rect l="l" t="t" r="r" b="b"/>
                  <a:pathLst>
                    <a:path w="90" h="166" extrusionOk="0">
                      <a:moveTo>
                        <a:pt x="86" y="1"/>
                      </a:moveTo>
                      <a:cubicBezTo>
                        <a:pt x="53" y="51"/>
                        <a:pt x="30" y="106"/>
                        <a:pt x="1" y="158"/>
                      </a:cubicBezTo>
                      <a:cubicBezTo>
                        <a:pt x="-2" y="163"/>
                        <a:pt x="4" y="167"/>
                        <a:pt x="8" y="164"/>
                      </a:cubicBezTo>
                      <a:cubicBezTo>
                        <a:pt x="26" y="149"/>
                        <a:pt x="31" y="123"/>
                        <a:pt x="40" y="103"/>
                      </a:cubicBezTo>
                      <a:cubicBezTo>
                        <a:pt x="55" y="70"/>
                        <a:pt x="71" y="35"/>
                        <a:pt x="89" y="3"/>
                      </a:cubicBezTo>
                      <a:cubicBezTo>
                        <a:pt x="91" y="1"/>
                        <a:pt x="87" y="-1"/>
                        <a:pt x="86" y="1"/>
                      </a:cubicBezTo>
                      <a:close/>
                    </a:path>
                  </a:pathLst>
                </a:custGeom>
                <a:solidFill>
                  <a:schemeClr val="dk1"/>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957;p37">
                  <a:extLst>
                    <a:ext uri="{FF2B5EF4-FFF2-40B4-BE49-F238E27FC236}">
                      <a16:creationId xmlns:a16="http://schemas.microsoft.com/office/drawing/2014/main" id="{C66817D8-7A7D-B360-7165-AF8CE6BC008E}"/>
                    </a:ext>
                  </a:extLst>
                </p:cNvPr>
                <p:cNvSpPr/>
                <p:nvPr/>
              </p:nvSpPr>
              <p:spPr>
                <a:xfrm>
                  <a:off x="8510040" y="2872440"/>
                  <a:ext cx="20520" cy="43560"/>
                </a:xfrm>
                <a:custGeom>
                  <a:avLst/>
                  <a:gdLst/>
                  <a:ahLst/>
                  <a:cxnLst/>
                  <a:rect l="l" t="t" r="r" b="b"/>
                  <a:pathLst>
                    <a:path w="57" h="121" extrusionOk="0">
                      <a:moveTo>
                        <a:pt x="53" y="1"/>
                      </a:moveTo>
                      <a:cubicBezTo>
                        <a:pt x="36" y="39"/>
                        <a:pt x="19" y="76"/>
                        <a:pt x="0" y="113"/>
                      </a:cubicBezTo>
                      <a:cubicBezTo>
                        <a:pt x="-2" y="118"/>
                        <a:pt x="4" y="123"/>
                        <a:pt x="7" y="119"/>
                      </a:cubicBezTo>
                      <a:cubicBezTo>
                        <a:pt x="34" y="86"/>
                        <a:pt x="43" y="42"/>
                        <a:pt x="57" y="3"/>
                      </a:cubicBezTo>
                      <a:cubicBezTo>
                        <a:pt x="58" y="0"/>
                        <a:pt x="54" y="-2"/>
                        <a:pt x="5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958;p37">
                  <a:extLst>
                    <a:ext uri="{FF2B5EF4-FFF2-40B4-BE49-F238E27FC236}">
                      <a16:creationId xmlns:a16="http://schemas.microsoft.com/office/drawing/2014/main" id="{2EA85A45-91BF-B0AF-5D2D-20BCDECD2119}"/>
                    </a:ext>
                  </a:extLst>
                </p:cNvPr>
                <p:cNvSpPr/>
                <p:nvPr/>
              </p:nvSpPr>
              <p:spPr>
                <a:xfrm>
                  <a:off x="8454600" y="2961000"/>
                  <a:ext cx="10440" cy="34200"/>
                </a:xfrm>
                <a:custGeom>
                  <a:avLst/>
                  <a:gdLst/>
                  <a:ahLst/>
                  <a:cxnLst/>
                  <a:rect l="l" t="t" r="r" b="b"/>
                  <a:pathLst>
                    <a:path w="29" h="95" extrusionOk="0">
                      <a:moveTo>
                        <a:pt x="25" y="1"/>
                      </a:moveTo>
                      <a:cubicBezTo>
                        <a:pt x="14" y="29"/>
                        <a:pt x="-2" y="60"/>
                        <a:pt x="0" y="91"/>
                      </a:cubicBezTo>
                      <a:cubicBezTo>
                        <a:pt x="0" y="95"/>
                        <a:pt x="5" y="95"/>
                        <a:pt x="6" y="92"/>
                      </a:cubicBezTo>
                      <a:cubicBezTo>
                        <a:pt x="16" y="63"/>
                        <a:pt x="21" y="32"/>
                        <a:pt x="29" y="2"/>
                      </a:cubicBezTo>
                      <a:cubicBezTo>
                        <a:pt x="29" y="0"/>
                        <a:pt x="26" y="-1"/>
                        <a:pt x="2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 name="Google Shape;959;p37">
                  <a:extLst>
                    <a:ext uri="{FF2B5EF4-FFF2-40B4-BE49-F238E27FC236}">
                      <a16:creationId xmlns:a16="http://schemas.microsoft.com/office/drawing/2014/main" id="{54F9C163-2BE7-1FCE-FAE2-C4C0618111C8}"/>
                    </a:ext>
                  </a:extLst>
                </p:cNvPr>
                <p:cNvSpPr/>
                <p:nvPr/>
              </p:nvSpPr>
              <p:spPr>
                <a:xfrm>
                  <a:off x="8443080" y="2895120"/>
                  <a:ext cx="32040" cy="70920"/>
                </a:xfrm>
                <a:custGeom>
                  <a:avLst/>
                  <a:gdLst/>
                  <a:ahLst/>
                  <a:cxnLst/>
                  <a:rect l="l" t="t" r="r" b="b"/>
                  <a:pathLst>
                    <a:path w="89" h="197" extrusionOk="0">
                      <a:moveTo>
                        <a:pt x="83" y="1"/>
                      </a:moveTo>
                      <a:cubicBezTo>
                        <a:pt x="43" y="58"/>
                        <a:pt x="16" y="127"/>
                        <a:pt x="0" y="194"/>
                      </a:cubicBezTo>
                      <a:cubicBezTo>
                        <a:pt x="-1" y="196"/>
                        <a:pt x="2" y="197"/>
                        <a:pt x="3" y="195"/>
                      </a:cubicBezTo>
                      <a:cubicBezTo>
                        <a:pt x="27" y="130"/>
                        <a:pt x="70" y="70"/>
                        <a:pt x="89" y="4"/>
                      </a:cubicBezTo>
                      <a:cubicBezTo>
                        <a:pt x="90" y="0"/>
                        <a:pt x="85" y="-1"/>
                        <a:pt x="83" y="1"/>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 name="Google Shape;960;p37">
                  <a:extLst>
                    <a:ext uri="{FF2B5EF4-FFF2-40B4-BE49-F238E27FC236}">
                      <a16:creationId xmlns:a16="http://schemas.microsoft.com/office/drawing/2014/main" id="{BFCB9D02-45DD-1D29-599D-FE68CE3268F2}"/>
                    </a:ext>
                  </a:extLst>
                </p:cNvPr>
                <p:cNvSpPr/>
                <p:nvPr/>
              </p:nvSpPr>
              <p:spPr>
                <a:xfrm>
                  <a:off x="8458560" y="2869200"/>
                  <a:ext cx="24120" cy="35640"/>
                </a:xfrm>
                <a:custGeom>
                  <a:avLst/>
                  <a:gdLst/>
                  <a:ahLst/>
                  <a:cxnLst/>
                  <a:rect l="l" t="t" r="r" b="b"/>
                  <a:pathLst>
                    <a:path w="67" h="99" extrusionOk="0">
                      <a:moveTo>
                        <a:pt x="62" y="0"/>
                      </a:moveTo>
                      <a:cubicBezTo>
                        <a:pt x="39" y="31"/>
                        <a:pt x="21" y="64"/>
                        <a:pt x="0" y="95"/>
                      </a:cubicBezTo>
                      <a:cubicBezTo>
                        <a:pt x="-2" y="98"/>
                        <a:pt x="1" y="99"/>
                        <a:pt x="3" y="97"/>
                      </a:cubicBezTo>
                      <a:cubicBezTo>
                        <a:pt x="26" y="67"/>
                        <a:pt x="49" y="36"/>
                        <a:pt x="66" y="3"/>
                      </a:cubicBezTo>
                      <a:cubicBezTo>
                        <a:pt x="68" y="0"/>
                        <a:pt x="64" y="-2"/>
                        <a:pt x="6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961;p37">
                  <a:extLst>
                    <a:ext uri="{FF2B5EF4-FFF2-40B4-BE49-F238E27FC236}">
                      <a16:creationId xmlns:a16="http://schemas.microsoft.com/office/drawing/2014/main" id="{9534D686-7264-BDBB-924C-8E57EFCEFE38}"/>
                    </a:ext>
                  </a:extLst>
                </p:cNvPr>
                <p:cNvSpPr/>
                <p:nvPr/>
              </p:nvSpPr>
              <p:spPr>
                <a:xfrm>
                  <a:off x="8485560" y="2848320"/>
                  <a:ext cx="26640" cy="54000"/>
                </a:xfrm>
                <a:custGeom>
                  <a:avLst/>
                  <a:gdLst/>
                  <a:ahLst/>
                  <a:cxnLst/>
                  <a:rect l="l" t="t" r="r" b="b"/>
                  <a:pathLst>
                    <a:path w="74" h="150" extrusionOk="0">
                      <a:moveTo>
                        <a:pt x="67" y="3"/>
                      </a:moveTo>
                      <a:cubicBezTo>
                        <a:pt x="35" y="45"/>
                        <a:pt x="22" y="99"/>
                        <a:pt x="0" y="147"/>
                      </a:cubicBezTo>
                      <a:cubicBezTo>
                        <a:pt x="-1" y="149"/>
                        <a:pt x="2" y="151"/>
                        <a:pt x="2" y="149"/>
                      </a:cubicBezTo>
                      <a:cubicBezTo>
                        <a:pt x="26" y="101"/>
                        <a:pt x="64" y="58"/>
                        <a:pt x="74" y="6"/>
                      </a:cubicBezTo>
                      <a:cubicBezTo>
                        <a:pt x="75" y="1"/>
                        <a:pt x="70" y="-1"/>
                        <a:pt x="67" y="3"/>
                      </a:cubicBezTo>
                      <a:close/>
                    </a:path>
                  </a:pathLst>
                </a:custGeom>
                <a:solidFill>
                  <a:schemeClr val="dk1"/>
                </a:solidFill>
                <a:ln>
                  <a:noFill/>
                </a:ln>
              </p:spPr>
              <p:txBody>
                <a:bodyPr spcFirstLastPara="1" wrap="square" lIns="90000" tIns="9000" rIns="90000" bIns="9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962;p37">
                  <a:extLst>
                    <a:ext uri="{FF2B5EF4-FFF2-40B4-BE49-F238E27FC236}">
                      <a16:creationId xmlns:a16="http://schemas.microsoft.com/office/drawing/2014/main" id="{050EDF19-3CC7-48CD-8CF7-E2C2A008C773}"/>
                    </a:ext>
                  </a:extLst>
                </p:cNvPr>
                <p:cNvSpPr/>
                <p:nvPr/>
              </p:nvSpPr>
              <p:spPr>
                <a:xfrm>
                  <a:off x="8492040" y="2860560"/>
                  <a:ext cx="5040" cy="8640"/>
                </a:xfrm>
                <a:custGeom>
                  <a:avLst/>
                  <a:gdLst/>
                  <a:ahLst/>
                  <a:cxnLst/>
                  <a:rect l="l" t="t" r="r" b="b"/>
                  <a:pathLst>
                    <a:path w="14" h="24" extrusionOk="0">
                      <a:moveTo>
                        <a:pt x="3" y="22"/>
                      </a:moveTo>
                      <a:cubicBezTo>
                        <a:pt x="6" y="16"/>
                        <a:pt x="11" y="10"/>
                        <a:pt x="14" y="4"/>
                      </a:cubicBezTo>
                      <a:cubicBezTo>
                        <a:pt x="15" y="1"/>
                        <a:pt x="12" y="-1"/>
                        <a:pt x="11" y="1"/>
                      </a:cubicBezTo>
                      <a:cubicBezTo>
                        <a:pt x="6" y="8"/>
                        <a:pt x="3" y="15"/>
                        <a:pt x="0" y="21"/>
                      </a:cubicBezTo>
                      <a:cubicBezTo>
                        <a:pt x="0" y="23"/>
                        <a:pt x="2" y="24"/>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963;p37">
                  <a:extLst>
                    <a:ext uri="{FF2B5EF4-FFF2-40B4-BE49-F238E27FC236}">
                      <a16:creationId xmlns:a16="http://schemas.microsoft.com/office/drawing/2014/main" id="{9D99A0AA-00C0-F036-839C-8F57B4EA40A1}"/>
                    </a:ext>
                  </a:extLst>
                </p:cNvPr>
                <p:cNvSpPr/>
                <p:nvPr/>
              </p:nvSpPr>
              <p:spPr>
                <a:xfrm>
                  <a:off x="8497800" y="2815200"/>
                  <a:ext cx="2520" cy="7200"/>
                </a:xfrm>
                <a:custGeom>
                  <a:avLst/>
                  <a:gdLst/>
                  <a:ahLst/>
                  <a:cxnLst/>
                  <a:rect l="l" t="t" r="r" b="b"/>
                  <a:pathLst>
                    <a:path w="7" h="20" extrusionOk="0">
                      <a:moveTo>
                        <a:pt x="4" y="20"/>
                      </a:moveTo>
                      <a:cubicBezTo>
                        <a:pt x="7" y="14"/>
                        <a:pt x="7" y="8"/>
                        <a:pt x="7" y="1"/>
                      </a:cubicBezTo>
                      <a:cubicBezTo>
                        <a:pt x="7" y="0"/>
                        <a:pt x="5" y="0"/>
                        <a:pt x="5" y="1"/>
                      </a:cubicBezTo>
                      <a:cubicBezTo>
                        <a:pt x="4" y="7"/>
                        <a:pt x="2" y="13"/>
                        <a:pt x="0" y="18"/>
                      </a:cubicBezTo>
                      <a:cubicBezTo>
                        <a:pt x="-1" y="20"/>
                        <a:pt x="2" y="22"/>
                        <a:pt x="3" y="20"/>
                      </a:cubicBezTo>
                      <a:lnTo>
                        <a:pt x="4" y="2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964;p37">
                  <a:extLst>
                    <a:ext uri="{FF2B5EF4-FFF2-40B4-BE49-F238E27FC236}">
                      <a16:creationId xmlns:a16="http://schemas.microsoft.com/office/drawing/2014/main" id="{E0DF9B0B-EA93-F5D9-5C6A-8BC3A14D3392}"/>
                    </a:ext>
                  </a:extLst>
                </p:cNvPr>
                <p:cNvSpPr/>
                <p:nvPr/>
              </p:nvSpPr>
              <p:spPr>
                <a:xfrm>
                  <a:off x="8462880" y="2946960"/>
                  <a:ext cx="3240" cy="7920"/>
                </a:xfrm>
                <a:custGeom>
                  <a:avLst/>
                  <a:gdLst/>
                  <a:ahLst/>
                  <a:cxnLst/>
                  <a:rect l="l" t="t" r="r" b="b"/>
                  <a:pathLst>
                    <a:path w="9" h="22" extrusionOk="0">
                      <a:moveTo>
                        <a:pt x="4" y="1"/>
                      </a:moveTo>
                      <a:cubicBezTo>
                        <a:pt x="7" y="8"/>
                        <a:pt x="3" y="13"/>
                        <a:pt x="0" y="19"/>
                      </a:cubicBezTo>
                      <a:cubicBezTo>
                        <a:pt x="-1" y="20"/>
                        <a:pt x="1" y="22"/>
                        <a:pt x="3" y="21"/>
                      </a:cubicBezTo>
                      <a:cubicBezTo>
                        <a:pt x="8" y="15"/>
                        <a:pt x="12" y="7"/>
                        <a:pt x="7" y="0"/>
                      </a:cubicBezTo>
                      <a:cubicBezTo>
                        <a:pt x="5" y="-2"/>
                        <a:pt x="3" y="0"/>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965;p37">
                  <a:extLst>
                    <a:ext uri="{FF2B5EF4-FFF2-40B4-BE49-F238E27FC236}">
                      <a16:creationId xmlns:a16="http://schemas.microsoft.com/office/drawing/2014/main" id="{651F4F7D-40F0-9F75-ACE8-F08DD01320DD}"/>
                    </a:ext>
                  </a:extLst>
                </p:cNvPr>
                <p:cNvSpPr/>
                <p:nvPr/>
              </p:nvSpPr>
              <p:spPr>
                <a:xfrm>
                  <a:off x="8503200" y="2813760"/>
                  <a:ext cx="46080" cy="71280"/>
                </a:xfrm>
                <a:custGeom>
                  <a:avLst/>
                  <a:gdLst/>
                  <a:ahLst/>
                  <a:cxnLst/>
                  <a:rect l="l" t="t" r="r" b="b"/>
                  <a:pathLst>
                    <a:path w="128" h="198" extrusionOk="0">
                      <a:moveTo>
                        <a:pt x="124" y="1"/>
                      </a:moveTo>
                      <a:cubicBezTo>
                        <a:pt x="97" y="33"/>
                        <a:pt x="76" y="69"/>
                        <a:pt x="50" y="102"/>
                      </a:cubicBezTo>
                      <a:cubicBezTo>
                        <a:pt x="28" y="130"/>
                        <a:pt x="17" y="164"/>
                        <a:pt x="0" y="195"/>
                      </a:cubicBezTo>
                      <a:cubicBezTo>
                        <a:pt x="-1" y="197"/>
                        <a:pt x="1" y="199"/>
                        <a:pt x="3" y="197"/>
                      </a:cubicBezTo>
                      <a:cubicBezTo>
                        <a:pt x="51" y="137"/>
                        <a:pt x="91" y="72"/>
                        <a:pt x="128" y="4"/>
                      </a:cubicBezTo>
                      <a:cubicBezTo>
                        <a:pt x="129" y="2"/>
                        <a:pt x="126" y="0"/>
                        <a:pt x="124" y="1"/>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966;p37">
                  <a:extLst>
                    <a:ext uri="{FF2B5EF4-FFF2-40B4-BE49-F238E27FC236}">
                      <a16:creationId xmlns:a16="http://schemas.microsoft.com/office/drawing/2014/main" id="{D1DCC6B9-4064-F659-FF2E-E1968D81FB55}"/>
                    </a:ext>
                  </a:extLst>
                </p:cNvPr>
                <p:cNvSpPr/>
                <p:nvPr/>
              </p:nvSpPr>
              <p:spPr>
                <a:xfrm>
                  <a:off x="8541720" y="2789640"/>
                  <a:ext cx="41400" cy="63720"/>
                </a:xfrm>
                <a:custGeom>
                  <a:avLst/>
                  <a:gdLst/>
                  <a:ahLst/>
                  <a:cxnLst/>
                  <a:rect l="l" t="t" r="r" b="b"/>
                  <a:pathLst>
                    <a:path w="115" h="177" extrusionOk="0">
                      <a:moveTo>
                        <a:pt x="113" y="1"/>
                      </a:moveTo>
                      <a:cubicBezTo>
                        <a:pt x="74" y="58"/>
                        <a:pt x="33" y="114"/>
                        <a:pt x="0" y="174"/>
                      </a:cubicBezTo>
                      <a:cubicBezTo>
                        <a:pt x="-1" y="177"/>
                        <a:pt x="2" y="178"/>
                        <a:pt x="3" y="176"/>
                      </a:cubicBezTo>
                      <a:cubicBezTo>
                        <a:pt x="43" y="120"/>
                        <a:pt x="90" y="67"/>
                        <a:pt x="115" y="2"/>
                      </a:cubicBezTo>
                      <a:cubicBezTo>
                        <a:pt x="116" y="0"/>
                        <a:pt x="113" y="0"/>
                        <a:pt x="113" y="1"/>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967;p37">
                  <a:extLst>
                    <a:ext uri="{FF2B5EF4-FFF2-40B4-BE49-F238E27FC236}">
                      <a16:creationId xmlns:a16="http://schemas.microsoft.com/office/drawing/2014/main" id="{D72D10AD-E5ED-97DE-B1E3-68B9565A2842}"/>
                    </a:ext>
                  </a:extLst>
                </p:cNvPr>
                <p:cNvSpPr/>
                <p:nvPr/>
              </p:nvSpPr>
              <p:spPr>
                <a:xfrm>
                  <a:off x="8589960" y="2775600"/>
                  <a:ext cx="2880" cy="5040"/>
                </a:xfrm>
                <a:custGeom>
                  <a:avLst/>
                  <a:gdLst/>
                  <a:ahLst/>
                  <a:cxnLst/>
                  <a:rect l="l" t="t" r="r" b="b"/>
                  <a:pathLst>
                    <a:path w="8" h="14" extrusionOk="0">
                      <a:moveTo>
                        <a:pt x="5" y="1"/>
                      </a:moveTo>
                      <a:cubicBezTo>
                        <a:pt x="4" y="6"/>
                        <a:pt x="2" y="10"/>
                        <a:pt x="0" y="13"/>
                      </a:cubicBezTo>
                      <a:cubicBezTo>
                        <a:pt x="-1" y="14"/>
                        <a:pt x="1" y="15"/>
                        <a:pt x="2" y="14"/>
                      </a:cubicBezTo>
                      <a:cubicBezTo>
                        <a:pt x="5" y="11"/>
                        <a:pt x="6" y="7"/>
                        <a:pt x="8" y="2"/>
                      </a:cubicBezTo>
                      <a:cubicBezTo>
                        <a:pt x="8" y="0"/>
                        <a:pt x="6" y="0"/>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968;p37">
                  <a:extLst>
                    <a:ext uri="{FF2B5EF4-FFF2-40B4-BE49-F238E27FC236}">
                      <a16:creationId xmlns:a16="http://schemas.microsoft.com/office/drawing/2014/main" id="{AEC0E04F-38E7-8286-ADF8-D76A20017BAA}"/>
                    </a:ext>
                  </a:extLst>
                </p:cNvPr>
                <p:cNvSpPr/>
                <p:nvPr/>
              </p:nvSpPr>
              <p:spPr>
                <a:xfrm>
                  <a:off x="8646480" y="2750400"/>
                  <a:ext cx="44280" cy="20520"/>
                </a:xfrm>
                <a:custGeom>
                  <a:avLst/>
                  <a:gdLst/>
                  <a:ahLst/>
                  <a:cxnLst/>
                  <a:rect l="l" t="t" r="r" b="b"/>
                  <a:pathLst>
                    <a:path w="123" h="57" extrusionOk="0">
                      <a:moveTo>
                        <a:pt x="119" y="1"/>
                      </a:moveTo>
                      <a:cubicBezTo>
                        <a:pt x="73" y="-1"/>
                        <a:pt x="32" y="25"/>
                        <a:pt x="0" y="55"/>
                      </a:cubicBezTo>
                      <a:cubicBezTo>
                        <a:pt x="-1" y="56"/>
                        <a:pt x="0" y="58"/>
                        <a:pt x="1" y="57"/>
                      </a:cubicBezTo>
                      <a:cubicBezTo>
                        <a:pt x="37" y="28"/>
                        <a:pt x="79" y="23"/>
                        <a:pt x="120" y="9"/>
                      </a:cubicBezTo>
                      <a:cubicBezTo>
                        <a:pt x="124" y="7"/>
                        <a:pt x="124" y="2"/>
                        <a:pt x="11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969;p37">
                  <a:extLst>
                    <a:ext uri="{FF2B5EF4-FFF2-40B4-BE49-F238E27FC236}">
                      <a16:creationId xmlns:a16="http://schemas.microsoft.com/office/drawing/2014/main" id="{F3FF274B-8C12-5AB3-1798-EA76447593F1}"/>
                    </a:ext>
                  </a:extLst>
                </p:cNvPr>
                <p:cNvSpPr/>
                <p:nvPr/>
              </p:nvSpPr>
              <p:spPr>
                <a:xfrm>
                  <a:off x="8656200" y="2739960"/>
                  <a:ext cx="57240" cy="7920"/>
                </a:xfrm>
                <a:custGeom>
                  <a:avLst/>
                  <a:gdLst/>
                  <a:ahLst/>
                  <a:cxnLst/>
                  <a:rect l="l" t="t" r="r" b="b"/>
                  <a:pathLst>
                    <a:path w="159" h="22" extrusionOk="0">
                      <a:moveTo>
                        <a:pt x="157" y="16"/>
                      </a:moveTo>
                      <a:cubicBezTo>
                        <a:pt x="105" y="1"/>
                        <a:pt x="53" y="-9"/>
                        <a:pt x="2" y="14"/>
                      </a:cubicBezTo>
                      <a:cubicBezTo>
                        <a:pt x="-3" y="17"/>
                        <a:pt x="1" y="23"/>
                        <a:pt x="5" y="22"/>
                      </a:cubicBezTo>
                      <a:cubicBezTo>
                        <a:pt x="57" y="13"/>
                        <a:pt x="105" y="17"/>
                        <a:pt x="157" y="21"/>
                      </a:cubicBezTo>
                      <a:cubicBezTo>
                        <a:pt x="159" y="21"/>
                        <a:pt x="160" y="16"/>
                        <a:pt x="157" y="1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970;p37">
                  <a:extLst>
                    <a:ext uri="{FF2B5EF4-FFF2-40B4-BE49-F238E27FC236}">
                      <a16:creationId xmlns:a16="http://schemas.microsoft.com/office/drawing/2014/main" id="{2D95BA5E-F2AC-DE5E-FE39-5416D168AA7A}"/>
                    </a:ext>
                  </a:extLst>
                </p:cNvPr>
                <p:cNvSpPr/>
                <p:nvPr/>
              </p:nvSpPr>
              <p:spPr>
                <a:xfrm>
                  <a:off x="8586720" y="3099600"/>
                  <a:ext cx="1440" cy="1080"/>
                </a:xfrm>
                <a:custGeom>
                  <a:avLst/>
                  <a:gdLst/>
                  <a:ahLst/>
                  <a:cxnLst/>
                  <a:rect l="l" t="t" r="r" b="b"/>
                  <a:pathLst>
                    <a:path w="4" h="3" extrusionOk="0">
                      <a:moveTo>
                        <a:pt x="2" y="0"/>
                      </a:moveTo>
                      <a:cubicBezTo>
                        <a:pt x="2" y="0"/>
                        <a:pt x="0" y="0"/>
                        <a:pt x="0" y="1"/>
                      </a:cubicBezTo>
                      <a:cubicBezTo>
                        <a:pt x="-1" y="2"/>
                        <a:pt x="1" y="3"/>
                        <a:pt x="2" y="2"/>
                      </a:cubicBezTo>
                      <a:cubicBezTo>
                        <a:pt x="2" y="2"/>
                        <a:pt x="2" y="1"/>
                        <a:pt x="3" y="1"/>
                      </a:cubicBezTo>
                      <a:cubicBezTo>
                        <a:pt x="4" y="0"/>
                        <a:pt x="3" y="-1"/>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971;p37">
                  <a:extLst>
                    <a:ext uri="{FF2B5EF4-FFF2-40B4-BE49-F238E27FC236}">
                      <a16:creationId xmlns:a16="http://schemas.microsoft.com/office/drawing/2014/main" id="{51153A75-A268-E787-4688-DB7AFC50908E}"/>
                    </a:ext>
                  </a:extLst>
                </p:cNvPr>
                <p:cNvSpPr/>
                <p:nvPr/>
              </p:nvSpPr>
              <p:spPr>
                <a:xfrm>
                  <a:off x="8619480" y="3043800"/>
                  <a:ext cx="29880" cy="42120"/>
                </a:xfrm>
                <a:custGeom>
                  <a:avLst/>
                  <a:gdLst/>
                  <a:ahLst/>
                  <a:cxnLst/>
                  <a:rect l="l" t="t" r="r" b="b"/>
                  <a:pathLst>
                    <a:path w="83" h="117" extrusionOk="0">
                      <a:moveTo>
                        <a:pt x="73" y="3"/>
                      </a:moveTo>
                      <a:cubicBezTo>
                        <a:pt x="55" y="46"/>
                        <a:pt x="33" y="80"/>
                        <a:pt x="1" y="112"/>
                      </a:cubicBezTo>
                      <a:cubicBezTo>
                        <a:pt x="-1" y="114"/>
                        <a:pt x="1" y="117"/>
                        <a:pt x="3" y="116"/>
                      </a:cubicBezTo>
                      <a:cubicBezTo>
                        <a:pt x="37" y="90"/>
                        <a:pt x="85" y="52"/>
                        <a:pt x="83" y="4"/>
                      </a:cubicBezTo>
                      <a:cubicBezTo>
                        <a:pt x="83" y="-2"/>
                        <a:pt x="75" y="-2"/>
                        <a:pt x="73"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972;p37">
                  <a:extLst>
                    <a:ext uri="{FF2B5EF4-FFF2-40B4-BE49-F238E27FC236}">
                      <a16:creationId xmlns:a16="http://schemas.microsoft.com/office/drawing/2014/main" id="{7D6D84AF-D94B-62A6-27C9-E4B2777ADD99}"/>
                    </a:ext>
                  </a:extLst>
                </p:cNvPr>
                <p:cNvSpPr/>
                <p:nvPr/>
              </p:nvSpPr>
              <p:spPr>
                <a:xfrm>
                  <a:off x="8639280" y="3027600"/>
                  <a:ext cx="10440" cy="19800"/>
                </a:xfrm>
                <a:custGeom>
                  <a:avLst/>
                  <a:gdLst/>
                  <a:ahLst/>
                  <a:cxnLst/>
                  <a:rect l="l" t="t" r="r" b="b"/>
                  <a:pathLst>
                    <a:path w="29" h="55" extrusionOk="0">
                      <a:moveTo>
                        <a:pt x="26" y="1"/>
                      </a:moveTo>
                      <a:cubicBezTo>
                        <a:pt x="20" y="19"/>
                        <a:pt x="9" y="34"/>
                        <a:pt x="0" y="51"/>
                      </a:cubicBezTo>
                      <a:cubicBezTo>
                        <a:pt x="-2" y="54"/>
                        <a:pt x="2" y="56"/>
                        <a:pt x="4" y="53"/>
                      </a:cubicBezTo>
                      <a:cubicBezTo>
                        <a:pt x="15" y="37"/>
                        <a:pt x="25" y="22"/>
                        <a:pt x="29" y="2"/>
                      </a:cubicBezTo>
                      <a:cubicBezTo>
                        <a:pt x="29" y="0"/>
                        <a:pt x="26"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973;p37">
                  <a:extLst>
                    <a:ext uri="{FF2B5EF4-FFF2-40B4-BE49-F238E27FC236}">
                      <a16:creationId xmlns:a16="http://schemas.microsoft.com/office/drawing/2014/main" id="{514BF5D1-668A-24E0-D8E4-ED496BC15637}"/>
                    </a:ext>
                  </a:extLst>
                </p:cNvPr>
                <p:cNvSpPr/>
                <p:nvPr/>
              </p:nvSpPr>
              <p:spPr>
                <a:xfrm>
                  <a:off x="8575560" y="3212280"/>
                  <a:ext cx="5760" cy="30600"/>
                </a:xfrm>
                <a:custGeom>
                  <a:avLst/>
                  <a:gdLst/>
                  <a:ahLst/>
                  <a:cxnLst/>
                  <a:rect l="l" t="t" r="r" b="b"/>
                  <a:pathLst>
                    <a:path w="16" h="85" extrusionOk="0">
                      <a:moveTo>
                        <a:pt x="16" y="81"/>
                      </a:moveTo>
                      <a:cubicBezTo>
                        <a:pt x="7" y="54"/>
                        <a:pt x="8" y="28"/>
                        <a:pt x="7" y="0"/>
                      </a:cubicBezTo>
                      <a:cubicBezTo>
                        <a:pt x="7" y="-1"/>
                        <a:pt x="5" y="-1"/>
                        <a:pt x="5" y="0"/>
                      </a:cubicBezTo>
                      <a:cubicBezTo>
                        <a:pt x="4" y="27"/>
                        <a:pt x="-8" y="60"/>
                        <a:pt x="11" y="84"/>
                      </a:cubicBezTo>
                      <a:cubicBezTo>
                        <a:pt x="13" y="86"/>
                        <a:pt x="17" y="84"/>
                        <a:pt x="1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974;p37">
                  <a:extLst>
                    <a:ext uri="{FF2B5EF4-FFF2-40B4-BE49-F238E27FC236}">
                      <a16:creationId xmlns:a16="http://schemas.microsoft.com/office/drawing/2014/main" id="{50C7D4CA-7849-EC24-6F53-FDC022A1C65C}"/>
                    </a:ext>
                  </a:extLst>
                </p:cNvPr>
                <p:cNvSpPr/>
                <p:nvPr/>
              </p:nvSpPr>
              <p:spPr>
                <a:xfrm>
                  <a:off x="8571600" y="3210840"/>
                  <a:ext cx="2520" cy="16560"/>
                </a:xfrm>
                <a:custGeom>
                  <a:avLst/>
                  <a:gdLst/>
                  <a:ahLst/>
                  <a:cxnLst/>
                  <a:rect l="l" t="t" r="r" b="b"/>
                  <a:pathLst>
                    <a:path w="7" h="46" extrusionOk="0">
                      <a:moveTo>
                        <a:pt x="2" y="1"/>
                      </a:moveTo>
                      <a:cubicBezTo>
                        <a:pt x="4" y="15"/>
                        <a:pt x="-1" y="29"/>
                        <a:pt x="0" y="43"/>
                      </a:cubicBezTo>
                      <a:cubicBezTo>
                        <a:pt x="0" y="46"/>
                        <a:pt x="5" y="46"/>
                        <a:pt x="5" y="43"/>
                      </a:cubicBezTo>
                      <a:cubicBezTo>
                        <a:pt x="6" y="29"/>
                        <a:pt x="9" y="15"/>
                        <a:pt x="5" y="1"/>
                      </a:cubicBezTo>
                      <a:cubicBezTo>
                        <a:pt x="5" y="-1"/>
                        <a:pt x="2" y="0"/>
                        <a:pt x="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 name="Google Shape;975;p37">
                  <a:extLst>
                    <a:ext uri="{FF2B5EF4-FFF2-40B4-BE49-F238E27FC236}">
                      <a16:creationId xmlns:a16="http://schemas.microsoft.com/office/drawing/2014/main" id="{E9BE64B4-AECB-B779-C43F-C0FF75AF3F7F}"/>
                    </a:ext>
                  </a:extLst>
                </p:cNvPr>
                <p:cNvSpPr/>
                <p:nvPr/>
              </p:nvSpPr>
              <p:spPr>
                <a:xfrm>
                  <a:off x="8544240" y="3160800"/>
                  <a:ext cx="5760" cy="11880"/>
                </a:xfrm>
                <a:custGeom>
                  <a:avLst/>
                  <a:gdLst/>
                  <a:ahLst/>
                  <a:cxnLst/>
                  <a:rect l="l" t="t" r="r" b="b"/>
                  <a:pathLst>
                    <a:path w="16" h="33" extrusionOk="0">
                      <a:moveTo>
                        <a:pt x="13" y="1"/>
                      </a:moveTo>
                      <a:cubicBezTo>
                        <a:pt x="10" y="11"/>
                        <a:pt x="4" y="20"/>
                        <a:pt x="0" y="30"/>
                      </a:cubicBezTo>
                      <a:cubicBezTo>
                        <a:pt x="-1" y="32"/>
                        <a:pt x="3" y="34"/>
                        <a:pt x="4" y="32"/>
                      </a:cubicBezTo>
                      <a:cubicBezTo>
                        <a:pt x="9" y="22"/>
                        <a:pt x="14" y="13"/>
                        <a:pt x="16" y="2"/>
                      </a:cubicBezTo>
                      <a:cubicBezTo>
                        <a:pt x="17" y="0"/>
                        <a:pt x="13" y="-1"/>
                        <a:pt x="1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976;p37">
                  <a:extLst>
                    <a:ext uri="{FF2B5EF4-FFF2-40B4-BE49-F238E27FC236}">
                      <a16:creationId xmlns:a16="http://schemas.microsoft.com/office/drawing/2014/main" id="{D6AB2E51-1389-794D-F628-225CA5065DFD}"/>
                    </a:ext>
                  </a:extLst>
                </p:cNvPr>
                <p:cNvSpPr/>
                <p:nvPr/>
              </p:nvSpPr>
              <p:spPr>
                <a:xfrm>
                  <a:off x="8511840" y="3128400"/>
                  <a:ext cx="14400" cy="25200"/>
                </a:xfrm>
                <a:custGeom>
                  <a:avLst/>
                  <a:gdLst/>
                  <a:ahLst/>
                  <a:cxnLst/>
                  <a:rect l="l" t="t" r="r" b="b"/>
                  <a:pathLst>
                    <a:path w="40" h="70" extrusionOk="0">
                      <a:moveTo>
                        <a:pt x="38" y="0"/>
                      </a:moveTo>
                      <a:cubicBezTo>
                        <a:pt x="22" y="20"/>
                        <a:pt x="3" y="39"/>
                        <a:pt x="0" y="66"/>
                      </a:cubicBezTo>
                      <a:cubicBezTo>
                        <a:pt x="-1" y="70"/>
                        <a:pt x="5" y="70"/>
                        <a:pt x="6" y="67"/>
                      </a:cubicBezTo>
                      <a:cubicBezTo>
                        <a:pt x="14" y="43"/>
                        <a:pt x="28" y="23"/>
                        <a:pt x="40" y="1"/>
                      </a:cubicBezTo>
                      <a:cubicBezTo>
                        <a:pt x="40" y="0"/>
                        <a:pt x="39" y="-1"/>
                        <a:pt x="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977;p37">
                  <a:extLst>
                    <a:ext uri="{FF2B5EF4-FFF2-40B4-BE49-F238E27FC236}">
                      <a16:creationId xmlns:a16="http://schemas.microsoft.com/office/drawing/2014/main" id="{01B1D25D-097C-CA87-EBC6-6EEDFC73C44E}"/>
                    </a:ext>
                  </a:extLst>
                </p:cNvPr>
                <p:cNvSpPr/>
                <p:nvPr/>
              </p:nvSpPr>
              <p:spPr>
                <a:xfrm>
                  <a:off x="8505360" y="3164760"/>
                  <a:ext cx="1800" cy="9000"/>
                </a:xfrm>
                <a:custGeom>
                  <a:avLst/>
                  <a:gdLst/>
                  <a:ahLst/>
                  <a:cxnLst/>
                  <a:rect l="l" t="t" r="r" b="b"/>
                  <a:pathLst>
                    <a:path w="5" h="25" extrusionOk="0">
                      <a:moveTo>
                        <a:pt x="0" y="2"/>
                      </a:moveTo>
                      <a:cubicBezTo>
                        <a:pt x="-1" y="10"/>
                        <a:pt x="0" y="16"/>
                        <a:pt x="2" y="23"/>
                      </a:cubicBezTo>
                      <a:cubicBezTo>
                        <a:pt x="2" y="25"/>
                        <a:pt x="5" y="25"/>
                        <a:pt x="5" y="23"/>
                      </a:cubicBezTo>
                      <a:cubicBezTo>
                        <a:pt x="5" y="16"/>
                        <a:pt x="5" y="9"/>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978;p37">
                  <a:extLst>
                    <a:ext uri="{FF2B5EF4-FFF2-40B4-BE49-F238E27FC236}">
                      <a16:creationId xmlns:a16="http://schemas.microsoft.com/office/drawing/2014/main" id="{3C6A978B-A39D-3B9D-256F-F60A026E6356}"/>
                    </a:ext>
                  </a:extLst>
                </p:cNvPr>
                <p:cNvSpPr/>
                <p:nvPr/>
              </p:nvSpPr>
              <p:spPr>
                <a:xfrm>
                  <a:off x="8492040" y="3046680"/>
                  <a:ext cx="63360" cy="70200"/>
                </a:xfrm>
                <a:custGeom>
                  <a:avLst/>
                  <a:gdLst/>
                  <a:ahLst/>
                  <a:cxnLst/>
                  <a:rect l="l" t="t" r="r" b="b"/>
                  <a:pathLst>
                    <a:path w="176" h="195" extrusionOk="0">
                      <a:moveTo>
                        <a:pt x="171" y="0"/>
                      </a:moveTo>
                      <a:cubicBezTo>
                        <a:pt x="114" y="66"/>
                        <a:pt x="33" y="108"/>
                        <a:pt x="0" y="192"/>
                      </a:cubicBezTo>
                      <a:cubicBezTo>
                        <a:pt x="-1" y="194"/>
                        <a:pt x="2" y="195"/>
                        <a:pt x="3" y="194"/>
                      </a:cubicBezTo>
                      <a:cubicBezTo>
                        <a:pt x="48" y="119"/>
                        <a:pt x="131" y="78"/>
                        <a:pt x="175" y="3"/>
                      </a:cubicBezTo>
                      <a:cubicBezTo>
                        <a:pt x="177" y="0"/>
                        <a:pt x="173" y="-2"/>
                        <a:pt x="171"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 name="Google Shape;979;p37">
                  <a:extLst>
                    <a:ext uri="{FF2B5EF4-FFF2-40B4-BE49-F238E27FC236}">
                      <a16:creationId xmlns:a16="http://schemas.microsoft.com/office/drawing/2014/main" id="{52662A35-D67E-C6B1-5B7A-FB8A8C86910A}"/>
                    </a:ext>
                  </a:extLst>
                </p:cNvPr>
                <p:cNvSpPr/>
                <p:nvPr/>
              </p:nvSpPr>
              <p:spPr>
                <a:xfrm>
                  <a:off x="8551800" y="3034800"/>
                  <a:ext cx="13320" cy="29160"/>
                </a:xfrm>
                <a:custGeom>
                  <a:avLst/>
                  <a:gdLst/>
                  <a:ahLst/>
                  <a:cxnLst/>
                  <a:rect l="l" t="t" r="r" b="b"/>
                  <a:pathLst>
                    <a:path w="37" h="81" extrusionOk="0">
                      <a:moveTo>
                        <a:pt x="33" y="1"/>
                      </a:moveTo>
                      <a:cubicBezTo>
                        <a:pt x="28" y="28"/>
                        <a:pt x="13" y="51"/>
                        <a:pt x="0" y="76"/>
                      </a:cubicBezTo>
                      <a:cubicBezTo>
                        <a:pt x="-1" y="79"/>
                        <a:pt x="2" y="82"/>
                        <a:pt x="5" y="80"/>
                      </a:cubicBezTo>
                      <a:cubicBezTo>
                        <a:pt x="25" y="58"/>
                        <a:pt x="36" y="31"/>
                        <a:pt x="37" y="1"/>
                      </a:cubicBezTo>
                      <a:cubicBezTo>
                        <a:pt x="37" y="-1"/>
                        <a:pt x="33" y="-1"/>
                        <a:pt x="3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980;p37">
                  <a:extLst>
                    <a:ext uri="{FF2B5EF4-FFF2-40B4-BE49-F238E27FC236}">
                      <a16:creationId xmlns:a16="http://schemas.microsoft.com/office/drawing/2014/main" id="{8AC3DE76-DCE3-8FF2-768E-CC80F25A531D}"/>
                    </a:ext>
                  </a:extLst>
                </p:cNvPr>
                <p:cNvSpPr/>
                <p:nvPr/>
              </p:nvSpPr>
              <p:spPr>
                <a:xfrm>
                  <a:off x="8550360" y="3058560"/>
                  <a:ext cx="11880" cy="17640"/>
                </a:xfrm>
                <a:custGeom>
                  <a:avLst/>
                  <a:gdLst/>
                  <a:ahLst/>
                  <a:cxnLst/>
                  <a:rect l="l" t="t" r="r" b="b"/>
                  <a:pathLst>
                    <a:path w="33" h="49" extrusionOk="0">
                      <a:moveTo>
                        <a:pt x="29" y="1"/>
                      </a:moveTo>
                      <a:cubicBezTo>
                        <a:pt x="25" y="19"/>
                        <a:pt x="10" y="31"/>
                        <a:pt x="0" y="45"/>
                      </a:cubicBezTo>
                      <a:cubicBezTo>
                        <a:pt x="-1" y="47"/>
                        <a:pt x="3" y="50"/>
                        <a:pt x="5" y="48"/>
                      </a:cubicBezTo>
                      <a:cubicBezTo>
                        <a:pt x="17" y="35"/>
                        <a:pt x="32" y="21"/>
                        <a:pt x="33" y="2"/>
                      </a:cubicBezTo>
                      <a:cubicBezTo>
                        <a:pt x="33" y="-1"/>
                        <a:pt x="29" y="-1"/>
                        <a:pt x="29" y="2"/>
                      </a:cubicBezTo>
                      <a:lnTo>
                        <a:pt x="29"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981;p37">
                  <a:extLst>
                    <a:ext uri="{FF2B5EF4-FFF2-40B4-BE49-F238E27FC236}">
                      <a16:creationId xmlns:a16="http://schemas.microsoft.com/office/drawing/2014/main" id="{897CAE57-BB9E-3FD4-4C1C-9C30780D9294}"/>
                    </a:ext>
                  </a:extLst>
                </p:cNvPr>
                <p:cNvSpPr/>
                <p:nvPr/>
              </p:nvSpPr>
              <p:spPr>
                <a:xfrm>
                  <a:off x="8564760" y="3024720"/>
                  <a:ext cx="49680" cy="95040"/>
                </a:xfrm>
                <a:custGeom>
                  <a:avLst/>
                  <a:gdLst/>
                  <a:ahLst/>
                  <a:cxnLst/>
                  <a:rect l="l" t="t" r="r" b="b"/>
                  <a:pathLst>
                    <a:path w="138" h="264" extrusionOk="0">
                      <a:moveTo>
                        <a:pt x="130" y="3"/>
                      </a:moveTo>
                      <a:cubicBezTo>
                        <a:pt x="116" y="49"/>
                        <a:pt x="86" y="85"/>
                        <a:pt x="60" y="125"/>
                      </a:cubicBezTo>
                      <a:cubicBezTo>
                        <a:pt x="34" y="166"/>
                        <a:pt x="12" y="214"/>
                        <a:pt x="0" y="261"/>
                      </a:cubicBezTo>
                      <a:cubicBezTo>
                        <a:pt x="0" y="263"/>
                        <a:pt x="2" y="264"/>
                        <a:pt x="3" y="262"/>
                      </a:cubicBezTo>
                      <a:cubicBezTo>
                        <a:pt x="21" y="209"/>
                        <a:pt x="52" y="159"/>
                        <a:pt x="84" y="114"/>
                      </a:cubicBezTo>
                      <a:cubicBezTo>
                        <a:pt x="108" y="80"/>
                        <a:pt x="134" y="47"/>
                        <a:pt x="138" y="4"/>
                      </a:cubicBezTo>
                      <a:cubicBezTo>
                        <a:pt x="138" y="-1"/>
                        <a:pt x="131" y="-2"/>
                        <a:pt x="130"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982;p37">
                  <a:extLst>
                    <a:ext uri="{FF2B5EF4-FFF2-40B4-BE49-F238E27FC236}">
                      <a16:creationId xmlns:a16="http://schemas.microsoft.com/office/drawing/2014/main" id="{75EA7900-24B4-A6A5-E08C-43449FAC248A}"/>
                    </a:ext>
                  </a:extLst>
                </p:cNvPr>
                <p:cNvSpPr/>
                <p:nvPr/>
              </p:nvSpPr>
              <p:spPr>
                <a:xfrm>
                  <a:off x="8617320" y="3011760"/>
                  <a:ext cx="5040" cy="27720"/>
                </a:xfrm>
                <a:custGeom>
                  <a:avLst/>
                  <a:gdLst/>
                  <a:ahLst/>
                  <a:cxnLst/>
                  <a:rect l="l" t="t" r="r" b="b"/>
                  <a:pathLst>
                    <a:path w="14" h="77" extrusionOk="0">
                      <a:moveTo>
                        <a:pt x="9" y="2"/>
                      </a:moveTo>
                      <a:cubicBezTo>
                        <a:pt x="8" y="-2"/>
                        <a:pt x="3" y="0"/>
                        <a:pt x="4" y="3"/>
                      </a:cubicBezTo>
                      <a:cubicBezTo>
                        <a:pt x="9" y="26"/>
                        <a:pt x="9" y="50"/>
                        <a:pt x="0" y="72"/>
                      </a:cubicBezTo>
                      <a:cubicBezTo>
                        <a:pt x="-2" y="75"/>
                        <a:pt x="3" y="78"/>
                        <a:pt x="5" y="75"/>
                      </a:cubicBezTo>
                      <a:cubicBezTo>
                        <a:pt x="16" y="52"/>
                        <a:pt x="15" y="26"/>
                        <a:pt x="9"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 name="Google Shape;983;p37">
                  <a:extLst>
                    <a:ext uri="{FF2B5EF4-FFF2-40B4-BE49-F238E27FC236}">
                      <a16:creationId xmlns:a16="http://schemas.microsoft.com/office/drawing/2014/main" id="{5690B69C-5C64-53E3-0305-21BA6BFDC14A}"/>
                    </a:ext>
                  </a:extLst>
                </p:cNvPr>
                <p:cNvSpPr/>
                <p:nvPr/>
              </p:nvSpPr>
              <p:spPr>
                <a:xfrm>
                  <a:off x="8533440" y="2937960"/>
                  <a:ext cx="67680" cy="45000"/>
                </a:xfrm>
                <a:custGeom>
                  <a:avLst/>
                  <a:gdLst/>
                  <a:ahLst/>
                  <a:cxnLst/>
                  <a:rect l="l" t="t" r="r" b="b"/>
                  <a:pathLst>
                    <a:path w="188" h="125" extrusionOk="0">
                      <a:moveTo>
                        <a:pt x="2" y="125"/>
                      </a:moveTo>
                      <a:cubicBezTo>
                        <a:pt x="82" y="115"/>
                        <a:pt x="115" y="35"/>
                        <a:pt x="185" y="6"/>
                      </a:cubicBezTo>
                      <a:cubicBezTo>
                        <a:pt x="189" y="4"/>
                        <a:pt x="188" y="0"/>
                        <a:pt x="184" y="0"/>
                      </a:cubicBezTo>
                      <a:cubicBezTo>
                        <a:pt x="106" y="11"/>
                        <a:pt x="76" y="103"/>
                        <a:pt x="1" y="121"/>
                      </a:cubicBezTo>
                      <a:cubicBezTo>
                        <a:pt x="-1" y="122"/>
                        <a:pt x="0" y="125"/>
                        <a:pt x="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984;p37">
                  <a:extLst>
                    <a:ext uri="{FF2B5EF4-FFF2-40B4-BE49-F238E27FC236}">
                      <a16:creationId xmlns:a16="http://schemas.microsoft.com/office/drawing/2014/main" id="{BC90CED9-B0CF-7EB5-DBC2-794E48CD8F26}"/>
                    </a:ext>
                  </a:extLst>
                </p:cNvPr>
                <p:cNvSpPr/>
                <p:nvPr/>
              </p:nvSpPr>
              <p:spPr>
                <a:xfrm>
                  <a:off x="8583480" y="2938680"/>
                  <a:ext cx="38520" cy="19800"/>
                </a:xfrm>
                <a:custGeom>
                  <a:avLst/>
                  <a:gdLst/>
                  <a:ahLst/>
                  <a:cxnLst/>
                  <a:rect l="l" t="t" r="r" b="b"/>
                  <a:pathLst>
                    <a:path w="107" h="55" extrusionOk="0">
                      <a:moveTo>
                        <a:pt x="0" y="52"/>
                      </a:moveTo>
                      <a:cubicBezTo>
                        <a:pt x="-1" y="54"/>
                        <a:pt x="1" y="56"/>
                        <a:pt x="3" y="54"/>
                      </a:cubicBezTo>
                      <a:cubicBezTo>
                        <a:pt x="33" y="28"/>
                        <a:pt x="67" y="18"/>
                        <a:pt x="104" y="7"/>
                      </a:cubicBezTo>
                      <a:cubicBezTo>
                        <a:pt x="108" y="6"/>
                        <a:pt x="108" y="0"/>
                        <a:pt x="103" y="0"/>
                      </a:cubicBezTo>
                      <a:cubicBezTo>
                        <a:pt x="64" y="1"/>
                        <a:pt x="25" y="21"/>
                        <a:pt x="0"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 name="Google Shape;985;p37">
                  <a:extLst>
                    <a:ext uri="{FF2B5EF4-FFF2-40B4-BE49-F238E27FC236}">
                      <a16:creationId xmlns:a16="http://schemas.microsoft.com/office/drawing/2014/main" id="{9F9782A3-E116-8D88-E96F-18AF1705F7A9}"/>
                    </a:ext>
                  </a:extLst>
                </p:cNvPr>
                <p:cNvSpPr/>
                <p:nvPr/>
              </p:nvSpPr>
              <p:spPr>
                <a:xfrm>
                  <a:off x="8619840" y="2941560"/>
                  <a:ext cx="14400" cy="5760"/>
                </a:xfrm>
                <a:custGeom>
                  <a:avLst/>
                  <a:gdLst/>
                  <a:ahLst/>
                  <a:cxnLst/>
                  <a:rect l="l" t="t" r="r" b="b"/>
                  <a:pathLst>
                    <a:path w="40" h="16" extrusionOk="0">
                      <a:moveTo>
                        <a:pt x="3" y="15"/>
                      </a:moveTo>
                      <a:cubicBezTo>
                        <a:pt x="15" y="10"/>
                        <a:pt x="25" y="3"/>
                        <a:pt x="38" y="2"/>
                      </a:cubicBezTo>
                      <a:cubicBezTo>
                        <a:pt x="40" y="2"/>
                        <a:pt x="40" y="0"/>
                        <a:pt x="38" y="0"/>
                      </a:cubicBezTo>
                      <a:cubicBezTo>
                        <a:pt x="25" y="-1"/>
                        <a:pt x="13" y="5"/>
                        <a:pt x="1" y="11"/>
                      </a:cubicBezTo>
                      <a:cubicBezTo>
                        <a:pt x="-1" y="12"/>
                        <a:pt x="1" y="16"/>
                        <a:pt x="3"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986;p37">
                  <a:extLst>
                    <a:ext uri="{FF2B5EF4-FFF2-40B4-BE49-F238E27FC236}">
                      <a16:creationId xmlns:a16="http://schemas.microsoft.com/office/drawing/2014/main" id="{75C8BAEE-FC92-3100-BBBF-49FE4A620BE7}"/>
                    </a:ext>
                  </a:extLst>
                </p:cNvPr>
                <p:cNvSpPr/>
                <p:nvPr/>
              </p:nvSpPr>
              <p:spPr>
                <a:xfrm>
                  <a:off x="8694360" y="3197520"/>
                  <a:ext cx="6480" cy="21600"/>
                </a:xfrm>
                <a:custGeom>
                  <a:avLst/>
                  <a:gdLst/>
                  <a:ahLst/>
                  <a:cxnLst/>
                  <a:rect l="l" t="t" r="r" b="b"/>
                  <a:pathLst>
                    <a:path w="18" h="60" extrusionOk="0">
                      <a:moveTo>
                        <a:pt x="5" y="58"/>
                      </a:moveTo>
                      <a:cubicBezTo>
                        <a:pt x="18" y="40"/>
                        <a:pt x="21" y="22"/>
                        <a:pt x="16" y="1"/>
                      </a:cubicBezTo>
                      <a:cubicBezTo>
                        <a:pt x="15" y="-1"/>
                        <a:pt x="13" y="-1"/>
                        <a:pt x="13" y="1"/>
                      </a:cubicBezTo>
                      <a:cubicBezTo>
                        <a:pt x="15" y="19"/>
                        <a:pt x="8" y="38"/>
                        <a:pt x="0" y="54"/>
                      </a:cubicBezTo>
                      <a:cubicBezTo>
                        <a:pt x="-2" y="57"/>
                        <a:pt x="2" y="61"/>
                        <a:pt x="5" y="5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 name="Google Shape;987;p37">
                  <a:extLst>
                    <a:ext uri="{FF2B5EF4-FFF2-40B4-BE49-F238E27FC236}">
                      <a16:creationId xmlns:a16="http://schemas.microsoft.com/office/drawing/2014/main" id="{B3E47F3E-0F6D-ED92-FAA4-01A941C09B66}"/>
                    </a:ext>
                  </a:extLst>
                </p:cNvPr>
                <p:cNvSpPr/>
                <p:nvPr/>
              </p:nvSpPr>
              <p:spPr>
                <a:xfrm>
                  <a:off x="8686440" y="3207960"/>
                  <a:ext cx="20520" cy="32760"/>
                </a:xfrm>
                <a:custGeom>
                  <a:avLst/>
                  <a:gdLst/>
                  <a:ahLst/>
                  <a:cxnLst/>
                  <a:rect l="l" t="t" r="r" b="b"/>
                  <a:pathLst>
                    <a:path w="57" h="91" extrusionOk="0">
                      <a:moveTo>
                        <a:pt x="4" y="90"/>
                      </a:moveTo>
                      <a:cubicBezTo>
                        <a:pt x="31" y="72"/>
                        <a:pt x="60" y="36"/>
                        <a:pt x="57" y="1"/>
                      </a:cubicBezTo>
                      <a:cubicBezTo>
                        <a:pt x="57" y="-1"/>
                        <a:pt x="54" y="-1"/>
                        <a:pt x="53" y="1"/>
                      </a:cubicBezTo>
                      <a:cubicBezTo>
                        <a:pt x="47" y="35"/>
                        <a:pt x="21" y="60"/>
                        <a:pt x="1" y="87"/>
                      </a:cubicBezTo>
                      <a:cubicBezTo>
                        <a:pt x="-1" y="89"/>
                        <a:pt x="2" y="92"/>
                        <a:pt x="4"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 name="Google Shape;988;p37">
                  <a:extLst>
                    <a:ext uri="{FF2B5EF4-FFF2-40B4-BE49-F238E27FC236}">
                      <a16:creationId xmlns:a16="http://schemas.microsoft.com/office/drawing/2014/main" id="{DB7C5A18-AF9A-7BD6-FE4A-C71FC522CE73}"/>
                    </a:ext>
                  </a:extLst>
                </p:cNvPr>
                <p:cNvSpPr/>
                <p:nvPr/>
              </p:nvSpPr>
              <p:spPr>
                <a:xfrm>
                  <a:off x="8684640" y="3246480"/>
                  <a:ext cx="10800" cy="7560"/>
                </a:xfrm>
                <a:custGeom>
                  <a:avLst/>
                  <a:gdLst/>
                  <a:ahLst/>
                  <a:cxnLst/>
                  <a:rect l="l" t="t" r="r" b="b"/>
                  <a:pathLst>
                    <a:path w="30" h="21" extrusionOk="0">
                      <a:moveTo>
                        <a:pt x="27" y="0"/>
                      </a:moveTo>
                      <a:cubicBezTo>
                        <a:pt x="18" y="5"/>
                        <a:pt x="9" y="11"/>
                        <a:pt x="0" y="17"/>
                      </a:cubicBezTo>
                      <a:cubicBezTo>
                        <a:pt x="-1" y="18"/>
                        <a:pt x="0" y="21"/>
                        <a:pt x="2" y="20"/>
                      </a:cubicBezTo>
                      <a:cubicBezTo>
                        <a:pt x="11" y="14"/>
                        <a:pt x="21" y="10"/>
                        <a:pt x="29" y="3"/>
                      </a:cubicBezTo>
                      <a:cubicBezTo>
                        <a:pt x="31" y="1"/>
                        <a:pt x="29" y="-2"/>
                        <a:pt x="2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989;p37">
                  <a:extLst>
                    <a:ext uri="{FF2B5EF4-FFF2-40B4-BE49-F238E27FC236}">
                      <a16:creationId xmlns:a16="http://schemas.microsoft.com/office/drawing/2014/main" id="{F164639F-8CBD-AFA4-4D46-D7E19757C957}"/>
                    </a:ext>
                  </a:extLst>
                </p:cNvPr>
                <p:cNvSpPr/>
                <p:nvPr/>
              </p:nvSpPr>
              <p:spPr>
                <a:xfrm>
                  <a:off x="8632440" y="3157920"/>
                  <a:ext cx="46800" cy="33840"/>
                </a:xfrm>
                <a:custGeom>
                  <a:avLst/>
                  <a:gdLst/>
                  <a:ahLst/>
                  <a:cxnLst/>
                  <a:rect l="l" t="t" r="r" b="b"/>
                  <a:pathLst>
                    <a:path w="130" h="94" extrusionOk="0">
                      <a:moveTo>
                        <a:pt x="124" y="0"/>
                      </a:moveTo>
                      <a:cubicBezTo>
                        <a:pt x="84" y="32"/>
                        <a:pt x="45" y="63"/>
                        <a:pt x="1" y="89"/>
                      </a:cubicBezTo>
                      <a:cubicBezTo>
                        <a:pt x="-1" y="90"/>
                        <a:pt x="0" y="94"/>
                        <a:pt x="3" y="93"/>
                      </a:cubicBezTo>
                      <a:cubicBezTo>
                        <a:pt x="52" y="75"/>
                        <a:pt x="105" y="57"/>
                        <a:pt x="129" y="5"/>
                      </a:cubicBezTo>
                      <a:cubicBezTo>
                        <a:pt x="131" y="1"/>
                        <a:pt x="127" y="-2"/>
                        <a:pt x="124" y="1"/>
                      </a:cubicBezTo>
                      <a:lnTo>
                        <a:pt x="12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990;p37">
                  <a:extLst>
                    <a:ext uri="{FF2B5EF4-FFF2-40B4-BE49-F238E27FC236}">
                      <a16:creationId xmlns:a16="http://schemas.microsoft.com/office/drawing/2014/main" id="{AC5213BB-1FDB-E94D-E91E-16757AEFEDB7}"/>
                    </a:ext>
                  </a:extLst>
                </p:cNvPr>
                <p:cNvSpPr/>
                <p:nvPr/>
              </p:nvSpPr>
              <p:spPr>
                <a:xfrm>
                  <a:off x="8683560" y="3144240"/>
                  <a:ext cx="8280" cy="15840"/>
                </a:xfrm>
                <a:custGeom>
                  <a:avLst/>
                  <a:gdLst/>
                  <a:ahLst/>
                  <a:cxnLst/>
                  <a:rect l="l" t="t" r="r" b="b"/>
                  <a:pathLst>
                    <a:path w="23" h="44" extrusionOk="0">
                      <a:moveTo>
                        <a:pt x="4" y="43"/>
                      </a:moveTo>
                      <a:cubicBezTo>
                        <a:pt x="17" y="35"/>
                        <a:pt x="27" y="17"/>
                        <a:pt x="22" y="1"/>
                      </a:cubicBezTo>
                      <a:cubicBezTo>
                        <a:pt x="21" y="-1"/>
                        <a:pt x="18" y="0"/>
                        <a:pt x="19" y="2"/>
                      </a:cubicBezTo>
                      <a:cubicBezTo>
                        <a:pt x="21" y="15"/>
                        <a:pt x="9" y="30"/>
                        <a:pt x="1" y="39"/>
                      </a:cubicBezTo>
                      <a:cubicBezTo>
                        <a:pt x="-1" y="41"/>
                        <a:pt x="2" y="44"/>
                        <a:pt x="4" y="4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991;p37">
                  <a:extLst>
                    <a:ext uri="{FF2B5EF4-FFF2-40B4-BE49-F238E27FC236}">
                      <a16:creationId xmlns:a16="http://schemas.microsoft.com/office/drawing/2014/main" id="{0918B42B-C7BA-8681-577B-90D8C69A93D4}"/>
                    </a:ext>
                  </a:extLst>
                </p:cNvPr>
                <p:cNvSpPr/>
                <p:nvPr/>
              </p:nvSpPr>
              <p:spPr>
                <a:xfrm>
                  <a:off x="8676360" y="3165480"/>
                  <a:ext cx="9720" cy="8280"/>
                </a:xfrm>
                <a:custGeom>
                  <a:avLst/>
                  <a:gdLst/>
                  <a:ahLst/>
                  <a:cxnLst/>
                  <a:rect l="l" t="t" r="r" b="b"/>
                  <a:pathLst>
                    <a:path w="27" h="23" extrusionOk="0">
                      <a:moveTo>
                        <a:pt x="23" y="0"/>
                      </a:moveTo>
                      <a:cubicBezTo>
                        <a:pt x="15" y="6"/>
                        <a:pt x="9" y="14"/>
                        <a:pt x="1" y="19"/>
                      </a:cubicBezTo>
                      <a:cubicBezTo>
                        <a:pt x="-1" y="20"/>
                        <a:pt x="0" y="23"/>
                        <a:pt x="2" y="22"/>
                      </a:cubicBezTo>
                      <a:cubicBezTo>
                        <a:pt x="12" y="19"/>
                        <a:pt x="20" y="11"/>
                        <a:pt x="26" y="3"/>
                      </a:cubicBezTo>
                      <a:cubicBezTo>
                        <a:pt x="28" y="1"/>
                        <a:pt x="25" y="-2"/>
                        <a:pt x="2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 name="Google Shape;992;p37">
                  <a:extLst>
                    <a:ext uri="{FF2B5EF4-FFF2-40B4-BE49-F238E27FC236}">
                      <a16:creationId xmlns:a16="http://schemas.microsoft.com/office/drawing/2014/main" id="{B94656CB-F54A-8A39-834A-F415E1D37AE9}"/>
                    </a:ext>
                  </a:extLst>
                </p:cNvPr>
                <p:cNvSpPr/>
                <p:nvPr/>
              </p:nvSpPr>
              <p:spPr>
                <a:xfrm>
                  <a:off x="8848440" y="3180240"/>
                  <a:ext cx="29520" cy="91440"/>
                </a:xfrm>
                <a:custGeom>
                  <a:avLst/>
                  <a:gdLst/>
                  <a:ahLst/>
                  <a:cxnLst/>
                  <a:rect l="l" t="t" r="r" b="b"/>
                  <a:pathLst>
                    <a:path w="82" h="254" extrusionOk="0">
                      <a:moveTo>
                        <a:pt x="79" y="1"/>
                      </a:moveTo>
                      <a:cubicBezTo>
                        <a:pt x="73" y="86"/>
                        <a:pt x="36" y="173"/>
                        <a:pt x="0" y="249"/>
                      </a:cubicBezTo>
                      <a:cubicBezTo>
                        <a:pt x="-2" y="252"/>
                        <a:pt x="2" y="255"/>
                        <a:pt x="4" y="253"/>
                      </a:cubicBezTo>
                      <a:cubicBezTo>
                        <a:pt x="30" y="220"/>
                        <a:pt x="40" y="176"/>
                        <a:pt x="56" y="138"/>
                      </a:cubicBezTo>
                      <a:cubicBezTo>
                        <a:pt x="74" y="95"/>
                        <a:pt x="81" y="48"/>
                        <a:pt x="82" y="1"/>
                      </a:cubicBezTo>
                      <a:cubicBezTo>
                        <a:pt x="82" y="-1"/>
                        <a:pt x="79" y="-1"/>
                        <a:pt x="79"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 name="Google Shape;993;p37">
                  <a:extLst>
                    <a:ext uri="{FF2B5EF4-FFF2-40B4-BE49-F238E27FC236}">
                      <a16:creationId xmlns:a16="http://schemas.microsoft.com/office/drawing/2014/main" id="{F8540984-3EA0-196F-19F2-68F0559FB65E}"/>
                    </a:ext>
                  </a:extLst>
                </p:cNvPr>
                <p:cNvSpPr/>
                <p:nvPr/>
              </p:nvSpPr>
              <p:spPr>
                <a:xfrm>
                  <a:off x="8861760" y="3152160"/>
                  <a:ext cx="8280" cy="75960"/>
                </a:xfrm>
                <a:custGeom>
                  <a:avLst/>
                  <a:gdLst/>
                  <a:ahLst/>
                  <a:cxnLst/>
                  <a:rect l="l" t="t" r="r" b="b"/>
                  <a:pathLst>
                    <a:path w="23" h="211" extrusionOk="0">
                      <a:moveTo>
                        <a:pt x="2" y="210"/>
                      </a:moveTo>
                      <a:cubicBezTo>
                        <a:pt x="33" y="144"/>
                        <a:pt x="21" y="72"/>
                        <a:pt x="15" y="1"/>
                      </a:cubicBezTo>
                      <a:cubicBezTo>
                        <a:pt x="15" y="-1"/>
                        <a:pt x="11" y="-1"/>
                        <a:pt x="11" y="1"/>
                      </a:cubicBezTo>
                      <a:cubicBezTo>
                        <a:pt x="5" y="72"/>
                        <a:pt x="19" y="140"/>
                        <a:pt x="0" y="210"/>
                      </a:cubicBezTo>
                      <a:cubicBezTo>
                        <a:pt x="0" y="210"/>
                        <a:pt x="1" y="211"/>
                        <a:pt x="2" y="210"/>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994;p37">
                  <a:extLst>
                    <a:ext uri="{FF2B5EF4-FFF2-40B4-BE49-F238E27FC236}">
                      <a16:creationId xmlns:a16="http://schemas.microsoft.com/office/drawing/2014/main" id="{014D85C4-9392-9C34-C79A-1B1FDBC7C4AB}"/>
                    </a:ext>
                  </a:extLst>
                </p:cNvPr>
                <p:cNvSpPr/>
                <p:nvPr/>
              </p:nvSpPr>
              <p:spPr>
                <a:xfrm>
                  <a:off x="8870400" y="3131640"/>
                  <a:ext cx="6840" cy="30600"/>
                </a:xfrm>
                <a:custGeom>
                  <a:avLst/>
                  <a:gdLst/>
                  <a:ahLst/>
                  <a:cxnLst/>
                  <a:rect l="l" t="t" r="r" b="b"/>
                  <a:pathLst>
                    <a:path w="19" h="85" extrusionOk="0">
                      <a:moveTo>
                        <a:pt x="18" y="82"/>
                      </a:moveTo>
                      <a:cubicBezTo>
                        <a:pt x="20" y="54"/>
                        <a:pt x="14" y="28"/>
                        <a:pt x="5" y="1"/>
                      </a:cubicBezTo>
                      <a:cubicBezTo>
                        <a:pt x="4" y="-2"/>
                        <a:pt x="-1" y="-1"/>
                        <a:pt x="0" y="2"/>
                      </a:cubicBezTo>
                      <a:cubicBezTo>
                        <a:pt x="1" y="29"/>
                        <a:pt x="15" y="55"/>
                        <a:pt x="14" y="82"/>
                      </a:cubicBezTo>
                      <a:cubicBezTo>
                        <a:pt x="14" y="85"/>
                        <a:pt x="18" y="85"/>
                        <a:pt x="18"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995;p37">
                  <a:extLst>
                    <a:ext uri="{FF2B5EF4-FFF2-40B4-BE49-F238E27FC236}">
                      <a16:creationId xmlns:a16="http://schemas.microsoft.com/office/drawing/2014/main" id="{45530FC9-AA79-3D7F-B0D9-77E797437573}"/>
                    </a:ext>
                  </a:extLst>
                </p:cNvPr>
                <p:cNvSpPr/>
                <p:nvPr/>
              </p:nvSpPr>
              <p:spPr>
                <a:xfrm>
                  <a:off x="8876520" y="3107880"/>
                  <a:ext cx="3600" cy="12240"/>
                </a:xfrm>
                <a:custGeom>
                  <a:avLst/>
                  <a:gdLst/>
                  <a:ahLst/>
                  <a:cxnLst/>
                  <a:rect l="l" t="t" r="r" b="b"/>
                  <a:pathLst>
                    <a:path w="10" h="34" extrusionOk="0">
                      <a:moveTo>
                        <a:pt x="0" y="2"/>
                      </a:moveTo>
                      <a:cubicBezTo>
                        <a:pt x="3" y="11"/>
                        <a:pt x="5" y="21"/>
                        <a:pt x="6" y="31"/>
                      </a:cubicBezTo>
                      <a:cubicBezTo>
                        <a:pt x="6" y="34"/>
                        <a:pt x="10" y="34"/>
                        <a:pt x="10" y="31"/>
                      </a:cubicBezTo>
                      <a:cubicBezTo>
                        <a:pt x="11" y="20"/>
                        <a:pt x="8" y="10"/>
                        <a:pt x="3" y="0"/>
                      </a:cubicBezTo>
                      <a:cubicBezTo>
                        <a:pt x="2"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996;p37">
                  <a:extLst>
                    <a:ext uri="{FF2B5EF4-FFF2-40B4-BE49-F238E27FC236}">
                      <a16:creationId xmlns:a16="http://schemas.microsoft.com/office/drawing/2014/main" id="{EBE28D58-F40E-52B6-B2F5-04B9003105AE}"/>
                    </a:ext>
                  </a:extLst>
                </p:cNvPr>
                <p:cNvSpPr/>
                <p:nvPr/>
              </p:nvSpPr>
              <p:spPr>
                <a:xfrm>
                  <a:off x="8776080" y="3132720"/>
                  <a:ext cx="74880" cy="166680"/>
                </a:xfrm>
                <a:custGeom>
                  <a:avLst/>
                  <a:gdLst/>
                  <a:ahLst/>
                  <a:cxnLst/>
                  <a:rect l="l" t="t" r="r" b="b"/>
                  <a:pathLst>
                    <a:path w="208" h="463" extrusionOk="0">
                      <a:moveTo>
                        <a:pt x="204" y="2"/>
                      </a:moveTo>
                      <a:cubicBezTo>
                        <a:pt x="200" y="87"/>
                        <a:pt x="165" y="174"/>
                        <a:pt x="132" y="252"/>
                      </a:cubicBezTo>
                      <a:cubicBezTo>
                        <a:pt x="99" y="330"/>
                        <a:pt x="58" y="397"/>
                        <a:pt x="1" y="459"/>
                      </a:cubicBezTo>
                      <a:cubicBezTo>
                        <a:pt x="-1" y="461"/>
                        <a:pt x="2" y="463"/>
                        <a:pt x="4" y="462"/>
                      </a:cubicBezTo>
                      <a:cubicBezTo>
                        <a:pt x="34" y="437"/>
                        <a:pt x="64" y="412"/>
                        <a:pt x="86" y="379"/>
                      </a:cubicBezTo>
                      <a:cubicBezTo>
                        <a:pt x="113" y="340"/>
                        <a:pt x="133" y="292"/>
                        <a:pt x="152" y="249"/>
                      </a:cubicBezTo>
                      <a:cubicBezTo>
                        <a:pt x="185" y="172"/>
                        <a:pt x="208" y="86"/>
                        <a:pt x="208" y="2"/>
                      </a:cubicBezTo>
                      <a:cubicBezTo>
                        <a:pt x="208" y="-1"/>
                        <a:pt x="204" y="-1"/>
                        <a:pt x="204"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997;p37">
                  <a:extLst>
                    <a:ext uri="{FF2B5EF4-FFF2-40B4-BE49-F238E27FC236}">
                      <a16:creationId xmlns:a16="http://schemas.microsoft.com/office/drawing/2014/main" id="{A2477A22-4481-96DF-50F7-3ACFE523B5D6}"/>
                    </a:ext>
                  </a:extLst>
                </p:cNvPr>
                <p:cNvSpPr/>
                <p:nvPr/>
              </p:nvSpPr>
              <p:spPr>
                <a:xfrm>
                  <a:off x="8765280" y="3224160"/>
                  <a:ext cx="45360" cy="67320"/>
                </a:xfrm>
                <a:custGeom>
                  <a:avLst/>
                  <a:gdLst/>
                  <a:ahLst/>
                  <a:cxnLst/>
                  <a:rect l="l" t="t" r="r" b="b"/>
                  <a:pathLst>
                    <a:path w="126" h="187" extrusionOk="0">
                      <a:moveTo>
                        <a:pt x="126" y="2"/>
                      </a:moveTo>
                      <a:cubicBezTo>
                        <a:pt x="126" y="-1"/>
                        <a:pt x="122" y="-1"/>
                        <a:pt x="121" y="1"/>
                      </a:cubicBezTo>
                      <a:cubicBezTo>
                        <a:pt x="112" y="30"/>
                        <a:pt x="94" y="53"/>
                        <a:pt x="77" y="78"/>
                      </a:cubicBezTo>
                      <a:cubicBezTo>
                        <a:pt x="52" y="113"/>
                        <a:pt x="29" y="150"/>
                        <a:pt x="1" y="183"/>
                      </a:cubicBezTo>
                      <a:cubicBezTo>
                        <a:pt x="-1" y="185"/>
                        <a:pt x="1" y="188"/>
                        <a:pt x="3" y="186"/>
                      </a:cubicBezTo>
                      <a:cubicBezTo>
                        <a:pt x="36" y="155"/>
                        <a:pt x="63" y="122"/>
                        <a:pt x="89" y="85"/>
                      </a:cubicBezTo>
                      <a:cubicBezTo>
                        <a:pt x="107" y="61"/>
                        <a:pt x="125" y="32"/>
                        <a:pt x="126" y="2"/>
                      </a:cubicBezTo>
                      <a:close/>
                    </a:path>
                  </a:pathLst>
                </a:custGeom>
                <a:solidFill>
                  <a:schemeClr val="dk1"/>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2" name="Google Shape;998;p37">
                  <a:extLst>
                    <a:ext uri="{FF2B5EF4-FFF2-40B4-BE49-F238E27FC236}">
                      <a16:creationId xmlns:a16="http://schemas.microsoft.com/office/drawing/2014/main" id="{E27E7449-0282-C244-97AA-931165BD3763}"/>
                    </a:ext>
                  </a:extLst>
                </p:cNvPr>
                <p:cNvSpPr/>
                <p:nvPr/>
              </p:nvSpPr>
              <p:spPr>
                <a:xfrm>
                  <a:off x="8815320" y="3206520"/>
                  <a:ext cx="1800" cy="7200"/>
                </a:xfrm>
                <a:custGeom>
                  <a:avLst/>
                  <a:gdLst/>
                  <a:ahLst/>
                  <a:cxnLst/>
                  <a:rect l="l" t="t" r="r" b="b"/>
                  <a:pathLst>
                    <a:path w="5" h="20" extrusionOk="0">
                      <a:moveTo>
                        <a:pt x="3" y="18"/>
                      </a:moveTo>
                      <a:cubicBezTo>
                        <a:pt x="5" y="12"/>
                        <a:pt x="5" y="7"/>
                        <a:pt x="3" y="1"/>
                      </a:cubicBezTo>
                      <a:cubicBezTo>
                        <a:pt x="3" y="-1"/>
                        <a:pt x="0" y="0"/>
                        <a:pt x="0" y="2"/>
                      </a:cubicBezTo>
                      <a:cubicBezTo>
                        <a:pt x="1" y="7"/>
                        <a:pt x="1" y="12"/>
                        <a:pt x="0" y="17"/>
                      </a:cubicBezTo>
                      <a:cubicBezTo>
                        <a:pt x="0" y="19"/>
                        <a:pt x="3" y="20"/>
                        <a:pt x="3"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 name="Google Shape;999;p37">
                  <a:extLst>
                    <a:ext uri="{FF2B5EF4-FFF2-40B4-BE49-F238E27FC236}">
                      <a16:creationId xmlns:a16="http://schemas.microsoft.com/office/drawing/2014/main" id="{595D4FE4-8B60-D51E-8247-0BB02C2D4C1B}"/>
                    </a:ext>
                  </a:extLst>
                </p:cNvPr>
                <p:cNvSpPr/>
                <p:nvPr/>
              </p:nvSpPr>
              <p:spPr>
                <a:xfrm>
                  <a:off x="8733960" y="3172680"/>
                  <a:ext cx="42480" cy="78120"/>
                </a:xfrm>
                <a:custGeom>
                  <a:avLst/>
                  <a:gdLst/>
                  <a:ahLst/>
                  <a:cxnLst/>
                  <a:rect l="l" t="t" r="r" b="b"/>
                  <a:pathLst>
                    <a:path w="118" h="217" extrusionOk="0">
                      <a:moveTo>
                        <a:pt x="108" y="2"/>
                      </a:moveTo>
                      <a:cubicBezTo>
                        <a:pt x="88" y="33"/>
                        <a:pt x="83" y="72"/>
                        <a:pt x="68" y="106"/>
                      </a:cubicBezTo>
                      <a:cubicBezTo>
                        <a:pt x="51" y="145"/>
                        <a:pt x="26" y="180"/>
                        <a:pt x="0" y="213"/>
                      </a:cubicBezTo>
                      <a:cubicBezTo>
                        <a:pt x="-1" y="215"/>
                        <a:pt x="1" y="218"/>
                        <a:pt x="3" y="216"/>
                      </a:cubicBezTo>
                      <a:cubicBezTo>
                        <a:pt x="63" y="160"/>
                        <a:pt x="115" y="90"/>
                        <a:pt x="118" y="5"/>
                      </a:cubicBezTo>
                      <a:cubicBezTo>
                        <a:pt x="118" y="-1"/>
                        <a:pt x="111" y="-2"/>
                        <a:pt x="108" y="2"/>
                      </a:cubicBezTo>
                      <a:close/>
                    </a:path>
                  </a:pathLst>
                </a:custGeom>
                <a:solidFill>
                  <a:schemeClr val="dk1"/>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000;p37">
                  <a:extLst>
                    <a:ext uri="{FF2B5EF4-FFF2-40B4-BE49-F238E27FC236}">
                      <a16:creationId xmlns:a16="http://schemas.microsoft.com/office/drawing/2014/main" id="{E3804B0E-7BF0-AB31-D893-AF3B1AB9C19C}"/>
                    </a:ext>
                  </a:extLst>
                </p:cNvPr>
                <p:cNvSpPr/>
                <p:nvPr/>
              </p:nvSpPr>
              <p:spPr>
                <a:xfrm>
                  <a:off x="8781480" y="3156840"/>
                  <a:ext cx="2160" cy="11880"/>
                </a:xfrm>
                <a:custGeom>
                  <a:avLst/>
                  <a:gdLst/>
                  <a:ahLst/>
                  <a:cxnLst/>
                  <a:rect l="l" t="t" r="r" b="b"/>
                  <a:pathLst>
                    <a:path w="6" h="33" extrusionOk="0">
                      <a:moveTo>
                        <a:pt x="1" y="31"/>
                      </a:moveTo>
                      <a:cubicBezTo>
                        <a:pt x="1" y="33"/>
                        <a:pt x="3" y="33"/>
                        <a:pt x="4" y="32"/>
                      </a:cubicBezTo>
                      <a:cubicBezTo>
                        <a:pt x="6" y="22"/>
                        <a:pt x="6" y="12"/>
                        <a:pt x="6" y="2"/>
                      </a:cubicBezTo>
                      <a:cubicBezTo>
                        <a:pt x="6" y="-1"/>
                        <a:pt x="1" y="-1"/>
                        <a:pt x="1" y="2"/>
                      </a:cubicBezTo>
                      <a:cubicBezTo>
                        <a:pt x="1" y="12"/>
                        <a:pt x="1" y="21"/>
                        <a:pt x="0" y="31"/>
                      </a:cubicBezTo>
                      <a:lnTo>
                        <a:pt x="1" y="3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001;p37">
                  <a:extLst>
                    <a:ext uri="{FF2B5EF4-FFF2-40B4-BE49-F238E27FC236}">
                      <a16:creationId xmlns:a16="http://schemas.microsoft.com/office/drawing/2014/main" id="{0073BBB3-6913-2DD9-CF8A-58B670A150B9}"/>
                    </a:ext>
                  </a:extLst>
                </p:cNvPr>
                <p:cNvSpPr/>
                <p:nvPr/>
              </p:nvSpPr>
              <p:spPr>
                <a:xfrm>
                  <a:off x="8745120" y="3177360"/>
                  <a:ext cx="59400" cy="90000"/>
                </a:xfrm>
                <a:custGeom>
                  <a:avLst/>
                  <a:gdLst/>
                  <a:ahLst/>
                  <a:cxnLst/>
                  <a:rect l="l" t="t" r="r" b="b"/>
                  <a:pathLst>
                    <a:path w="165" h="250" extrusionOk="0">
                      <a:moveTo>
                        <a:pt x="82" y="129"/>
                      </a:moveTo>
                      <a:cubicBezTo>
                        <a:pt x="69" y="150"/>
                        <a:pt x="53" y="168"/>
                        <a:pt x="39" y="187"/>
                      </a:cubicBezTo>
                      <a:cubicBezTo>
                        <a:pt x="25" y="206"/>
                        <a:pt x="16" y="229"/>
                        <a:pt x="0" y="247"/>
                      </a:cubicBezTo>
                      <a:cubicBezTo>
                        <a:pt x="-1" y="249"/>
                        <a:pt x="1" y="251"/>
                        <a:pt x="3" y="249"/>
                      </a:cubicBezTo>
                      <a:cubicBezTo>
                        <a:pt x="17" y="238"/>
                        <a:pt x="26" y="225"/>
                        <a:pt x="36" y="210"/>
                      </a:cubicBezTo>
                      <a:cubicBezTo>
                        <a:pt x="51" y="188"/>
                        <a:pt x="72" y="169"/>
                        <a:pt x="88" y="146"/>
                      </a:cubicBezTo>
                      <a:cubicBezTo>
                        <a:pt x="119" y="103"/>
                        <a:pt x="148" y="54"/>
                        <a:pt x="165" y="3"/>
                      </a:cubicBezTo>
                      <a:cubicBezTo>
                        <a:pt x="166" y="0"/>
                        <a:pt x="161" y="-2"/>
                        <a:pt x="160" y="1"/>
                      </a:cubicBezTo>
                      <a:cubicBezTo>
                        <a:pt x="135" y="45"/>
                        <a:pt x="110" y="88"/>
                        <a:pt x="82" y="12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002;p37">
                  <a:extLst>
                    <a:ext uri="{FF2B5EF4-FFF2-40B4-BE49-F238E27FC236}">
                      <a16:creationId xmlns:a16="http://schemas.microsoft.com/office/drawing/2014/main" id="{A0AA1110-520C-40F8-898E-163D60AAF63A}"/>
                    </a:ext>
                  </a:extLst>
                </p:cNvPr>
                <p:cNvSpPr/>
                <p:nvPr/>
              </p:nvSpPr>
              <p:spPr>
                <a:xfrm>
                  <a:off x="8772480" y="3157920"/>
                  <a:ext cx="47520" cy="105840"/>
                </a:xfrm>
                <a:custGeom>
                  <a:avLst/>
                  <a:gdLst/>
                  <a:ahLst/>
                  <a:cxnLst/>
                  <a:rect l="l" t="t" r="r" b="b"/>
                  <a:pathLst>
                    <a:path w="132" h="294" extrusionOk="0">
                      <a:moveTo>
                        <a:pt x="3" y="293"/>
                      </a:moveTo>
                      <a:cubicBezTo>
                        <a:pt x="73" y="211"/>
                        <a:pt x="108" y="103"/>
                        <a:pt x="132" y="0"/>
                      </a:cubicBezTo>
                      <a:cubicBezTo>
                        <a:pt x="133" y="-1"/>
                        <a:pt x="131" y="-1"/>
                        <a:pt x="131" y="0"/>
                      </a:cubicBezTo>
                      <a:cubicBezTo>
                        <a:pt x="95" y="102"/>
                        <a:pt x="59" y="199"/>
                        <a:pt x="0" y="290"/>
                      </a:cubicBezTo>
                      <a:cubicBezTo>
                        <a:pt x="-1" y="292"/>
                        <a:pt x="2" y="295"/>
                        <a:pt x="3" y="29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003;p37">
                  <a:extLst>
                    <a:ext uri="{FF2B5EF4-FFF2-40B4-BE49-F238E27FC236}">
                      <a16:creationId xmlns:a16="http://schemas.microsoft.com/office/drawing/2014/main" id="{05924307-CD2A-9A01-7DE9-C4CAFE1BB204}"/>
                    </a:ext>
                  </a:extLst>
                </p:cNvPr>
                <p:cNvSpPr/>
                <p:nvPr/>
              </p:nvSpPr>
              <p:spPr>
                <a:xfrm>
                  <a:off x="8751240" y="3227400"/>
                  <a:ext cx="36000" cy="54720"/>
                </a:xfrm>
                <a:custGeom>
                  <a:avLst/>
                  <a:gdLst/>
                  <a:ahLst/>
                  <a:cxnLst/>
                  <a:rect l="l" t="t" r="r" b="b"/>
                  <a:pathLst>
                    <a:path w="100" h="152" extrusionOk="0">
                      <a:moveTo>
                        <a:pt x="97" y="0"/>
                      </a:moveTo>
                      <a:cubicBezTo>
                        <a:pt x="70" y="53"/>
                        <a:pt x="35" y="100"/>
                        <a:pt x="0" y="148"/>
                      </a:cubicBezTo>
                      <a:cubicBezTo>
                        <a:pt x="-2" y="150"/>
                        <a:pt x="2" y="153"/>
                        <a:pt x="4" y="151"/>
                      </a:cubicBezTo>
                      <a:cubicBezTo>
                        <a:pt x="43" y="107"/>
                        <a:pt x="77" y="56"/>
                        <a:pt x="100" y="1"/>
                      </a:cubicBezTo>
                      <a:cubicBezTo>
                        <a:pt x="100" y="0"/>
                        <a:pt x="98" y="-2"/>
                        <a:pt x="97" y="0"/>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004;p37">
                  <a:extLst>
                    <a:ext uri="{FF2B5EF4-FFF2-40B4-BE49-F238E27FC236}">
                      <a16:creationId xmlns:a16="http://schemas.microsoft.com/office/drawing/2014/main" id="{A1259ADA-8394-E4E3-1DBA-850965678344}"/>
                    </a:ext>
                  </a:extLst>
                </p:cNvPr>
                <p:cNvSpPr/>
                <p:nvPr/>
              </p:nvSpPr>
              <p:spPr>
                <a:xfrm>
                  <a:off x="8725680" y="3256920"/>
                  <a:ext cx="11520" cy="15840"/>
                </a:xfrm>
                <a:custGeom>
                  <a:avLst/>
                  <a:gdLst/>
                  <a:ahLst/>
                  <a:cxnLst/>
                  <a:rect l="l" t="t" r="r" b="b"/>
                  <a:pathLst>
                    <a:path w="32" h="44" extrusionOk="0">
                      <a:moveTo>
                        <a:pt x="28" y="1"/>
                      </a:moveTo>
                      <a:cubicBezTo>
                        <a:pt x="22" y="16"/>
                        <a:pt x="9" y="27"/>
                        <a:pt x="0" y="41"/>
                      </a:cubicBezTo>
                      <a:cubicBezTo>
                        <a:pt x="-1" y="43"/>
                        <a:pt x="2" y="45"/>
                        <a:pt x="4" y="43"/>
                      </a:cubicBezTo>
                      <a:cubicBezTo>
                        <a:pt x="15" y="31"/>
                        <a:pt x="26" y="18"/>
                        <a:pt x="32" y="2"/>
                      </a:cubicBezTo>
                      <a:cubicBezTo>
                        <a:pt x="33" y="0"/>
                        <a:pt x="29" y="-1"/>
                        <a:pt x="2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005;p37">
                  <a:extLst>
                    <a:ext uri="{FF2B5EF4-FFF2-40B4-BE49-F238E27FC236}">
                      <a16:creationId xmlns:a16="http://schemas.microsoft.com/office/drawing/2014/main" id="{F5104DB0-137B-A544-E7D5-43FC4760753E}"/>
                    </a:ext>
                  </a:extLst>
                </p:cNvPr>
                <p:cNvSpPr/>
                <p:nvPr/>
              </p:nvSpPr>
              <p:spPr>
                <a:xfrm>
                  <a:off x="8823240" y="3072600"/>
                  <a:ext cx="21960" cy="115920"/>
                </a:xfrm>
                <a:custGeom>
                  <a:avLst/>
                  <a:gdLst/>
                  <a:ahLst/>
                  <a:cxnLst/>
                  <a:rect l="l" t="t" r="r" b="b"/>
                  <a:pathLst>
                    <a:path w="61" h="322" extrusionOk="0">
                      <a:moveTo>
                        <a:pt x="3" y="321"/>
                      </a:moveTo>
                      <a:cubicBezTo>
                        <a:pt x="47" y="218"/>
                        <a:pt x="87" y="110"/>
                        <a:pt x="39" y="1"/>
                      </a:cubicBezTo>
                      <a:cubicBezTo>
                        <a:pt x="38" y="-2"/>
                        <a:pt x="34" y="0"/>
                        <a:pt x="35" y="2"/>
                      </a:cubicBezTo>
                      <a:cubicBezTo>
                        <a:pt x="61" y="109"/>
                        <a:pt x="38" y="219"/>
                        <a:pt x="0" y="319"/>
                      </a:cubicBezTo>
                      <a:cubicBezTo>
                        <a:pt x="-1" y="321"/>
                        <a:pt x="2" y="323"/>
                        <a:pt x="3" y="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 name="Google Shape;1006;p37">
                  <a:extLst>
                    <a:ext uri="{FF2B5EF4-FFF2-40B4-BE49-F238E27FC236}">
                      <a16:creationId xmlns:a16="http://schemas.microsoft.com/office/drawing/2014/main" id="{B18D5350-1FCD-C29C-FBA8-919A06ACDEA0}"/>
                    </a:ext>
                  </a:extLst>
                </p:cNvPr>
                <p:cNvSpPr/>
                <p:nvPr/>
              </p:nvSpPr>
              <p:spPr>
                <a:xfrm>
                  <a:off x="8837640" y="3043440"/>
                  <a:ext cx="25920" cy="80640"/>
                </a:xfrm>
                <a:custGeom>
                  <a:avLst/>
                  <a:gdLst/>
                  <a:ahLst/>
                  <a:cxnLst/>
                  <a:rect l="l" t="t" r="r" b="b"/>
                  <a:pathLst>
                    <a:path w="72" h="224" extrusionOk="0">
                      <a:moveTo>
                        <a:pt x="71" y="222"/>
                      </a:moveTo>
                      <a:cubicBezTo>
                        <a:pt x="79" y="142"/>
                        <a:pt x="43" y="69"/>
                        <a:pt x="5" y="1"/>
                      </a:cubicBezTo>
                      <a:cubicBezTo>
                        <a:pt x="4" y="-2"/>
                        <a:pt x="-2" y="0"/>
                        <a:pt x="0" y="4"/>
                      </a:cubicBezTo>
                      <a:cubicBezTo>
                        <a:pt x="23" y="76"/>
                        <a:pt x="70" y="143"/>
                        <a:pt x="68" y="222"/>
                      </a:cubicBezTo>
                      <a:cubicBezTo>
                        <a:pt x="68" y="224"/>
                        <a:pt x="71" y="224"/>
                        <a:pt x="71" y="222"/>
                      </a:cubicBez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007;p37">
                  <a:extLst>
                    <a:ext uri="{FF2B5EF4-FFF2-40B4-BE49-F238E27FC236}">
                      <a16:creationId xmlns:a16="http://schemas.microsoft.com/office/drawing/2014/main" id="{696D59B4-1A8D-1F45-BA5C-B13098477074}"/>
                    </a:ext>
                  </a:extLst>
                </p:cNvPr>
                <p:cNvSpPr/>
                <p:nvPr/>
              </p:nvSpPr>
              <p:spPr>
                <a:xfrm>
                  <a:off x="8846640" y="3034800"/>
                  <a:ext cx="6840" cy="13320"/>
                </a:xfrm>
                <a:custGeom>
                  <a:avLst/>
                  <a:gdLst/>
                  <a:ahLst/>
                  <a:cxnLst/>
                  <a:rect l="l" t="t" r="r" b="b"/>
                  <a:pathLst>
                    <a:path w="19" h="37" extrusionOk="0">
                      <a:moveTo>
                        <a:pt x="0" y="2"/>
                      </a:moveTo>
                      <a:cubicBezTo>
                        <a:pt x="4" y="14"/>
                        <a:pt x="12" y="23"/>
                        <a:pt x="16" y="35"/>
                      </a:cubicBezTo>
                      <a:cubicBezTo>
                        <a:pt x="17" y="37"/>
                        <a:pt x="19" y="36"/>
                        <a:pt x="19" y="35"/>
                      </a:cubicBezTo>
                      <a:cubicBezTo>
                        <a:pt x="19" y="21"/>
                        <a:pt x="8" y="12"/>
                        <a:pt x="3" y="0"/>
                      </a:cubicBezTo>
                      <a:cubicBezTo>
                        <a:pt x="2" y="-1"/>
                        <a:pt x="0"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008;p37">
                  <a:extLst>
                    <a:ext uri="{FF2B5EF4-FFF2-40B4-BE49-F238E27FC236}">
                      <a16:creationId xmlns:a16="http://schemas.microsoft.com/office/drawing/2014/main" id="{3A9D2B1B-A29A-60E7-7F9B-88BC9B7E5EFB}"/>
                    </a:ext>
                  </a:extLst>
                </p:cNvPr>
                <p:cNvSpPr/>
                <p:nvPr/>
              </p:nvSpPr>
              <p:spPr>
                <a:xfrm>
                  <a:off x="8807400" y="2903760"/>
                  <a:ext cx="74520" cy="131400"/>
                </a:xfrm>
                <a:custGeom>
                  <a:avLst/>
                  <a:gdLst/>
                  <a:ahLst/>
                  <a:cxnLst/>
                  <a:rect l="l" t="t" r="r" b="b"/>
                  <a:pathLst>
                    <a:path w="207" h="365" extrusionOk="0">
                      <a:moveTo>
                        <a:pt x="156" y="254"/>
                      </a:moveTo>
                      <a:cubicBezTo>
                        <a:pt x="175" y="288"/>
                        <a:pt x="183" y="323"/>
                        <a:pt x="193" y="360"/>
                      </a:cubicBezTo>
                      <a:cubicBezTo>
                        <a:pt x="195" y="365"/>
                        <a:pt x="203" y="366"/>
                        <a:pt x="204" y="360"/>
                      </a:cubicBezTo>
                      <a:cubicBezTo>
                        <a:pt x="217" y="296"/>
                        <a:pt x="179" y="232"/>
                        <a:pt x="142" y="183"/>
                      </a:cubicBezTo>
                      <a:cubicBezTo>
                        <a:pt x="97" y="122"/>
                        <a:pt x="38" y="69"/>
                        <a:pt x="4" y="1"/>
                      </a:cubicBezTo>
                      <a:cubicBezTo>
                        <a:pt x="3" y="-2"/>
                        <a:pt x="-1" y="0"/>
                        <a:pt x="0" y="2"/>
                      </a:cubicBezTo>
                      <a:cubicBezTo>
                        <a:pt x="24" y="66"/>
                        <a:pt x="62" y="118"/>
                        <a:pt x="102" y="172"/>
                      </a:cubicBezTo>
                      <a:cubicBezTo>
                        <a:pt x="121" y="198"/>
                        <a:pt x="140" y="225"/>
                        <a:pt x="156" y="2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009;p37">
                  <a:extLst>
                    <a:ext uri="{FF2B5EF4-FFF2-40B4-BE49-F238E27FC236}">
                      <a16:creationId xmlns:a16="http://schemas.microsoft.com/office/drawing/2014/main" id="{A487E94A-2ACF-359F-2267-2517BDAACEC8}"/>
                    </a:ext>
                  </a:extLst>
                </p:cNvPr>
                <p:cNvSpPr/>
                <p:nvPr/>
              </p:nvSpPr>
              <p:spPr>
                <a:xfrm>
                  <a:off x="8850240" y="2989080"/>
                  <a:ext cx="19440" cy="43920"/>
                </a:xfrm>
                <a:custGeom>
                  <a:avLst/>
                  <a:gdLst/>
                  <a:ahLst/>
                  <a:cxnLst/>
                  <a:rect l="l" t="t" r="r" b="b"/>
                  <a:pathLst>
                    <a:path w="54" h="122" extrusionOk="0">
                      <a:moveTo>
                        <a:pt x="0" y="3"/>
                      </a:moveTo>
                      <a:cubicBezTo>
                        <a:pt x="11" y="44"/>
                        <a:pt x="37" y="77"/>
                        <a:pt x="46" y="119"/>
                      </a:cubicBezTo>
                      <a:cubicBezTo>
                        <a:pt x="47" y="123"/>
                        <a:pt x="55" y="122"/>
                        <a:pt x="54" y="117"/>
                      </a:cubicBezTo>
                      <a:cubicBezTo>
                        <a:pt x="54" y="74"/>
                        <a:pt x="24" y="38"/>
                        <a:pt x="4" y="1"/>
                      </a:cubicBezTo>
                      <a:cubicBezTo>
                        <a:pt x="3" y="-1"/>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010;p37">
                  <a:extLst>
                    <a:ext uri="{FF2B5EF4-FFF2-40B4-BE49-F238E27FC236}">
                      <a16:creationId xmlns:a16="http://schemas.microsoft.com/office/drawing/2014/main" id="{A23C0827-ED0F-FB8D-EA0A-F0671BC9B32A}"/>
                    </a:ext>
                  </a:extLst>
                </p:cNvPr>
                <p:cNvSpPr/>
                <p:nvPr/>
              </p:nvSpPr>
              <p:spPr>
                <a:xfrm>
                  <a:off x="8834040" y="2970000"/>
                  <a:ext cx="7920" cy="11520"/>
                </a:xfrm>
                <a:custGeom>
                  <a:avLst/>
                  <a:gdLst/>
                  <a:ahLst/>
                  <a:cxnLst/>
                  <a:rect l="l" t="t" r="r" b="b"/>
                  <a:pathLst>
                    <a:path w="22" h="32" extrusionOk="0">
                      <a:moveTo>
                        <a:pt x="22" y="28"/>
                      </a:moveTo>
                      <a:cubicBezTo>
                        <a:pt x="19" y="17"/>
                        <a:pt x="11" y="9"/>
                        <a:pt x="4" y="0"/>
                      </a:cubicBezTo>
                      <a:cubicBezTo>
                        <a:pt x="2" y="-2"/>
                        <a:pt x="-2" y="1"/>
                        <a:pt x="0" y="4"/>
                      </a:cubicBezTo>
                      <a:cubicBezTo>
                        <a:pt x="6" y="12"/>
                        <a:pt x="13" y="20"/>
                        <a:pt x="17" y="30"/>
                      </a:cubicBezTo>
                      <a:cubicBezTo>
                        <a:pt x="18" y="32"/>
                        <a:pt x="22" y="31"/>
                        <a:pt x="22" y="2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011;p37">
                  <a:extLst>
                    <a:ext uri="{FF2B5EF4-FFF2-40B4-BE49-F238E27FC236}">
                      <a16:creationId xmlns:a16="http://schemas.microsoft.com/office/drawing/2014/main" id="{FB8D98E2-3988-14FB-487F-06FE90B9AF99}"/>
                    </a:ext>
                  </a:extLst>
                </p:cNvPr>
                <p:cNvSpPr/>
                <p:nvPr/>
              </p:nvSpPr>
              <p:spPr>
                <a:xfrm>
                  <a:off x="8592120" y="2864520"/>
                  <a:ext cx="48240" cy="16200"/>
                </a:xfrm>
                <a:custGeom>
                  <a:avLst/>
                  <a:gdLst/>
                  <a:ahLst/>
                  <a:cxnLst/>
                  <a:rect l="l" t="t" r="r" b="b"/>
                  <a:pathLst>
                    <a:path w="134" h="45" extrusionOk="0">
                      <a:moveTo>
                        <a:pt x="131" y="1"/>
                      </a:moveTo>
                      <a:cubicBezTo>
                        <a:pt x="88" y="-1"/>
                        <a:pt x="34" y="6"/>
                        <a:pt x="1" y="37"/>
                      </a:cubicBezTo>
                      <a:cubicBezTo>
                        <a:pt x="-2" y="40"/>
                        <a:pt x="1" y="46"/>
                        <a:pt x="6" y="44"/>
                      </a:cubicBezTo>
                      <a:cubicBezTo>
                        <a:pt x="48" y="28"/>
                        <a:pt x="84" y="6"/>
                        <a:pt x="131" y="5"/>
                      </a:cubicBezTo>
                      <a:cubicBezTo>
                        <a:pt x="135" y="5"/>
                        <a:pt x="135" y="1"/>
                        <a:pt x="13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012;p37">
                  <a:extLst>
                    <a:ext uri="{FF2B5EF4-FFF2-40B4-BE49-F238E27FC236}">
                      <a16:creationId xmlns:a16="http://schemas.microsoft.com/office/drawing/2014/main" id="{E1C09A2C-5A4C-87E2-D97C-9F20F1E677FC}"/>
                    </a:ext>
                  </a:extLst>
                </p:cNvPr>
                <p:cNvSpPr/>
                <p:nvPr/>
              </p:nvSpPr>
              <p:spPr>
                <a:xfrm>
                  <a:off x="8651160" y="2866680"/>
                  <a:ext cx="4320" cy="1440"/>
                </a:xfrm>
                <a:custGeom>
                  <a:avLst/>
                  <a:gdLst/>
                  <a:ahLst/>
                  <a:cxnLst/>
                  <a:rect l="l" t="t" r="r" b="b"/>
                  <a:pathLst>
                    <a:path w="12" h="4" extrusionOk="0">
                      <a:moveTo>
                        <a:pt x="2" y="4"/>
                      </a:moveTo>
                      <a:cubicBezTo>
                        <a:pt x="5" y="4"/>
                        <a:pt x="8" y="4"/>
                        <a:pt x="10" y="4"/>
                      </a:cubicBezTo>
                      <a:cubicBezTo>
                        <a:pt x="13" y="4"/>
                        <a:pt x="13" y="0"/>
                        <a:pt x="10" y="0"/>
                      </a:cubicBezTo>
                      <a:cubicBezTo>
                        <a:pt x="8" y="0"/>
                        <a:pt x="5" y="0"/>
                        <a:pt x="2" y="0"/>
                      </a:cubicBezTo>
                      <a:cubicBezTo>
                        <a:pt x="-1" y="0"/>
                        <a:pt x="-1" y="4"/>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013;p37">
                  <a:extLst>
                    <a:ext uri="{FF2B5EF4-FFF2-40B4-BE49-F238E27FC236}">
                      <a16:creationId xmlns:a16="http://schemas.microsoft.com/office/drawing/2014/main" id="{A8E67965-2706-ACE4-D32F-DE7B50DF6A16}"/>
                    </a:ext>
                  </a:extLst>
                </p:cNvPr>
                <p:cNvSpPr/>
                <p:nvPr/>
              </p:nvSpPr>
              <p:spPr>
                <a:xfrm>
                  <a:off x="8562600" y="2923200"/>
                  <a:ext cx="52560" cy="25200"/>
                </a:xfrm>
                <a:custGeom>
                  <a:avLst/>
                  <a:gdLst/>
                  <a:ahLst/>
                  <a:cxnLst/>
                  <a:rect l="l" t="t" r="r" b="b"/>
                  <a:pathLst>
                    <a:path w="146" h="70" extrusionOk="0">
                      <a:moveTo>
                        <a:pt x="4" y="69"/>
                      </a:moveTo>
                      <a:cubicBezTo>
                        <a:pt x="25" y="58"/>
                        <a:pt x="46" y="47"/>
                        <a:pt x="67" y="36"/>
                      </a:cubicBezTo>
                      <a:cubicBezTo>
                        <a:pt x="92" y="25"/>
                        <a:pt x="117" y="19"/>
                        <a:pt x="143" y="10"/>
                      </a:cubicBezTo>
                      <a:cubicBezTo>
                        <a:pt x="147" y="8"/>
                        <a:pt x="147" y="1"/>
                        <a:pt x="141" y="0"/>
                      </a:cubicBezTo>
                      <a:cubicBezTo>
                        <a:pt x="89" y="-3"/>
                        <a:pt x="42" y="38"/>
                        <a:pt x="1" y="64"/>
                      </a:cubicBezTo>
                      <a:cubicBezTo>
                        <a:pt x="-2" y="66"/>
                        <a:pt x="1" y="71"/>
                        <a:pt x="4"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014;p37">
                  <a:extLst>
                    <a:ext uri="{FF2B5EF4-FFF2-40B4-BE49-F238E27FC236}">
                      <a16:creationId xmlns:a16="http://schemas.microsoft.com/office/drawing/2014/main" id="{68981433-7009-3A1D-BC84-55AACF21F91F}"/>
                    </a:ext>
                  </a:extLst>
                </p:cNvPr>
                <p:cNvSpPr/>
                <p:nvPr/>
              </p:nvSpPr>
              <p:spPr>
                <a:xfrm>
                  <a:off x="8545680" y="2921040"/>
                  <a:ext cx="40680" cy="28080"/>
                </a:xfrm>
                <a:custGeom>
                  <a:avLst/>
                  <a:gdLst/>
                  <a:ahLst/>
                  <a:cxnLst/>
                  <a:rect l="l" t="t" r="r" b="b"/>
                  <a:pathLst>
                    <a:path w="113" h="78" extrusionOk="0">
                      <a:moveTo>
                        <a:pt x="6" y="77"/>
                      </a:moveTo>
                      <a:cubicBezTo>
                        <a:pt x="34" y="45"/>
                        <a:pt x="71" y="18"/>
                        <a:pt x="111" y="4"/>
                      </a:cubicBezTo>
                      <a:cubicBezTo>
                        <a:pt x="114" y="3"/>
                        <a:pt x="113" y="-1"/>
                        <a:pt x="110" y="0"/>
                      </a:cubicBezTo>
                      <a:cubicBezTo>
                        <a:pt x="72" y="11"/>
                        <a:pt x="15" y="31"/>
                        <a:pt x="0" y="73"/>
                      </a:cubicBezTo>
                      <a:cubicBezTo>
                        <a:pt x="-1" y="77"/>
                        <a:pt x="4" y="79"/>
                        <a:pt x="6"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015;p37">
                  <a:extLst>
                    <a:ext uri="{FF2B5EF4-FFF2-40B4-BE49-F238E27FC236}">
                      <a16:creationId xmlns:a16="http://schemas.microsoft.com/office/drawing/2014/main" id="{FE0ECE58-5C65-B7AF-81AC-ADA15B468080}"/>
                    </a:ext>
                  </a:extLst>
                </p:cNvPr>
                <p:cNvSpPr/>
                <p:nvPr/>
              </p:nvSpPr>
              <p:spPr>
                <a:xfrm>
                  <a:off x="8529480" y="2926440"/>
                  <a:ext cx="7560" cy="11160"/>
                </a:xfrm>
                <a:custGeom>
                  <a:avLst/>
                  <a:gdLst/>
                  <a:ahLst/>
                  <a:cxnLst/>
                  <a:rect l="l" t="t" r="r" b="b"/>
                  <a:pathLst>
                    <a:path w="21" h="31" extrusionOk="0">
                      <a:moveTo>
                        <a:pt x="16" y="0"/>
                      </a:moveTo>
                      <a:cubicBezTo>
                        <a:pt x="9" y="8"/>
                        <a:pt x="4" y="18"/>
                        <a:pt x="0" y="28"/>
                      </a:cubicBezTo>
                      <a:cubicBezTo>
                        <a:pt x="-1" y="30"/>
                        <a:pt x="2" y="31"/>
                        <a:pt x="4" y="29"/>
                      </a:cubicBezTo>
                      <a:cubicBezTo>
                        <a:pt x="10" y="21"/>
                        <a:pt x="14" y="11"/>
                        <a:pt x="20" y="3"/>
                      </a:cubicBezTo>
                      <a:cubicBezTo>
                        <a:pt x="22" y="1"/>
                        <a:pt x="18" y="-2"/>
                        <a:pt x="1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016;p37">
                  <a:extLst>
                    <a:ext uri="{FF2B5EF4-FFF2-40B4-BE49-F238E27FC236}">
                      <a16:creationId xmlns:a16="http://schemas.microsoft.com/office/drawing/2014/main" id="{C1807003-A985-CB9F-6B24-816897454EE5}"/>
                    </a:ext>
                  </a:extLst>
                </p:cNvPr>
                <p:cNvSpPr/>
                <p:nvPr/>
              </p:nvSpPr>
              <p:spPr>
                <a:xfrm>
                  <a:off x="8542440" y="2943360"/>
                  <a:ext cx="128160" cy="70560"/>
                </a:xfrm>
                <a:custGeom>
                  <a:avLst/>
                  <a:gdLst/>
                  <a:ahLst/>
                  <a:cxnLst/>
                  <a:rect l="l" t="t" r="r" b="b"/>
                  <a:pathLst>
                    <a:path w="356" h="196" extrusionOk="0">
                      <a:moveTo>
                        <a:pt x="354" y="0"/>
                      </a:moveTo>
                      <a:cubicBezTo>
                        <a:pt x="325" y="-1"/>
                        <a:pt x="295" y="0"/>
                        <a:pt x="269" y="13"/>
                      </a:cubicBezTo>
                      <a:cubicBezTo>
                        <a:pt x="234" y="30"/>
                        <a:pt x="208" y="59"/>
                        <a:pt x="171" y="71"/>
                      </a:cubicBezTo>
                      <a:cubicBezTo>
                        <a:pt x="131" y="83"/>
                        <a:pt x="94" y="82"/>
                        <a:pt x="58" y="107"/>
                      </a:cubicBezTo>
                      <a:cubicBezTo>
                        <a:pt x="27" y="128"/>
                        <a:pt x="20" y="162"/>
                        <a:pt x="0" y="191"/>
                      </a:cubicBezTo>
                      <a:cubicBezTo>
                        <a:pt x="-2" y="194"/>
                        <a:pt x="3" y="197"/>
                        <a:pt x="6" y="195"/>
                      </a:cubicBezTo>
                      <a:cubicBezTo>
                        <a:pt x="33" y="172"/>
                        <a:pt x="49" y="139"/>
                        <a:pt x="79" y="119"/>
                      </a:cubicBezTo>
                      <a:cubicBezTo>
                        <a:pt x="111" y="97"/>
                        <a:pt x="151" y="101"/>
                        <a:pt x="186" y="89"/>
                      </a:cubicBezTo>
                      <a:cubicBezTo>
                        <a:pt x="208" y="82"/>
                        <a:pt x="226" y="66"/>
                        <a:pt x="244" y="51"/>
                      </a:cubicBezTo>
                      <a:cubicBezTo>
                        <a:pt x="277" y="21"/>
                        <a:pt x="309" y="9"/>
                        <a:pt x="354" y="5"/>
                      </a:cubicBezTo>
                      <a:cubicBezTo>
                        <a:pt x="357" y="5"/>
                        <a:pt x="357" y="0"/>
                        <a:pt x="354" y="0"/>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017;p37">
                  <a:extLst>
                    <a:ext uri="{FF2B5EF4-FFF2-40B4-BE49-F238E27FC236}">
                      <a16:creationId xmlns:a16="http://schemas.microsoft.com/office/drawing/2014/main" id="{6B91CF86-4559-E8A7-688E-711B75AEB82F}"/>
                    </a:ext>
                  </a:extLst>
                </p:cNvPr>
                <p:cNvSpPr/>
                <p:nvPr/>
              </p:nvSpPr>
              <p:spPr>
                <a:xfrm>
                  <a:off x="8530200" y="3001320"/>
                  <a:ext cx="13680" cy="19080"/>
                </a:xfrm>
                <a:custGeom>
                  <a:avLst/>
                  <a:gdLst/>
                  <a:ahLst/>
                  <a:cxnLst/>
                  <a:rect l="l" t="t" r="r" b="b"/>
                  <a:pathLst>
                    <a:path w="38" h="53" extrusionOk="0">
                      <a:moveTo>
                        <a:pt x="34" y="2"/>
                      </a:moveTo>
                      <a:cubicBezTo>
                        <a:pt x="32" y="21"/>
                        <a:pt x="11" y="33"/>
                        <a:pt x="0" y="47"/>
                      </a:cubicBezTo>
                      <a:cubicBezTo>
                        <a:pt x="-2" y="50"/>
                        <a:pt x="2" y="53"/>
                        <a:pt x="4" y="52"/>
                      </a:cubicBezTo>
                      <a:cubicBezTo>
                        <a:pt x="19" y="40"/>
                        <a:pt x="38" y="22"/>
                        <a:pt x="38" y="2"/>
                      </a:cubicBezTo>
                      <a:cubicBezTo>
                        <a:pt x="38" y="-1"/>
                        <a:pt x="34" y="-1"/>
                        <a:pt x="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018;p37">
                  <a:extLst>
                    <a:ext uri="{FF2B5EF4-FFF2-40B4-BE49-F238E27FC236}">
                      <a16:creationId xmlns:a16="http://schemas.microsoft.com/office/drawing/2014/main" id="{E17387EA-4D09-AA64-54CA-08C92693146E}"/>
                    </a:ext>
                  </a:extLst>
                </p:cNvPr>
                <p:cNvSpPr/>
                <p:nvPr/>
              </p:nvSpPr>
              <p:spPr>
                <a:xfrm>
                  <a:off x="8511840" y="3004920"/>
                  <a:ext cx="23400" cy="32400"/>
                </a:xfrm>
                <a:custGeom>
                  <a:avLst/>
                  <a:gdLst/>
                  <a:ahLst/>
                  <a:cxnLst/>
                  <a:rect l="l" t="t" r="r" b="b"/>
                  <a:pathLst>
                    <a:path w="65" h="90" extrusionOk="0">
                      <a:moveTo>
                        <a:pt x="61" y="0"/>
                      </a:moveTo>
                      <a:cubicBezTo>
                        <a:pt x="45" y="31"/>
                        <a:pt x="15" y="52"/>
                        <a:pt x="0" y="84"/>
                      </a:cubicBezTo>
                      <a:cubicBezTo>
                        <a:pt x="-1" y="87"/>
                        <a:pt x="2" y="91"/>
                        <a:pt x="5" y="89"/>
                      </a:cubicBezTo>
                      <a:cubicBezTo>
                        <a:pt x="33" y="67"/>
                        <a:pt x="52" y="35"/>
                        <a:pt x="65" y="2"/>
                      </a:cubicBezTo>
                      <a:cubicBezTo>
                        <a:pt x="66" y="0"/>
                        <a:pt x="62" y="-2"/>
                        <a:pt x="6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019;p37">
                  <a:extLst>
                    <a:ext uri="{FF2B5EF4-FFF2-40B4-BE49-F238E27FC236}">
                      <a16:creationId xmlns:a16="http://schemas.microsoft.com/office/drawing/2014/main" id="{07CCB618-105D-277E-9D85-5E3604A2E027}"/>
                    </a:ext>
                  </a:extLst>
                </p:cNvPr>
                <p:cNvSpPr/>
                <p:nvPr/>
              </p:nvSpPr>
              <p:spPr>
                <a:xfrm>
                  <a:off x="8521200" y="3011760"/>
                  <a:ext cx="3240" cy="5040"/>
                </a:xfrm>
                <a:custGeom>
                  <a:avLst/>
                  <a:gdLst/>
                  <a:ahLst/>
                  <a:cxnLst/>
                  <a:rect l="l" t="t" r="r" b="b"/>
                  <a:pathLst>
                    <a:path w="9" h="14" extrusionOk="0">
                      <a:moveTo>
                        <a:pt x="2" y="13"/>
                      </a:moveTo>
                      <a:cubicBezTo>
                        <a:pt x="5" y="9"/>
                        <a:pt x="8" y="6"/>
                        <a:pt x="9" y="2"/>
                      </a:cubicBezTo>
                      <a:cubicBezTo>
                        <a:pt x="10" y="0"/>
                        <a:pt x="7" y="-1"/>
                        <a:pt x="6" y="1"/>
                      </a:cubicBezTo>
                      <a:cubicBezTo>
                        <a:pt x="5" y="5"/>
                        <a:pt x="3" y="8"/>
                        <a:pt x="0" y="11"/>
                      </a:cubicBezTo>
                      <a:cubicBezTo>
                        <a:pt x="-1" y="12"/>
                        <a:pt x="1" y="14"/>
                        <a:pt x="2"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1020;p37">
                  <a:extLst>
                    <a:ext uri="{FF2B5EF4-FFF2-40B4-BE49-F238E27FC236}">
                      <a16:creationId xmlns:a16="http://schemas.microsoft.com/office/drawing/2014/main" id="{49CE5623-0D12-31FA-1F56-0A9F5B9E63A7}"/>
                    </a:ext>
                  </a:extLst>
                </p:cNvPr>
                <p:cNvSpPr/>
                <p:nvPr/>
              </p:nvSpPr>
              <p:spPr>
                <a:xfrm>
                  <a:off x="8719560" y="2802960"/>
                  <a:ext cx="74520" cy="120600"/>
                </a:xfrm>
                <a:custGeom>
                  <a:avLst/>
                  <a:gdLst/>
                  <a:ahLst/>
                  <a:cxnLst/>
                  <a:rect l="l" t="t" r="r" b="b"/>
                  <a:pathLst>
                    <a:path w="207" h="335" extrusionOk="0">
                      <a:moveTo>
                        <a:pt x="124" y="230"/>
                      </a:moveTo>
                      <a:cubicBezTo>
                        <a:pt x="160" y="256"/>
                        <a:pt x="189" y="290"/>
                        <a:pt x="203" y="333"/>
                      </a:cubicBezTo>
                      <a:cubicBezTo>
                        <a:pt x="203" y="336"/>
                        <a:pt x="208" y="335"/>
                        <a:pt x="207" y="333"/>
                      </a:cubicBezTo>
                      <a:cubicBezTo>
                        <a:pt x="203" y="256"/>
                        <a:pt x="133" y="227"/>
                        <a:pt x="93" y="174"/>
                      </a:cubicBezTo>
                      <a:cubicBezTo>
                        <a:pt x="53" y="121"/>
                        <a:pt x="55" y="48"/>
                        <a:pt x="3" y="1"/>
                      </a:cubicBezTo>
                      <a:cubicBezTo>
                        <a:pt x="1" y="0"/>
                        <a:pt x="-1" y="2"/>
                        <a:pt x="1" y="3"/>
                      </a:cubicBezTo>
                      <a:cubicBezTo>
                        <a:pt x="44" y="52"/>
                        <a:pt x="37" y="122"/>
                        <a:pt x="68" y="176"/>
                      </a:cubicBezTo>
                      <a:cubicBezTo>
                        <a:pt x="81" y="200"/>
                        <a:pt x="103" y="215"/>
                        <a:pt x="124" y="2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1021;p37">
                  <a:extLst>
                    <a:ext uri="{FF2B5EF4-FFF2-40B4-BE49-F238E27FC236}">
                      <a16:creationId xmlns:a16="http://schemas.microsoft.com/office/drawing/2014/main" id="{54B7D92F-2D26-809E-721C-F6C88B31EA49}"/>
                    </a:ext>
                  </a:extLst>
                </p:cNvPr>
                <p:cNvSpPr/>
                <p:nvPr/>
              </p:nvSpPr>
              <p:spPr>
                <a:xfrm>
                  <a:off x="8752680" y="2837160"/>
                  <a:ext cx="43920" cy="68040"/>
                </a:xfrm>
                <a:custGeom>
                  <a:avLst/>
                  <a:gdLst/>
                  <a:ahLst/>
                  <a:cxnLst/>
                  <a:rect l="l" t="t" r="r" b="b"/>
                  <a:pathLst>
                    <a:path w="122" h="189" extrusionOk="0">
                      <a:moveTo>
                        <a:pt x="0" y="3"/>
                      </a:moveTo>
                      <a:cubicBezTo>
                        <a:pt x="41" y="60"/>
                        <a:pt x="87" y="120"/>
                        <a:pt x="112" y="185"/>
                      </a:cubicBezTo>
                      <a:cubicBezTo>
                        <a:pt x="114" y="190"/>
                        <a:pt x="123" y="190"/>
                        <a:pt x="122" y="184"/>
                      </a:cubicBezTo>
                      <a:cubicBezTo>
                        <a:pt x="112" y="110"/>
                        <a:pt x="51" y="55"/>
                        <a:pt x="3" y="1"/>
                      </a:cubicBezTo>
                      <a:cubicBezTo>
                        <a:pt x="2" y="-1"/>
                        <a:pt x="-1" y="1"/>
                        <a:pt x="0" y="3"/>
                      </a:cubicBezTo>
                      <a:close/>
                    </a:path>
                  </a:pathLst>
                </a:custGeom>
                <a:solidFill>
                  <a:schemeClr val="dk1"/>
                </a:solidFill>
                <a:ln>
                  <a:noFill/>
                </a:ln>
              </p:spPr>
              <p:txBody>
                <a:bodyPr spcFirstLastPara="1" wrap="square" lIns="90000" tIns="23025" rIns="90000" bIns="23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022;p37">
                  <a:extLst>
                    <a:ext uri="{FF2B5EF4-FFF2-40B4-BE49-F238E27FC236}">
                      <a16:creationId xmlns:a16="http://schemas.microsoft.com/office/drawing/2014/main" id="{4A0A0C02-4804-4F12-7654-C00AD2932D0F}"/>
                    </a:ext>
                  </a:extLst>
                </p:cNvPr>
                <p:cNvSpPr/>
                <p:nvPr/>
              </p:nvSpPr>
              <p:spPr>
                <a:xfrm>
                  <a:off x="8778960" y="2861280"/>
                  <a:ext cx="10440" cy="14400"/>
                </a:xfrm>
                <a:custGeom>
                  <a:avLst/>
                  <a:gdLst/>
                  <a:ahLst/>
                  <a:cxnLst/>
                  <a:rect l="l" t="t" r="r" b="b"/>
                  <a:pathLst>
                    <a:path w="29" h="40" extrusionOk="0">
                      <a:moveTo>
                        <a:pt x="24" y="38"/>
                      </a:moveTo>
                      <a:cubicBezTo>
                        <a:pt x="26" y="41"/>
                        <a:pt x="30" y="39"/>
                        <a:pt x="29" y="36"/>
                      </a:cubicBezTo>
                      <a:cubicBezTo>
                        <a:pt x="24" y="23"/>
                        <a:pt x="16" y="9"/>
                        <a:pt x="4" y="1"/>
                      </a:cubicBezTo>
                      <a:cubicBezTo>
                        <a:pt x="1" y="-1"/>
                        <a:pt x="-1" y="3"/>
                        <a:pt x="1" y="5"/>
                      </a:cubicBezTo>
                      <a:cubicBezTo>
                        <a:pt x="9" y="15"/>
                        <a:pt x="18" y="26"/>
                        <a:pt x="24" y="3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1023;p37">
                  <a:extLst>
                    <a:ext uri="{FF2B5EF4-FFF2-40B4-BE49-F238E27FC236}">
                      <a16:creationId xmlns:a16="http://schemas.microsoft.com/office/drawing/2014/main" id="{0D77ECDE-D56F-895F-F3FC-09C3BBD1C569}"/>
                    </a:ext>
                  </a:extLst>
                </p:cNvPr>
                <p:cNvSpPr/>
                <p:nvPr/>
              </p:nvSpPr>
              <p:spPr>
                <a:xfrm>
                  <a:off x="8749800" y="2810160"/>
                  <a:ext cx="21600" cy="36360"/>
                </a:xfrm>
                <a:custGeom>
                  <a:avLst/>
                  <a:gdLst/>
                  <a:ahLst/>
                  <a:cxnLst/>
                  <a:rect l="l" t="t" r="r" b="b"/>
                  <a:pathLst>
                    <a:path w="60" h="101" extrusionOk="0">
                      <a:moveTo>
                        <a:pt x="56" y="101"/>
                      </a:moveTo>
                      <a:cubicBezTo>
                        <a:pt x="58" y="103"/>
                        <a:pt x="61" y="101"/>
                        <a:pt x="60" y="99"/>
                      </a:cubicBezTo>
                      <a:cubicBezTo>
                        <a:pt x="43" y="65"/>
                        <a:pt x="22" y="33"/>
                        <a:pt x="2" y="2"/>
                      </a:cubicBezTo>
                      <a:cubicBezTo>
                        <a:pt x="1" y="0"/>
                        <a:pt x="-1" y="1"/>
                        <a:pt x="0" y="3"/>
                      </a:cubicBezTo>
                      <a:cubicBezTo>
                        <a:pt x="16" y="36"/>
                        <a:pt x="34" y="70"/>
                        <a:pt x="56" y="10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1024;p37">
                  <a:extLst>
                    <a:ext uri="{FF2B5EF4-FFF2-40B4-BE49-F238E27FC236}">
                      <a16:creationId xmlns:a16="http://schemas.microsoft.com/office/drawing/2014/main" id="{32229FC1-2367-BFA2-AB93-48CFA88D51EE}"/>
                    </a:ext>
                  </a:extLst>
                </p:cNvPr>
                <p:cNvSpPr/>
                <p:nvPr/>
              </p:nvSpPr>
              <p:spPr>
                <a:xfrm>
                  <a:off x="8763840" y="2827800"/>
                  <a:ext cx="13680" cy="20160"/>
                </a:xfrm>
                <a:custGeom>
                  <a:avLst/>
                  <a:gdLst/>
                  <a:ahLst/>
                  <a:cxnLst/>
                  <a:rect l="l" t="t" r="r" b="b"/>
                  <a:pathLst>
                    <a:path w="38" h="56" extrusionOk="0">
                      <a:moveTo>
                        <a:pt x="35" y="56"/>
                      </a:moveTo>
                      <a:cubicBezTo>
                        <a:pt x="36" y="57"/>
                        <a:pt x="39" y="56"/>
                        <a:pt x="38" y="54"/>
                      </a:cubicBezTo>
                      <a:cubicBezTo>
                        <a:pt x="29" y="35"/>
                        <a:pt x="15" y="19"/>
                        <a:pt x="4" y="1"/>
                      </a:cubicBezTo>
                      <a:cubicBezTo>
                        <a:pt x="2" y="-1"/>
                        <a:pt x="-1" y="1"/>
                        <a:pt x="0" y="4"/>
                      </a:cubicBezTo>
                      <a:cubicBezTo>
                        <a:pt x="8" y="23"/>
                        <a:pt x="24" y="38"/>
                        <a:pt x="35"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9" name="Google Shape;1025;p37">
                  <a:extLst>
                    <a:ext uri="{FF2B5EF4-FFF2-40B4-BE49-F238E27FC236}">
                      <a16:creationId xmlns:a16="http://schemas.microsoft.com/office/drawing/2014/main" id="{0CE330D7-B8CC-FCE5-79F5-FDCAC11774D8}"/>
                    </a:ext>
                  </a:extLst>
                </p:cNvPr>
                <p:cNvSpPr/>
                <p:nvPr/>
              </p:nvSpPr>
              <p:spPr>
                <a:xfrm>
                  <a:off x="8750880" y="2845800"/>
                  <a:ext cx="24120" cy="35280"/>
                </a:xfrm>
                <a:custGeom>
                  <a:avLst/>
                  <a:gdLst/>
                  <a:ahLst/>
                  <a:cxnLst/>
                  <a:rect l="l" t="t" r="r" b="b"/>
                  <a:pathLst>
                    <a:path w="67" h="98" extrusionOk="0">
                      <a:moveTo>
                        <a:pt x="3" y="1"/>
                      </a:moveTo>
                      <a:cubicBezTo>
                        <a:pt x="1" y="-1"/>
                        <a:pt x="-1" y="2"/>
                        <a:pt x="1" y="4"/>
                      </a:cubicBezTo>
                      <a:cubicBezTo>
                        <a:pt x="32" y="26"/>
                        <a:pt x="40" y="68"/>
                        <a:pt x="63" y="96"/>
                      </a:cubicBezTo>
                      <a:cubicBezTo>
                        <a:pt x="65" y="99"/>
                        <a:pt x="68" y="96"/>
                        <a:pt x="67" y="94"/>
                      </a:cubicBezTo>
                      <a:cubicBezTo>
                        <a:pt x="52" y="60"/>
                        <a:pt x="35" y="21"/>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1026;p37">
                  <a:extLst>
                    <a:ext uri="{FF2B5EF4-FFF2-40B4-BE49-F238E27FC236}">
                      <a16:creationId xmlns:a16="http://schemas.microsoft.com/office/drawing/2014/main" id="{AB7C8AEE-63E4-ADC8-A312-60E5C20C3DC9}"/>
                    </a:ext>
                  </a:extLst>
                </p:cNvPr>
                <p:cNvSpPr/>
                <p:nvPr/>
              </p:nvSpPr>
              <p:spPr>
                <a:xfrm>
                  <a:off x="8756640" y="2885400"/>
                  <a:ext cx="30240" cy="52560"/>
                </a:xfrm>
                <a:custGeom>
                  <a:avLst/>
                  <a:gdLst/>
                  <a:ahLst/>
                  <a:cxnLst/>
                  <a:rect l="l" t="t" r="r" b="b"/>
                  <a:pathLst>
                    <a:path w="84" h="146" extrusionOk="0">
                      <a:moveTo>
                        <a:pt x="0" y="1"/>
                      </a:moveTo>
                      <a:cubicBezTo>
                        <a:pt x="30" y="48"/>
                        <a:pt x="60" y="89"/>
                        <a:pt x="77" y="143"/>
                      </a:cubicBezTo>
                      <a:cubicBezTo>
                        <a:pt x="79" y="147"/>
                        <a:pt x="84" y="146"/>
                        <a:pt x="84" y="141"/>
                      </a:cubicBezTo>
                      <a:cubicBezTo>
                        <a:pt x="76" y="86"/>
                        <a:pt x="34" y="44"/>
                        <a:pt x="3" y="0"/>
                      </a:cubicBezTo>
                      <a:cubicBezTo>
                        <a:pt x="2" y="-2"/>
                        <a:pt x="-1" y="0"/>
                        <a:pt x="0" y="1"/>
                      </a:cubicBezTo>
                      <a:close/>
                    </a:path>
                  </a:pathLst>
                </a:custGeom>
                <a:solidFill>
                  <a:schemeClr val="dk1"/>
                </a:solidFill>
                <a:ln>
                  <a:noFill/>
                </a:ln>
              </p:spPr>
              <p:txBody>
                <a:bodyPr spcFirstLastPara="1" wrap="square" lIns="90000" tIns="7550" rIns="90000" bIns="7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1027;p37">
                  <a:extLst>
                    <a:ext uri="{FF2B5EF4-FFF2-40B4-BE49-F238E27FC236}">
                      <a16:creationId xmlns:a16="http://schemas.microsoft.com/office/drawing/2014/main" id="{B97477BE-0C29-E150-F72E-2EB3C91F128B}"/>
                    </a:ext>
                  </a:extLst>
                </p:cNvPr>
                <p:cNvSpPr/>
                <p:nvPr/>
              </p:nvSpPr>
              <p:spPr>
                <a:xfrm>
                  <a:off x="8785080" y="2920680"/>
                  <a:ext cx="6480" cy="11880"/>
                </a:xfrm>
                <a:custGeom>
                  <a:avLst/>
                  <a:gdLst/>
                  <a:ahLst/>
                  <a:cxnLst/>
                  <a:rect l="l" t="t" r="r" b="b"/>
                  <a:pathLst>
                    <a:path w="18" h="33" extrusionOk="0">
                      <a:moveTo>
                        <a:pt x="18" y="30"/>
                      </a:moveTo>
                      <a:cubicBezTo>
                        <a:pt x="15" y="20"/>
                        <a:pt x="10" y="10"/>
                        <a:pt x="3" y="0"/>
                      </a:cubicBezTo>
                      <a:cubicBezTo>
                        <a:pt x="2" y="-2"/>
                        <a:pt x="-1" y="0"/>
                        <a:pt x="0" y="2"/>
                      </a:cubicBezTo>
                      <a:cubicBezTo>
                        <a:pt x="6" y="12"/>
                        <a:pt x="10" y="22"/>
                        <a:pt x="15" y="32"/>
                      </a:cubicBezTo>
                      <a:cubicBezTo>
                        <a:pt x="16" y="33"/>
                        <a:pt x="18" y="32"/>
                        <a:pt x="18" y="3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1028;p37">
                  <a:extLst>
                    <a:ext uri="{FF2B5EF4-FFF2-40B4-BE49-F238E27FC236}">
                      <a16:creationId xmlns:a16="http://schemas.microsoft.com/office/drawing/2014/main" id="{2C27AD86-C61E-7D3B-C4D2-C829EBE0606E}"/>
                    </a:ext>
                  </a:extLst>
                </p:cNvPr>
                <p:cNvSpPr/>
                <p:nvPr/>
              </p:nvSpPr>
              <p:spPr>
                <a:xfrm>
                  <a:off x="8841240" y="2930400"/>
                  <a:ext cx="46440" cy="71640"/>
                </a:xfrm>
                <a:custGeom>
                  <a:avLst/>
                  <a:gdLst/>
                  <a:ahLst/>
                  <a:cxnLst/>
                  <a:rect l="l" t="t" r="r" b="b"/>
                  <a:pathLst>
                    <a:path w="129" h="199" extrusionOk="0">
                      <a:moveTo>
                        <a:pt x="129" y="196"/>
                      </a:moveTo>
                      <a:cubicBezTo>
                        <a:pt x="111" y="119"/>
                        <a:pt x="49" y="64"/>
                        <a:pt x="6" y="1"/>
                      </a:cubicBezTo>
                      <a:cubicBezTo>
                        <a:pt x="4" y="-2"/>
                        <a:pt x="-2" y="-1"/>
                        <a:pt x="0" y="3"/>
                      </a:cubicBezTo>
                      <a:cubicBezTo>
                        <a:pt x="25" y="77"/>
                        <a:pt x="97" y="123"/>
                        <a:pt x="124" y="197"/>
                      </a:cubicBezTo>
                      <a:cubicBezTo>
                        <a:pt x="125" y="200"/>
                        <a:pt x="130" y="199"/>
                        <a:pt x="129" y="196"/>
                      </a:cubicBezTo>
                      <a:close/>
                    </a:path>
                  </a:pathLst>
                </a:custGeom>
                <a:solidFill>
                  <a:schemeClr val="dk1"/>
                </a:solidFill>
                <a:ln>
                  <a:noFill/>
                </a:ln>
              </p:spPr>
              <p:txBody>
                <a:bodyPr spcFirstLastPara="1" wrap="square" lIns="90000" tIns="26625" rIns="90000" bIns="26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1029;p37">
                  <a:extLst>
                    <a:ext uri="{FF2B5EF4-FFF2-40B4-BE49-F238E27FC236}">
                      <a16:creationId xmlns:a16="http://schemas.microsoft.com/office/drawing/2014/main" id="{89D7CAB5-0893-441D-5628-F00353AF108D}"/>
                    </a:ext>
                  </a:extLst>
                </p:cNvPr>
                <p:cNvSpPr/>
                <p:nvPr/>
              </p:nvSpPr>
              <p:spPr>
                <a:xfrm>
                  <a:off x="8852040" y="2933280"/>
                  <a:ext cx="23760" cy="31320"/>
                </a:xfrm>
                <a:custGeom>
                  <a:avLst/>
                  <a:gdLst/>
                  <a:ahLst/>
                  <a:cxnLst/>
                  <a:rect l="l" t="t" r="r" b="b"/>
                  <a:pathLst>
                    <a:path w="66" h="87" extrusionOk="0">
                      <a:moveTo>
                        <a:pt x="61" y="86"/>
                      </a:moveTo>
                      <a:cubicBezTo>
                        <a:pt x="63" y="88"/>
                        <a:pt x="67" y="85"/>
                        <a:pt x="65" y="83"/>
                      </a:cubicBezTo>
                      <a:cubicBezTo>
                        <a:pt x="46" y="54"/>
                        <a:pt x="24" y="27"/>
                        <a:pt x="2" y="0"/>
                      </a:cubicBezTo>
                      <a:cubicBezTo>
                        <a:pt x="1" y="-1"/>
                        <a:pt x="0" y="1"/>
                        <a:pt x="0" y="2"/>
                      </a:cubicBezTo>
                      <a:cubicBezTo>
                        <a:pt x="20" y="30"/>
                        <a:pt x="38" y="60"/>
                        <a:pt x="61"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4" name="Google Shape;1030;p37">
                  <a:extLst>
                    <a:ext uri="{FF2B5EF4-FFF2-40B4-BE49-F238E27FC236}">
                      <a16:creationId xmlns:a16="http://schemas.microsoft.com/office/drawing/2014/main" id="{14CA1AB5-4C54-4BBF-66CC-D9D940FB3E2D}"/>
                    </a:ext>
                  </a:extLst>
                </p:cNvPr>
                <p:cNvSpPr/>
                <p:nvPr/>
              </p:nvSpPr>
              <p:spPr>
                <a:xfrm>
                  <a:off x="8896680" y="3030840"/>
                  <a:ext cx="5400" cy="15480"/>
                </a:xfrm>
                <a:custGeom>
                  <a:avLst/>
                  <a:gdLst/>
                  <a:ahLst/>
                  <a:cxnLst/>
                  <a:rect l="l" t="t" r="r" b="b"/>
                  <a:pathLst>
                    <a:path w="15" h="43" extrusionOk="0">
                      <a:moveTo>
                        <a:pt x="15" y="40"/>
                      </a:moveTo>
                      <a:cubicBezTo>
                        <a:pt x="17" y="26"/>
                        <a:pt x="9" y="14"/>
                        <a:pt x="3" y="1"/>
                      </a:cubicBezTo>
                      <a:cubicBezTo>
                        <a:pt x="2" y="-1"/>
                        <a:pt x="-1" y="0"/>
                        <a:pt x="0" y="2"/>
                      </a:cubicBezTo>
                      <a:cubicBezTo>
                        <a:pt x="5" y="15"/>
                        <a:pt x="10" y="27"/>
                        <a:pt x="12" y="41"/>
                      </a:cubicBezTo>
                      <a:cubicBezTo>
                        <a:pt x="12" y="43"/>
                        <a:pt x="15" y="42"/>
                        <a:pt x="15"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 name="Google Shape;1031;p37">
                  <a:extLst>
                    <a:ext uri="{FF2B5EF4-FFF2-40B4-BE49-F238E27FC236}">
                      <a16:creationId xmlns:a16="http://schemas.microsoft.com/office/drawing/2014/main" id="{84EB5F59-BBE3-23CB-817A-2C5B15F920A7}"/>
                    </a:ext>
                  </a:extLst>
                </p:cNvPr>
                <p:cNvSpPr/>
                <p:nvPr/>
              </p:nvSpPr>
              <p:spPr>
                <a:xfrm>
                  <a:off x="8883000" y="3045240"/>
                  <a:ext cx="11520" cy="49320"/>
                </a:xfrm>
                <a:custGeom>
                  <a:avLst/>
                  <a:gdLst/>
                  <a:ahLst/>
                  <a:cxnLst/>
                  <a:rect l="l" t="t" r="r" b="b"/>
                  <a:pathLst>
                    <a:path w="32" h="137" extrusionOk="0">
                      <a:moveTo>
                        <a:pt x="0" y="2"/>
                      </a:moveTo>
                      <a:cubicBezTo>
                        <a:pt x="4" y="47"/>
                        <a:pt x="21" y="89"/>
                        <a:pt x="26" y="134"/>
                      </a:cubicBezTo>
                      <a:cubicBezTo>
                        <a:pt x="27" y="137"/>
                        <a:pt x="31" y="137"/>
                        <a:pt x="32" y="134"/>
                      </a:cubicBezTo>
                      <a:cubicBezTo>
                        <a:pt x="34" y="88"/>
                        <a:pt x="11" y="46"/>
                        <a:pt x="5" y="1"/>
                      </a:cubicBezTo>
                      <a:cubicBezTo>
                        <a:pt x="4" y="-2"/>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 name="Google Shape;1032;p37">
                  <a:extLst>
                    <a:ext uri="{FF2B5EF4-FFF2-40B4-BE49-F238E27FC236}">
                      <a16:creationId xmlns:a16="http://schemas.microsoft.com/office/drawing/2014/main" id="{7FF8E2ED-444E-4219-D00C-1D8F24F24E45}"/>
                    </a:ext>
                  </a:extLst>
                </p:cNvPr>
                <p:cNvSpPr/>
                <p:nvPr/>
              </p:nvSpPr>
              <p:spPr>
                <a:xfrm>
                  <a:off x="8871840" y="3053880"/>
                  <a:ext cx="10800" cy="41040"/>
                </a:xfrm>
                <a:custGeom>
                  <a:avLst/>
                  <a:gdLst/>
                  <a:ahLst/>
                  <a:cxnLst/>
                  <a:rect l="l" t="t" r="r" b="b"/>
                  <a:pathLst>
                    <a:path w="30" h="114" extrusionOk="0">
                      <a:moveTo>
                        <a:pt x="0" y="3"/>
                      </a:moveTo>
                      <a:cubicBezTo>
                        <a:pt x="17" y="38"/>
                        <a:pt x="20" y="76"/>
                        <a:pt x="28" y="113"/>
                      </a:cubicBezTo>
                      <a:cubicBezTo>
                        <a:pt x="28" y="114"/>
                        <a:pt x="30" y="114"/>
                        <a:pt x="30" y="113"/>
                      </a:cubicBezTo>
                      <a:cubicBezTo>
                        <a:pt x="26" y="74"/>
                        <a:pt x="25" y="35"/>
                        <a:pt x="5" y="1"/>
                      </a:cubicBezTo>
                      <a:cubicBezTo>
                        <a:pt x="3" y="-2"/>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 name="Google Shape;1033;p37">
                  <a:extLst>
                    <a:ext uri="{FF2B5EF4-FFF2-40B4-BE49-F238E27FC236}">
                      <a16:creationId xmlns:a16="http://schemas.microsoft.com/office/drawing/2014/main" id="{ECF0A043-EC37-AAF6-1560-188121510E1C}"/>
                    </a:ext>
                  </a:extLst>
                </p:cNvPr>
                <p:cNvSpPr/>
                <p:nvPr/>
              </p:nvSpPr>
              <p:spPr>
                <a:xfrm>
                  <a:off x="8861760" y="3062520"/>
                  <a:ext cx="8280" cy="20880"/>
                </a:xfrm>
                <a:custGeom>
                  <a:avLst/>
                  <a:gdLst/>
                  <a:ahLst/>
                  <a:cxnLst/>
                  <a:rect l="l" t="t" r="r" b="b"/>
                  <a:pathLst>
                    <a:path w="23" h="58" extrusionOk="0">
                      <a:moveTo>
                        <a:pt x="23" y="55"/>
                      </a:moveTo>
                      <a:cubicBezTo>
                        <a:pt x="18" y="36"/>
                        <a:pt x="12" y="19"/>
                        <a:pt x="5" y="1"/>
                      </a:cubicBezTo>
                      <a:cubicBezTo>
                        <a:pt x="4" y="-2"/>
                        <a:pt x="-1" y="-1"/>
                        <a:pt x="0" y="2"/>
                      </a:cubicBezTo>
                      <a:cubicBezTo>
                        <a:pt x="6" y="20"/>
                        <a:pt x="13" y="38"/>
                        <a:pt x="19" y="56"/>
                      </a:cubicBezTo>
                      <a:cubicBezTo>
                        <a:pt x="20" y="58"/>
                        <a:pt x="24" y="57"/>
                        <a:pt x="23"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1034;p37">
                  <a:extLst>
                    <a:ext uri="{FF2B5EF4-FFF2-40B4-BE49-F238E27FC236}">
                      <a16:creationId xmlns:a16="http://schemas.microsoft.com/office/drawing/2014/main" id="{7DB6F0B6-2A70-2129-D99E-7248192BA633}"/>
                    </a:ext>
                  </a:extLst>
                </p:cNvPr>
                <p:cNvSpPr/>
                <p:nvPr/>
              </p:nvSpPr>
              <p:spPr>
                <a:xfrm>
                  <a:off x="8807760" y="2934720"/>
                  <a:ext cx="33840" cy="75960"/>
                </a:xfrm>
                <a:custGeom>
                  <a:avLst/>
                  <a:gdLst/>
                  <a:ahLst/>
                  <a:cxnLst/>
                  <a:rect l="l" t="t" r="r" b="b"/>
                  <a:pathLst>
                    <a:path w="94" h="211" extrusionOk="0">
                      <a:moveTo>
                        <a:pt x="5" y="1"/>
                      </a:moveTo>
                      <a:cubicBezTo>
                        <a:pt x="4" y="-2"/>
                        <a:pt x="-2" y="0"/>
                        <a:pt x="0" y="3"/>
                      </a:cubicBezTo>
                      <a:cubicBezTo>
                        <a:pt x="14" y="38"/>
                        <a:pt x="18" y="76"/>
                        <a:pt x="36" y="108"/>
                      </a:cubicBezTo>
                      <a:cubicBezTo>
                        <a:pt x="55" y="143"/>
                        <a:pt x="83" y="168"/>
                        <a:pt x="89" y="209"/>
                      </a:cubicBezTo>
                      <a:cubicBezTo>
                        <a:pt x="89" y="212"/>
                        <a:pt x="94" y="211"/>
                        <a:pt x="94" y="208"/>
                      </a:cubicBezTo>
                      <a:cubicBezTo>
                        <a:pt x="91" y="175"/>
                        <a:pt x="74" y="147"/>
                        <a:pt x="57" y="119"/>
                      </a:cubicBezTo>
                      <a:cubicBezTo>
                        <a:pt x="34" y="81"/>
                        <a:pt x="29" y="38"/>
                        <a:pt x="6" y="1"/>
                      </a:cubicBezTo>
                      <a:lnTo>
                        <a:pt x="5" y="1"/>
                      </a:ln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035;p37">
                  <a:extLst>
                    <a:ext uri="{FF2B5EF4-FFF2-40B4-BE49-F238E27FC236}">
                      <a16:creationId xmlns:a16="http://schemas.microsoft.com/office/drawing/2014/main" id="{A84C1D75-6772-6C03-9E0F-EF011A735023}"/>
                    </a:ext>
                  </a:extLst>
                </p:cNvPr>
                <p:cNvSpPr/>
                <p:nvPr/>
              </p:nvSpPr>
              <p:spPr>
                <a:xfrm>
                  <a:off x="8805600" y="2914920"/>
                  <a:ext cx="7560" cy="14400"/>
                </a:xfrm>
                <a:custGeom>
                  <a:avLst/>
                  <a:gdLst/>
                  <a:ahLst/>
                  <a:cxnLst/>
                  <a:rect l="l" t="t" r="r" b="b"/>
                  <a:pathLst>
                    <a:path w="21" h="40" extrusionOk="0">
                      <a:moveTo>
                        <a:pt x="21" y="37"/>
                      </a:moveTo>
                      <a:cubicBezTo>
                        <a:pt x="15" y="25"/>
                        <a:pt x="8" y="14"/>
                        <a:pt x="4" y="1"/>
                      </a:cubicBezTo>
                      <a:cubicBezTo>
                        <a:pt x="3" y="-2"/>
                        <a:pt x="-1" y="-1"/>
                        <a:pt x="0" y="2"/>
                      </a:cubicBezTo>
                      <a:cubicBezTo>
                        <a:pt x="4" y="15"/>
                        <a:pt x="10" y="27"/>
                        <a:pt x="18" y="39"/>
                      </a:cubicBezTo>
                      <a:cubicBezTo>
                        <a:pt x="19" y="41"/>
                        <a:pt x="22" y="39"/>
                        <a:pt x="21"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36;p37">
                  <a:extLst>
                    <a:ext uri="{FF2B5EF4-FFF2-40B4-BE49-F238E27FC236}">
                      <a16:creationId xmlns:a16="http://schemas.microsoft.com/office/drawing/2014/main" id="{94CD2656-798D-D05A-1993-518E21335E03}"/>
                    </a:ext>
                  </a:extLst>
                </p:cNvPr>
                <p:cNvSpPr/>
                <p:nvPr/>
              </p:nvSpPr>
              <p:spPr>
                <a:xfrm>
                  <a:off x="8723520" y="2783880"/>
                  <a:ext cx="15480" cy="15840"/>
                </a:xfrm>
                <a:custGeom>
                  <a:avLst/>
                  <a:gdLst/>
                  <a:ahLst/>
                  <a:cxnLst/>
                  <a:rect l="l" t="t" r="r" b="b"/>
                  <a:pathLst>
                    <a:path w="43" h="44" extrusionOk="0">
                      <a:moveTo>
                        <a:pt x="4" y="1"/>
                      </a:moveTo>
                      <a:cubicBezTo>
                        <a:pt x="2" y="0"/>
                        <a:pt x="-1" y="3"/>
                        <a:pt x="1" y="5"/>
                      </a:cubicBezTo>
                      <a:cubicBezTo>
                        <a:pt x="15" y="18"/>
                        <a:pt x="28" y="31"/>
                        <a:pt x="40" y="44"/>
                      </a:cubicBezTo>
                      <a:cubicBezTo>
                        <a:pt x="42" y="46"/>
                        <a:pt x="44" y="44"/>
                        <a:pt x="43" y="42"/>
                      </a:cubicBezTo>
                      <a:cubicBezTo>
                        <a:pt x="32" y="27"/>
                        <a:pt x="21" y="9"/>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37;p37">
                  <a:extLst>
                    <a:ext uri="{FF2B5EF4-FFF2-40B4-BE49-F238E27FC236}">
                      <a16:creationId xmlns:a16="http://schemas.microsoft.com/office/drawing/2014/main" id="{FAD5D83E-3177-219A-3DA3-24647D2E44E0}"/>
                    </a:ext>
                  </a:extLst>
                </p:cNvPr>
                <p:cNvSpPr/>
                <p:nvPr/>
              </p:nvSpPr>
              <p:spPr>
                <a:xfrm>
                  <a:off x="8708040" y="2796480"/>
                  <a:ext cx="16560" cy="28080"/>
                </a:xfrm>
                <a:custGeom>
                  <a:avLst/>
                  <a:gdLst/>
                  <a:ahLst/>
                  <a:cxnLst/>
                  <a:rect l="l" t="t" r="r" b="b"/>
                  <a:pathLst>
                    <a:path w="46" h="78" extrusionOk="0">
                      <a:moveTo>
                        <a:pt x="1" y="0"/>
                      </a:moveTo>
                      <a:cubicBezTo>
                        <a:pt x="1" y="0"/>
                        <a:pt x="-1" y="0"/>
                        <a:pt x="0" y="1"/>
                      </a:cubicBezTo>
                      <a:cubicBezTo>
                        <a:pt x="20" y="23"/>
                        <a:pt x="36" y="48"/>
                        <a:pt x="43" y="77"/>
                      </a:cubicBezTo>
                      <a:cubicBezTo>
                        <a:pt x="43" y="79"/>
                        <a:pt x="47" y="78"/>
                        <a:pt x="46" y="76"/>
                      </a:cubicBezTo>
                      <a:cubicBezTo>
                        <a:pt x="43" y="46"/>
                        <a:pt x="24" y="19"/>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 name="Google Shape;1038;p37">
                  <a:extLst>
                    <a:ext uri="{FF2B5EF4-FFF2-40B4-BE49-F238E27FC236}">
                      <a16:creationId xmlns:a16="http://schemas.microsoft.com/office/drawing/2014/main" id="{EC35EA2D-C2EF-A2F6-3F87-481E66ECF973}"/>
                    </a:ext>
                  </a:extLst>
                </p:cNvPr>
                <p:cNvSpPr/>
                <p:nvPr/>
              </p:nvSpPr>
              <p:spPr>
                <a:xfrm>
                  <a:off x="8730000" y="2848680"/>
                  <a:ext cx="18360" cy="34920"/>
                </a:xfrm>
                <a:custGeom>
                  <a:avLst/>
                  <a:gdLst/>
                  <a:ahLst/>
                  <a:cxnLst/>
                  <a:rect l="l" t="t" r="r" b="b"/>
                  <a:pathLst>
                    <a:path w="51" h="97" extrusionOk="0">
                      <a:moveTo>
                        <a:pt x="50" y="92"/>
                      </a:moveTo>
                      <a:cubicBezTo>
                        <a:pt x="31" y="63"/>
                        <a:pt x="11" y="36"/>
                        <a:pt x="2" y="2"/>
                      </a:cubicBezTo>
                      <a:cubicBezTo>
                        <a:pt x="2" y="0"/>
                        <a:pt x="-1" y="1"/>
                        <a:pt x="0" y="2"/>
                      </a:cubicBezTo>
                      <a:cubicBezTo>
                        <a:pt x="1" y="37"/>
                        <a:pt x="21" y="71"/>
                        <a:pt x="46" y="95"/>
                      </a:cubicBezTo>
                      <a:cubicBezTo>
                        <a:pt x="48" y="98"/>
                        <a:pt x="52" y="95"/>
                        <a:pt x="50"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 name="Google Shape;1039;p37">
                  <a:extLst>
                    <a:ext uri="{FF2B5EF4-FFF2-40B4-BE49-F238E27FC236}">
                      <a16:creationId xmlns:a16="http://schemas.microsoft.com/office/drawing/2014/main" id="{6AEFCD61-57E5-30C7-B0BB-105D71A293C2}"/>
                    </a:ext>
                  </a:extLst>
                </p:cNvPr>
                <p:cNvSpPr/>
                <p:nvPr/>
              </p:nvSpPr>
              <p:spPr>
                <a:xfrm>
                  <a:off x="8713440" y="2846160"/>
                  <a:ext cx="10800" cy="16200"/>
                </a:xfrm>
                <a:custGeom>
                  <a:avLst/>
                  <a:gdLst/>
                  <a:ahLst/>
                  <a:cxnLst/>
                  <a:rect l="l" t="t" r="r" b="b"/>
                  <a:pathLst>
                    <a:path w="30" h="45" extrusionOk="0">
                      <a:moveTo>
                        <a:pt x="2" y="1"/>
                      </a:moveTo>
                      <a:cubicBezTo>
                        <a:pt x="2" y="0"/>
                        <a:pt x="0" y="0"/>
                        <a:pt x="0" y="1"/>
                      </a:cubicBezTo>
                      <a:cubicBezTo>
                        <a:pt x="5" y="18"/>
                        <a:pt x="16" y="32"/>
                        <a:pt x="27" y="45"/>
                      </a:cubicBezTo>
                      <a:cubicBezTo>
                        <a:pt x="28" y="47"/>
                        <a:pt x="31" y="45"/>
                        <a:pt x="30" y="43"/>
                      </a:cubicBezTo>
                      <a:cubicBezTo>
                        <a:pt x="21" y="29"/>
                        <a:pt x="9" y="16"/>
                        <a:pt x="2" y="0"/>
                      </a:cubicBezTo>
                      <a:lnTo>
                        <a:pt x="2"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 name="Google Shape;1040;p37">
                  <a:extLst>
                    <a:ext uri="{FF2B5EF4-FFF2-40B4-BE49-F238E27FC236}">
                      <a16:creationId xmlns:a16="http://schemas.microsoft.com/office/drawing/2014/main" id="{DFD4AC14-07C5-60BD-A6FB-B3371215B5C4}"/>
                    </a:ext>
                  </a:extLst>
                </p:cNvPr>
                <p:cNvSpPr/>
                <p:nvPr/>
              </p:nvSpPr>
              <p:spPr>
                <a:xfrm>
                  <a:off x="8723160" y="2889000"/>
                  <a:ext cx="28080" cy="29520"/>
                </a:xfrm>
                <a:custGeom>
                  <a:avLst/>
                  <a:gdLst/>
                  <a:ahLst/>
                  <a:cxnLst/>
                  <a:rect l="l" t="t" r="r" b="b"/>
                  <a:pathLst>
                    <a:path w="78" h="82" extrusionOk="0">
                      <a:moveTo>
                        <a:pt x="74" y="80"/>
                      </a:moveTo>
                      <a:cubicBezTo>
                        <a:pt x="75" y="82"/>
                        <a:pt x="79" y="81"/>
                        <a:pt x="78" y="78"/>
                      </a:cubicBezTo>
                      <a:cubicBezTo>
                        <a:pt x="66" y="44"/>
                        <a:pt x="32" y="20"/>
                        <a:pt x="3" y="0"/>
                      </a:cubicBezTo>
                      <a:cubicBezTo>
                        <a:pt x="2" y="-2"/>
                        <a:pt x="-1" y="1"/>
                        <a:pt x="1" y="3"/>
                      </a:cubicBezTo>
                      <a:cubicBezTo>
                        <a:pt x="30" y="25"/>
                        <a:pt x="54" y="50"/>
                        <a:pt x="74"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 name="Google Shape;1041;p37">
                  <a:extLst>
                    <a:ext uri="{FF2B5EF4-FFF2-40B4-BE49-F238E27FC236}">
                      <a16:creationId xmlns:a16="http://schemas.microsoft.com/office/drawing/2014/main" id="{5137A69F-F930-9FAE-48FF-015AE367B173}"/>
                    </a:ext>
                  </a:extLst>
                </p:cNvPr>
                <p:cNvSpPr/>
                <p:nvPr/>
              </p:nvSpPr>
              <p:spPr>
                <a:xfrm>
                  <a:off x="8754480" y="2906280"/>
                  <a:ext cx="8640" cy="15480"/>
                </a:xfrm>
                <a:custGeom>
                  <a:avLst/>
                  <a:gdLst/>
                  <a:ahLst/>
                  <a:cxnLst/>
                  <a:rect l="l" t="t" r="r" b="b"/>
                  <a:pathLst>
                    <a:path w="24" h="43" extrusionOk="0">
                      <a:moveTo>
                        <a:pt x="1" y="3"/>
                      </a:moveTo>
                      <a:cubicBezTo>
                        <a:pt x="11" y="13"/>
                        <a:pt x="15" y="28"/>
                        <a:pt x="20" y="41"/>
                      </a:cubicBezTo>
                      <a:cubicBezTo>
                        <a:pt x="21" y="43"/>
                        <a:pt x="25" y="42"/>
                        <a:pt x="24" y="40"/>
                      </a:cubicBezTo>
                      <a:cubicBezTo>
                        <a:pt x="21" y="25"/>
                        <a:pt x="15" y="10"/>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 name="Google Shape;1042;p37">
                  <a:extLst>
                    <a:ext uri="{FF2B5EF4-FFF2-40B4-BE49-F238E27FC236}">
                      <a16:creationId xmlns:a16="http://schemas.microsoft.com/office/drawing/2014/main" id="{A87764D7-1550-6A46-4D34-8EA2AE0F3EAB}"/>
                    </a:ext>
                  </a:extLst>
                </p:cNvPr>
                <p:cNvSpPr/>
                <p:nvPr/>
              </p:nvSpPr>
              <p:spPr>
                <a:xfrm>
                  <a:off x="8782920" y="2975040"/>
                  <a:ext cx="19800" cy="44640"/>
                </a:xfrm>
                <a:custGeom>
                  <a:avLst/>
                  <a:gdLst/>
                  <a:ahLst/>
                  <a:cxnLst/>
                  <a:rect l="l" t="t" r="r" b="b"/>
                  <a:pathLst>
                    <a:path w="55" h="124" extrusionOk="0">
                      <a:moveTo>
                        <a:pt x="1" y="3"/>
                      </a:moveTo>
                      <a:cubicBezTo>
                        <a:pt x="30" y="38"/>
                        <a:pt x="35" y="82"/>
                        <a:pt x="51" y="122"/>
                      </a:cubicBezTo>
                      <a:cubicBezTo>
                        <a:pt x="52" y="125"/>
                        <a:pt x="56" y="124"/>
                        <a:pt x="55" y="121"/>
                      </a:cubicBezTo>
                      <a:cubicBezTo>
                        <a:pt x="44" y="78"/>
                        <a:pt x="34" y="34"/>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 name="Google Shape;1043;p37">
                  <a:extLst>
                    <a:ext uri="{FF2B5EF4-FFF2-40B4-BE49-F238E27FC236}">
                      <a16:creationId xmlns:a16="http://schemas.microsoft.com/office/drawing/2014/main" id="{7EF8A084-4FF7-CA87-F8D1-E186B3677DC8}"/>
                    </a:ext>
                  </a:extLst>
                </p:cNvPr>
                <p:cNvSpPr/>
                <p:nvPr/>
              </p:nvSpPr>
              <p:spPr>
                <a:xfrm>
                  <a:off x="8807040" y="2994480"/>
                  <a:ext cx="6480" cy="12960"/>
                </a:xfrm>
                <a:custGeom>
                  <a:avLst/>
                  <a:gdLst/>
                  <a:ahLst/>
                  <a:cxnLst/>
                  <a:rect l="l" t="t" r="r" b="b"/>
                  <a:pathLst>
                    <a:path w="18" h="36" extrusionOk="0">
                      <a:moveTo>
                        <a:pt x="0" y="2"/>
                      </a:moveTo>
                      <a:cubicBezTo>
                        <a:pt x="5" y="12"/>
                        <a:pt x="11" y="22"/>
                        <a:pt x="13" y="34"/>
                      </a:cubicBezTo>
                      <a:cubicBezTo>
                        <a:pt x="14" y="36"/>
                        <a:pt x="18" y="36"/>
                        <a:pt x="18" y="33"/>
                      </a:cubicBezTo>
                      <a:cubicBezTo>
                        <a:pt x="17" y="20"/>
                        <a:pt x="10" y="11"/>
                        <a:pt x="4" y="0"/>
                      </a:cubicBezTo>
                      <a:cubicBezTo>
                        <a:pt x="3"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44;p37">
                  <a:extLst>
                    <a:ext uri="{FF2B5EF4-FFF2-40B4-BE49-F238E27FC236}">
                      <a16:creationId xmlns:a16="http://schemas.microsoft.com/office/drawing/2014/main" id="{81295776-04C1-7312-D482-69B8404AE46E}"/>
                    </a:ext>
                  </a:extLst>
                </p:cNvPr>
                <p:cNvSpPr/>
                <p:nvPr/>
              </p:nvSpPr>
              <p:spPr>
                <a:xfrm>
                  <a:off x="8787600" y="2451600"/>
                  <a:ext cx="275040" cy="117000"/>
                </a:xfrm>
                <a:custGeom>
                  <a:avLst/>
                  <a:gdLst/>
                  <a:ahLst/>
                  <a:cxnLst/>
                  <a:rect l="l" t="t" r="r" b="b"/>
                  <a:pathLst>
                    <a:path w="764" h="325" extrusionOk="0">
                      <a:moveTo>
                        <a:pt x="428" y="145"/>
                      </a:moveTo>
                      <a:cubicBezTo>
                        <a:pt x="489" y="133"/>
                        <a:pt x="552" y="114"/>
                        <a:pt x="611" y="95"/>
                      </a:cubicBezTo>
                      <a:cubicBezTo>
                        <a:pt x="668" y="77"/>
                        <a:pt x="723" y="53"/>
                        <a:pt x="763" y="8"/>
                      </a:cubicBezTo>
                      <a:cubicBezTo>
                        <a:pt x="767" y="3"/>
                        <a:pt x="761" y="-2"/>
                        <a:pt x="756" y="1"/>
                      </a:cubicBezTo>
                      <a:cubicBezTo>
                        <a:pt x="706" y="40"/>
                        <a:pt x="645" y="62"/>
                        <a:pt x="585" y="82"/>
                      </a:cubicBezTo>
                      <a:cubicBezTo>
                        <a:pt x="524" y="102"/>
                        <a:pt x="461" y="122"/>
                        <a:pt x="398" y="136"/>
                      </a:cubicBezTo>
                      <a:cubicBezTo>
                        <a:pt x="324" y="152"/>
                        <a:pt x="253" y="164"/>
                        <a:pt x="184" y="197"/>
                      </a:cubicBezTo>
                      <a:cubicBezTo>
                        <a:pt x="118" y="230"/>
                        <a:pt x="61" y="279"/>
                        <a:pt x="1" y="321"/>
                      </a:cubicBezTo>
                      <a:cubicBezTo>
                        <a:pt x="-1" y="323"/>
                        <a:pt x="1" y="326"/>
                        <a:pt x="3" y="325"/>
                      </a:cubicBezTo>
                      <a:cubicBezTo>
                        <a:pt x="65" y="284"/>
                        <a:pt x="123" y="239"/>
                        <a:pt x="190" y="206"/>
                      </a:cubicBezTo>
                      <a:cubicBezTo>
                        <a:pt x="264" y="169"/>
                        <a:pt x="347" y="160"/>
                        <a:pt x="428" y="14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 name="Google Shape;1045;p37">
                  <a:extLst>
                    <a:ext uri="{FF2B5EF4-FFF2-40B4-BE49-F238E27FC236}">
                      <a16:creationId xmlns:a16="http://schemas.microsoft.com/office/drawing/2014/main" id="{8B1C0DBD-8492-5F3B-D411-733B8BB2E716}"/>
                    </a:ext>
                  </a:extLst>
                </p:cNvPr>
                <p:cNvSpPr/>
                <p:nvPr/>
              </p:nvSpPr>
              <p:spPr>
                <a:xfrm>
                  <a:off x="8736840" y="2495160"/>
                  <a:ext cx="151920" cy="90000"/>
                </a:xfrm>
                <a:custGeom>
                  <a:avLst/>
                  <a:gdLst/>
                  <a:ahLst/>
                  <a:cxnLst/>
                  <a:rect l="l" t="t" r="r" b="b"/>
                  <a:pathLst>
                    <a:path w="422" h="250" extrusionOk="0">
                      <a:moveTo>
                        <a:pt x="419" y="10"/>
                      </a:moveTo>
                      <a:cubicBezTo>
                        <a:pt x="424" y="7"/>
                        <a:pt x="422" y="0"/>
                        <a:pt x="416" y="1"/>
                      </a:cubicBezTo>
                      <a:cubicBezTo>
                        <a:pt x="256" y="30"/>
                        <a:pt x="112" y="132"/>
                        <a:pt x="1" y="246"/>
                      </a:cubicBezTo>
                      <a:cubicBezTo>
                        <a:pt x="-2" y="248"/>
                        <a:pt x="2" y="252"/>
                        <a:pt x="4" y="250"/>
                      </a:cubicBezTo>
                      <a:cubicBezTo>
                        <a:pt x="63" y="194"/>
                        <a:pt x="127" y="145"/>
                        <a:pt x="198" y="106"/>
                      </a:cubicBezTo>
                      <a:cubicBezTo>
                        <a:pt x="269" y="67"/>
                        <a:pt x="344" y="40"/>
                        <a:pt x="419" y="1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 name="Google Shape;1046;p37">
                  <a:extLst>
                    <a:ext uri="{FF2B5EF4-FFF2-40B4-BE49-F238E27FC236}">
                      <a16:creationId xmlns:a16="http://schemas.microsoft.com/office/drawing/2014/main" id="{9A8E6970-B0DF-55AF-F844-36B78A639B83}"/>
                    </a:ext>
                  </a:extLst>
                </p:cNvPr>
                <p:cNvSpPr/>
                <p:nvPr/>
              </p:nvSpPr>
              <p:spPr>
                <a:xfrm>
                  <a:off x="8916120" y="2483640"/>
                  <a:ext cx="18360" cy="2880"/>
                </a:xfrm>
                <a:custGeom>
                  <a:avLst/>
                  <a:gdLst/>
                  <a:ahLst/>
                  <a:cxnLst/>
                  <a:rect l="l" t="t" r="r" b="b"/>
                  <a:pathLst>
                    <a:path w="51" h="8" extrusionOk="0">
                      <a:moveTo>
                        <a:pt x="2" y="8"/>
                      </a:moveTo>
                      <a:cubicBezTo>
                        <a:pt x="17" y="6"/>
                        <a:pt x="33" y="6"/>
                        <a:pt x="48" y="6"/>
                      </a:cubicBezTo>
                      <a:cubicBezTo>
                        <a:pt x="52" y="6"/>
                        <a:pt x="52" y="0"/>
                        <a:pt x="48" y="0"/>
                      </a:cubicBezTo>
                      <a:cubicBezTo>
                        <a:pt x="33" y="0"/>
                        <a:pt x="17" y="0"/>
                        <a:pt x="2" y="3"/>
                      </a:cubicBezTo>
                      <a:cubicBezTo>
                        <a:pt x="-1" y="4"/>
                        <a:pt x="0" y="8"/>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 name="Google Shape;1047;p37">
                  <a:extLst>
                    <a:ext uri="{FF2B5EF4-FFF2-40B4-BE49-F238E27FC236}">
                      <a16:creationId xmlns:a16="http://schemas.microsoft.com/office/drawing/2014/main" id="{1311A17B-D716-969B-9347-7EDA5EE32EA8}"/>
                    </a:ext>
                  </a:extLst>
                </p:cNvPr>
                <p:cNvSpPr/>
                <p:nvPr/>
              </p:nvSpPr>
              <p:spPr>
                <a:xfrm>
                  <a:off x="8730000" y="2472480"/>
                  <a:ext cx="166320" cy="81360"/>
                </a:xfrm>
                <a:custGeom>
                  <a:avLst/>
                  <a:gdLst/>
                  <a:ahLst/>
                  <a:cxnLst/>
                  <a:rect l="l" t="t" r="r" b="b"/>
                  <a:pathLst>
                    <a:path w="462" h="226" extrusionOk="0">
                      <a:moveTo>
                        <a:pt x="457" y="1"/>
                      </a:moveTo>
                      <a:cubicBezTo>
                        <a:pt x="292" y="33"/>
                        <a:pt x="134" y="121"/>
                        <a:pt x="1" y="222"/>
                      </a:cubicBezTo>
                      <a:cubicBezTo>
                        <a:pt x="-2" y="223"/>
                        <a:pt x="1" y="227"/>
                        <a:pt x="3" y="226"/>
                      </a:cubicBezTo>
                      <a:cubicBezTo>
                        <a:pt x="142" y="128"/>
                        <a:pt x="303" y="71"/>
                        <a:pt x="459" y="9"/>
                      </a:cubicBezTo>
                      <a:cubicBezTo>
                        <a:pt x="464" y="7"/>
                        <a:pt x="462" y="0"/>
                        <a:pt x="457" y="1"/>
                      </a:cubicBez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 name="Google Shape;1048;p37">
                  <a:extLst>
                    <a:ext uri="{FF2B5EF4-FFF2-40B4-BE49-F238E27FC236}">
                      <a16:creationId xmlns:a16="http://schemas.microsoft.com/office/drawing/2014/main" id="{C720402E-535A-0EDE-9595-CC53388F6B8E}"/>
                    </a:ext>
                  </a:extLst>
                </p:cNvPr>
                <p:cNvSpPr/>
                <p:nvPr/>
              </p:nvSpPr>
              <p:spPr>
                <a:xfrm>
                  <a:off x="8919000" y="2440800"/>
                  <a:ext cx="106200" cy="34920"/>
                </a:xfrm>
                <a:custGeom>
                  <a:avLst/>
                  <a:gdLst/>
                  <a:ahLst/>
                  <a:cxnLst/>
                  <a:rect l="l" t="t" r="r" b="b"/>
                  <a:pathLst>
                    <a:path w="295" h="97" extrusionOk="0">
                      <a:moveTo>
                        <a:pt x="2" y="97"/>
                      </a:moveTo>
                      <a:cubicBezTo>
                        <a:pt x="100" y="73"/>
                        <a:pt x="203" y="59"/>
                        <a:pt x="293" y="9"/>
                      </a:cubicBezTo>
                      <a:cubicBezTo>
                        <a:pt x="297" y="7"/>
                        <a:pt x="294" y="-1"/>
                        <a:pt x="289" y="1"/>
                      </a:cubicBezTo>
                      <a:cubicBezTo>
                        <a:pt x="195" y="39"/>
                        <a:pt x="97" y="62"/>
                        <a:pt x="1" y="94"/>
                      </a:cubicBezTo>
                      <a:cubicBezTo>
                        <a:pt x="-1" y="94"/>
                        <a:pt x="0" y="98"/>
                        <a:pt x="2" y="9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 name="Google Shape;1049;p37">
                  <a:extLst>
                    <a:ext uri="{FF2B5EF4-FFF2-40B4-BE49-F238E27FC236}">
                      <a16:creationId xmlns:a16="http://schemas.microsoft.com/office/drawing/2014/main" id="{D89040FD-6D7D-2771-7AB7-A812AF6E1028}"/>
                    </a:ext>
                  </a:extLst>
                </p:cNvPr>
                <p:cNvSpPr/>
                <p:nvPr/>
              </p:nvSpPr>
              <p:spPr>
                <a:xfrm>
                  <a:off x="9044640" y="2418120"/>
                  <a:ext cx="18360" cy="12240"/>
                </a:xfrm>
                <a:custGeom>
                  <a:avLst/>
                  <a:gdLst/>
                  <a:ahLst/>
                  <a:cxnLst/>
                  <a:rect l="l" t="t" r="r" b="b"/>
                  <a:pathLst>
                    <a:path w="51" h="34" extrusionOk="0">
                      <a:moveTo>
                        <a:pt x="3" y="34"/>
                      </a:moveTo>
                      <a:cubicBezTo>
                        <a:pt x="19" y="24"/>
                        <a:pt x="33" y="13"/>
                        <a:pt x="49" y="5"/>
                      </a:cubicBezTo>
                      <a:cubicBezTo>
                        <a:pt x="52" y="4"/>
                        <a:pt x="50" y="0"/>
                        <a:pt x="47" y="1"/>
                      </a:cubicBezTo>
                      <a:cubicBezTo>
                        <a:pt x="30" y="8"/>
                        <a:pt x="16" y="20"/>
                        <a:pt x="1" y="30"/>
                      </a:cubicBezTo>
                      <a:cubicBezTo>
                        <a:pt x="-1"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 name="Google Shape;1050;p37">
                  <a:extLst>
                    <a:ext uri="{FF2B5EF4-FFF2-40B4-BE49-F238E27FC236}">
                      <a16:creationId xmlns:a16="http://schemas.microsoft.com/office/drawing/2014/main" id="{EAD9EB1F-66E1-A070-13A9-6D81BC0A8DB5}"/>
                    </a:ext>
                  </a:extLst>
                </p:cNvPr>
                <p:cNvSpPr/>
                <p:nvPr/>
              </p:nvSpPr>
              <p:spPr>
                <a:xfrm>
                  <a:off x="8846640" y="2580840"/>
                  <a:ext cx="91800" cy="176760"/>
                </a:xfrm>
                <a:custGeom>
                  <a:avLst/>
                  <a:gdLst/>
                  <a:ahLst/>
                  <a:cxnLst/>
                  <a:rect l="l" t="t" r="r" b="b"/>
                  <a:pathLst>
                    <a:path w="255" h="491" extrusionOk="0">
                      <a:moveTo>
                        <a:pt x="250" y="1"/>
                      </a:moveTo>
                      <a:cubicBezTo>
                        <a:pt x="169" y="34"/>
                        <a:pt x="102" y="91"/>
                        <a:pt x="59" y="168"/>
                      </a:cubicBezTo>
                      <a:cubicBezTo>
                        <a:pt x="5" y="265"/>
                        <a:pt x="-5" y="382"/>
                        <a:pt x="2" y="491"/>
                      </a:cubicBezTo>
                      <a:cubicBezTo>
                        <a:pt x="2" y="492"/>
                        <a:pt x="5" y="492"/>
                        <a:pt x="5" y="491"/>
                      </a:cubicBezTo>
                      <a:cubicBezTo>
                        <a:pt x="3" y="387"/>
                        <a:pt x="31" y="272"/>
                        <a:pt x="81" y="180"/>
                      </a:cubicBezTo>
                      <a:cubicBezTo>
                        <a:pt x="121" y="106"/>
                        <a:pt x="190" y="60"/>
                        <a:pt x="254" y="8"/>
                      </a:cubicBezTo>
                      <a:cubicBezTo>
                        <a:pt x="257" y="5"/>
                        <a:pt x="254" y="-1"/>
                        <a:pt x="250"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 name="Google Shape;1051;p37">
                  <a:extLst>
                    <a:ext uri="{FF2B5EF4-FFF2-40B4-BE49-F238E27FC236}">
                      <a16:creationId xmlns:a16="http://schemas.microsoft.com/office/drawing/2014/main" id="{38455E8B-25A8-E6C9-5AE2-5E6ED0211A69}"/>
                    </a:ext>
                  </a:extLst>
                </p:cNvPr>
                <p:cNvSpPr/>
                <p:nvPr/>
              </p:nvSpPr>
              <p:spPr>
                <a:xfrm>
                  <a:off x="8902800" y="2590920"/>
                  <a:ext cx="149400" cy="81720"/>
                </a:xfrm>
                <a:custGeom>
                  <a:avLst/>
                  <a:gdLst/>
                  <a:ahLst/>
                  <a:cxnLst/>
                  <a:rect l="l" t="t" r="r" b="b"/>
                  <a:pathLst>
                    <a:path w="415" h="227" extrusionOk="0">
                      <a:moveTo>
                        <a:pt x="0" y="224"/>
                      </a:moveTo>
                      <a:cubicBezTo>
                        <a:pt x="-1" y="227"/>
                        <a:pt x="4" y="229"/>
                        <a:pt x="5" y="226"/>
                      </a:cubicBezTo>
                      <a:cubicBezTo>
                        <a:pt x="43" y="153"/>
                        <a:pt x="81" y="85"/>
                        <a:pt x="156" y="44"/>
                      </a:cubicBezTo>
                      <a:cubicBezTo>
                        <a:pt x="234" y="2"/>
                        <a:pt x="350" y="1"/>
                        <a:pt x="412" y="73"/>
                      </a:cubicBezTo>
                      <a:cubicBezTo>
                        <a:pt x="413" y="75"/>
                        <a:pt x="416" y="72"/>
                        <a:pt x="414" y="70"/>
                      </a:cubicBezTo>
                      <a:cubicBezTo>
                        <a:pt x="359" y="-2"/>
                        <a:pt x="258" y="-16"/>
                        <a:pt x="176" y="20"/>
                      </a:cubicBezTo>
                      <a:cubicBezTo>
                        <a:pt x="87" y="59"/>
                        <a:pt x="34" y="135"/>
                        <a:pt x="1" y="224"/>
                      </a:cubicBezTo>
                      <a:lnTo>
                        <a:pt x="0" y="224"/>
                      </a:lnTo>
                      <a:close/>
                    </a:path>
                  </a:pathLst>
                </a:custGeom>
                <a:solidFill>
                  <a:schemeClr val="dk1"/>
                </a:solidFill>
                <a:ln>
                  <a:noFill/>
                </a:ln>
              </p:spPr>
              <p:txBody>
                <a:bodyPr spcFirstLastPara="1" wrap="square" lIns="90000" tIns="36700" rIns="90000" bIns="36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 name="Google Shape;1052;p37">
                  <a:extLst>
                    <a:ext uri="{FF2B5EF4-FFF2-40B4-BE49-F238E27FC236}">
                      <a16:creationId xmlns:a16="http://schemas.microsoft.com/office/drawing/2014/main" id="{18B17370-1804-D2BB-9050-47F81E3BAF53}"/>
                    </a:ext>
                  </a:extLst>
                </p:cNvPr>
                <p:cNvSpPr/>
                <p:nvPr/>
              </p:nvSpPr>
              <p:spPr>
                <a:xfrm>
                  <a:off x="8918640" y="2591280"/>
                  <a:ext cx="49320" cy="28800"/>
                </a:xfrm>
                <a:custGeom>
                  <a:avLst/>
                  <a:gdLst/>
                  <a:ahLst/>
                  <a:cxnLst/>
                  <a:rect l="l" t="t" r="r" b="b"/>
                  <a:pathLst>
                    <a:path w="137" h="80" extrusionOk="0">
                      <a:moveTo>
                        <a:pt x="1" y="77"/>
                      </a:moveTo>
                      <a:cubicBezTo>
                        <a:pt x="-1" y="79"/>
                        <a:pt x="2" y="82"/>
                        <a:pt x="4" y="80"/>
                      </a:cubicBezTo>
                      <a:cubicBezTo>
                        <a:pt x="36" y="40"/>
                        <a:pt x="85" y="17"/>
                        <a:pt x="134" y="6"/>
                      </a:cubicBezTo>
                      <a:cubicBezTo>
                        <a:pt x="138" y="5"/>
                        <a:pt x="137" y="0"/>
                        <a:pt x="134" y="0"/>
                      </a:cubicBezTo>
                      <a:cubicBezTo>
                        <a:pt x="82" y="2"/>
                        <a:pt x="31" y="37"/>
                        <a:pt x="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 name="Google Shape;1053;p37">
                  <a:extLst>
                    <a:ext uri="{FF2B5EF4-FFF2-40B4-BE49-F238E27FC236}">
                      <a16:creationId xmlns:a16="http://schemas.microsoft.com/office/drawing/2014/main" id="{D62B7A1D-B21F-1EB4-15B9-AB8894A64432}"/>
                    </a:ext>
                  </a:extLst>
                </p:cNvPr>
                <p:cNvSpPr/>
                <p:nvPr/>
              </p:nvSpPr>
              <p:spPr>
                <a:xfrm>
                  <a:off x="8967600" y="2577960"/>
                  <a:ext cx="17640" cy="6120"/>
                </a:xfrm>
                <a:custGeom>
                  <a:avLst/>
                  <a:gdLst/>
                  <a:ahLst/>
                  <a:cxnLst/>
                  <a:rect l="l" t="t" r="r" b="b"/>
                  <a:pathLst>
                    <a:path w="49" h="17" extrusionOk="0">
                      <a:moveTo>
                        <a:pt x="4" y="17"/>
                      </a:moveTo>
                      <a:cubicBezTo>
                        <a:pt x="17" y="10"/>
                        <a:pt x="31" y="6"/>
                        <a:pt x="46" y="6"/>
                      </a:cubicBezTo>
                      <a:cubicBezTo>
                        <a:pt x="50" y="6"/>
                        <a:pt x="50" y="0"/>
                        <a:pt x="46" y="0"/>
                      </a:cubicBezTo>
                      <a:cubicBezTo>
                        <a:pt x="30" y="1"/>
                        <a:pt x="15" y="5"/>
                        <a:pt x="1" y="13"/>
                      </a:cubicBezTo>
                      <a:cubicBezTo>
                        <a:pt x="-1" y="15"/>
                        <a:pt x="1" y="19"/>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 name="Google Shape;1054;p37">
                  <a:extLst>
                    <a:ext uri="{FF2B5EF4-FFF2-40B4-BE49-F238E27FC236}">
                      <a16:creationId xmlns:a16="http://schemas.microsoft.com/office/drawing/2014/main" id="{B2DCA383-1701-6DB3-E519-F23510DF8A19}"/>
                    </a:ext>
                  </a:extLst>
                </p:cNvPr>
                <p:cNvSpPr/>
                <p:nvPr/>
              </p:nvSpPr>
              <p:spPr>
                <a:xfrm>
                  <a:off x="8920080" y="2842560"/>
                  <a:ext cx="9360" cy="68760"/>
                </a:xfrm>
                <a:custGeom>
                  <a:avLst/>
                  <a:gdLst/>
                  <a:ahLst/>
                  <a:cxnLst/>
                  <a:rect l="l" t="t" r="r" b="b"/>
                  <a:pathLst>
                    <a:path w="26" h="191" extrusionOk="0">
                      <a:moveTo>
                        <a:pt x="14" y="188"/>
                      </a:moveTo>
                      <a:cubicBezTo>
                        <a:pt x="15" y="192"/>
                        <a:pt x="21" y="192"/>
                        <a:pt x="21" y="188"/>
                      </a:cubicBezTo>
                      <a:cubicBezTo>
                        <a:pt x="28" y="128"/>
                        <a:pt x="31" y="55"/>
                        <a:pt x="2" y="1"/>
                      </a:cubicBezTo>
                      <a:cubicBezTo>
                        <a:pt x="1" y="0"/>
                        <a:pt x="-1" y="1"/>
                        <a:pt x="0" y="2"/>
                      </a:cubicBezTo>
                      <a:cubicBezTo>
                        <a:pt x="26" y="59"/>
                        <a:pt x="8" y="127"/>
                        <a:pt x="14" y="18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1055;p37">
                  <a:extLst>
                    <a:ext uri="{FF2B5EF4-FFF2-40B4-BE49-F238E27FC236}">
                      <a16:creationId xmlns:a16="http://schemas.microsoft.com/office/drawing/2014/main" id="{611EFB33-3C39-7899-0677-8182A88F9E54}"/>
                    </a:ext>
                  </a:extLst>
                </p:cNvPr>
                <p:cNvSpPr/>
                <p:nvPr/>
              </p:nvSpPr>
              <p:spPr>
                <a:xfrm>
                  <a:off x="8866440" y="2756160"/>
                  <a:ext cx="19800" cy="136800"/>
                </a:xfrm>
                <a:custGeom>
                  <a:avLst/>
                  <a:gdLst/>
                  <a:ahLst/>
                  <a:cxnLst/>
                  <a:rect l="l" t="t" r="r" b="b"/>
                  <a:pathLst>
                    <a:path w="55" h="380" extrusionOk="0">
                      <a:moveTo>
                        <a:pt x="8" y="5"/>
                      </a:moveTo>
                      <a:cubicBezTo>
                        <a:pt x="-8" y="128"/>
                        <a:pt x="-3" y="265"/>
                        <a:pt x="50" y="378"/>
                      </a:cubicBezTo>
                      <a:cubicBezTo>
                        <a:pt x="52" y="381"/>
                        <a:pt x="56" y="379"/>
                        <a:pt x="55" y="376"/>
                      </a:cubicBezTo>
                      <a:cubicBezTo>
                        <a:pt x="11" y="257"/>
                        <a:pt x="36" y="130"/>
                        <a:pt x="20" y="6"/>
                      </a:cubicBezTo>
                      <a:cubicBezTo>
                        <a:pt x="19" y="0"/>
                        <a:pt x="9" y="-2"/>
                        <a:pt x="8"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 name="Google Shape;1056;p37">
                  <a:extLst>
                    <a:ext uri="{FF2B5EF4-FFF2-40B4-BE49-F238E27FC236}">
                      <a16:creationId xmlns:a16="http://schemas.microsoft.com/office/drawing/2014/main" id="{9EA0D13C-B560-BA51-7D9D-D501E7D44DAA}"/>
                    </a:ext>
                  </a:extLst>
                </p:cNvPr>
                <p:cNvSpPr/>
                <p:nvPr/>
              </p:nvSpPr>
              <p:spPr>
                <a:xfrm>
                  <a:off x="8875440" y="2714040"/>
                  <a:ext cx="6120" cy="19080"/>
                </a:xfrm>
                <a:custGeom>
                  <a:avLst/>
                  <a:gdLst/>
                  <a:ahLst/>
                  <a:cxnLst/>
                  <a:rect l="l" t="t" r="r" b="b"/>
                  <a:pathLst>
                    <a:path w="17" h="53" extrusionOk="0">
                      <a:moveTo>
                        <a:pt x="10" y="2"/>
                      </a:moveTo>
                      <a:cubicBezTo>
                        <a:pt x="2" y="17"/>
                        <a:pt x="-2" y="34"/>
                        <a:pt x="1" y="51"/>
                      </a:cubicBezTo>
                      <a:cubicBezTo>
                        <a:pt x="1" y="54"/>
                        <a:pt x="7" y="54"/>
                        <a:pt x="6" y="50"/>
                      </a:cubicBezTo>
                      <a:cubicBezTo>
                        <a:pt x="5" y="34"/>
                        <a:pt x="10" y="20"/>
                        <a:pt x="16" y="5"/>
                      </a:cubicBezTo>
                      <a:cubicBezTo>
                        <a:pt x="18" y="1"/>
                        <a:pt x="12" y="-1"/>
                        <a:pt x="1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 name="Google Shape;1057;p37">
                  <a:extLst>
                    <a:ext uri="{FF2B5EF4-FFF2-40B4-BE49-F238E27FC236}">
                      <a16:creationId xmlns:a16="http://schemas.microsoft.com/office/drawing/2014/main" id="{C71A83B8-21BF-8C98-08B9-3CBD9F57BFDD}"/>
                    </a:ext>
                  </a:extLst>
                </p:cNvPr>
                <p:cNvSpPr/>
                <p:nvPr/>
              </p:nvSpPr>
              <p:spPr>
                <a:xfrm>
                  <a:off x="8886600" y="2875680"/>
                  <a:ext cx="6480" cy="41040"/>
                </a:xfrm>
                <a:custGeom>
                  <a:avLst/>
                  <a:gdLst/>
                  <a:ahLst/>
                  <a:cxnLst/>
                  <a:rect l="l" t="t" r="r" b="b"/>
                  <a:pathLst>
                    <a:path w="18" h="114" extrusionOk="0">
                      <a:moveTo>
                        <a:pt x="0" y="1"/>
                      </a:moveTo>
                      <a:cubicBezTo>
                        <a:pt x="-2" y="38"/>
                        <a:pt x="7" y="74"/>
                        <a:pt x="10" y="110"/>
                      </a:cubicBezTo>
                      <a:cubicBezTo>
                        <a:pt x="10" y="114"/>
                        <a:pt x="17" y="116"/>
                        <a:pt x="17" y="111"/>
                      </a:cubicBezTo>
                      <a:cubicBezTo>
                        <a:pt x="23" y="73"/>
                        <a:pt x="7" y="38"/>
                        <a:pt x="3" y="1"/>
                      </a:cubicBezTo>
                      <a:cubicBezTo>
                        <a:pt x="3" y="-1"/>
                        <a:pt x="0" y="-1"/>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 name="Google Shape;1058;p37">
                  <a:extLst>
                    <a:ext uri="{FF2B5EF4-FFF2-40B4-BE49-F238E27FC236}">
                      <a16:creationId xmlns:a16="http://schemas.microsoft.com/office/drawing/2014/main" id="{DF923818-965C-CCC2-DE1E-F257CEBCBB5D}"/>
                    </a:ext>
                  </a:extLst>
                </p:cNvPr>
                <p:cNvSpPr/>
                <p:nvPr/>
              </p:nvSpPr>
              <p:spPr>
                <a:xfrm>
                  <a:off x="8844480" y="2814840"/>
                  <a:ext cx="7200" cy="44280"/>
                </a:xfrm>
                <a:custGeom>
                  <a:avLst/>
                  <a:gdLst/>
                  <a:ahLst/>
                  <a:cxnLst/>
                  <a:rect l="l" t="t" r="r" b="b"/>
                  <a:pathLst>
                    <a:path w="20" h="123" extrusionOk="0">
                      <a:moveTo>
                        <a:pt x="2" y="4"/>
                      </a:moveTo>
                      <a:cubicBezTo>
                        <a:pt x="-5" y="43"/>
                        <a:pt x="6" y="83"/>
                        <a:pt x="13" y="121"/>
                      </a:cubicBezTo>
                      <a:cubicBezTo>
                        <a:pt x="14" y="124"/>
                        <a:pt x="20" y="124"/>
                        <a:pt x="20" y="120"/>
                      </a:cubicBezTo>
                      <a:cubicBezTo>
                        <a:pt x="17" y="81"/>
                        <a:pt x="19" y="42"/>
                        <a:pt x="12" y="4"/>
                      </a:cubicBezTo>
                      <a:cubicBezTo>
                        <a:pt x="11" y="-1"/>
                        <a:pt x="2" y="-1"/>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 name="Google Shape;1059;p37">
                  <a:extLst>
                    <a:ext uri="{FF2B5EF4-FFF2-40B4-BE49-F238E27FC236}">
                      <a16:creationId xmlns:a16="http://schemas.microsoft.com/office/drawing/2014/main" id="{06D4D362-F391-B380-E56F-9A1F75D1FA3A}"/>
                    </a:ext>
                  </a:extLst>
                </p:cNvPr>
                <p:cNvSpPr/>
                <p:nvPr/>
              </p:nvSpPr>
              <p:spPr>
                <a:xfrm>
                  <a:off x="8850240" y="2791440"/>
                  <a:ext cx="4320" cy="19440"/>
                </a:xfrm>
                <a:custGeom>
                  <a:avLst/>
                  <a:gdLst/>
                  <a:ahLst/>
                  <a:cxnLst/>
                  <a:rect l="l" t="t" r="r" b="b"/>
                  <a:pathLst>
                    <a:path w="12" h="54" extrusionOk="0">
                      <a:moveTo>
                        <a:pt x="5" y="3"/>
                      </a:moveTo>
                      <a:cubicBezTo>
                        <a:pt x="4" y="19"/>
                        <a:pt x="3" y="35"/>
                        <a:pt x="0" y="51"/>
                      </a:cubicBezTo>
                      <a:cubicBezTo>
                        <a:pt x="0" y="54"/>
                        <a:pt x="5" y="56"/>
                        <a:pt x="6" y="52"/>
                      </a:cubicBezTo>
                      <a:cubicBezTo>
                        <a:pt x="12" y="36"/>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 name="Google Shape;1060;p37">
                  <a:extLst>
                    <a:ext uri="{FF2B5EF4-FFF2-40B4-BE49-F238E27FC236}">
                      <a16:creationId xmlns:a16="http://schemas.microsoft.com/office/drawing/2014/main" id="{F49E9441-5667-B51A-F5C4-B10518C8D87E}"/>
                    </a:ext>
                  </a:extLst>
                </p:cNvPr>
                <p:cNvSpPr/>
                <p:nvPr/>
              </p:nvSpPr>
              <p:spPr>
                <a:xfrm>
                  <a:off x="9073080" y="2581560"/>
                  <a:ext cx="360" cy="360"/>
                </a:xfrm>
                <a:custGeom>
                  <a:avLst/>
                  <a:gdLst/>
                  <a:ahLst/>
                  <a:cxnLst/>
                  <a:rect l="l" t="t" r="r" b="b"/>
                  <a:pathLst>
                    <a:path w="1" h="1" extrusionOk="0">
                      <a:moveTo>
                        <a:pt x="1" y="0"/>
                      </a:moveTo>
                      <a:cubicBezTo>
                        <a:pt x="0" y="0"/>
                        <a:pt x="0" y="1"/>
                        <a:pt x="1" y="1"/>
                      </a:cubicBezTo>
                      <a:lnTo>
                        <a:pt x="1"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 name="Google Shape;1061;p37">
                  <a:extLst>
                    <a:ext uri="{FF2B5EF4-FFF2-40B4-BE49-F238E27FC236}">
                      <a16:creationId xmlns:a16="http://schemas.microsoft.com/office/drawing/2014/main" id="{699D2996-E484-1171-914F-4630D51ACF50}"/>
                    </a:ext>
                  </a:extLst>
                </p:cNvPr>
                <p:cNvSpPr/>
                <p:nvPr/>
              </p:nvSpPr>
              <p:spPr>
                <a:xfrm>
                  <a:off x="9072360" y="2581560"/>
                  <a:ext cx="360" cy="360"/>
                </a:xfrm>
                <a:custGeom>
                  <a:avLst/>
                  <a:gdLst/>
                  <a:ahLst/>
                  <a:cxnLst/>
                  <a:rect l="l" t="t" r="r" b="b"/>
                  <a:pathLst>
                    <a:path w="1" h="1" extrusionOk="0">
                      <a:moveTo>
                        <a:pt x="0" y="0"/>
                      </a:moveTo>
                      <a:lnTo>
                        <a:pt x="0" y="1"/>
                      </a:lnTo>
                      <a:cubicBezTo>
                        <a:pt x="1" y="1"/>
                        <a:pt x="1"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062;p37">
                  <a:extLst>
                    <a:ext uri="{FF2B5EF4-FFF2-40B4-BE49-F238E27FC236}">
                      <a16:creationId xmlns:a16="http://schemas.microsoft.com/office/drawing/2014/main" id="{8171E73A-BE0D-04CD-DB89-ED7153609424}"/>
                    </a:ext>
                  </a:extLst>
                </p:cNvPr>
                <p:cNvSpPr/>
                <p:nvPr/>
              </p:nvSpPr>
              <p:spPr>
                <a:xfrm>
                  <a:off x="9124200" y="2585880"/>
                  <a:ext cx="41400" cy="55800"/>
                </a:xfrm>
                <a:custGeom>
                  <a:avLst/>
                  <a:gdLst/>
                  <a:ahLst/>
                  <a:cxnLst/>
                  <a:rect l="l" t="t" r="r" b="b"/>
                  <a:pathLst>
                    <a:path w="115" h="155" extrusionOk="0">
                      <a:moveTo>
                        <a:pt x="0" y="4"/>
                      </a:moveTo>
                      <a:cubicBezTo>
                        <a:pt x="30" y="60"/>
                        <a:pt x="73" y="106"/>
                        <a:pt x="113" y="155"/>
                      </a:cubicBezTo>
                      <a:cubicBezTo>
                        <a:pt x="114" y="157"/>
                        <a:pt x="116" y="155"/>
                        <a:pt x="115" y="153"/>
                      </a:cubicBezTo>
                      <a:cubicBezTo>
                        <a:pt x="79" y="102"/>
                        <a:pt x="39" y="54"/>
                        <a:pt x="4" y="2"/>
                      </a:cubicBezTo>
                      <a:cubicBezTo>
                        <a:pt x="2" y="-1"/>
                        <a:pt x="-1" y="2"/>
                        <a:pt x="0" y="4"/>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063;p37">
                  <a:extLst>
                    <a:ext uri="{FF2B5EF4-FFF2-40B4-BE49-F238E27FC236}">
                      <a16:creationId xmlns:a16="http://schemas.microsoft.com/office/drawing/2014/main" id="{DEB42BEF-3139-D222-215D-8F59AF95226B}"/>
                    </a:ext>
                  </a:extLst>
                </p:cNvPr>
                <p:cNvSpPr/>
                <p:nvPr/>
              </p:nvSpPr>
              <p:spPr>
                <a:xfrm>
                  <a:off x="9074880" y="2546280"/>
                  <a:ext cx="57240" cy="41760"/>
                </a:xfrm>
                <a:custGeom>
                  <a:avLst/>
                  <a:gdLst/>
                  <a:ahLst/>
                  <a:cxnLst/>
                  <a:rect l="l" t="t" r="r" b="b"/>
                  <a:pathLst>
                    <a:path w="159" h="116" extrusionOk="0">
                      <a:moveTo>
                        <a:pt x="154" y="115"/>
                      </a:moveTo>
                      <a:cubicBezTo>
                        <a:pt x="157" y="118"/>
                        <a:pt x="161" y="114"/>
                        <a:pt x="158" y="111"/>
                      </a:cubicBezTo>
                      <a:cubicBezTo>
                        <a:pt x="114" y="66"/>
                        <a:pt x="54" y="42"/>
                        <a:pt x="6" y="1"/>
                      </a:cubicBezTo>
                      <a:cubicBezTo>
                        <a:pt x="2" y="-2"/>
                        <a:pt x="-3" y="3"/>
                        <a:pt x="1" y="6"/>
                      </a:cubicBezTo>
                      <a:cubicBezTo>
                        <a:pt x="44"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064;p37">
                  <a:extLst>
                    <a:ext uri="{FF2B5EF4-FFF2-40B4-BE49-F238E27FC236}">
                      <a16:creationId xmlns:a16="http://schemas.microsoft.com/office/drawing/2014/main" id="{E1ABAD66-F06C-0963-498D-20D71955146E}"/>
                    </a:ext>
                  </a:extLst>
                </p:cNvPr>
                <p:cNvSpPr/>
                <p:nvPr/>
              </p:nvSpPr>
              <p:spPr>
                <a:xfrm>
                  <a:off x="8916480" y="2538360"/>
                  <a:ext cx="135000" cy="18000"/>
                </a:xfrm>
                <a:custGeom>
                  <a:avLst/>
                  <a:gdLst/>
                  <a:ahLst/>
                  <a:cxnLst/>
                  <a:rect l="l" t="t" r="r" b="b"/>
                  <a:pathLst>
                    <a:path w="375" h="50" extrusionOk="0">
                      <a:moveTo>
                        <a:pt x="373" y="46"/>
                      </a:moveTo>
                      <a:cubicBezTo>
                        <a:pt x="342" y="40"/>
                        <a:pt x="314" y="24"/>
                        <a:pt x="284" y="15"/>
                      </a:cubicBezTo>
                      <a:cubicBezTo>
                        <a:pt x="252" y="6"/>
                        <a:pt x="217" y="3"/>
                        <a:pt x="184" y="1"/>
                      </a:cubicBezTo>
                      <a:cubicBezTo>
                        <a:pt x="121" y="-3"/>
                        <a:pt x="59" y="14"/>
                        <a:pt x="2" y="39"/>
                      </a:cubicBezTo>
                      <a:cubicBezTo>
                        <a:pt x="-2" y="41"/>
                        <a:pt x="0" y="48"/>
                        <a:pt x="5" y="47"/>
                      </a:cubicBezTo>
                      <a:cubicBezTo>
                        <a:pt x="67" y="23"/>
                        <a:pt x="129" y="12"/>
                        <a:pt x="196" y="15"/>
                      </a:cubicBezTo>
                      <a:cubicBezTo>
                        <a:pt x="228" y="17"/>
                        <a:pt x="261" y="21"/>
                        <a:pt x="292" y="29"/>
                      </a:cubicBezTo>
                      <a:cubicBezTo>
                        <a:pt x="319" y="36"/>
                        <a:pt x="344" y="47"/>
                        <a:pt x="373" y="50"/>
                      </a:cubicBezTo>
                      <a:cubicBezTo>
                        <a:pt x="375" y="50"/>
                        <a:pt x="375" y="46"/>
                        <a:pt x="373"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9" name="Google Shape;1065;p37">
                  <a:extLst>
                    <a:ext uri="{FF2B5EF4-FFF2-40B4-BE49-F238E27FC236}">
                      <a16:creationId xmlns:a16="http://schemas.microsoft.com/office/drawing/2014/main" id="{BF8E5340-F1A7-C191-2D52-4E5D37CD99AA}"/>
                    </a:ext>
                  </a:extLst>
                </p:cNvPr>
                <p:cNvSpPr/>
                <p:nvPr/>
              </p:nvSpPr>
              <p:spPr>
                <a:xfrm>
                  <a:off x="8826840" y="2572200"/>
                  <a:ext cx="91440" cy="68760"/>
                </a:xfrm>
                <a:custGeom>
                  <a:avLst/>
                  <a:gdLst/>
                  <a:ahLst/>
                  <a:cxnLst/>
                  <a:rect l="l" t="t" r="r" b="b"/>
                  <a:pathLst>
                    <a:path w="254" h="191" extrusionOk="0">
                      <a:moveTo>
                        <a:pt x="106" y="98"/>
                      </a:moveTo>
                      <a:cubicBezTo>
                        <a:pt x="152" y="64"/>
                        <a:pt x="202" y="36"/>
                        <a:pt x="252" y="8"/>
                      </a:cubicBezTo>
                      <a:cubicBezTo>
                        <a:pt x="255" y="6"/>
                        <a:pt x="253" y="0"/>
                        <a:pt x="249" y="1"/>
                      </a:cubicBezTo>
                      <a:cubicBezTo>
                        <a:pt x="199" y="20"/>
                        <a:pt x="154" y="48"/>
                        <a:pt x="111" y="80"/>
                      </a:cubicBezTo>
                      <a:cubicBezTo>
                        <a:pt x="68" y="111"/>
                        <a:pt x="41" y="154"/>
                        <a:pt x="1" y="188"/>
                      </a:cubicBezTo>
                      <a:cubicBezTo>
                        <a:pt x="-1" y="189"/>
                        <a:pt x="1" y="193"/>
                        <a:pt x="4" y="191"/>
                      </a:cubicBezTo>
                      <a:cubicBezTo>
                        <a:pt x="42" y="165"/>
                        <a:pt x="69" y="126"/>
                        <a:pt x="106" y="9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066;p37">
                  <a:extLst>
                    <a:ext uri="{FF2B5EF4-FFF2-40B4-BE49-F238E27FC236}">
                      <a16:creationId xmlns:a16="http://schemas.microsoft.com/office/drawing/2014/main" id="{0CD6E224-0BEF-C88E-0998-7D9DE4958A7E}"/>
                    </a:ext>
                  </a:extLst>
                </p:cNvPr>
                <p:cNvSpPr/>
                <p:nvPr/>
              </p:nvSpPr>
              <p:spPr>
                <a:xfrm>
                  <a:off x="8924040" y="2558880"/>
                  <a:ext cx="24480" cy="12240"/>
                </a:xfrm>
                <a:custGeom>
                  <a:avLst/>
                  <a:gdLst/>
                  <a:ahLst/>
                  <a:cxnLst/>
                  <a:rect l="l" t="t" r="r" b="b"/>
                  <a:pathLst>
                    <a:path w="68" h="34" extrusionOk="0">
                      <a:moveTo>
                        <a:pt x="3" y="34"/>
                      </a:moveTo>
                      <a:cubicBezTo>
                        <a:pt x="23" y="24"/>
                        <a:pt x="41" y="7"/>
                        <a:pt x="65" y="6"/>
                      </a:cubicBezTo>
                      <a:cubicBezTo>
                        <a:pt x="69" y="6"/>
                        <a:pt x="69" y="0"/>
                        <a:pt x="65" y="0"/>
                      </a:cubicBezTo>
                      <a:cubicBezTo>
                        <a:pt x="40" y="1"/>
                        <a:pt x="22" y="18"/>
                        <a:pt x="1" y="30"/>
                      </a:cubicBezTo>
                      <a:cubicBezTo>
                        <a:pt x="-2"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1" name="Google Shape;1067;p37">
                  <a:extLst>
                    <a:ext uri="{FF2B5EF4-FFF2-40B4-BE49-F238E27FC236}">
                      <a16:creationId xmlns:a16="http://schemas.microsoft.com/office/drawing/2014/main" id="{4AA93536-DB40-D806-7A02-BB2168019926}"/>
                    </a:ext>
                  </a:extLst>
                </p:cNvPr>
                <p:cNvSpPr/>
                <p:nvPr/>
              </p:nvSpPr>
              <p:spPr>
                <a:xfrm>
                  <a:off x="8809200" y="2540160"/>
                  <a:ext cx="111600" cy="79200"/>
                </a:xfrm>
                <a:custGeom>
                  <a:avLst/>
                  <a:gdLst/>
                  <a:ahLst/>
                  <a:cxnLst/>
                  <a:rect l="l" t="t" r="r" b="b"/>
                  <a:pathLst>
                    <a:path w="310" h="220" extrusionOk="0">
                      <a:moveTo>
                        <a:pt x="302" y="1"/>
                      </a:moveTo>
                      <a:cubicBezTo>
                        <a:pt x="188" y="27"/>
                        <a:pt x="47" y="103"/>
                        <a:pt x="0" y="217"/>
                      </a:cubicBezTo>
                      <a:cubicBezTo>
                        <a:pt x="-1" y="220"/>
                        <a:pt x="4" y="221"/>
                        <a:pt x="5" y="219"/>
                      </a:cubicBezTo>
                      <a:cubicBezTo>
                        <a:pt x="61" y="109"/>
                        <a:pt x="201" y="58"/>
                        <a:pt x="307" y="11"/>
                      </a:cubicBezTo>
                      <a:cubicBezTo>
                        <a:pt x="313" y="9"/>
                        <a:pt x="309" y="-1"/>
                        <a:pt x="302" y="1"/>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2" name="Google Shape;1068;p37">
                  <a:extLst>
                    <a:ext uri="{FF2B5EF4-FFF2-40B4-BE49-F238E27FC236}">
                      <a16:creationId xmlns:a16="http://schemas.microsoft.com/office/drawing/2014/main" id="{98FB9AB3-CF46-89E0-FD5C-79F3308FED67}"/>
                    </a:ext>
                  </a:extLst>
                </p:cNvPr>
                <p:cNvSpPr/>
                <p:nvPr/>
              </p:nvSpPr>
              <p:spPr>
                <a:xfrm>
                  <a:off x="8935200" y="2522160"/>
                  <a:ext cx="36720" cy="9720"/>
                </a:xfrm>
                <a:custGeom>
                  <a:avLst/>
                  <a:gdLst/>
                  <a:ahLst/>
                  <a:cxnLst/>
                  <a:rect l="l" t="t" r="r" b="b"/>
                  <a:pathLst>
                    <a:path w="102" h="27" extrusionOk="0">
                      <a:moveTo>
                        <a:pt x="3" y="27"/>
                      </a:moveTo>
                      <a:cubicBezTo>
                        <a:pt x="36" y="21"/>
                        <a:pt x="68" y="13"/>
                        <a:pt x="100" y="5"/>
                      </a:cubicBezTo>
                      <a:cubicBezTo>
                        <a:pt x="103" y="4"/>
                        <a:pt x="102" y="0"/>
                        <a:pt x="99" y="1"/>
                      </a:cubicBezTo>
                      <a:cubicBezTo>
                        <a:pt x="67" y="8"/>
                        <a:pt x="34" y="14"/>
                        <a:pt x="2" y="23"/>
                      </a:cubicBezTo>
                      <a:cubicBezTo>
                        <a:pt x="-1" y="23"/>
                        <a:pt x="0" y="28"/>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3" name="Google Shape;1069;p37">
                  <a:extLst>
                    <a:ext uri="{FF2B5EF4-FFF2-40B4-BE49-F238E27FC236}">
                      <a16:creationId xmlns:a16="http://schemas.microsoft.com/office/drawing/2014/main" id="{A56E84C5-E1B0-4F40-7C2C-D4238F29F616}"/>
                    </a:ext>
                  </a:extLst>
                </p:cNvPr>
                <p:cNvSpPr/>
                <p:nvPr/>
              </p:nvSpPr>
              <p:spPr>
                <a:xfrm>
                  <a:off x="8866800" y="2527200"/>
                  <a:ext cx="56520" cy="20880"/>
                </a:xfrm>
                <a:custGeom>
                  <a:avLst/>
                  <a:gdLst/>
                  <a:ahLst/>
                  <a:cxnLst/>
                  <a:rect l="l" t="t" r="r" b="b"/>
                  <a:pathLst>
                    <a:path w="157" h="58" extrusionOk="0">
                      <a:moveTo>
                        <a:pt x="0" y="56"/>
                      </a:moveTo>
                      <a:cubicBezTo>
                        <a:pt x="-1" y="57"/>
                        <a:pt x="0" y="59"/>
                        <a:pt x="1" y="58"/>
                      </a:cubicBezTo>
                      <a:cubicBezTo>
                        <a:pt x="48" y="28"/>
                        <a:pt x="101" y="17"/>
                        <a:pt x="154" y="6"/>
                      </a:cubicBezTo>
                      <a:cubicBezTo>
                        <a:pt x="158" y="6"/>
                        <a:pt x="157" y="0"/>
                        <a:pt x="154" y="1"/>
                      </a:cubicBezTo>
                      <a:cubicBezTo>
                        <a:pt x="100" y="6"/>
                        <a:pt x="45" y="24"/>
                        <a:pt x="0"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4" name="Google Shape;1070;p37">
                  <a:extLst>
                    <a:ext uri="{FF2B5EF4-FFF2-40B4-BE49-F238E27FC236}">
                      <a16:creationId xmlns:a16="http://schemas.microsoft.com/office/drawing/2014/main" id="{E1C0EB64-FDCB-FFEA-C8C7-091BB278078F}"/>
                    </a:ext>
                  </a:extLst>
                </p:cNvPr>
                <p:cNvSpPr/>
                <p:nvPr/>
              </p:nvSpPr>
              <p:spPr>
                <a:xfrm>
                  <a:off x="9154440" y="2437920"/>
                  <a:ext cx="36360" cy="5040"/>
                </a:xfrm>
                <a:custGeom>
                  <a:avLst/>
                  <a:gdLst/>
                  <a:ahLst/>
                  <a:cxnLst/>
                  <a:rect l="l" t="t" r="r" b="b"/>
                  <a:pathLst>
                    <a:path w="101" h="14" extrusionOk="0">
                      <a:moveTo>
                        <a:pt x="4" y="14"/>
                      </a:moveTo>
                      <a:cubicBezTo>
                        <a:pt x="35" y="9"/>
                        <a:pt x="66" y="4"/>
                        <a:pt x="97" y="12"/>
                      </a:cubicBezTo>
                      <a:cubicBezTo>
                        <a:pt x="101" y="13"/>
                        <a:pt x="102" y="7"/>
                        <a:pt x="99" y="6"/>
                      </a:cubicBezTo>
                      <a:cubicBezTo>
                        <a:pt x="67" y="-5"/>
                        <a:pt x="34" y="3"/>
                        <a:pt x="2" y="9"/>
                      </a:cubicBezTo>
                      <a:cubicBezTo>
                        <a:pt x="-1" y="9"/>
                        <a:pt x="0" y="15"/>
                        <a:pt x="4"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5" name="Google Shape;1071;p37">
                  <a:extLst>
                    <a:ext uri="{FF2B5EF4-FFF2-40B4-BE49-F238E27FC236}">
                      <a16:creationId xmlns:a16="http://schemas.microsoft.com/office/drawing/2014/main" id="{2DC89A83-F9DA-F6FD-E7C4-6E1DBC095228}"/>
                    </a:ext>
                  </a:extLst>
                </p:cNvPr>
                <p:cNvSpPr/>
                <p:nvPr/>
              </p:nvSpPr>
              <p:spPr>
                <a:xfrm>
                  <a:off x="9203400" y="2509200"/>
                  <a:ext cx="23040" cy="3960"/>
                </a:xfrm>
                <a:custGeom>
                  <a:avLst/>
                  <a:gdLst/>
                  <a:ahLst/>
                  <a:cxnLst/>
                  <a:rect l="l" t="t" r="r" b="b"/>
                  <a:pathLst>
                    <a:path w="64" h="11" extrusionOk="0">
                      <a:moveTo>
                        <a:pt x="3" y="11"/>
                      </a:moveTo>
                      <a:cubicBezTo>
                        <a:pt x="23" y="9"/>
                        <a:pt x="43" y="11"/>
                        <a:pt x="62" y="8"/>
                      </a:cubicBezTo>
                      <a:cubicBezTo>
                        <a:pt x="65" y="8"/>
                        <a:pt x="65" y="2"/>
                        <a:pt x="62" y="2"/>
                      </a:cubicBezTo>
                      <a:cubicBezTo>
                        <a:pt x="42" y="-1"/>
                        <a:pt x="22" y="1"/>
                        <a:pt x="2" y="4"/>
                      </a:cubicBezTo>
                      <a:cubicBezTo>
                        <a:pt x="-2" y="5"/>
                        <a:pt x="-1" y="11"/>
                        <a:pt x="3"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6" name="Google Shape;1072;p37">
                  <a:extLst>
                    <a:ext uri="{FF2B5EF4-FFF2-40B4-BE49-F238E27FC236}">
                      <a16:creationId xmlns:a16="http://schemas.microsoft.com/office/drawing/2014/main" id="{A85ED192-0905-EA13-83B5-A4F452CC22AA}"/>
                    </a:ext>
                  </a:extLst>
                </p:cNvPr>
                <p:cNvSpPr/>
                <p:nvPr/>
              </p:nvSpPr>
              <p:spPr>
                <a:xfrm>
                  <a:off x="9122400" y="2523960"/>
                  <a:ext cx="78840" cy="9360"/>
                </a:xfrm>
                <a:custGeom>
                  <a:avLst/>
                  <a:gdLst/>
                  <a:ahLst/>
                  <a:cxnLst/>
                  <a:rect l="l" t="t" r="r" b="b"/>
                  <a:pathLst>
                    <a:path w="219" h="26" extrusionOk="0">
                      <a:moveTo>
                        <a:pt x="216" y="25"/>
                      </a:moveTo>
                      <a:cubicBezTo>
                        <a:pt x="219" y="25"/>
                        <a:pt x="220" y="22"/>
                        <a:pt x="218" y="20"/>
                      </a:cubicBezTo>
                      <a:cubicBezTo>
                        <a:pt x="218" y="19"/>
                        <a:pt x="217" y="18"/>
                        <a:pt x="216" y="18"/>
                      </a:cubicBezTo>
                      <a:cubicBezTo>
                        <a:pt x="211" y="18"/>
                        <a:pt x="206" y="18"/>
                        <a:pt x="201" y="18"/>
                      </a:cubicBezTo>
                      <a:cubicBezTo>
                        <a:pt x="135" y="11"/>
                        <a:pt x="68" y="6"/>
                        <a:pt x="2" y="0"/>
                      </a:cubicBezTo>
                      <a:cubicBezTo>
                        <a:pt x="-1" y="0"/>
                        <a:pt x="-1" y="5"/>
                        <a:pt x="2" y="5"/>
                      </a:cubicBezTo>
                      <a:cubicBezTo>
                        <a:pt x="72" y="14"/>
                        <a:pt x="145" y="32"/>
                        <a:pt x="216"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7" name="Google Shape;1073;p37">
                  <a:extLst>
                    <a:ext uri="{FF2B5EF4-FFF2-40B4-BE49-F238E27FC236}">
                      <a16:creationId xmlns:a16="http://schemas.microsoft.com/office/drawing/2014/main" id="{C9686445-234E-443C-1B59-B47CB4328297}"/>
                    </a:ext>
                  </a:extLst>
                </p:cNvPr>
                <p:cNvSpPr/>
                <p:nvPr/>
              </p:nvSpPr>
              <p:spPr>
                <a:xfrm>
                  <a:off x="9011520" y="2526120"/>
                  <a:ext cx="38160" cy="3960"/>
                </a:xfrm>
                <a:custGeom>
                  <a:avLst/>
                  <a:gdLst/>
                  <a:ahLst/>
                  <a:cxnLst/>
                  <a:rect l="l" t="t" r="r" b="b"/>
                  <a:pathLst>
                    <a:path w="106" h="11" extrusionOk="0">
                      <a:moveTo>
                        <a:pt x="2" y="2"/>
                      </a:moveTo>
                      <a:cubicBezTo>
                        <a:pt x="-1" y="2"/>
                        <a:pt x="-1" y="6"/>
                        <a:pt x="2" y="6"/>
                      </a:cubicBezTo>
                      <a:cubicBezTo>
                        <a:pt x="36" y="7"/>
                        <a:pt x="70" y="2"/>
                        <a:pt x="103" y="11"/>
                      </a:cubicBezTo>
                      <a:cubicBezTo>
                        <a:pt x="106" y="12"/>
                        <a:pt x="107" y="7"/>
                        <a:pt x="104" y="7"/>
                      </a:cubicBezTo>
                      <a:cubicBezTo>
                        <a:pt x="71" y="-3"/>
                        <a:pt x="36" y="1"/>
                        <a:pt x="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8" name="Google Shape;1074;p37">
                  <a:extLst>
                    <a:ext uri="{FF2B5EF4-FFF2-40B4-BE49-F238E27FC236}">
                      <a16:creationId xmlns:a16="http://schemas.microsoft.com/office/drawing/2014/main" id="{87498F80-6B89-CC64-8F51-74F66FBFB585}"/>
                    </a:ext>
                  </a:extLst>
                </p:cNvPr>
                <p:cNvSpPr/>
                <p:nvPr/>
              </p:nvSpPr>
              <p:spPr>
                <a:xfrm>
                  <a:off x="9011520" y="2520360"/>
                  <a:ext cx="34920" cy="2880"/>
                </a:xfrm>
                <a:custGeom>
                  <a:avLst/>
                  <a:gdLst/>
                  <a:ahLst/>
                  <a:cxnLst/>
                  <a:rect l="l" t="t" r="r" b="b"/>
                  <a:pathLst>
                    <a:path w="97" h="8" extrusionOk="0">
                      <a:moveTo>
                        <a:pt x="2" y="5"/>
                      </a:moveTo>
                      <a:cubicBezTo>
                        <a:pt x="32" y="6"/>
                        <a:pt x="63" y="4"/>
                        <a:pt x="94" y="8"/>
                      </a:cubicBezTo>
                      <a:cubicBezTo>
                        <a:pt x="97" y="8"/>
                        <a:pt x="97" y="3"/>
                        <a:pt x="95" y="3"/>
                      </a:cubicBezTo>
                      <a:cubicBezTo>
                        <a:pt x="64" y="-1"/>
                        <a:pt x="33" y="0"/>
                        <a:pt x="2" y="1"/>
                      </a:cubicBezTo>
                      <a:cubicBezTo>
                        <a:pt x="-1"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2" name="Google Shape;1075;p37">
                <a:extLst>
                  <a:ext uri="{FF2B5EF4-FFF2-40B4-BE49-F238E27FC236}">
                    <a16:creationId xmlns:a16="http://schemas.microsoft.com/office/drawing/2014/main" id="{204C8C6B-6F04-83A3-ED10-3048FB0F2C23}"/>
                  </a:ext>
                </a:extLst>
              </p:cNvPr>
              <p:cNvGrpSpPr/>
              <p:nvPr/>
            </p:nvGrpSpPr>
            <p:grpSpPr>
              <a:xfrm>
                <a:off x="8437680" y="2340000"/>
                <a:ext cx="794160" cy="969120"/>
                <a:chOff x="8437680" y="2340000"/>
                <a:chExt cx="794160" cy="969120"/>
              </a:xfrm>
            </p:grpSpPr>
            <p:sp>
              <p:nvSpPr>
                <p:cNvPr id="13" name="Google Shape;1076;p37">
                  <a:extLst>
                    <a:ext uri="{FF2B5EF4-FFF2-40B4-BE49-F238E27FC236}">
                      <a16:creationId xmlns:a16="http://schemas.microsoft.com/office/drawing/2014/main" id="{5BA7E060-8F1B-5210-A430-5EA0E7FE77FB}"/>
                    </a:ext>
                  </a:extLst>
                </p:cNvPr>
                <p:cNvSpPr/>
                <p:nvPr/>
              </p:nvSpPr>
              <p:spPr>
                <a:xfrm>
                  <a:off x="8480520" y="2780280"/>
                  <a:ext cx="436320" cy="528840"/>
                </a:xfrm>
                <a:custGeom>
                  <a:avLst/>
                  <a:gdLst/>
                  <a:ahLst/>
                  <a:cxnLst/>
                  <a:rect l="l" t="t" r="r" b="b"/>
                  <a:pathLst>
                    <a:path w="1212" h="1469" extrusionOk="0">
                      <a:moveTo>
                        <a:pt x="1206" y="1016"/>
                      </a:moveTo>
                      <a:cubicBezTo>
                        <a:pt x="1204" y="1022"/>
                        <a:pt x="1202" y="1028"/>
                        <a:pt x="1200" y="1035"/>
                      </a:cubicBezTo>
                      <a:cubicBezTo>
                        <a:pt x="1196" y="1047"/>
                        <a:pt x="1191" y="1058"/>
                        <a:pt x="1186" y="1069"/>
                      </a:cubicBezTo>
                      <a:cubicBezTo>
                        <a:pt x="1185" y="1022"/>
                        <a:pt x="1191" y="976"/>
                        <a:pt x="1189" y="930"/>
                      </a:cubicBezTo>
                      <a:cubicBezTo>
                        <a:pt x="1186" y="866"/>
                        <a:pt x="1172" y="803"/>
                        <a:pt x="1154" y="743"/>
                      </a:cubicBezTo>
                      <a:cubicBezTo>
                        <a:pt x="1153" y="741"/>
                        <a:pt x="1150" y="741"/>
                        <a:pt x="1151" y="743"/>
                      </a:cubicBezTo>
                      <a:cubicBezTo>
                        <a:pt x="1165" y="800"/>
                        <a:pt x="1172" y="858"/>
                        <a:pt x="1172" y="916"/>
                      </a:cubicBezTo>
                      <a:cubicBezTo>
                        <a:pt x="1172" y="962"/>
                        <a:pt x="1163" y="1007"/>
                        <a:pt x="1161" y="1052"/>
                      </a:cubicBezTo>
                      <a:cubicBezTo>
                        <a:pt x="1160" y="1069"/>
                        <a:pt x="1162" y="1093"/>
                        <a:pt x="1163" y="1118"/>
                      </a:cubicBezTo>
                      <a:cubicBezTo>
                        <a:pt x="1155" y="1143"/>
                        <a:pt x="1151" y="1169"/>
                        <a:pt x="1142" y="1194"/>
                      </a:cubicBezTo>
                      <a:cubicBezTo>
                        <a:pt x="1140" y="1201"/>
                        <a:pt x="1137" y="1207"/>
                        <a:pt x="1133" y="1214"/>
                      </a:cubicBezTo>
                      <a:lnTo>
                        <a:pt x="1132" y="1215"/>
                      </a:lnTo>
                      <a:lnTo>
                        <a:pt x="1132" y="1215"/>
                      </a:lnTo>
                      <a:cubicBezTo>
                        <a:pt x="1161" y="1125"/>
                        <a:pt x="1148" y="1028"/>
                        <a:pt x="1139" y="935"/>
                      </a:cubicBezTo>
                      <a:cubicBezTo>
                        <a:pt x="1139" y="933"/>
                        <a:pt x="1136" y="933"/>
                        <a:pt x="1136" y="935"/>
                      </a:cubicBezTo>
                      <a:cubicBezTo>
                        <a:pt x="1137" y="1043"/>
                        <a:pt x="1145" y="1143"/>
                        <a:pt x="1100" y="1244"/>
                      </a:cubicBezTo>
                      <a:cubicBezTo>
                        <a:pt x="1080" y="1288"/>
                        <a:pt x="1059" y="1330"/>
                        <a:pt x="1047" y="1377"/>
                      </a:cubicBezTo>
                      <a:cubicBezTo>
                        <a:pt x="1042" y="1394"/>
                        <a:pt x="1037" y="1412"/>
                        <a:pt x="1030" y="1429"/>
                      </a:cubicBezTo>
                      <a:cubicBezTo>
                        <a:pt x="1018" y="1446"/>
                        <a:pt x="1003" y="1460"/>
                        <a:pt x="983" y="1467"/>
                      </a:cubicBezTo>
                      <a:cubicBezTo>
                        <a:pt x="951" y="1477"/>
                        <a:pt x="956" y="1438"/>
                        <a:pt x="963" y="1408"/>
                      </a:cubicBezTo>
                      <a:cubicBezTo>
                        <a:pt x="967" y="1401"/>
                        <a:pt x="970" y="1394"/>
                        <a:pt x="973" y="1387"/>
                      </a:cubicBezTo>
                      <a:cubicBezTo>
                        <a:pt x="1004" y="1313"/>
                        <a:pt x="1055" y="1220"/>
                        <a:pt x="1046" y="1137"/>
                      </a:cubicBezTo>
                      <a:cubicBezTo>
                        <a:pt x="1046" y="1132"/>
                        <a:pt x="1039" y="1130"/>
                        <a:pt x="1037" y="1136"/>
                      </a:cubicBezTo>
                      <a:cubicBezTo>
                        <a:pt x="1009" y="1252"/>
                        <a:pt x="963" y="1354"/>
                        <a:pt x="878" y="1441"/>
                      </a:cubicBezTo>
                      <a:cubicBezTo>
                        <a:pt x="846" y="1474"/>
                        <a:pt x="745" y="1475"/>
                        <a:pt x="680" y="1451"/>
                      </a:cubicBezTo>
                      <a:cubicBezTo>
                        <a:pt x="680" y="1451"/>
                        <a:pt x="681" y="1451"/>
                        <a:pt x="681" y="1450"/>
                      </a:cubicBezTo>
                      <a:cubicBezTo>
                        <a:pt x="701" y="1432"/>
                        <a:pt x="722" y="1412"/>
                        <a:pt x="738" y="1390"/>
                      </a:cubicBezTo>
                      <a:cubicBezTo>
                        <a:pt x="752" y="1369"/>
                        <a:pt x="759" y="1345"/>
                        <a:pt x="774" y="1325"/>
                      </a:cubicBezTo>
                      <a:cubicBezTo>
                        <a:pt x="775" y="1324"/>
                        <a:pt x="773" y="1322"/>
                        <a:pt x="772" y="1323"/>
                      </a:cubicBezTo>
                      <a:cubicBezTo>
                        <a:pt x="755" y="1342"/>
                        <a:pt x="746" y="1365"/>
                        <a:pt x="731" y="1384"/>
                      </a:cubicBezTo>
                      <a:cubicBezTo>
                        <a:pt x="714" y="1406"/>
                        <a:pt x="693" y="1425"/>
                        <a:pt x="677" y="1447"/>
                      </a:cubicBezTo>
                      <a:cubicBezTo>
                        <a:pt x="676" y="1448"/>
                        <a:pt x="677" y="1449"/>
                        <a:pt x="677" y="1450"/>
                      </a:cubicBezTo>
                      <a:cubicBezTo>
                        <a:pt x="671" y="1447"/>
                        <a:pt x="665" y="1444"/>
                        <a:pt x="659" y="1441"/>
                      </a:cubicBezTo>
                      <a:cubicBezTo>
                        <a:pt x="680" y="1416"/>
                        <a:pt x="699" y="1388"/>
                        <a:pt x="714" y="1359"/>
                      </a:cubicBezTo>
                      <a:cubicBezTo>
                        <a:pt x="715" y="1357"/>
                        <a:pt x="712" y="1355"/>
                        <a:pt x="711" y="1357"/>
                      </a:cubicBezTo>
                      <a:cubicBezTo>
                        <a:pt x="694" y="1386"/>
                        <a:pt x="673" y="1411"/>
                        <a:pt x="652" y="1437"/>
                      </a:cubicBezTo>
                      <a:cubicBezTo>
                        <a:pt x="637" y="1427"/>
                        <a:pt x="626" y="1415"/>
                        <a:pt x="623" y="1401"/>
                      </a:cubicBezTo>
                      <a:cubicBezTo>
                        <a:pt x="647" y="1379"/>
                        <a:pt x="661" y="1345"/>
                        <a:pt x="675" y="1316"/>
                      </a:cubicBezTo>
                      <a:cubicBezTo>
                        <a:pt x="700" y="1265"/>
                        <a:pt x="758" y="1243"/>
                        <a:pt x="754" y="1181"/>
                      </a:cubicBezTo>
                      <a:cubicBezTo>
                        <a:pt x="753" y="1176"/>
                        <a:pt x="747" y="1175"/>
                        <a:pt x="746" y="1180"/>
                      </a:cubicBezTo>
                      <a:cubicBezTo>
                        <a:pt x="731" y="1226"/>
                        <a:pt x="690" y="1242"/>
                        <a:pt x="658" y="1273"/>
                      </a:cubicBezTo>
                      <a:cubicBezTo>
                        <a:pt x="637" y="1293"/>
                        <a:pt x="623" y="1322"/>
                        <a:pt x="607" y="1346"/>
                      </a:cubicBezTo>
                      <a:cubicBezTo>
                        <a:pt x="566" y="1410"/>
                        <a:pt x="547" y="1327"/>
                        <a:pt x="510" y="1309"/>
                      </a:cubicBezTo>
                      <a:cubicBezTo>
                        <a:pt x="505" y="1306"/>
                        <a:pt x="499" y="1303"/>
                        <a:pt x="494" y="1301"/>
                      </a:cubicBezTo>
                      <a:cubicBezTo>
                        <a:pt x="502" y="1300"/>
                        <a:pt x="509" y="1299"/>
                        <a:pt x="516" y="1296"/>
                      </a:cubicBezTo>
                      <a:cubicBezTo>
                        <a:pt x="533" y="1290"/>
                        <a:pt x="547" y="1269"/>
                        <a:pt x="558" y="1256"/>
                      </a:cubicBezTo>
                      <a:cubicBezTo>
                        <a:pt x="573" y="1238"/>
                        <a:pt x="586" y="1218"/>
                        <a:pt x="595" y="1197"/>
                      </a:cubicBezTo>
                      <a:cubicBezTo>
                        <a:pt x="595" y="1194"/>
                        <a:pt x="592" y="1192"/>
                        <a:pt x="591" y="1194"/>
                      </a:cubicBezTo>
                      <a:cubicBezTo>
                        <a:pt x="571" y="1219"/>
                        <a:pt x="555" y="1245"/>
                        <a:pt x="529" y="1264"/>
                      </a:cubicBezTo>
                      <a:cubicBezTo>
                        <a:pt x="513" y="1275"/>
                        <a:pt x="488" y="1280"/>
                        <a:pt x="466" y="1277"/>
                      </a:cubicBezTo>
                      <a:cubicBezTo>
                        <a:pt x="512" y="1257"/>
                        <a:pt x="553" y="1196"/>
                        <a:pt x="556" y="1157"/>
                      </a:cubicBezTo>
                      <a:cubicBezTo>
                        <a:pt x="557" y="1152"/>
                        <a:pt x="549" y="1151"/>
                        <a:pt x="548" y="1156"/>
                      </a:cubicBezTo>
                      <a:cubicBezTo>
                        <a:pt x="540" y="1200"/>
                        <a:pt x="473" y="1261"/>
                        <a:pt x="427" y="1238"/>
                      </a:cubicBezTo>
                      <a:cubicBezTo>
                        <a:pt x="406" y="1227"/>
                        <a:pt x="404" y="1178"/>
                        <a:pt x="399" y="1158"/>
                      </a:cubicBezTo>
                      <a:cubicBezTo>
                        <a:pt x="397" y="1151"/>
                        <a:pt x="392" y="1145"/>
                        <a:pt x="388" y="1139"/>
                      </a:cubicBezTo>
                      <a:cubicBezTo>
                        <a:pt x="387" y="1138"/>
                        <a:pt x="386" y="1136"/>
                        <a:pt x="385" y="1135"/>
                      </a:cubicBezTo>
                      <a:cubicBezTo>
                        <a:pt x="387" y="1132"/>
                        <a:pt x="390" y="1130"/>
                        <a:pt x="393" y="1127"/>
                      </a:cubicBezTo>
                      <a:lnTo>
                        <a:pt x="393" y="1126"/>
                      </a:lnTo>
                      <a:cubicBezTo>
                        <a:pt x="437" y="1116"/>
                        <a:pt x="478" y="1091"/>
                        <a:pt x="511" y="1065"/>
                      </a:cubicBezTo>
                      <a:cubicBezTo>
                        <a:pt x="514" y="1062"/>
                        <a:pt x="510" y="1056"/>
                        <a:pt x="506" y="1059"/>
                      </a:cubicBezTo>
                      <a:cubicBezTo>
                        <a:pt x="472" y="1081"/>
                        <a:pt x="426" y="1091"/>
                        <a:pt x="385" y="1095"/>
                      </a:cubicBezTo>
                      <a:cubicBezTo>
                        <a:pt x="367" y="1097"/>
                        <a:pt x="346" y="1098"/>
                        <a:pt x="329" y="1089"/>
                      </a:cubicBezTo>
                      <a:cubicBezTo>
                        <a:pt x="324" y="1085"/>
                        <a:pt x="318" y="1080"/>
                        <a:pt x="315" y="1074"/>
                      </a:cubicBezTo>
                      <a:cubicBezTo>
                        <a:pt x="314" y="1071"/>
                        <a:pt x="314" y="1067"/>
                        <a:pt x="313" y="1064"/>
                      </a:cubicBezTo>
                      <a:lnTo>
                        <a:pt x="313" y="1064"/>
                      </a:lnTo>
                      <a:cubicBezTo>
                        <a:pt x="314" y="1057"/>
                        <a:pt x="318" y="1050"/>
                        <a:pt x="323" y="1044"/>
                      </a:cubicBezTo>
                      <a:cubicBezTo>
                        <a:pt x="334" y="1033"/>
                        <a:pt x="348" y="1022"/>
                        <a:pt x="363" y="1013"/>
                      </a:cubicBezTo>
                      <a:cubicBezTo>
                        <a:pt x="387" y="999"/>
                        <a:pt x="414" y="992"/>
                        <a:pt x="438" y="979"/>
                      </a:cubicBezTo>
                      <a:cubicBezTo>
                        <a:pt x="464" y="965"/>
                        <a:pt x="484" y="945"/>
                        <a:pt x="507" y="928"/>
                      </a:cubicBezTo>
                      <a:cubicBezTo>
                        <a:pt x="527" y="914"/>
                        <a:pt x="545" y="900"/>
                        <a:pt x="560" y="880"/>
                      </a:cubicBezTo>
                      <a:cubicBezTo>
                        <a:pt x="561" y="878"/>
                        <a:pt x="558" y="876"/>
                        <a:pt x="556" y="878"/>
                      </a:cubicBezTo>
                      <a:cubicBezTo>
                        <a:pt x="533" y="898"/>
                        <a:pt x="507" y="908"/>
                        <a:pt x="480" y="922"/>
                      </a:cubicBezTo>
                      <a:cubicBezTo>
                        <a:pt x="468" y="929"/>
                        <a:pt x="456" y="939"/>
                        <a:pt x="444" y="947"/>
                      </a:cubicBezTo>
                      <a:cubicBezTo>
                        <a:pt x="437" y="953"/>
                        <a:pt x="428" y="957"/>
                        <a:pt x="419" y="961"/>
                      </a:cubicBezTo>
                      <a:cubicBezTo>
                        <a:pt x="413" y="961"/>
                        <a:pt x="406" y="962"/>
                        <a:pt x="401" y="963"/>
                      </a:cubicBezTo>
                      <a:cubicBezTo>
                        <a:pt x="373" y="967"/>
                        <a:pt x="345" y="970"/>
                        <a:pt x="319" y="982"/>
                      </a:cubicBezTo>
                      <a:cubicBezTo>
                        <a:pt x="316" y="983"/>
                        <a:pt x="313" y="984"/>
                        <a:pt x="310" y="986"/>
                      </a:cubicBezTo>
                      <a:cubicBezTo>
                        <a:pt x="349" y="930"/>
                        <a:pt x="442" y="880"/>
                        <a:pt x="466" y="830"/>
                      </a:cubicBezTo>
                      <a:cubicBezTo>
                        <a:pt x="468" y="825"/>
                        <a:pt x="461" y="818"/>
                        <a:pt x="457" y="823"/>
                      </a:cubicBezTo>
                      <a:cubicBezTo>
                        <a:pt x="428" y="857"/>
                        <a:pt x="401" y="878"/>
                        <a:pt x="359" y="892"/>
                      </a:cubicBezTo>
                      <a:cubicBezTo>
                        <a:pt x="335" y="900"/>
                        <a:pt x="317" y="909"/>
                        <a:pt x="298" y="925"/>
                      </a:cubicBezTo>
                      <a:cubicBezTo>
                        <a:pt x="255" y="962"/>
                        <a:pt x="250" y="1025"/>
                        <a:pt x="264" y="1075"/>
                      </a:cubicBezTo>
                      <a:cubicBezTo>
                        <a:pt x="270" y="1098"/>
                        <a:pt x="286" y="1117"/>
                        <a:pt x="302" y="1133"/>
                      </a:cubicBezTo>
                      <a:cubicBezTo>
                        <a:pt x="324" y="1157"/>
                        <a:pt x="372" y="1172"/>
                        <a:pt x="347" y="1223"/>
                      </a:cubicBezTo>
                      <a:cubicBezTo>
                        <a:pt x="341" y="1233"/>
                        <a:pt x="332" y="1244"/>
                        <a:pt x="329" y="1255"/>
                      </a:cubicBezTo>
                      <a:cubicBezTo>
                        <a:pt x="325" y="1276"/>
                        <a:pt x="325" y="1291"/>
                        <a:pt x="332" y="1311"/>
                      </a:cubicBezTo>
                      <a:cubicBezTo>
                        <a:pt x="333" y="1313"/>
                        <a:pt x="334" y="1315"/>
                        <a:pt x="335" y="1317"/>
                      </a:cubicBezTo>
                      <a:cubicBezTo>
                        <a:pt x="309" y="1358"/>
                        <a:pt x="288" y="1359"/>
                        <a:pt x="272" y="1318"/>
                      </a:cubicBezTo>
                      <a:cubicBezTo>
                        <a:pt x="254" y="1294"/>
                        <a:pt x="242" y="1266"/>
                        <a:pt x="235" y="1237"/>
                      </a:cubicBezTo>
                      <a:cubicBezTo>
                        <a:pt x="233" y="1231"/>
                        <a:pt x="224" y="1233"/>
                        <a:pt x="224" y="1239"/>
                      </a:cubicBezTo>
                      <a:cubicBezTo>
                        <a:pt x="224" y="1255"/>
                        <a:pt x="225" y="1273"/>
                        <a:pt x="227" y="1291"/>
                      </a:cubicBezTo>
                      <a:cubicBezTo>
                        <a:pt x="216" y="1279"/>
                        <a:pt x="203" y="1269"/>
                        <a:pt x="191" y="1257"/>
                      </a:cubicBezTo>
                      <a:cubicBezTo>
                        <a:pt x="187" y="1247"/>
                        <a:pt x="184" y="1237"/>
                        <a:pt x="181" y="1226"/>
                      </a:cubicBezTo>
                      <a:cubicBezTo>
                        <a:pt x="171" y="1184"/>
                        <a:pt x="186" y="1142"/>
                        <a:pt x="192" y="1101"/>
                      </a:cubicBezTo>
                      <a:cubicBezTo>
                        <a:pt x="192" y="1098"/>
                        <a:pt x="188" y="1098"/>
                        <a:pt x="186" y="1100"/>
                      </a:cubicBezTo>
                      <a:cubicBezTo>
                        <a:pt x="166" y="1132"/>
                        <a:pt x="161" y="1174"/>
                        <a:pt x="163" y="1212"/>
                      </a:cubicBezTo>
                      <a:cubicBezTo>
                        <a:pt x="153" y="1181"/>
                        <a:pt x="154" y="1146"/>
                        <a:pt x="142" y="1115"/>
                      </a:cubicBezTo>
                      <a:cubicBezTo>
                        <a:pt x="140" y="1111"/>
                        <a:pt x="133" y="1111"/>
                        <a:pt x="133" y="1116"/>
                      </a:cubicBezTo>
                      <a:cubicBezTo>
                        <a:pt x="134" y="1135"/>
                        <a:pt x="131" y="1152"/>
                        <a:pt x="129" y="1169"/>
                      </a:cubicBezTo>
                      <a:cubicBezTo>
                        <a:pt x="124" y="1162"/>
                        <a:pt x="118" y="1157"/>
                        <a:pt x="112" y="1151"/>
                      </a:cubicBezTo>
                      <a:cubicBezTo>
                        <a:pt x="108" y="1107"/>
                        <a:pt x="111" y="1067"/>
                        <a:pt x="118" y="1022"/>
                      </a:cubicBezTo>
                      <a:cubicBezTo>
                        <a:pt x="118" y="1018"/>
                        <a:pt x="113" y="1015"/>
                        <a:pt x="111" y="1019"/>
                      </a:cubicBezTo>
                      <a:cubicBezTo>
                        <a:pt x="87" y="1058"/>
                        <a:pt x="92" y="1102"/>
                        <a:pt x="103" y="1144"/>
                      </a:cubicBezTo>
                      <a:cubicBezTo>
                        <a:pt x="83" y="1126"/>
                        <a:pt x="63" y="1108"/>
                        <a:pt x="59" y="1075"/>
                      </a:cubicBezTo>
                      <a:cubicBezTo>
                        <a:pt x="53" y="1012"/>
                        <a:pt x="92" y="968"/>
                        <a:pt x="113" y="913"/>
                      </a:cubicBezTo>
                      <a:cubicBezTo>
                        <a:pt x="114" y="911"/>
                        <a:pt x="110" y="909"/>
                        <a:pt x="109" y="910"/>
                      </a:cubicBezTo>
                      <a:cubicBezTo>
                        <a:pt x="100" y="921"/>
                        <a:pt x="91" y="932"/>
                        <a:pt x="83" y="941"/>
                      </a:cubicBezTo>
                      <a:cubicBezTo>
                        <a:pt x="82" y="941"/>
                        <a:pt x="81" y="942"/>
                        <a:pt x="80" y="943"/>
                      </a:cubicBezTo>
                      <a:cubicBezTo>
                        <a:pt x="64" y="957"/>
                        <a:pt x="30" y="1001"/>
                        <a:pt x="8" y="966"/>
                      </a:cubicBezTo>
                      <a:cubicBezTo>
                        <a:pt x="-7" y="941"/>
                        <a:pt x="1" y="897"/>
                        <a:pt x="12" y="873"/>
                      </a:cubicBezTo>
                      <a:cubicBezTo>
                        <a:pt x="33" y="830"/>
                        <a:pt x="83" y="804"/>
                        <a:pt x="120" y="779"/>
                      </a:cubicBezTo>
                      <a:cubicBezTo>
                        <a:pt x="173" y="744"/>
                        <a:pt x="218" y="705"/>
                        <a:pt x="219" y="637"/>
                      </a:cubicBezTo>
                      <a:cubicBezTo>
                        <a:pt x="219" y="633"/>
                        <a:pt x="214" y="633"/>
                        <a:pt x="213" y="636"/>
                      </a:cubicBezTo>
                      <a:cubicBezTo>
                        <a:pt x="203" y="677"/>
                        <a:pt x="157" y="706"/>
                        <a:pt x="115" y="729"/>
                      </a:cubicBezTo>
                      <a:cubicBezTo>
                        <a:pt x="116" y="722"/>
                        <a:pt x="112" y="716"/>
                        <a:pt x="104" y="717"/>
                      </a:cubicBezTo>
                      <a:cubicBezTo>
                        <a:pt x="77" y="719"/>
                        <a:pt x="1" y="722"/>
                        <a:pt x="50" y="686"/>
                      </a:cubicBezTo>
                      <a:cubicBezTo>
                        <a:pt x="59" y="679"/>
                        <a:pt x="71" y="669"/>
                        <a:pt x="74" y="657"/>
                      </a:cubicBezTo>
                      <a:cubicBezTo>
                        <a:pt x="80" y="630"/>
                        <a:pt x="66" y="607"/>
                        <a:pt x="71" y="581"/>
                      </a:cubicBezTo>
                      <a:cubicBezTo>
                        <a:pt x="76" y="555"/>
                        <a:pt x="100" y="548"/>
                        <a:pt x="124" y="541"/>
                      </a:cubicBezTo>
                      <a:cubicBezTo>
                        <a:pt x="128" y="545"/>
                        <a:pt x="135" y="543"/>
                        <a:pt x="137" y="538"/>
                      </a:cubicBezTo>
                      <a:cubicBezTo>
                        <a:pt x="137" y="537"/>
                        <a:pt x="137" y="537"/>
                        <a:pt x="137" y="537"/>
                      </a:cubicBezTo>
                      <a:cubicBezTo>
                        <a:pt x="160" y="530"/>
                        <a:pt x="180" y="520"/>
                        <a:pt x="180" y="491"/>
                      </a:cubicBezTo>
                      <a:cubicBezTo>
                        <a:pt x="180" y="486"/>
                        <a:pt x="173" y="484"/>
                        <a:pt x="171" y="488"/>
                      </a:cubicBezTo>
                      <a:cubicBezTo>
                        <a:pt x="165" y="501"/>
                        <a:pt x="155" y="507"/>
                        <a:pt x="143" y="510"/>
                      </a:cubicBezTo>
                      <a:cubicBezTo>
                        <a:pt x="144" y="500"/>
                        <a:pt x="145" y="490"/>
                        <a:pt x="147" y="480"/>
                      </a:cubicBezTo>
                      <a:cubicBezTo>
                        <a:pt x="153" y="452"/>
                        <a:pt x="167" y="428"/>
                        <a:pt x="190" y="411"/>
                      </a:cubicBezTo>
                      <a:cubicBezTo>
                        <a:pt x="192" y="409"/>
                        <a:pt x="190" y="406"/>
                        <a:pt x="188" y="407"/>
                      </a:cubicBezTo>
                      <a:cubicBezTo>
                        <a:pt x="160" y="423"/>
                        <a:pt x="136" y="453"/>
                        <a:pt x="125" y="486"/>
                      </a:cubicBezTo>
                      <a:cubicBezTo>
                        <a:pt x="87" y="396"/>
                        <a:pt x="229" y="363"/>
                        <a:pt x="293" y="353"/>
                      </a:cubicBezTo>
                      <a:cubicBezTo>
                        <a:pt x="384" y="338"/>
                        <a:pt x="473" y="362"/>
                        <a:pt x="564" y="345"/>
                      </a:cubicBezTo>
                      <a:cubicBezTo>
                        <a:pt x="569" y="345"/>
                        <a:pt x="567" y="337"/>
                        <a:pt x="563" y="337"/>
                      </a:cubicBezTo>
                      <a:cubicBezTo>
                        <a:pt x="493" y="333"/>
                        <a:pt x="429" y="303"/>
                        <a:pt x="360" y="297"/>
                      </a:cubicBezTo>
                      <a:cubicBezTo>
                        <a:pt x="368" y="293"/>
                        <a:pt x="376" y="290"/>
                        <a:pt x="384" y="287"/>
                      </a:cubicBezTo>
                      <a:cubicBezTo>
                        <a:pt x="420" y="275"/>
                        <a:pt x="457" y="272"/>
                        <a:pt x="495" y="275"/>
                      </a:cubicBezTo>
                      <a:cubicBezTo>
                        <a:pt x="497" y="276"/>
                        <a:pt x="497" y="273"/>
                        <a:pt x="495" y="272"/>
                      </a:cubicBezTo>
                      <a:cubicBezTo>
                        <a:pt x="461" y="263"/>
                        <a:pt x="427" y="262"/>
                        <a:pt x="391" y="268"/>
                      </a:cubicBezTo>
                      <a:cubicBezTo>
                        <a:pt x="367" y="272"/>
                        <a:pt x="337" y="280"/>
                        <a:pt x="312" y="292"/>
                      </a:cubicBezTo>
                      <a:cubicBezTo>
                        <a:pt x="307" y="285"/>
                        <a:pt x="304" y="276"/>
                        <a:pt x="309" y="266"/>
                      </a:cubicBezTo>
                      <a:cubicBezTo>
                        <a:pt x="318" y="246"/>
                        <a:pt x="338" y="234"/>
                        <a:pt x="356" y="223"/>
                      </a:cubicBezTo>
                      <a:cubicBezTo>
                        <a:pt x="407" y="191"/>
                        <a:pt x="494" y="203"/>
                        <a:pt x="548" y="221"/>
                      </a:cubicBezTo>
                      <a:cubicBezTo>
                        <a:pt x="552" y="222"/>
                        <a:pt x="555" y="217"/>
                        <a:pt x="552" y="214"/>
                      </a:cubicBezTo>
                      <a:cubicBezTo>
                        <a:pt x="542" y="205"/>
                        <a:pt x="530" y="197"/>
                        <a:pt x="518" y="190"/>
                      </a:cubicBezTo>
                      <a:cubicBezTo>
                        <a:pt x="524" y="190"/>
                        <a:pt x="530" y="189"/>
                        <a:pt x="537" y="187"/>
                      </a:cubicBezTo>
                      <a:cubicBezTo>
                        <a:pt x="538" y="186"/>
                        <a:pt x="538" y="184"/>
                        <a:pt x="537" y="184"/>
                      </a:cubicBezTo>
                      <a:cubicBezTo>
                        <a:pt x="519" y="178"/>
                        <a:pt x="500" y="170"/>
                        <a:pt x="490" y="154"/>
                      </a:cubicBezTo>
                      <a:cubicBezTo>
                        <a:pt x="480" y="136"/>
                        <a:pt x="488" y="110"/>
                        <a:pt x="494" y="92"/>
                      </a:cubicBezTo>
                      <a:cubicBezTo>
                        <a:pt x="501" y="70"/>
                        <a:pt x="511" y="60"/>
                        <a:pt x="529" y="49"/>
                      </a:cubicBezTo>
                      <a:cubicBezTo>
                        <a:pt x="529" y="55"/>
                        <a:pt x="529" y="61"/>
                        <a:pt x="529" y="66"/>
                      </a:cubicBezTo>
                      <a:cubicBezTo>
                        <a:pt x="532" y="97"/>
                        <a:pt x="562" y="116"/>
                        <a:pt x="570" y="145"/>
                      </a:cubicBezTo>
                      <a:cubicBezTo>
                        <a:pt x="579" y="181"/>
                        <a:pt x="576" y="205"/>
                        <a:pt x="604" y="233"/>
                      </a:cubicBezTo>
                      <a:cubicBezTo>
                        <a:pt x="628" y="257"/>
                        <a:pt x="659" y="279"/>
                        <a:pt x="692" y="290"/>
                      </a:cubicBezTo>
                      <a:cubicBezTo>
                        <a:pt x="695" y="291"/>
                        <a:pt x="697" y="286"/>
                        <a:pt x="694" y="285"/>
                      </a:cubicBezTo>
                      <a:cubicBezTo>
                        <a:pt x="666" y="265"/>
                        <a:pt x="642" y="243"/>
                        <a:pt x="619" y="218"/>
                      </a:cubicBezTo>
                      <a:cubicBezTo>
                        <a:pt x="593" y="188"/>
                        <a:pt x="602" y="151"/>
                        <a:pt x="588" y="116"/>
                      </a:cubicBezTo>
                      <a:cubicBezTo>
                        <a:pt x="576" y="88"/>
                        <a:pt x="551" y="76"/>
                        <a:pt x="556" y="41"/>
                      </a:cubicBezTo>
                      <a:cubicBezTo>
                        <a:pt x="557" y="35"/>
                        <a:pt x="559" y="29"/>
                        <a:pt x="559" y="23"/>
                      </a:cubicBezTo>
                      <a:cubicBezTo>
                        <a:pt x="570" y="42"/>
                        <a:pt x="587" y="59"/>
                        <a:pt x="601" y="74"/>
                      </a:cubicBezTo>
                      <a:cubicBezTo>
                        <a:pt x="635" y="110"/>
                        <a:pt x="663" y="150"/>
                        <a:pt x="682" y="197"/>
                      </a:cubicBezTo>
                      <a:cubicBezTo>
                        <a:pt x="682" y="199"/>
                        <a:pt x="686" y="198"/>
                        <a:pt x="685" y="196"/>
                      </a:cubicBezTo>
                      <a:cubicBezTo>
                        <a:pt x="672" y="158"/>
                        <a:pt x="660" y="122"/>
                        <a:pt x="638" y="88"/>
                      </a:cubicBezTo>
                      <a:cubicBezTo>
                        <a:pt x="626" y="70"/>
                        <a:pt x="609" y="55"/>
                        <a:pt x="596" y="37"/>
                      </a:cubicBezTo>
                      <a:cubicBezTo>
                        <a:pt x="588" y="27"/>
                        <a:pt x="583" y="16"/>
                        <a:pt x="576" y="6"/>
                      </a:cubicBezTo>
                      <a:cubicBezTo>
                        <a:pt x="584" y="4"/>
                        <a:pt x="593" y="2"/>
                        <a:pt x="601" y="1"/>
                      </a:cubicBezTo>
                      <a:cubicBezTo>
                        <a:pt x="624" y="14"/>
                        <a:pt x="649" y="21"/>
                        <a:pt x="670" y="38"/>
                      </a:cubicBezTo>
                      <a:cubicBezTo>
                        <a:pt x="693" y="57"/>
                        <a:pt x="710" y="82"/>
                        <a:pt x="719" y="110"/>
                      </a:cubicBezTo>
                      <a:cubicBezTo>
                        <a:pt x="720" y="113"/>
                        <a:pt x="726" y="112"/>
                        <a:pt x="725" y="108"/>
                      </a:cubicBezTo>
                      <a:cubicBezTo>
                        <a:pt x="714" y="69"/>
                        <a:pt x="681" y="19"/>
                        <a:pt x="640" y="0"/>
                      </a:cubicBezTo>
                      <a:cubicBezTo>
                        <a:pt x="753" y="12"/>
                        <a:pt x="824" y="160"/>
                        <a:pt x="885" y="244"/>
                      </a:cubicBezTo>
                      <a:cubicBezTo>
                        <a:pt x="883" y="242"/>
                        <a:pt x="881" y="239"/>
                        <a:pt x="878" y="238"/>
                      </a:cubicBezTo>
                      <a:cubicBezTo>
                        <a:pt x="875" y="235"/>
                        <a:pt x="871" y="238"/>
                        <a:pt x="873" y="241"/>
                      </a:cubicBezTo>
                      <a:cubicBezTo>
                        <a:pt x="889" y="279"/>
                        <a:pt x="909" y="313"/>
                        <a:pt x="944" y="336"/>
                      </a:cubicBezTo>
                      <a:cubicBezTo>
                        <a:pt x="946" y="337"/>
                        <a:pt x="948" y="334"/>
                        <a:pt x="946" y="333"/>
                      </a:cubicBezTo>
                      <a:cubicBezTo>
                        <a:pt x="924" y="313"/>
                        <a:pt x="913" y="285"/>
                        <a:pt x="897" y="260"/>
                      </a:cubicBezTo>
                      <a:cubicBezTo>
                        <a:pt x="967" y="350"/>
                        <a:pt x="1059" y="415"/>
                        <a:pt x="1118" y="515"/>
                      </a:cubicBezTo>
                      <a:cubicBezTo>
                        <a:pt x="1151" y="570"/>
                        <a:pt x="1172" y="637"/>
                        <a:pt x="1185" y="706"/>
                      </a:cubicBezTo>
                      <a:cubicBezTo>
                        <a:pt x="1180" y="684"/>
                        <a:pt x="1174" y="662"/>
                        <a:pt x="1163" y="642"/>
                      </a:cubicBezTo>
                      <a:cubicBezTo>
                        <a:pt x="1162" y="639"/>
                        <a:pt x="1159" y="641"/>
                        <a:pt x="1160" y="644"/>
                      </a:cubicBezTo>
                      <a:cubicBezTo>
                        <a:pt x="1178" y="681"/>
                        <a:pt x="1179" y="723"/>
                        <a:pt x="1186" y="764"/>
                      </a:cubicBezTo>
                      <a:cubicBezTo>
                        <a:pt x="1193" y="810"/>
                        <a:pt x="1195" y="853"/>
                        <a:pt x="1197" y="901"/>
                      </a:cubicBezTo>
                      <a:cubicBezTo>
                        <a:pt x="1197" y="905"/>
                        <a:pt x="1203" y="906"/>
                        <a:pt x="1204" y="902"/>
                      </a:cubicBezTo>
                      <a:cubicBezTo>
                        <a:pt x="1206" y="894"/>
                        <a:pt x="1207" y="886"/>
                        <a:pt x="1208" y="878"/>
                      </a:cubicBezTo>
                      <a:cubicBezTo>
                        <a:pt x="1209" y="884"/>
                        <a:pt x="1209" y="890"/>
                        <a:pt x="1210" y="896"/>
                      </a:cubicBezTo>
                      <a:cubicBezTo>
                        <a:pt x="1213" y="937"/>
                        <a:pt x="1211" y="976"/>
                        <a:pt x="1206" y="101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 name="Google Shape;1077;p37">
                  <a:extLst>
                    <a:ext uri="{FF2B5EF4-FFF2-40B4-BE49-F238E27FC236}">
                      <a16:creationId xmlns:a16="http://schemas.microsoft.com/office/drawing/2014/main" id="{CE01D162-11FE-79CE-00F0-C930D03D952C}"/>
                    </a:ext>
                  </a:extLst>
                </p:cNvPr>
                <p:cNvSpPr/>
                <p:nvPr/>
              </p:nvSpPr>
              <p:spPr>
                <a:xfrm>
                  <a:off x="8437680" y="2340000"/>
                  <a:ext cx="794160" cy="672840"/>
                </a:xfrm>
                <a:custGeom>
                  <a:avLst/>
                  <a:gdLst/>
                  <a:ahLst/>
                  <a:cxnLst/>
                  <a:rect l="l" t="t" r="r" b="b"/>
                  <a:pathLst>
                    <a:path w="2206" h="1869" extrusionOk="0">
                      <a:moveTo>
                        <a:pt x="2205" y="394"/>
                      </a:moveTo>
                      <a:cubicBezTo>
                        <a:pt x="2177" y="403"/>
                        <a:pt x="2150" y="411"/>
                        <a:pt x="2119" y="413"/>
                      </a:cubicBezTo>
                      <a:cubicBezTo>
                        <a:pt x="2078" y="414"/>
                        <a:pt x="2037" y="411"/>
                        <a:pt x="1996" y="412"/>
                      </a:cubicBezTo>
                      <a:cubicBezTo>
                        <a:pt x="1912" y="413"/>
                        <a:pt x="1828" y="421"/>
                        <a:pt x="1746" y="435"/>
                      </a:cubicBezTo>
                      <a:cubicBezTo>
                        <a:pt x="1742" y="436"/>
                        <a:pt x="1743" y="442"/>
                        <a:pt x="1746" y="442"/>
                      </a:cubicBezTo>
                      <a:cubicBezTo>
                        <a:pt x="1839" y="430"/>
                        <a:pt x="1930" y="429"/>
                        <a:pt x="2023" y="434"/>
                      </a:cubicBezTo>
                      <a:cubicBezTo>
                        <a:pt x="2072" y="436"/>
                        <a:pt x="2153" y="450"/>
                        <a:pt x="2203" y="423"/>
                      </a:cubicBezTo>
                      <a:cubicBezTo>
                        <a:pt x="2200" y="448"/>
                        <a:pt x="2196" y="473"/>
                        <a:pt x="2194" y="495"/>
                      </a:cubicBezTo>
                      <a:cubicBezTo>
                        <a:pt x="2157" y="496"/>
                        <a:pt x="2124" y="483"/>
                        <a:pt x="2085" y="480"/>
                      </a:cubicBezTo>
                      <a:cubicBezTo>
                        <a:pt x="2029" y="476"/>
                        <a:pt x="1974" y="487"/>
                        <a:pt x="1919" y="481"/>
                      </a:cubicBezTo>
                      <a:cubicBezTo>
                        <a:pt x="1915" y="481"/>
                        <a:pt x="1914" y="487"/>
                        <a:pt x="1918" y="488"/>
                      </a:cubicBezTo>
                      <a:cubicBezTo>
                        <a:pt x="1982" y="497"/>
                        <a:pt x="2046" y="483"/>
                        <a:pt x="2109" y="499"/>
                      </a:cubicBezTo>
                      <a:cubicBezTo>
                        <a:pt x="2134" y="505"/>
                        <a:pt x="2165" y="518"/>
                        <a:pt x="2192" y="516"/>
                      </a:cubicBezTo>
                      <a:cubicBezTo>
                        <a:pt x="2192" y="523"/>
                        <a:pt x="2192" y="531"/>
                        <a:pt x="2192" y="537"/>
                      </a:cubicBezTo>
                      <a:cubicBezTo>
                        <a:pt x="2193" y="540"/>
                        <a:pt x="2193" y="543"/>
                        <a:pt x="2193" y="546"/>
                      </a:cubicBezTo>
                      <a:cubicBezTo>
                        <a:pt x="2192" y="546"/>
                        <a:pt x="2191" y="545"/>
                        <a:pt x="2189" y="546"/>
                      </a:cubicBezTo>
                      <a:cubicBezTo>
                        <a:pt x="2118" y="557"/>
                        <a:pt x="2048" y="577"/>
                        <a:pt x="1978" y="546"/>
                      </a:cubicBezTo>
                      <a:cubicBezTo>
                        <a:pt x="1975" y="544"/>
                        <a:pt x="1973" y="548"/>
                        <a:pt x="1976" y="550"/>
                      </a:cubicBezTo>
                      <a:cubicBezTo>
                        <a:pt x="2040" y="584"/>
                        <a:pt x="2125" y="583"/>
                        <a:pt x="2192" y="555"/>
                      </a:cubicBezTo>
                      <a:lnTo>
                        <a:pt x="2193" y="554"/>
                      </a:lnTo>
                      <a:cubicBezTo>
                        <a:pt x="2193" y="569"/>
                        <a:pt x="2192" y="582"/>
                        <a:pt x="2188" y="593"/>
                      </a:cubicBezTo>
                      <a:cubicBezTo>
                        <a:pt x="2141" y="596"/>
                        <a:pt x="2094" y="604"/>
                        <a:pt x="2047" y="609"/>
                      </a:cubicBezTo>
                      <a:cubicBezTo>
                        <a:pt x="2042" y="609"/>
                        <a:pt x="2041" y="618"/>
                        <a:pt x="2047" y="618"/>
                      </a:cubicBezTo>
                      <a:cubicBezTo>
                        <a:pt x="2093" y="621"/>
                        <a:pt x="2139" y="611"/>
                        <a:pt x="2184" y="603"/>
                      </a:cubicBezTo>
                      <a:cubicBezTo>
                        <a:pt x="2154" y="668"/>
                        <a:pt x="2051" y="639"/>
                        <a:pt x="1976" y="618"/>
                      </a:cubicBezTo>
                      <a:cubicBezTo>
                        <a:pt x="1920" y="564"/>
                        <a:pt x="1855" y="524"/>
                        <a:pt x="1775" y="507"/>
                      </a:cubicBezTo>
                      <a:cubicBezTo>
                        <a:pt x="1769" y="506"/>
                        <a:pt x="1767" y="515"/>
                        <a:pt x="1773" y="516"/>
                      </a:cubicBezTo>
                      <a:cubicBezTo>
                        <a:pt x="1916" y="563"/>
                        <a:pt x="1982" y="685"/>
                        <a:pt x="2051" y="809"/>
                      </a:cubicBezTo>
                      <a:cubicBezTo>
                        <a:pt x="2067" y="836"/>
                        <a:pt x="2082" y="863"/>
                        <a:pt x="2090" y="894"/>
                      </a:cubicBezTo>
                      <a:cubicBezTo>
                        <a:pt x="2096" y="913"/>
                        <a:pt x="2090" y="929"/>
                        <a:pt x="2079" y="942"/>
                      </a:cubicBezTo>
                      <a:cubicBezTo>
                        <a:pt x="2072" y="937"/>
                        <a:pt x="2065" y="932"/>
                        <a:pt x="2059" y="925"/>
                      </a:cubicBezTo>
                      <a:cubicBezTo>
                        <a:pt x="2045" y="912"/>
                        <a:pt x="2035" y="895"/>
                        <a:pt x="2025" y="879"/>
                      </a:cubicBezTo>
                      <a:cubicBezTo>
                        <a:pt x="2009" y="853"/>
                        <a:pt x="1995" y="825"/>
                        <a:pt x="1976" y="801"/>
                      </a:cubicBezTo>
                      <a:cubicBezTo>
                        <a:pt x="1975" y="800"/>
                        <a:pt x="1972" y="802"/>
                        <a:pt x="1973" y="804"/>
                      </a:cubicBezTo>
                      <a:cubicBezTo>
                        <a:pt x="1996" y="834"/>
                        <a:pt x="2009" y="871"/>
                        <a:pt x="2026" y="905"/>
                      </a:cubicBezTo>
                      <a:cubicBezTo>
                        <a:pt x="2034" y="920"/>
                        <a:pt x="2047" y="943"/>
                        <a:pt x="2065" y="955"/>
                      </a:cubicBezTo>
                      <a:cubicBezTo>
                        <a:pt x="2045" y="970"/>
                        <a:pt x="2021" y="979"/>
                        <a:pt x="2004" y="985"/>
                      </a:cubicBezTo>
                      <a:lnTo>
                        <a:pt x="2004" y="985"/>
                      </a:lnTo>
                      <a:cubicBezTo>
                        <a:pt x="2001" y="967"/>
                        <a:pt x="1989" y="948"/>
                        <a:pt x="1982" y="934"/>
                      </a:cubicBezTo>
                      <a:cubicBezTo>
                        <a:pt x="1983" y="933"/>
                        <a:pt x="1985" y="932"/>
                        <a:pt x="1985" y="930"/>
                      </a:cubicBezTo>
                      <a:cubicBezTo>
                        <a:pt x="1992" y="888"/>
                        <a:pt x="1966" y="859"/>
                        <a:pt x="1943" y="825"/>
                      </a:cubicBezTo>
                      <a:cubicBezTo>
                        <a:pt x="1908" y="773"/>
                        <a:pt x="1872" y="720"/>
                        <a:pt x="1843" y="663"/>
                      </a:cubicBezTo>
                      <a:cubicBezTo>
                        <a:pt x="1842" y="661"/>
                        <a:pt x="1839" y="663"/>
                        <a:pt x="1840" y="665"/>
                      </a:cubicBezTo>
                      <a:cubicBezTo>
                        <a:pt x="1861" y="710"/>
                        <a:pt x="1885" y="754"/>
                        <a:pt x="1909" y="797"/>
                      </a:cubicBezTo>
                      <a:cubicBezTo>
                        <a:pt x="1929" y="832"/>
                        <a:pt x="1954" y="869"/>
                        <a:pt x="1968" y="907"/>
                      </a:cubicBezTo>
                      <a:cubicBezTo>
                        <a:pt x="1954" y="884"/>
                        <a:pt x="1938" y="861"/>
                        <a:pt x="1923" y="838"/>
                      </a:cubicBezTo>
                      <a:cubicBezTo>
                        <a:pt x="1878" y="769"/>
                        <a:pt x="1825" y="706"/>
                        <a:pt x="1762" y="654"/>
                      </a:cubicBezTo>
                      <a:cubicBezTo>
                        <a:pt x="1761" y="652"/>
                        <a:pt x="1759" y="654"/>
                        <a:pt x="1760" y="656"/>
                      </a:cubicBezTo>
                      <a:cubicBezTo>
                        <a:pt x="1819" y="711"/>
                        <a:pt x="1865" y="778"/>
                        <a:pt x="1905" y="848"/>
                      </a:cubicBezTo>
                      <a:cubicBezTo>
                        <a:pt x="1921" y="877"/>
                        <a:pt x="1938" y="906"/>
                        <a:pt x="1953" y="935"/>
                      </a:cubicBezTo>
                      <a:cubicBezTo>
                        <a:pt x="1961" y="951"/>
                        <a:pt x="1966" y="973"/>
                        <a:pt x="1974" y="990"/>
                      </a:cubicBezTo>
                      <a:cubicBezTo>
                        <a:pt x="1916" y="992"/>
                        <a:pt x="1900" y="922"/>
                        <a:pt x="1880" y="871"/>
                      </a:cubicBezTo>
                      <a:cubicBezTo>
                        <a:pt x="1818" y="711"/>
                        <a:pt x="1618" y="519"/>
                        <a:pt x="1437" y="624"/>
                      </a:cubicBezTo>
                      <a:cubicBezTo>
                        <a:pt x="1435" y="625"/>
                        <a:pt x="1436" y="629"/>
                        <a:pt x="1439" y="629"/>
                      </a:cubicBezTo>
                      <a:cubicBezTo>
                        <a:pt x="1620" y="577"/>
                        <a:pt x="1772" y="749"/>
                        <a:pt x="1831" y="902"/>
                      </a:cubicBezTo>
                      <a:cubicBezTo>
                        <a:pt x="1835" y="913"/>
                        <a:pt x="1839" y="923"/>
                        <a:pt x="1843" y="933"/>
                      </a:cubicBezTo>
                      <a:cubicBezTo>
                        <a:pt x="1836" y="937"/>
                        <a:pt x="1828" y="942"/>
                        <a:pt x="1821" y="946"/>
                      </a:cubicBezTo>
                      <a:cubicBezTo>
                        <a:pt x="1817" y="930"/>
                        <a:pt x="1808" y="916"/>
                        <a:pt x="1799" y="903"/>
                      </a:cubicBezTo>
                      <a:cubicBezTo>
                        <a:pt x="1786" y="883"/>
                        <a:pt x="1772" y="864"/>
                        <a:pt x="1761" y="843"/>
                      </a:cubicBezTo>
                      <a:cubicBezTo>
                        <a:pt x="1759" y="840"/>
                        <a:pt x="1755" y="842"/>
                        <a:pt x="1756" y="845"/>
                      </a:cubicBezTo>
                      <a:cubicBezTo>
                        <a:pt x="1763" y="863"/>
                        <a:pt x="1774" y="880"/>
                        <a:pt x="1785" y="896"/>
                      </a:cubicBezTo>
                      <a:cubicBezTo>
                        <a:pt x="1796" y="913"/>
                        <a:pt x="1805" y="931"/>
                        <a:pt x="1815" y="949"/>
                      </a:cubicBezTo>
                      <a:cubicBezTo>
                        <a:pt x="1810" y="951"/>
                        <a:pt x="1805" y="953"/>
                        <a:pt x="1800" y="955"/>
                      </a:cubicBezTo>
                      <a:cubicBezTo>
                        <a:pt x="1798" y="952"/>
                        <a:pt x="1796" y="950"/>
                        <a:pt x="1794" y="948"/>
                      </a:cubicBezTo>
                      <a:cubicBezTo>
                        <a:pt x="1774" y="922"/>
                        <a:pt x="1754" y="895"/>
                        <a:pt x="1734" y="869"/>
                      </a:cubicBezTo>
                      <a:cubicBezTo>
                        <a:pt x="1710" y="837"/>
                        <a:pt x="1678" y="782"/>
                        <a:pt x="1638" y="767"/>
                      </a:cubicBezTo>
                      <a:cubicBezTo>
                        <a:pt x="1636" y="766"/>
                        <a:pt x="1634" y="769"/>
                        <a:pt x="1636" y="770"/>
                      </a:cubicBezTo>
                      <a:cubicBezTo>
                        <a:pt x="1659" y="780"/>
                        <a:pt x="1676" y="806"/>
                        <a:pt x="1689" y="825"/>
                      </a:cubicBezTo>
                      <a:cubicBezTo>
                        <a:pt x="1710" y="854"/>
                        <a:pt x="1730" y="884"/>
                        <a:pt x="1750" y="914"/>
                      </a:cubicBezTo>
                      <a:cubicBezTo>
                        <a:pt x="1753" y="918"/>
                        <a:pt x="1766" y="940"/>
                        <a:pt x="1780" y="960"/>
                      </a:cubicBezTo>
                      <a:cubicBezTo>
                        <a:pt x="1774" y="961"/>
                        <a:pt x="1768" y="961"/>
                        <a:pt x="1760" y="960"/>
                      </a:cubicBezTo>
                      <a:cubicBezTo>
                        <a:pt x="1711" y="904"/>
                        <a:pt x="1683" y="830"/>
                        <a:pt x="1619" y="787"/>
                      </a:cubicBezTo>
                      <a:cubicBezTo>
                        <a:pt x="1546" y="738"/>
                        <a:pt x="1457" y="780"/>
                        <a:pt x="1404" y="837"/>
                      </a:cubicBezTo>
                      <a:cubicBezTo>
                        <a:pt x="1286" y="961"/>
                        <a:pt x="1328" y="1152"/>
                        <a:pt x="1317" y="1305"/>
                      </a:cubicBezTo>
                      <a:cubicBezTo>
                        <a:pt x="1317" y="1308"/>
                        <a:pt x="1321" y="1308"/>
                        <a:pt x="1321" y="1306"/>
                      </a:cubicBezTo>
                      <a:cubicBezTo>
                        <a:pt x="1346" y="1166"/>
                        <a:pt x="1315" y="1009"/>
                        <a:pt x="1396" y="884"/>
                      </a:cubicBezTo>
                      <a:cubicBezTo>
                        <a:pt x="1450" y="800"/>
                        <a:pt x="1557" y="754"/>
                        <a:pt x="1635" y="833"/>
                      </a:cubicBezTo>
                      <a:cubicBezTo>
                        <a:pt x="1661" y="859"/>
                        <a:pt x="1680" y="892"/>
                        <a:pt x="1699" y="923"/>
                      </a:cubicBezTo>
                      <a:cubicBezTo>
                        <a:pt x="1703" y="928"/>
                        <a:pt x="1706" y="934"/>
                        <a:pt x="1710" y="939"/>
                      </a:cubicBezTo>
                      <a:cubicBezTo>
                        <a:pt x="1693" y="927"/>
                        <a:pt x="1678" y="911"/>
                        <a:pt x="1665" y="895"/>
                      </a:cubicBezTo>
                      <a:cubicBezTo>
                        <a:pt x="1636" y="859"/>
                        <a:pt x="1592" y="811"/>
                        <a:pt x="1539" y="812"/>
                      </a:cubicBezTo>
                      <a:cubicBezTo>
                        <a:pt x="1426" y="816"/>
                        <a:pt x="1383" y="929"/>
                        <a:pt x="1361" y="1026"/>
                      </a:cubicBezTo>
                      <a:cubicBezTo>
                        <a:pt x="1329" y="1168"/>
                        <a:pt x="1385" y="1322"/>
                        <a:pt x="1385" y="1464"/>
                      </a:cubicBezTo>
                      <a:cubicBezTo>
                        <a:pt x="1385" y="1543"/>
                        <a:pt x="1380" y="1627"/>
                        <a:pt x="1361" y="1705"/>
                      </a:cubicBezTo>
                      <a:cubicBezTo>
                        <a:pt x="1352" y="1742"/>
                        <a:pt x="1341" y="1777"/>
                        <a:pt x="1331" y="1812"/>
                      </a:cubicBezTo>
                      <a:cubicBezTo>
                        <a:pt x="1329" y="1805"/>
                        <a:pt x="1328" y="1799"/>
                        <a:pt x="1325" y="1792"/>
                      </a:cubicBezTo>
                      <a:cubicBezTo>
                        <a:pt x="1338" y="1755"/>
                        <a:pt x="1339" y="1708"/>
                        <a:pt x="1342" y="1673"/>
                      </a:cubicBezTo>
                      <a:cubicBezTo>
                        <a:pt x="1349" y="1596"/>
                        <a:pt x="1323" y="1524"/>
                        <a:pt x="1319" y="1449"/>
                      </a:cubicBezTo>
                      <a:cubicBezTo>
                        <a:pt x="1319" y="1446"/>
                        <a:pt x="1315" y="1446"/>
                        <a:pt x="1315" y="1449"/>
                      </a:cubicBezTo>
                      <a:cubicBezTo>
                        <a:pt x="1314" y="1515"/>
                        <a:pt x="1332" y="1580"/>
                        <a:pt x="1329" y="1648"/>
                      </a:cubicBezTo>
                      <a:cubicBezTo>
                        <a:pt x="1327" y="1683"/>
                        <a:pt x="1317" y="1716"/>
                        <a:pt x="1308" y="1750"/>
                      </a:cubicBezTo>
                      <a:cubicBezTo>
                        <a:pt x="1304" y="1741"/>
                        <a:pt x="1300" y="1732"/>
                        <a:pt x="1295" y="1723"/>
                      </a:cubicBezTo>
                      <a:cubicBezTo>
                        <a:pt x="1310" y="1690"/>
                        <a:pt x="1309" y="1644"/>
                        <a:pt x="1310" y="1612"/>
                      </a:cubicBezTo>
                      <a:cubicBezTo>
                        <a:pt x="1311" y="1553"/>
                        <a:pt x="1302" y="1495"/>
                        <a:pt x="1294" y="1438"/>
                      </a:cubicBezTo>
                      <a:cubicBezTo>
                        <a:pt x="1285" y="1370"/>
                        <a:pt x="1276" y="1302"/>
                        <a:pt x="1271" y="1233"/>
                      </a:cubicBezTo>
                      <a:cubicBezTo>
                        <a:pt x="1265" y="1164"/>
                        <a:pt x="1280" y="1095"/>
                        <a:pt x="1272" y="1026"/>
                      </a:cubicBezTo>
                      <a:cubicBezTo>
                        <a:pt x="1272" y="1024"/>
                        <a:pt x="1269" y="1024"/>
                        <a:pt x="1269" y="1026"/>
                      </a:cubicBezTo>
                      <a:cubicBezTo>
                        <a:pt x="1269" y="1091"/>
                        <a:pt x="1247" y="1154"/>
                        <a:pt x="1248" y="1219"/>
                      </a:cubicBezTo>
                      <a:cubicBezTo>
                        <a:pt x="1250" y="1283"/>
                        <a:pt x="1257" y="1346"/>
                        <a:pt x="1265" y="1410"/>
                      </a:cubicBezTo>
                      <a:cubicBezTo>
                        <a:pt x="1272" y="1465"/>
                        <a:pt x="1280" y="1521"/>
                        <a:pt x="1283" y="1577"/>
                      </a:cubicBezTo>
                      <a:cubicBezTo>
                        <a:pt x="1284" y="1603"/>
                        <a:pt x="1284" y="1630"/>
                        <a:pt x="1281" y="1657"/>
                      </a:cubicBezTo>
                      <a:cubicBezTo>
                        <a:pt x="1280" y="1668"/>
                        <a:pt x="1278" y="1679"/>
                        <a:pt x="1275" y="1690"/>
                      </a:cubicBezTo>
                      <a:cubicBezTo>
                        <a:pt x="1255" y="1661"/>
                        <a:pt x="1232" y="1633"/>
                        <a:pt x="1208" y="1606"/>
                      </a:cubicBezTo>
                      <a:cubicBezTo>
                        <a:pt x="1224" y="1540"/>
                        <a:pt x="1191" y="1457"/>
                        <a:pt x="1171" y="1395"/>
                      </a:cubicBezTo>
                      <a:cubicBezTo>
                        <a:pt x="1170" y="1392"/>
                        <a:pt x="1166" y="1393"/>
                        <a:pt x="1167" y="1396"/>
                      </a:cubicBezTo>
                      <a:cubicBezTo>
                        <a:pt x="1176" y="1434"/>
                        <a:pt x="1181" y="1473"/>
                        <a:pt x="1184" y="1512"/>
                      </a:cubicBezTo>
                      <a:cubicBezTo>
                        <a:pt x="1187" y="1536"/>
                        <a:pt x="1185" y="1561"/>
                        <a:pt x="1188" y="1585"/>
                      </a:cubicBezTo>
                      <a:cubicBezTo>
                        <a:pt x="1155" y="1551"/>
                        <a:pt x="1121" y="1517"/>
                        <a:pt x="1088" y="1481"/>
                      </a:cubicBezTo>
                      <a:cubicBezTo>
                        <a:pt x="991" y="1375"/>
                        <a:pt x="935" y="1210"/>
                        <a:pt x="783" y="1172"/>
                      </a:cubicBezTo>
                      <a:cubicBezTo>
                        <a:pt x="688" y="1147"/>
                        <a:pt x="595" y="1204"/>
                        <a:pt x="562" y="1292"/>
                      </a:cubicBezTo>
                      <a:cubicBezTo>
                        <a:pt x="552" y="1319"/>
                        <a:pt x="546" y="1360"/>
                        <a:pt x="556" y="1387"/>
                      </a:cubicBezTo>
                      <a:cubicBezTo>
                        <a:pt x="553" y="1387"/>
                        <a:pt x="549" y="1387"/>
                        <a:pt x="546" y="1386"/>
                      </a:cubicBezTo>
                      <a:cubicBezTo>
                        <a:pt x="538" y="1338"/>
                        <a:pt x="530" y="1288"/>
                        <a:pt x="553" y="1242"/>
                      </a:cubicBezTo>
                      <a:cubicBezTo>
                        <a:pt x="554" y="1240"/>
                        <a:pt x="551" y="1238"/>
                        <a:pt x="550" y="1240"/>
                      </a:cubicBezTo>
                      <a:cubicBezTo>
                        <a:pt x="525" y="1284"/>
                        <a:pt x="524" y="1337"/>
                        <a:pt x="530" y="1386"/>
                      </a:cubicBezTo>
                      <a:cubicBezTo>
                        <a:pt x="523" y="1386"/>
                        <a:pt x="516" y="1387"/>
                        <a:pt x="509" y="1387"/>
                      </a:cubicBezTo>
                      <a:cubicBezTo>
                        <a:pt x="516" y="1362"/>
                        <a:pt x="509" y="1328"/>
                        <a:pt x="509" y="1305"/>
                      </a:cubicBezTo>
                      <a:cubicBezTo>
                        <a:pt x="509" y="1303"/>
                        <a:pt x="506" y="1304"/>
                        <a:pt x="506" y="1305"/>
                      </a:cubicBezTo>
                      <a:cubicBezTo>
                        <a:pt x="504" y="1321"/>
                        <a:pt x="504" y="1336"/>
                        <a:pt x="503" y="1352"/>
                      </a:cubicBezTo>
                      <a:cubicBezTo>
                        <a:pt x="502" y="1364"/>
                        <a:pt x="499" y="1377"/>
                        <a:pt x="497" y="1389"/>
                      </a:cubicBezTo>
                      <a:cubicBezTo>
                        <a:pt x="470" y="1394"/>
                        <a:pt x="445" y="1406"/>
                        <a:pt x="424" y="1424"/>
                      </a:cubicBezTo>
                      <a:cubicBezTo>
                        <a:pt x="423" y="1424"/>
                        <a:pt x="423" y="1424"/>
                        <a:pt x="422" y="1425"/>
                      </a:cubicBezTo>
                      <a:cubicBezTo>
                        <a:pt x="442" y="1379"/>
                        <a:pt x="460" y="1333"/>
                        <a:pt x="481" y="1288"/>
                      </a:cubicBezTo>
                      <a:cubicBezTo>
                        <a:pt x="482" y="1285"/>
                        <a:pt x="478" y="1283"/>
                        <a:pt x="477" y="1286"/>
                      </a:cubicBezTo>
                      <a:cubicBezTo>
                        <a:pt x="450" y="1335"/>
                        <a:pt x="425" y="1387"/>
                        <a:pt x="398" y="1437"/>
                      </a:cubicBezTo>
                      <a:cubicBezTo>
                        <a:pt x="389" y="1453"/>
                        <a:pt x="383" y="1469"/>
                        <a:pt x="376" y="1486"/>
                      </a:cubicBezTo>
                      <a:cubicBezTo>
                        <a:pt x="367" y="1496"/>
                        <a:pt x="357" y="1504"/>
                        <a:pt x="346" y="1512"/>
                      </a:cubicBezTo>
                      <a:cubicBezTo>
                        <a:pt x="350" y="1502"/>
                        <a:pt x="354" y="1492"/>
                        <a:pt x="359" y="1483"/>
                      </a:cubicBezTo>
                      <a:cubicBezTo>
                        <a:pt x="383" y="1438"/>
                        <a:pt x="403" y="1389"/>
                        <a:pt x="429" y="1342"/>
                      </a:cubicBezTo>
                      <a:cubicBezTo>
                        <a:pt x="430" y="1340"/>
                        <a:pt x="426" y="1338"/>
                        <a:pt x="425" y="1341"/>
                      </a:cubicBezTo>
                      <a:cubicBezTo>
                        <a:pt x="390" y="1402"/>
                        <a:pt x="358" y="1467"/>
                        <a:pt x="319" y="1527"/>
                      </a:cubicBezTo>
                      <a:cubicBezTo>
                        <a:pt x="316" y="1529"/>
                        <a:pt x="312" y="1531"/>
                        <a:pt x="308" y="1533"/>
                      </a:cubicBezTo>
                      <a:cubicBezTo>
                        <a:pt x="310" y="1528"/>
                        <a:pt x="312" y="1522"/>
                        <a:pt x="314" y="1516"/>
                      </a:cubicBezTo>
                      <a:cubicBezTo>
                        <a:pt x="326" y="1479"/>
                        <a:pt x="344" y="1445"/>
                        <a:pt x="359" y="1409"/>
                      </a:cubicBezTo>
                      <a:cubicBezTo>
                        <a:pt x="360" y="1407"/>
                        <a:pt x="357" y="1405"/>
                        <a:pt x="356" y="1407"/>
                      </a:cubicBezTo>
                      <a:cubicBezTo>
                        <a:pt x="343" y="1434"/>
                        <a:pt x="328" y="1459"/>
                        <a:pt x="315" y="1485"/>
                      </a:cubicBezTo>
                      <a:cubicBezTo>
                        <a:pt x="305" y="1504"/>
                        <a:pt x="299" y="1525"/>
                        <a:pt x="288" y="1543"/>
                      </a:cubicBezTo>
                      <a:cubicBezTo>
                        <a:pt x="262" y="1557"/>
                        <a:pt x="236" y="1572"/>
                        <a:pt x="216" y="1595"/>
                      </a:cubicBezTo>
                      <a:cubicBezTo>
                        <a:pt x="197" y="1617"/>
                        <a:pt x="189" y="1646"/>
                        <a:pt x="184" y="1674"/>
                      </a:cubicBezTo>
                      <a:cubicBezTo>
                        <a:pt x="180" y="1695"/>
                        <a:pt x="178" y="1713"/>
                        <a:pt x="164" y="1731"/>
                      </a:cubicBezTo>
                      <a:cubicBezTo>
                        <a:pt x="161" y="1735"/>
                        <a:pt x="158" y="1740"/>
                        <a:pt x="156" y="1745"/>
                      </a:cubicBezTo>
                      <a:cubicBezTo>
                        <a:pt x="155" y="1745"/>
                        <a:pt x="155" y="1745"/>
                        <a:pt x="155" y="1746"/>
                      </a:cubicBezTo>
                      <a:cubicBezTo>
                        <a:pt x="155" y="1737"/>
                        <a:pt x="156" y="1730"/>
                        <a:pt x="158" y="1722"/>
                      </a:cubicBezTo>
                      <a:cubicBezTo>
                        <a:pt x="172" y="1642"/>
                        <a:pt x="197" y="1563"/>
                        <a:pt x="226" y="1487"/>
                      </a:cubicBezTo>
                      <a:cubicBezTo>
                        <a:pt x="227" y="1484"/>
                        <a:pt x="222" y="1482"/>
                        <a:pt x="220" y="1485"/>
                      </a:cubicBezTo>
                      <a:cubicBezTo>
                        <a:pt x="190" y="1553"/>
                        <a:pt x="162" y="1620"/>
                        <a:pt x="141" y="1692"/>
                      </a:cubicBezTo>
                      <a:cubicBezTo>
                        <a:pt x="133" y="1722"/>
                        <a:pt x="126" y="1752"/>
                        <a:pt x="119" y="1783"/>
                      </a:cubicBezTo>
                      <a:cubicBezTo>
                        <a:pt x="117" y="1785"/>
                        <a:pt x="115" y="1788"/>
                        <a:pt x="113" y="1791"/>
                      </a:cubicBezTo>
                      <a:cubicBezTo>
                        <a:pt x="101" y="1807"/>
                        <a:pt x="96" y="1827"/>
                        <a:pt x="87" y="1846"/>
                      </a:cubicBezTo>
                      <a:cubicBezTo>
                        <a:pt x="91" y="1815"/>
                        <a:pt x="97" y="1785"/>
                        <a:pt x="105" y="1754"/>
                      </a:cubicBezTo>
                      <a:cubicBezTo>
                        <a:pt x="120" y="1691"/>
                        <a:pt x="139" y="1628"/>
                        <a:pt x="160" y="1566"/>
                      </a:cubicBezTo>
                      <a:cubicBezTo>
                        <a:pt x="161" y="1563"/>
                        <a:pt x="157" y="1562"/>
                        <a:pt x="156" y="1564"/>
                      </a:cubicBezTo>
                      <a:cubicBezTo>
                        <a:pt x="134" y="1617"/>
                        <a:pt x="112" y="1670"/>
                        <a:pt x="94" y="1724"/>
                      </a:cubicBezTo>
                      <a:cubicBezTo>
                        <a:pt x="84" y="1753"/>
                        <a:pt x="76" y="1783"/>
                        <a:pt x="69" y="1814"/>
                      </a:cubicBezTo>
                      <a:cubicBezTo>
                        <a:pt x="65" y="1831"/>
                        <a:pt x="65" y="1851"/>
                        <a:pt x="61" y="1869"/>
                      </a:cubicBezTo>
                      <a:cubicBezTo>
                        <a:pt x="52" y="1856"/>
                        <a:pt x="46" y="1844"/>
                        <a:pt x="42" y="1829"/>
                      </a:cubicBezTo>
                      <a:cubicBezTo>
                        <a:pt x="37" y="1809"/>
                        <a:pt x="43" y="1789"/>
                        <a:pt x="45" y="1770"/>
                      </a:cubicBezTo>
                      <a:cubicBezTo>
                        <a:pt x="45" y="1768"/>
                        <a:pt x="43" y="1768"/>
                        <a:pt x="42" y="1769"/>
                      </a:cubicBezTo>
                      <a:cubicBezTo>
                        <a:pt x="29" y="1791"/>
                        <a:pt x="25" y="1823"/>
                        <a:pt x="35" y="1849"/>
                      </a:cubicBezTo>
                      <a:cubicBezTo>
                        <a:pt x="25" y="1836"/>
                        <a:pt x="16" y="1819"/>
                        <a:pt x="10" y="1805"/>
                      </a:cubicBezTo>
                      <a:cubicBezTo>
                        <a:pt x="7" y="1773"/>
                        <a:pt x="2" y="1742"/>
                        <a:pt x="0" y="1710"/>
                      </a:cubicBezTo>
                      <a:cubicBezTo>
                        <a:pt x="-2" y="1664"/>
                        <a:pt x="13" y="1617"/>
                        <a:pt x="32" y="1577"/>
                      </a:cubicBezTo>
                      <a:cubicBezTo>
                        <a:pt x="63" y="1511"/>
                        <a:pt x="125" y="1462"/>
                        <a:pt x="139" y="1388"/>
                      </a:cubicBezTo>
                      <a:cubicBezTo>
                        <a:pt x="139" y="1384"/>
                        <a:pt x="135" y="1382"/>
                        <a:pt x="133" y="1385"/>
                      </a:cubicBezTo>
                      <a:cubicBezTo>
                        <a:pt x="113" y="1419"/>
                        <a:pt x="88" y="1451"/>
                        <a:pt x="64" y="1482"/>
                      </a:cubicBezTo>
                      <a:cubicBezTo>
                        <a:pt x="86" y="1432"/>
                        <a:pt x="109" y="1382"/>
                        <a:pt x="124" y="1328"/>
                      </a:cubicBezTo>
                      <a:cubicBezTo>
                        <a:pt x="151" y="1227"/>
                        <a:pt x="163" y="1135"/>
                        <a:pt x="216" y="1042"/>
                      </a:cubicBezTo>
                      <a:cubicBezTo>
                        <a:pt x="238" y="1004"/>
                        <a:pt x="255" y="964"/>
                        <a:pt x="275" y="926"/>
                      </a:cubicBezTo>
                      <a:cubicBezTo>
                        <a:pt x="297" y="882"/>
                        <a:pt x="332" y="852"/>
                        <a:pt x="368" y="820"/>
                      </a:cubicBezTo>
                      <a:cubicBezTo>
                        <a:pt x="372" y="818"/>
                        <a:pt x="367" y="813"/>
                        <a:pt x="364" y="814"/>
                      </a:cubicBezTo>
                      <a:cubicBezTo>
                        <a:pt x="298" y="850"/>
                        <a:pt x="247" y="910"/>
                        <a:pt x="203" y="974"/>
                      </a:cubicBezTo>
                      <a:cubicBezTo>
                        <a:pt x="232" y="888"/>
                        <a:pt x="261" y="802"/>
                        <a:pt x="322" y="731"/>
                      </a:cubicBezTo>
                      <a:cubicBezTo>
                        <a:pt x="417" y="623"/>
                        <a:pt x="538" y="548"/>
                        <a:pt x="675" y="507"/>
                      </a:cubicBezTo>
                      <a:cubicBezTo>
                        <a:pt x="692" y="502"/>
                        <a:pt x="710" y="497"/>
                        <a:pt x="728" y="492"/>
                      </a:cubicBezTo>
                      <a:cubicBezTo>
                        <a:pt x="687" y="514"/>
                        <a:pt x="649" y="539"/>
                        <a:pt x="616" y="568"/>
                      </a:cubicBezTo>
                      <a:cubicBezTo>
                        <a:pt x="613" y="570"/>
                        <a:pt x="616" y="574"/>
                        <a:pt x="619" y="572"/>
                      </a:cubicBezTo>
                      <a:cubicBezTo>
                        <a:pt x="670" y="534"/>
                        <a:pt x="726" y="504"/>
                        <a:pt x="785" y="479"/>
                      </a:cubicBezTo>
                      <a:cubicBezTo>
                        <a:pt x="838" y="468"/>
                        <a:pt x="893" y="458"/>
                        <a:pt x="947" y="447"/>
                      </a:cubicBezTo>
                      <a:cubicBezTo>
                        <a:pt x="930" y="454"/>
                        <a:pt x="912" y="461"/>
                        <a:pt x="895" y="467"/>
                      </a:cubicBezTo>
                      <a:cubicBezTo>
                        <a:pt x="795" y="505"/>
                        <a:pt x="698" y="552"/>
                        <a:pt x="613" y="619"/>
                      </a:cubicBezTo>
                      <a:cubicBezTo>
                        <a:pt x="610" y="621"/>
                        <a:pt x="614" y="625"/>
                        <a:pt x="616" y="623"/>
                      </a:cubicBezTo>
                      <a:cubicBezTo>
                        <a:pt x="711" y="558"/>
                        <a:pt x="817" y="520"/>
                        <a:pt x="924" y="481"/>
                      </a:cubicBezTo>
                      <a:cubicBezTo>
                        <a:pt x="999" y="453"/>
                        <a:pt x="1079" y="428"/>
                        <a:pt x="1150" y="388"/>
                      </a:cubicBezTo>
                      <a:cubicBezTo>
                        <a:pt x="1181" y="375"/>
                        <a:pt x="1211" y="361"/>
                        <a:pt x="1242" y="348"/>
                      </a:cubicBezTo>
                      <a:cubicBezTo>
                        <a:pt x="1323" y="321"/>
                        <a:pt x="1402" y="290"/>
                        <a:pt x="1485" y="268"/>
                      </a:cubicBezTo>
                      <a:cubicBezTo>
                        <a:pt x="1571" y="244"/>
                        <a:pt x="1649" y="214"/>
                        <a:pt x="1724" y="173"/>
                      </a:cubicBezTo>
                      <a:cubicBezTo>
                        <a:pt x="1618" y="237"/>
                        <a:pt x="1508" y="295"/>
                        <a:pt x="1389" y="328"/>
                      </a:cubicBezTo>
                      <a:cubicBezTo>
                        <a:pt x="1384" y="329"/>
                        <a:pt x="1386" y="336"/>
                        <a:pt x="1390" y="335"/>
                      </a:cubicBezTo>
                      <a:cubicBezTo>
                        <a:pt x="1510" y="306"/>
                        <a:pt x="1619" y="252"/>
                        <a:pt x="1726" y="192"/>
                      </a:cubicBezTo>
                      <a:cubicBezTo>
                        <a:pt x="1776" y="165"/>
                        <a:pt x="1825" y="139"/>
                        <a:pt x="1872" y="107"/>
                      </a:cubicBezTo>
                      <a:cubicBezTo>
                        <a:pt x="1918" y="76"/>
                        <a:pt x="1949" y="30"/>
                        <a:pt x="1994" y="0"/>
                      </a:cubicBezTo>
                      <a:cubicBezTo>
                        <a:pt x="2001" y="4"/>
                        <a:pt x="2007" y="11"/>
                        <a:pt x="2013" y="18"/>
                      </a:cubicBezTo>
                      <a:cubicBezTo>
                        <a:pt x="1980" y="25"/>
                        <a:pt x="1952" y="59"/>
                        <a:pt x="1931" y="81"/>
                      </a:cubicBezTo>
                      <a:cubicBezTo>
                        <a:pt x="1902" y="112"/>
                        <a:pt x="1878" y="146"/>
                        <a:pt x="1847" y="175"/>
                      </a:cubicBezTo>
                      <a:cubicBezTo>
                        <a:pt x="1770" y="247"/>
                        <a:pt x="1674" y="307"/>
                        <a:pt x="1580" y="354"/>
                      </a:cubicBezTo>
                      <a:cubicBezTo>
                        <a:pt x="1578" y="355"/>
                        <a:pt x="1580" y="358"/>
                        <a:pt x="1582" y="358"/>
                      </a:cubicBezTo>
                      <a:cubicBezTo>
                        <a:pt x="1675" y="317"/>
                        <a:pt x="1762" y="267"/>
                        <a:pt x="1840" y="204"/>
                      </a:cubicBezTo>
                      <a:cubicBezTo>
                        <a:pt x="1874" y="176"/>
                        <a:pt x="1902" y="144"/>
                        <a:pt x="1931" y="113"/>
                      </a:cubicBezTo>
                      <a:cubicBezTo>
                        <a:pt x="1959" y="82"/>
                        <a:pt x="1992" y="59"/>
                        <a:pt x="2022" y="31"/>
                      </a:cubicBezTo>
                      <a:cubicBezTo>
                        <a:pt x="2025" y="36"/>
                        <a:pt x="2028" y="41"/>
                        <a:pt x="2031" y="45"/>
                      </a:cubicBezTo>
                      <a:cubicBezTo>
                        <a:pt x="2018" y="50"/>
                        <a:pt x="2008" y="57"/>
                        <a:pt x="1998" y="66"/>
                      </a:cubicBezTo>
                      <a:cubicBezTo>
                        <a:pt x="1996" y="67"/>
                        <a:pt x="1998" y="70"/>
                        <a:pt x="2000" y="69"/>
                      </a:cubicBezTo>
                      <a:cubicBezTo>
                        <a:pt x="2010" y="61"/>
                        <a:pt x="2022" y="55"/>
                        <a:pt x="2033" y="50"/>
                      </a:cubicBezTo>
                      <a:cubicBezTo>
                        <a:pt x="2035" y="52"/>
                        <a:pt x="2036" y="53"/>
                        <a:pt x="2036" y="54"/>
                      </a:cubicBezTo>
                      <a:cubicBezTo>
                        <a:pt x="2038" y="56"/>
                        <a:pt x="2038" y="58"/>
                        <a:pt x="2040" y="60"/>
                      </a:cubicBezTo>
                      <a:cubicBezTo>
                        <a:pt x="2031" y="66"/>
                        <a:pt x="2024" y="74"/>
                        <a:pt x="2017" y="82"/>
                      </a:cubicBezTo>
                      <a:cubicBezTo>
                        <a:pt x="2006" y="93"/>
                        <a:pt x="1995" y="105"/>
                        <a:pt x="1983" y="117"/>
                      </a:cubicBezTo>
                      <a:cubicBezTo>
                        <a:pt x="1981" y="118"/>
                        <a:pt x="1984" y="121"/>
                        <a:pt x="1986" y="119"/>
                      </a:cubicBezTo>
                      <a:cubicBezTo>
                        <a:pt x="1997" y="110"/>
                        <a:pt x="2008" y="100"/>
                        <a:pt x="2019" y="90"/>
                      </a:cubicBezTo>
                      <a:cubicBezTo>
                        <a:pt x="2027" y="84"/>
                        <a:pt x="2036" y="78"/>
                        <a:pt x="2045" y="71"/>
                      </a:cubicBezTo>
                      <a:cubicBezTo>
                        <a:pt x="2061" y="122"/>
                        <a:pt x="1983" y="160"/>
                        <a:pt x="1951" y="188"/>
                      </a:cubicBezTo>
                      <a:cubicBezTo>
                        <a:pt x="1900" y="231"/>
                        <a:pt x="1858" y="278"/>
                        <a:pt x="1804" y="317"/>
                      </a:cubicBezTo>
                      <a:cubicBezTo>
                        <a:pt x="1749" y="357"/>
                        <a:pt x="1690" y="392"/>
                        <a:pt x="1626" y="416"/>
                      </a:cubicBezTo>
                      <a:cubicBezTo>
                        <a:pt x="1564" y="439"/>
                        <a:pt x="1498" y="450"/>
                        <a:pt x="1436" y="472"/>
                      </a:cubicBezTo>
                      <a:cubicBezTo>
                        <a:pt x="1433" y="472"/>
                        <a:pt x="1434" y="476"/>
                        <a:pt x="1436" y="476"/>
                      </a:cubicBezTo>
                      <a:cubicBezTo>
                        <a:pt x="1577" y="460"/>
                        <a:pt x="1706" y="432"/>
                        <a:pt x="1828" y="357"/>
                      </a:cubicBezTo>
                      <a:cubicBezTo>
                        <a:pt x="1850" y="344"/>
                        <a:pt x="1869" y="329"/>
                        <a:pt x="1888" y="312"/>
                      </a:cubicBezTo>
                      <a:cubicBezTo>
                        <a:pt x="1923" y="292"/>
                        <a:pt x="1956" y="272"/>
                        <a:pt x="1998" y="268"/>
                      </a:cubicBezTo>
                      <a:cubicBezTo>
                        <a:pt x="2050" y="263"/>
                        <a:pt x="2116" y="272"/>
                        <a:pt x="2164" y="299"/>
                      </a:cubicBezTo>
                      <a:cubicBezTo>
                        <a:pt x="2085" y="293"/>
                        <a:pt x="2002" y="302"/>
                        <a:pt x="1926" y="320"/>
                      </a:cubicBezTo>
                      <a:cubicBezTo>
                        <a:pt x="1922" y="320"/>
                        <a:pt x="1924" y="325"/>
                        <a:pt x="1927" y="324"/>
                      </a:cubicBezTo>
                      <a:cubicBezTo>
                        <a:pt x="2007" y="310"/>
                        <a:pt x="2088" y="313"/>
                        <a:pt x="2169" y="306"/>
                      </a:cubicBezTo>
                      <a:cubicBezTo>
                        <a:pt x="2170" y="306"/>
                        <a:pt x="2171" y="305"/>
                        <a:pt x="2172" y="304"/>
                      </a:cubicBezTo>
                      <a:cubicBezTo>
                        <a:pt x="2177" y="307"/>
                        <a:pt x="2182" y="311"/>
                        <a:pt x="2187" y="315"/>
                      </a:cubicBezTo>
                      <a:cubicBezTo>
                        <a:pt x="2193" y="320"/>
                        <a:pt x="2197" y="328"/>
                        <a:pt x="2200" y="338"/>
                      </a:cubicBezTo>
                      <a:cubicBezTo>
                        <a:pt x="2138" y="328"/>
                        <a:pt x="2070" y="338"/>
                        <a:pt x="2007" y="341"/>
                      </a:cubicBezTo>
                      <a:cubicBezTo>
                        <a:pt x="1947" y="345"/>
                        <a:pt x="1888" y="355"/>
                        <a:pt x="1835" y="386"/>
                      </a:cubicBezTo>
                      <a:cubicBezTo>
                        <a:pt x="1833" y="387"/>
                        <a:pt x="1835" y="391"/>
                        <a:pt x="1837" y="389"/>
                      </a:cubicBezTo>
                      <a:cubicBezTo>
                        <a:pt x="1894" y="359"/>
                        <a:pt x="1956" y="353"/>
                        <a:pt x="2019" y="351"/>
                      </a:cubicBezTo>
                      <a:cubicBezTo>
                        <a:pt x="2077" y="349"/>
                        <a:pt x="2140" y="344"/>
                        <a:pt x="2198" y="354"/>
                      </a:cubicBezTo>
                      <a:cubicBezTo>
                        <a:pt x="2200" y="355"/>
                        <a:pt x="2202" y="354"/>
                        <a:pt x="2204" y="353"/>
                      </a:cubicBezTo>
                      <a:cubicBezTo>
                        <a:pt x="2205" y="358"/>
                        <a:pt x="2205" y="362"/>
                        <a:pt x="2205" y="367"/>
                      </a:cubicBezTo>
                      <a:cubicBezTo>
                        <a:pt x="2205" y="366"/>
                        <a:pt x="2204" y="365"/>
                        <a:pt x="2203" y="365"/>
                      </a:cubicBezTo>
                      <a:cubicBezTo>
                        <a:pt x="2161" y="370"/>
                        <a:pt x="2122" y="380"/>
                        <a:pt x="2080" y="369"/>
                      </a:cubicBezTo>
                      <a:cubicBezTo>
                        <a:pt x="2077" y="368"/>
                        <a:pt x="2076" y="372"/>
                        <a:pt x="2079" y="373"/>
                      </a:cubicBezTo>
                      <a:cubicBezTo>
                        <a:pt x="2114" y="385"/>
                        <a:pt x="2172" y="392"/>
                        <a:pt x="2204" y="370"/>
                      </a:cubicBezTo>
                      <a:cubicBezTo>
                        <a:pt x="2205" y="370"/>
                        <a:pt x="2205" y="369"/>
                        <a:pt x="2205" y="368"/>
                      </a:cubicBezTo>
                      <a:cubicBezTo>
                        <a:pt x="2206" y="376"/>
                        <a:pt x="2206" y="385"/>
                        <a:pt x="2205" y="39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142" name="Title 1">
            <a:extLst>
              <a:ext uri="{FF2B5EF4-FFF2-40B4-BE49-F238E27FC236}">
                <a16:creationId xmlns:a16="http://schemas.microsoft.com/office/drawing/2014/main" id="{63E9BFA4-FC4F-C14E-961C-01B806950238}"/>
              </a:ext>
            </a:extLst>
          </p:cNvPr>
          <p:cNvSpPr txBox="1">
            <a:spLocks/>
          </p:cNvSpPr>
          <p:nvPr/>
        </p:nvSpPr>
        <p:spPr>
          <a:xfrm>
            <a:off x="4738025" y="484350"/>
            <a:ext cx="3450300" cy="110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Work Sans SemiBold"/>
              <a:buNone/>
              <a:defRPr sz="4800" b="0" i="0" u="none" strike="noStrike" cap="none">
                <a:solidFill>
                  <a:schemeClr val="dk1"/>
                </a:solidFill>
                <a:latin typeface="Work Sans SemiBold"/>
                <a:ea typeface="Work Sans SemiBold"/>
                <a:cs typeface="Work Sans SemiBold"/>
                <a:sym typeface="Work Sans SemiBold"/>
              </a:defRPr>
            </a:lvl1pPr>
            <a:lvl2pPr marR="0" lvl="1"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2pPr>
            <a:lvl3pPr marR="0" lvl="2"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3pPr>
            <a:lvl4pPr marR="0" lvl="3"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4pPr>
            <a:lvl5pPr marR="0" lvl="4"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5pPr>
            <a:lvl6pPr marR="0" lvl="5"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6pPr>
            <a:lvl7pPr marR="0" lvl="6"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7pPr>
            <a:lvl8pPr marR="0" lvl="7"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8pPr>
            <a:lvl9pPr marR="0" lvl="8"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9pPr>
          </a:lstStyle>
          <a:p>
            <a:r>
              <a:rPr lang="en-US" b="1" dirty="0">
                <a:solidFill>
                  <a:srgbClr val="3D3D3D"/>
                </a:solidFill>
                <a:latin typeface="Open Sans" panose="020B0606030504020204" pitchFamily="34" charset="0"/>
                <a:cs typeface="Arial"/>
              </a:rPr>
              <a:t>ECG</a:t>
            </a:r>
            <a:br>
              <a:rPr lang="en-US" b="1" dirty="0">
                <a:solidFill>
                  <a:srgbClr val="65419B"/>
                </a:solidFill>
                <a:latin typeface="Open Sans" panose="020B0606030504020204" pitchFamily="34" charset="0"/>
              </a:rPr>
            </a:br>
            <a:endParaRPr lang="en-US" dirty="0"/>
          </a:p>
        </p:txBody>
      </p:sp>
      <p:pic>
        <p:nvPicPr>
          <p:cNvPr id="145" name="Picture 144">
            <a:extLst>
              <a:ext uri="{FF2B5EF4-FFF2-40B4-BE49-F238E27FC236}">
                <a16:creationId xmlns:a16="http://schemas.microsoft.com/office/drawing/2014/main" id="{F46AB906-77AD-75DE-C7EA-DA74C2F1FAF5}"/>
              </a:ext>
            </a:extLst>
          </p:cNvPr>
          <p:cNvPicPr>
            <a:picLocks noChangeAspect="1"/>
          </p:cNvPicPr>
          <p:nvPr/>
        </p:nvPicPr>
        <p:blipFill>
          <a:blip r:embed="rId2"/>
          <a:stretch>
            <a:fillRect/>
          </a:stretch>
        </p:blipFill>
        <p:spPr>
          <a:xfrm>
            <a:off x="-843" y="863708"/>
            <a:ext cx="5767631" cy="3244292"/>
          </a:xfrm>
          <a:prstGeom prst="rect">
            <a:avLst/>
          </a:prstGeom>
        </p:spPr>
      </p:pic>
    </p:spTree>
    <p:extLst>
      <p:ext uri="{BB962C8B-B14F-4D97-AF65-F5344CB8AC3E}">
        <p14:creationId xmlns:p14="http://schemas.microsoft.com/office/powerpoint/2010/main" val="135079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a:extLst>
              <a:ext uri="{FF2B5EF4-FFF2-40B4-BE49-F238E27FC236}">
                <a16:creationId xmlns:a16="http://schemas.microsoft.com/office/drawing/2014/main" id="{00B3E5C5-5A73-D6A1-D3D2-FD632358E20E}"/>
              </a:ext>
            </a:extLst>
          </p:cNvPr>
          <p:cNvSpPr>
            <a:spLocks noGrp="1"/>
          </p:cNvSpPr>
          <p:nvPr>
            <p:ph type="title"/>
          </p:nvPr>
        </p:nvSpPr>
        <p:spPr/>
        <p:txBody>
          <a:bodyPr/>
          <a:lstStyle/>
          <a:p>
            <a:endParaRPr lang="en-US"/>
          </a:p>
        </p:txBody>
      </p:sp>
      <p:sp>
        <p:nvSpPr>
          <p:cNvPr id="143" name="Title 142">
            <a:extLst>
              <a:ext uri="{FF2B5EF4-FFF2-40B4-BE49-F238E27FC236}">
                <a16:creationId xmlns:a16="http://schemas.microsoft.com/office/drawing/2014/main" id="{22343991-07C9-D384-1AF5-ED8AEE5C8731}"/>
              </a:ext>
            </a:extLst>
          </p:cNvPr>
          <p:cNvSpPr>
            <a:spLocks noGrp="1"/>
          </p:cNvSpPr>
          <p:nvPr>
            <p:ph type="title" idx="2"/>
          </p:nvPr>
        </p:nvSpPr>
        <p:spPr/>
        <p:txBody>
          <a:bodyPr/>
          <a:lstStyle/>
          <a:p>
            <a:endParaRPr lang="en-US"/>
          </a:p>
        </p:txBody>
      </p:sp>
      <p:sp>
        <p:nvSpPr>
          <p:cNvPr id="144" name="Title 143">
            <a:extLst>
              <a:ext uri="{FF2B5EF4-FFF2-40B4-BE49-F238E27FC236}">
                <a16:creationId xmlns:a16="http://schemas.microsoft.com/office/drawing/2014/main" id="{3739925F-FE6D-A076-30E2-172037B11D3D}"/>
              </a:ext>
            </a:extLst>
          </p:cNvPr>
          <p:cNvSpPr>
            <a:spLocks noGrp="1"/>
          </p:cNvSpPr>
          <p:nvPr>
            <p:ph type="title" idx="3"/>
          </p:nvPr>
        </p:nvSpPr>
        <p:spPr/>
        <p:txBody>
          <a:bodyPr/>
          <a:lstStyle/>
          <a:p>
            <a:endParaRPr lang="en-US"/>
          </a:p>
        </p:txBody>
      </p:sp>
      <p:sp>
        <p:nvSpPr>
          <p:cNvPr id="145" name="Title 144">
            <a:extLst>
              <a:ext uri="{FF2B5EF4-FFF2-40B4-BE49-F238E27FC236}">
                <a16:creationId xmlns:a16="http://schemas.microsoft.com/office/drawing/2014/main" id="{E0FC82B4-A09C-6316-B55B-54E78CB9244F}"/>
              </a:ext>
            </a:extLst>
          </p:cNvPr>
          <p:cNvSpPr>
            <a:spLocks noGrp="1"/>
          </p:cNvSpPr>
          <p:nvPr>
            <p:ph type="title" idx="4"/>
          </p:nvPr>
        </p:nvSpPr>
        <p:spPr/>
        <p:txBody>
          <a:bodyPr/>
          <a:lstStyle/>
          <a:p>
            <a:endParaRPr lang="en-US"/>
          </a:p>
        </p:txBody>
      </p:sp>
      <p:sp>
        <p:nvSpPr>
          <p:cNvPr id="146" name="Title 145">
            <a:extLst>
              <a:ext uri="{FF2B5EF4-FFF2-40B4-BE49-F238E27FC236}">
                <a16:creationId xmlns:a16="http://schemas.microsoft.com/office/drawing/2014/main" id="{8AA5FB7C-9DB2-6001-6943-6EFCC086E9C4}"/>
              </a:ext>
            </a:extLst>
          </p:cNvPr>
          <p:cNvSpPr>
            <a:spLocks noGrp="1"/>
          </p:cNvSpPr>
          <p:nvPr>
            <p:ph type="title" idx="5"/>
          </p:nvPr>
        </p:nvSpPr>
        <p:spPr/>
        <p:txBody>
          <a:bodyPr/>
          <a:lstStyle/>
          <a:p>
            <a:endParaRPr lang="en-US"/>
          </a:p>
        </p:txBody>
      </p:sp>
      <p:sp>
        <p:nvSpPr>
          <p:cNvPr id="147" name="Title 146">
            <a:extLst>
              <a:ext uri="{FF2B5EF4-FFF2-40B4-BE49-F238E27FC236}">
                <a16:creationId xmlns:a16="http://schemas.microsoft.com/office/drawing/2014/main" id="{36F8A0CB-9EEC-FBFB-BBF4-BE661AC39BCA}"/>
              </a:ext>
            </a:extLst>
          </p:cNvPr>
          <p:cNvSpPr>
            <a:spLocks noGrp="1"/>
          </p:cNvSpPr>
          <p:nvPr>
            <p:ph type="title" idx="6"/>
          </p:nvPr>
        </p:nvSpPr>
        <p:spPr/>
        <p:txBody>
          <a:bodyPr/>
          <a:lstStyle/>
          <a:p>
            <a:endParaRPr lang="en-US"/>
          </a:p>
        </p:txBody>
      </p:sp>
      <p:sp>
        <p:nvSpPr>
          <p:cNvPr id="148" name="Title 147">
            <a:extLst>
              <a:ext uri="{FF2B5EF4-FFF2-40B4-BE49-F238E27FC236}">
                <a16:creationId xmlns:a16="http://schemas.microsoft.com/office/drawing/2014/main" id="{B45E3819-5194-3339-8900-71E60684F524}"/>
              </a:ext>
            </a:extLst>
          </p:cNvPr>
          <p:cNvSpPr>
            <a:spLocks noGrp="1"/>
          </p:cNvSpPr>
          <p:nvPr>
            <p:ph type="title" idx="7"/>
          </p:nvPr>
        </p:nvSpPr>
        <p:spPr/>
        <p:txBody>
          <a:bodyPr/>
          <a:lstStyle/>
          <a:p>
            <a:endParaRPr lang="en-US"/>
          </a:p>
        </p:txBody>
      </p:sp>
      <p:sp>
        <p:nvSpPr>
          <p:cNvPr id="142" name="Subtitle 141">
            <a:extLst>
              <a:ext uri="{FF2B5EF4-FFF2-40B4-BE49-F238E27FC236}">
                <a16:creationId xmlns:a16="http://schemas.microsoft.com/office/drawing/2014/main" id="{97E008B4-93D8-6F9B-35D3-838C8521257A}"/>
              </a:ext>
            </a:extLst>
          </p:cNvPr>
          <p:cNvSpPr>
            <a:spLocks noGrp="1"/>
          </p:cNvSpPr>
          <p:nvPr>
            <p:ph type="subTitle" idx="1"/>
          </p:nvPr>
        </p:nvSpPr>
        <p:spPr/>
        <p:txBody>
          <a:bodyPr/>
          <a:lstStyle/>
          <a:p>
            <a:endParaRPr lang="en-US"/>
          </a:p>
        </p:txBody>
      </p:sp>
      <p:sp>
        <p:nvSpPr>
          <p:cNvPr id="149" name="Subtitle 148">
            <a:extLst>
              <a:ext uri="{FF2B5EF4-FFF2-40B4-BE49-F238E27FC236}">
                <a16:creationId xmlns:a16="http://schemas.microsoft.com/office/drawing/2014/main" id="{3FA7F537-6683-86AF-1376-BB4F556AE3CA}"/>
              </a:ext>
            </a:extLst>
          </p:cNvPr>
          <p:cNvSpPr>
            <a:spLocks noGrp="1"/>
          </p:cNvSpPr>
          <p:nvPr>
            <p:ph type="subTitle" idx="8"/>
          </p:nvPr>
        </p:nvSpPr>
        <p:spPr/>
        <p:txBody>
          <a:bodyPr/>
          <a:lstStyle/>
          <a:p>
            <a:endParaRPr lang="en-US"/>
          </a:p>
        </p:txBody>
      </p:sp>
      <p:sp>
        <p:nvSpPr>
          <p:cNvPr id="150" name="Subtitle 149">
            <a:extLst>
              <a:ext uri="{FF2B5EF4-FFF2-40B4-BE49-F238E27FC236}">
                <a16:creationId xmlns:a16="http://schemas.microsoft.com/office/drawing/2014/main" id="{510552EB-2ABC-2DBC-3C76-286212CCC472}"/>
              </a:ext>
            </a:extLst>
          </p:cNvPr>
          <p:cNvSpPr>
            <a:spLocks noGrp="1"/>
          </p:cNvSpPr>
          <p:nvPr>
            <p:ph type="subTitle" idx="9"/>
          </p:nvPr>
        </p:nvSpPr>
        <p:spPr/>
        <p:txBody>
          <a:bodyPr/>
          <a:lstStyle/>
          <a:p>
            <a:endParaRPr lang="en-US"/>
          </a:p>
        </p:txBody>
      </p:sp>
      <p:sp>
        <p:nvSpPr>
          <p:cNvPr id="151" name="Subtitle 150">
            <a:extLst>
              <a:ext uri="{FF2B5EF4-FFF2-40B4-BE49-F238E27FC236}">
                <a16:creationId xmlns:a16="http://schemas.microsoft.com/office/drawing/2014/main" id="{F3678B08-0699-38B6-1E1B-F9C11A1FDB12}"/>
              </a:ext>
            </a:extLst>
          </p:cNvPr>
          <p:cNvSpPr>
            <a:spLocks noGrp="1"/>
          </p:cNvSpPr>
          <p:nvPr>
            <p:ph type="subTitle" idx="13"/>
          </p:nvPr>
        </p:nvSpPr>
        <p:spPr/>
        <p:txBody>
          <a:bodyPr/>
          <a:lstStyle/>
          <a:p>
            <a:endParaRPr lang="en-US"/>
          </a:p>
        </p:txBody>
      </p:sp>
      <p:sp>
        <p:nvSpPr>
          <p:cNvPr id="152" name="Subtitle 151">
            <a:extLst>
              <a:ext uri="{FF2B5EF4-FFF2-40B4-BE49-F238E27FC236}">
                <a16:creationId xmlns:a16="http://schemas.microsoft.com/office/drawing/2014/main" id="{73B7F9E6-8534-6BF6-E7ED-D55A919CE712}"/>
              </a:ext>
            </a:extLst>
          </p:cNvPr>
          <p:cNvSpPr>
            <a:spLocks noGrp="1"/>
          </p:cNvSpPr>
          <p:nvPr>
            <p:ph type="subTitle" idx="14"/>
          </p:nvPr>
        </p:nvSpPr>
        <p:spPr/>
        <p:txBody>
          <a:bodyPr/>
          <a:lstStyle/>
          <a:p>
            <a:endParaRPr lang="en-US"/>
          </a:p>
        </p:txBody>
      </p:sp>
      <p:sp>
        <p:nvSpPr>
          <p:cNvPr id="153" name="Subtitle 152">
            <a:extLst>
              <a:ext uri="{FF2B5EF4-FFF2-40B4-BE49-F238E27FC236}">
                <a16:creationId xmlns:a16="http://schemas.microsoft.com/office/drawing/2014/main" id="{8C5B5439-EC12-9CE4-CA8B-CB85925C71A5}"/>
              </a:ext>
            </a:extLst>
          </p:cNvPr>
          <p:cNvSpPr>
            <a:spLocks noGrp="1"/>
          </p:cNvSpPr>
          <p:nvPr>
            <p:ph type="subTitle" idx="15"/>
          </p:nvPr>
        </p:nvSpPr>
        <p:spPr/>
        <p:txBody>
          <a:bodyPr/>
          <a:lstStyle/>
          <a:p>
            <a:endParaRPr lang="en-US"/>
          </a:p>
        </p:txBody>
      </p:sp>
      <p:grpSp>
        <p:nvGrpSpPr>
          <p:cNvPr id="3" name="Google Shape;944;p37">
            <a:extLst>
              <a:ext uri="{FF2B5EF4-FFF2-40B4-BE49-F238E27FC236}">
                <a16:creationId xmlns:a16="http://schemas.microsoft.com/office/drawing/2014/main" id="{F65A7C2E-2461-6001-5011-EED5EB150ECB}"/>
              </a:ext>
            </a:extLst>
          </p:cNvPr>
          <p:cNvGrpSpPr/>
          <p:nvPr/>
        </p:nvGrpSpPr>
        <p:grpSpPr>
          <a:xfrm>
            <a:off x="6101100" y="1055948"/>
            <a:ext cx="2923838" cy="3222429"/>
            <a:chOff x="5021717" y="1063992"/>
            <a:chExt cx="2923838" cy="3222429"/>
          </a:xfrm>
        </p:grpSpPr>
        <p:grpSp>
          <p:nvGrpSpPr>
            <p:cNvPr id="4" name="Google Shape;945;p37">
              <a:extLst>
                <a:ext uri="{FF2B5EF4-FFF2-40B4-BE49-F238E27FC236}">
                  <a16:creationId xmlns:a16="http://schemas.microsoft.com/office/drawing/2014/main" id="{52C9E56B-7122-8B82-659B-6437E0AB9305}"/>
                </a:ext>
              </a:extLst>
            </p:cNvPr>
            <p:cNvGrpSpPr/>
            <p:nvPr/>
          </p:nvGrpSpPr>
          <p:grpSpPr>
            <a:xfrm>
              <a:off x="5021717" y="1063992"/>
              <a:ext cx="2923838" cy="3222429"/>
              <a:chOff x="304967" y="514567"/>
              <a:chExt cx="2923838" cy="3222429"/>
            </a:xfrm>
          </p:grpSpPr>
          <p:sp>
            <p:nvSpPr>
              <p:cNvPr id="134" name="Google Shape;946;p37">
                <a:extLst>
                  <a:ext uri="{FF2B5EF4-FFF2-40B4-BE49-F238E27FC236}">
                    <a16:creationId xmlns:a16="http://schemas.microsoft.com/office/drawing/2014/main" id="{101AE335-B44A-82CA-D74D-366989776514}"/>
                  </a:ext>
                </a:extLst>
              </p:cNvPr>
              <p:cNvSpPr/>
              <p:nvPr/>
            </p:nvSpPr>
            <p:spPr>
              <a:xfrm rot="5400000">
                <a:off x="2290854" y="2759243"/>
                <a:ext cx="650100" cy="650100"/>
              </a:xfrm>
              <a:prstGeom prst="ellipse">
                <a:avLst/>
              </a:prstGeom>
              <a:solidFill>
                <a:srgbClr val="999999">
                  <a:alpha val="38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5" name="Google Shape;947;p37">
                <a:extLst>
                  <a:ext uri="{FF2B5EF4-FFF2-40B4-BE49-F238E27FC236}">
                    <a16:creationId xmlns:a16="http://schemas.microsoft.com/office/drawing/2014/main" id="{0CBB04DC-DE28-25AF-7832-BD1D5D4C84BB}"/>
                  </a:ext>
                </a:extLst>
              </p:cNvPr>
              <p:cNvSpPr/>
              <p:nvPr/>
            </p:nvSpPr>
            <p:spPr>
              <a:xfrm rot="5400000">
                <a:off x="1717404" y="514567"/>
                <a:ext cx="1511400" cy="1511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6" name="Google Shape;948;p37">
                <a:extLst>
                  <a:ext uri="{FF2B5EF4-FFF2-40B4-BE49-F238E27FC236}">
                    <a16:creationId xmlns:a16="http://schemas.microsoft.com/office/drawing/2014/main" id="{374682C1-B48D-5351-326A-CD7ACB668D86}"/>
                  </a:ext>
                </a:extLst>
              </p:cNvPr>
              <p:cNvSpPr/>
              <p:nvPr/>
            </p:nvSpPr>
            <p:spPr>
              <a:xfrm rot="5400000">
                <a:off x="304967" y="1584196"/>
                <a:ext cx="2152800" cy="21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Open Sans"/>
                  <a:ea typeface="Open Sans"/>
                  <a:cs typeface="Open Sans"/>
                  <a:sym typeface="Open Sans"/>
                </a:endParaRPr>
              </a:p>
            </p:txBody>
          </p:sp>
        </p:grpSp>
        <p:grpSp>
          <p:nvGrpSpPr>
            <p:cNvPr id="5" name="Google Shape;949;p37">
              <a:extLst>
                <a:ext uri="{FF2B5EF4-FFF2-40B4-BE49-F238E27FC236}">
                  <a16:creationId xmlns:a16="http://schemas.microsoft.com/office/drawing/2014/main" id="{4A9A07AB-5CB2-228C-36C6-EDDCA020DF25}"/>
                </a:ext>
              </a:extLst>
            </p:cNvPr>
            <p:cNvGrpSpPr/>
            <p:nvPr/>
          </p:nvGrpSpPr>
          <p:grpSpPr>
            <a:xfrm>
              <a:off x="6031741" y="1744858"/>
              <a:ext cx="1844944" cy="2333526"/>
              <a:chOff x="8429400" y="2318040"/>
              <a:chExt cx="819720" cy="1036800"/>
            </a:xfrm>
          </p:grpSpPr>
          <p:grpSp>
            <p:nvGrpSpPr>
              <p:cNvPr id="6" name="Google Shape;950;p37">
                <a:extLst>
                  <a:ext uri="{FF2B5EF4-FFF2-40B4-BE49-F238E27FC236}">
                    <a16:creationId xmlns:a16="http://schemas.microsoft.com/office/drawing/2014/main" id="{2C480E29-73DC-5653-6449-AA70BBAF7EBA}"/>
                  </a:ext>
                </a:extLst>
              </p:cNvPr>
              <p:cNvGrpSpPr/>
              <p:nvPr/>
            </p:nvGrpSpPr>
            <p:grpSpPr>
              <a:xfrm>
                <a:off x="8429400" y="2318040"/>
                <a:ext cx="819720" cy="1036800"/>
                <a:chOff x="8429400" y="2318040"/>
                <a:chExt cx="819720" cy="1036800"/>
              </a:xfrm>
            </p:grpSpPr>
            <p:sp>
              <p:nvSpPr>
                <p:cNvPr id="10" name="Google Shape;951;p37">
                  <a:extLst>
                    <a:ext uri="{FF2B5EF4-FFF2-40B4-BE49-F238E27FC236}">
                      <a16:creationId xmlns:a16="http://schemas.microsoft.com/office/drawing/2014/main" id="{259C82BF-BDBF-43F0-D5D7-BBB5138C652E}"/>
                    </a:ext>
                  </a:extLst>
                </p:cNvPr>
                <p:cNvSpPr/>
                <p:nvPr/>
              </p:nvSpPr>
              <p:spPr>
                <a:xfrm>
                  <a:off x="8429400" y="2318040"/>
                  <a:ext cx="819720" cy="1036800"/>
                </a:xfrm>
                <a:custGeom>
                  <a:avLst/>
                  <a:gdLst/>
                  <a:ahLst/>
                  <a:cxnLst/>
                  <a:rect l="l" t="t" r="r" b="b"/>
                  <a:pathLst>
                    <a:path w="2277" h="2880" extrusionOk="0">
                      <a:moveTo>
                        <a:pt x="1639" y="219"/>
                      </a:moveTo>
                      <a:cubicBezTo>
                        <a:pt x="1730" y="181"/>
                        <a:pt x="1813" y="127"/>
                        <a:pt x="1887" y="63"/>
                      </a:cubicBezTo>
                      <a:cubicBezTo>
                        <a:pt x="1889" y="62"/>
                        <a:pt x="1890" y="61"/>
                        <a:pt x="1891" y="60"/>
                      </a:cubicBezTo>
                      <a:cubicBezTo>
                        <a:pt x="1921" y="35"/>
                        <a:pt x="1962" y="-2"/>
                        <a:pt x="2004" y="0"/>
                      </a:cubicBezTo>
                      <a:cubicBezTo>
                        <a:pt x="2078" y="3"/>
                        <a:pt x="2137" y="110"/>
                        <a:pt x="2125" y="176"/>
                      </a:cubicBezTo>
                      <a:cubicBezTo>
                        <a:pt x="2116" y="222"/>
                        <a:pt x="2047" y="258"/>
                        <a:pt x="2007" y="287"/>
                      </a:cubicBezTo>
                      <a:cubicBezTo>
                        <a:pt x="2034" y="281"/>
                        <a:pt x="2065" y="279"/>
                        <a:pt x="2100" y="282"/>
                      </a:cubicBezTo>
                      <a:cubicBezTo>
                        <a:pt x="2170" y="290"/>
                        <a:pt x="2271" y="320"/>
                        <a:pt x="2276" y="404"/>
                      </a:cubicBezTo>
                      <a:cubicBezTo>
                        <a:pt x="2280" y="469"/>
                        <a:pt x="2261" y="533"/>
                        <a:pt x="2268" y="598"/>
                      </a:cubicBezTo>
                      <a:cubicBezTo>
                        <a:pt x="2272" y="634"/>
                        <a:pt x="2280" y="685"/>
                        <a:pt x="2252" y="715"/>
                      </a:cubicBezTo>
                      <a:cubicBezTo>
                        <a:pt x="2199" y="772"/>
                        <a:pt x="2116" y="767"/>
                        <a:pt x="2049" y="735"/>
                      </a:cubicBezTo>
                      <a:cubicBezTo>
                        <a:pt x="2076" y="768"/>
                        <a:pt x="2099" y="805"/>
                        <a:pt x="2121" y="843"/>
                      </a:cubicBezTo>
                      <a:cubicBezTo>
                        <a:pt x="2178" y="946"/>
                        <a:pt x="2190" y="1036"/>
                        <a:pt x="2068" y="1092"/>
                      </a:cubicBezTo>
                      <a:cubicBezTo>
                        <a:pt x="1979" y="1132"/>
                        <a:pt x="1927" y="1100"/>
                        <a:pt x="1890" y="1041"/>
                      </a:cubicBezTo>
                      <a:cubicBezTo>
                        <a:pt x="1844" y="1098"/>
                        <a:pt x="1751" y="1083"/>
                        <a:pt x="1693" y="1042"/>
                      </a:cubicBezTo>
                      <a:cubicBezTo>
                        <a:pt x="1648" y="1012"/>
                        <a:pt x="1590" y="889"/>
                        <a:pt x="1519" y="940"/>
                      </a:cubicBezTo>
                      <a:cubicBezTo>
                        <a:pt x="1465" y="980"/>
                        <a:pt x="1438" y="1077"/>
                        <a:pt x="1435" y="1141"/>
                      </a:cubicBezTo>
                      <a:cubicBezTo>
                        <a:pt x="1429" y="1287"/>
                        <a:pt x="1468" y="1430"/>
                        <a:pt x="1456" y="1576"/>
                      </a:cubicBezTo>
                      <a:cubicBezTo>
                        <a:pt x="1446" y="1704"/>
                        <a:pt x="1411" y="1813"/>
                        <a:pt x="1368" y="1930"/>
                      </a:cubicBezTo>
                      <a:cubicBezTo>
                        <a:pt x="1402" y="2070"/>
                        <a:pt x="1428" y="2221"/>
                        <a:pt x="1397" y="2362"/>
                      </a:cubicBezTo>
                      <a:cubicBezTo>
                        <a:pt x="1377" y="2455"/>
                        <a:pt x="1350" y="2548"/>
                        <a:pt x="1318" y="2638"/>
                      </a:cubicBezTo>
                      <a:cubicBezTo>
                        <a:pt x="1239" y="2860"/>
                        <a:pt x="963" y="2966"/>
                        <a:pt x="527" y="2793"/>
                      </a:cubicBezTo>
                      <a:cubicBezTo>
                        <a:pt x="481" y="2775"/>
                        <a:pt x="439" y="2745"/>
                        <a:pt x="406" y="2707"/>
                      </a:cubicBezTo>
                      <a:cubicBezTo>
                        <a:pt x="381" y="2679"/>
                        <a:pt x="347" y="2642"/>
                        <a:pt x="308" y="2606"/>
                      </a:cubicBezTo>
                      <a:cubicBezTo>
                        <a:pt x="169" y="2479"/>
                        <a:pt x="37" y="2224"/>
                        <a:pt x="17" y="2037"/>
                      </a:cubicBezTo>
                      <a:lnTo>
                        <a:pt x="9" y="1967"/>
                      </a:lnTo>
                      <a:cubicBezTo>
                        <a:pt x="-17" y="1729"/>
                        <a:pt x="10" y="1489"/>
                        <a:pt x="87" y="1262"/>
                      </a:cubicBezTo>
                      <a:cubicBezTo>
                        <a:pt x="134" y="1123"/>
                        <a:pt x="185" y="964"/>
                        <a:pt x="216" y="838"/>
                      </a:cubicBezTo>
                      <a:cubicBezTo>
                        <a:pt x="259" y="668"/>
                        <a:pt x="683" y="459"/>
                        <a:pt x="901" y="459"/>
                      </a:cubicBezTo>
                      <a:cubicBezTo>
                        <a:pt x="1054" y="459"/>
                        <a:pt x="1428" y="309"/>
                        <a:pt x="1639" y="21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 name="Google Shape;952;p37">
                  <a:extLst>
                    <a:ext uri="{FF2B5EF4-FFF2-40B4-BE49-F238E27FC236}">
                      <a16:creationId xmlns:a16="http://schemas.microsoft.com/office/drawing/2014/main" id="{AE4A26BC-30AE-ED0D-F75C-BDFF48A0463B}"/>
                    </a:ext>
                  </a:extLst>
                </p:cNvPr>
                <p:cNvSpPr/>
                <p:nvPr/>
              </p:nvSpPr>
              <p:spPr>
                <a:xfrm>
                  <a:off x="9074520" y="2342880"/>
                  <a:ext cx="65160" cy="50040"/>
                </a:xfrm>
                <a:custGeom>
                  <a:avLst/>
                  <a:gdLst/>
                  <a:ahLst/>
                  <a:cxnLst/>
                  <a:rect l="l" t="t" r="r" b="b"/>
                  <a:pathLst>
                    <a:path w="181" h="139" extrusionOk="0">
                      <a:moveTo>
                        <a:pt x="50" y="106"/>
                      </a:moveTo>
                      <a:cubicBezTo>
                        <a:pt x="82" y="84"/>
                        <a:pt x="110" y="56"/>
                        <a:pt x="139" y="31"/>
                      </a:cubicBezTo>
                      <a:cubicBezTo>
                        <a:pt x="152" y="19"/>
                        <a:pt x="166" y="9"/>
                        <a:pt x="181" y="0"/>
                      </a:cubicBezTo>
                      <a:cubicBezTo>
                        <a:pt x="163" y="17"/>
                        <a:pt x="146" y="36"/>
                        <a:pt x="128" y="54"/>
                      </a:cubicBezTo>
                      <a:cubicBezTo>
                        <a:pt x="92" y="89"/>
                        <a:pt x="45" y="114"/>
                        <a:pt x="0" y="139"/>
                      </a:cubicBezTo>
                      <a:cubicBezTo>
                        <a:pt x="17" y="129"/>
                        <a:pt x="33" y="118"/>
                        <a:pt x="50" y="106"/>
                      </a:cubicBezTo>
                      <a:close/>
                    </a:path>
                  </a:pathLst>
                </a:custGeom>
                <a:solidFill>
                  <a:schemeClr val="dk1"/>
                </a:solidFill>
                <a:ln>
                  <a:noFill/>
                </a:ln>
              </p:spPr>
              <p:txBody>
                <a:bodyPr spcFirstLastPara="1" wrap="square" lIns="90000" tIns="5025" rIns="90000" bIns="5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 name="Google Shape;953;p37">
                  <a:extLst>
                    <a:ext uri="{FF2B5EF4-FFF2-40B4-BE49-F238E27FC236}">
                      <a16:creationId xmlns:a16="http://schemas.microsoft.com/office/drawing/2014/main" id="{262B7E71-269B-222D-E2A8-74B3C1BFFC77}"/>
                    </a:ext>
                  </a:extLst>
                </p:cNvPr>
                <p:cNvSpPr/>
                <p:nvPr/>
              </p:nvSpPr>
              <p:spPr>
                <a:xfrm>
                  <a:off x="8579520" y="3281400"/>
                  <a:ext cx="1800" cy="1440"/>
                </a:xfrm>
                <a:custGeom>
                  <a:avLst/>
                  <a:gdLst/>
                  <a:ahLst/>
                  <a:cxnLst/>
                  <a:rect l="l" t="t" r="r" b="b"/>
                  <a:pathLst>
                    <a:path w="5" h="4" extrusionOk="0">
                      <a:moveTo>
                        <a:pt x="0" y="2"/>
                      </a:moveTo>
                      <a:cubicBezTo>
                        <a:pt x="0" y="2"/>
                        <a:pt x="1" y="1"/>
                        <a:pt x="1" y="0"/>
                      </a:cubicBezTo>
                      <a:cubicBezTo>
                        <a:pt x="3" y="1"/>
                        <a:pt x="4" y="2"/>
                        <a:pt x="5" y="4"/>
                      </a:cubicBezTo>
                      <a:cubicBezTo>
                        <a:pt x="4" y="3"/>
                        <a:pt x="2" y="2"/>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 name="Google Shape;954;p37">
                  <a:extLst>
                    <a:ext uri="{FF2B5EF4-FFF2-40B4-BE49-F238E27FC236}">
                      <a16:creationId xmlns:a16="http://schemas.microsoft.com/office/drawing/2014/main" id="{14B1B166-0DD4-46A3-8A6F-227D864C3363}"/>
                    </a:ext>
                  </a:extLst>
                </p:cNvPr>
                <p:cNvSpPr/>
                <p:nvPr/>
              </p:nvSpPr>
              <p:spPr>
                <a:xfrm>
                  <a:off x="8498880" y="3056400"/>
                  <a:ext cx="360" cy="360"/>
                </a:xfrm>
                <a:custGeom>
                  <a:avLst/>
                  <a:gdLst/>
                  <a:ahLst/>
                  <a:cxnLst/>
                  <a:rect l="l" t="t" r="r" b="b"/>
                  <a:pathLst>
                    <a:path w="1" h="1" extrusionOk="0">
                      <a:moveTo>
                        <a:pt x="0" y="0"/>
                      </a:moveTo>
                      <a:lnTo>
                        <a:pt x="1" y="0"/>
                      </a:lnTo>
                      <a:cubicBezTo>
                        <a:pt x="1" y="0"/>
                        <a:pt x="0" y="0"/>
                        <a:pt x="0" y="1"/>
                      </a:cubicBez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4" name="Google Shape;955;p37">
                  <a:extLst>
                    <a:ext uri="{FF2B5EF4-FFF2-40B4-BE49-F238E27FC236}">
                      <a16:creationId xmlns:a16="http://schemas.microsoft.com/office/drawing/2014/main" id="{3ECA5EDE-61D7-C345-E8CE-C965A61B6653}"/>
                    </a:ext>
                  </a:extLst>
                </p:cNvPr>
                <p:cNvSpPr/>
                <p:nvPr/>
              </p:nvSpPr>
              <p:spPr>
                <a:xfrm>
                  <a:off x="8451360" y="2900520"/>
                  <a:ext cx="30240" cy="66960"/>
                </a:xfrm>
                <a:custGeom>
                  <a:avLst/>
                  <a:gdLst/>
                  <a:ahLst/>
                  <a:cxnLst/>
                  <a:rect l="l" t="t" r="r" b="b"/>
                  <a:pathLst>
                    <a:path w="84" h="186" extrusionOk="0">
                      <a:moveTo>
                        <a:pt x="81" y="0"/>
                      </a:moveTo>
                      <a:cubicBezTo>
                        <a:pt x="53" y="59"/>
                        <a:pt x="17" y="116"/>
                        <a:pt x="0" y="180"/>
                      </a:cubicBezTo>
                      <a:cubicBezTo>
                        <a:pt x="-1" y="185"/>
                        <a:pt x="6" y="188"/>
                        <a:pt x="8" y="183"/>
                      </a:cubicBezTo>
                      <a:cubicBezTo>
                        <a:pt x="39" y="125"/>
                        <a:pt x="57" y="61"/>
                        <a:pt x="84" y="1"/>
                      </a:cubicBezTo>
                      <a:cubicBezTo>
                        <a:pt x="85" y="0"/>
                        <a:pt x="82" y="-2"/>
                        <a:pt x="81" y="0"/>
                      </a:cubicBezTo>
                      <a:close/>
                    </a:path>
                  </a:pathLst>
                </a:custGeom>
                <a:solidFill>
                  <a:schemeClr val="dk1"/>
                </a:solidFill>
                <a:ln>
                  <a:noFill/>
                </a:ln>
              </p:spPr>
              <p:txBody>
                <a:bodyPr spcFirstLastPara="1" wrap="square" lIns="90000" tIns="21950" rIns="90000" bIns="21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5" name="Google Shape;956;p37">
                  <a:extLst>
                    <a:ext uri="{FF2B5EF4-FFF2-40B4-BE49-F238E27FC236}">
                      <a16:creationId xmlns:a16="http://schemas.microsoft.com/office/drawing/2014/main" id="{28CFA296-4021-B51B-4DA5-D05783519DB9}"/>
                    </a:ext>
                  </a:extLst>
                </p:cNvPr>
                <p:cNvSpPr/>
                <p:nvPr/>
              </p:nvSpPr>
              <p:spPr>
                <a:xfrm>
                  <a:off x="8528040" y="2837520"/>
                  <a:ext cx="32400" cy="59760"/>
                </a:xfrm>
                <a:custGeom>
                  <a:avLst/>
                  <a:gdLst/>
                  <a:ahLst/>
                  <a:cxnLst/>
                  <a:rect l="l" t="t" r="r" b="b"/>
                  <a:pathLst>
                    <a:path w="90" h="166" extrusionOk="0">
                      <a:moveTo>
                        <a:pt x="86" y="1"/>
                      </a:moveTo>
                      <a:cubicBezTo>
                        <a:pt x="53" y="51"/>
                        <a:pt x="30" y="106"/>
                        <a:pt x="1" y="158"/>
                      </a:cubicBezTo>
                      <a:cubicBezTo>
                        <a:pt x="-2" y="163"/>
                        <a:pt x="4" y="167"/>
                        <a:pt x="8" y="164"/>
                      </a:cubicBezTo>
                      <a:cubicBezTo>
                        <a:pt x="26" y="149"/>
                        <a:pt x="31" y="123"/>
                        <a:pt x="40" y="103"/>
                      </a:cubicBezTo>
                      <a:cubicBezTo>
                        <a:pt x="55" y="70"/>
                        <a:pt x="71" y="35"/>
                        <a:pt x="89" y="3"/>
                      </a:cubicBezTo>
                      <a:cubicBezTo>
                        <a:pt x="91" y="1"/>
                        <a:pt x="87" y="-1"/>
                        <a:pt x="86" y="1"/>
                      </a:cubicBezTo>
                      <a:close/>
                    </a:path>
                  </a:pathLst>
                </a:custGeom>
                <a:solidFill>
                  <a:schemeClr val="dk1"/>
                </a:solidFill>
                <a:ln>
                  <a:noFill/>
                </a:ln>
              </p:spPr>
              <p:txBody>
                <a:bodyPr spcFirstLastPara="1" wrap="square" lIns="90000" tIns="14750" rIns="90000" bIns="14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6" name="Google Shape;957;p37">
                  <a:extLst>
                    <a:ext uri="{FF2B5EF4-FFF2-40B4-BE49-F238E27FC236}">
                      <a16:creationId xmlns:a16="http://schemas.microsoft.com/office/drawing/2014/main" id="{34D26F95-5BCD-CC88-8E1C-D61B6E02F1D2}"/>
                    </a:ext>
                  </a:extLst>
                </p:cNvPr>
                <p:cNvSpPr/>
                <p:nvPr/>
              </p:nvSpPr>
              <p:spPr>
                <a:xfrm>
                  <a:off x="8510040" y="2872440"/>
                  <a:ext cx="20520" cy="43560"/>
                </a:xfrm>
                <a:custGeom>
                  <a:avLst/>
                  <a:gdLst/>
                  <a:ahLst/>
                  <a:cxnLst/>
                  <a:rect l="l" t="t" r="r" b="b"/>
                  <a:pathLst>
                    <a:path w="57" h="121" extrusionOk="0">
                      <a:moveTo>
                        <a:pt x="53" y="1"/>
                      </a:moveTo>
                      <a:cubicBezTo>
                        <a:pt x="36" y="39"/>
                        <a:pt x="19" y="76"/>
                        <a:pt x="0" y="113"/>
                      </a:cubicBezTo>
                      <a:cubicBezTo>
                        <a:pt x="-2" y="118"/>
                        <a:pt x="4" y="123"/>
                        <a:pt x="7" y="119"/>
                      </a:cubicBezTo>
                      <a:cubicBezTo>
                        <a:pt x="34" y="86"/>
                        <a:pt x="43" y="42"/>
                        <a:pt x="57" y="3"/>
                      </a:cubicBezTo>
                      <a:cubicBezTo>
                        <a:pt x="58" y="0"/>
                        <a:pt x="54" y="-2"/>
                        <a:pt x="5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7" name="Google Shape;958;p37">
                  <a:extLst>
                    <a:ext uri="{FF2B5EF4-FFF2-40B4-BE49-F238E27FC236}">
                      <a16:creationId xmlns:a16="http://schemas.microsoft.com/office/drawing/2014/main" id="{424AA339-8265-613B-6305-BF48BFA88A71}"/>
                    </a:ext>
                  </a:extLst>
                </p:cNvPr>
                <p:cNvSpPr/>
                <p:nvPr/>
              </p:nvSpPr>
              <p:spPr>
                <a:xfrm>
                  <a:off x="8454600" y="2961000"/>
                  <a:ext cx="10440" cy="34200"/>
                </a:xfrm>
                <a:custGeom>
                  <a:avLst/>
                  <a:gdLst/>
                  <a:ahLst/>
                  <a:cxnLst/>
                  <a:rect l="l" t="t" r="r" b="b"/>
                  <a:pathLst>
                    <a:path w="29" h="95" extrusionOk="0">
                      <a:moveTo>
                        <a:pt x="25" y="1"/>
                      </a:moveTo>
                      <a:cubicBezTo>
                        <a:pt x="14" y="29"/>
                        <a:pt x="-2" y="60"/>
                        <a:pt x="0" y="91"/>
                      </a:cubicBezTo>
                      <a:cubicBezTo>
                        <a:pt x="0" y="95"/>
                        <a:pt x="5" y="95"/>
                        <a:pt x="6" y="92"/>
                      </a:cubicBezTo>
                      <a:cubicBezTo>
                        <a:pt x="16" y="63"/>
                        <a:pt x="21" y="32"/>
                        <a:pt x="29" y="2"/>
                      </a:cubicBezTo>
                      <a:cubicBezTo>
                        <a:pt x="29" y="0"/>
                        <a:pt x="26" y="-1"/>
                        <a:pt x="2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8" name="Google Shape;959;p37">
                  <a:extLst>
                    <a:ext uri="{FF2B5EF4-FFF2-40B4-BE49-F238E27FC236}">
                      <a16:creationId xmlns:a16="http://schemas.microsoft.com/office/drawing/2014/main" id="{16EA79AC-5F4A-F001-8C78-CB567D0295CA}"/>
                    </a:ext>
                  </a:extLst>
                </p:cNvPr>
                <p:cNvSpPr/>
                <p:nvPr/>
              </p:nvSpPr>
              <p:spPr>
                <a:xfrm>
                  <a:off x="8443080" y="2895120"/>
                  <a:ext cx="32040" cy="70920"/>
                </a:xfrm>
                <a:custGeom>
                  <a:avLst/>
                  <a:gdLst/>
                  <a:ahLst/>
                  <a:cxnLst/>
                  <a:rect l="l" t="t" r="r" b="b"/>
                  <a:pathLst>
                    <a:path w="89" h="197" extrusionOk="0">
                      <a:moveTo>
                        <a:pt x="83" y="1"/>
                      </a:moveTo>
                      <a:cubicBezTo>
                        <a:pt x="43" y="58"/>
                        <a:pt x="16" y="127"/>
                        <a:pt x="0" y="194"/>
                      </a:cubicBezTo>
                      <a:cubicBezTo>
                        <a:pt x="-1" y="196"/>
                        <a:pt x="2" y="197"/>
                        <a:pt x="3" y="195"/>
                      </a:cubicBezTo>
                      <a:cubicBezTo>
                        <a:pt x="27" y="130"/>
                        <a:pt x="70" y="70"/>
                        <a:pt x="89" y="4"/>
                      </a:cubicBezTo>
                      <a:cubicBezTo>
                        <a:pt x="90" y="0"/>
                        <a:pt x="85" y="-1"/>
                        <a:pt x="83" y="1"/>
                      </a:cubicBezTo>
                      <a:close/>
                    </a:path>
                  </a:pathLst>
                </a:custGeom>
                <a:solidFill>
                  <a:schemeClr val="dk1"/>
                </a:solidFill>
                <a:ln>
                  <a:noFill/>
                </a:ln>
              </p:spPr>
              <p:txBody>
                <a:bodyPr spcFirstLastPara="1" wrap="square" lIns="90000" tIns="25900" rIns="90000" bIns="259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9" name="Google Shape;960;p37">
                  <a:extLst>
                    <a:ext uri="{FF2B5EF4-FFF2-40B4-BE49-F238E27FC236}">
                      <a16:creationId xmlns:a16="http://schemas.microsoft.com/office/drawing/2014/main" id="{0F4F1B56-2D4F-733E-08D2-D2CDD7DFD2F8}"/>
                    </a:ext>
                  </a:extLst>
                </p:cNvPr>
                <p:cNvSpPr/>
                <p:nvPr/>
              </p:nvSpPr>
              <p:spPr>
                <a:xfrm>
                  <a:off x="8458560" y="2869200"/>
                  <a:ext cx="24120" cy="35640"/>
                </a:xfrm>
                <a:custGeom>
                  <a:avLst/>
                  <a:gdLst/>
                  <a:ahLst/>
                  <a:cxnLst/>
                  <a:rect l="l" t="t" r="r" b="b"/>
                  <a:pathLst>
                    <a:path w="67" h="99" extrusionOk="0">
                      <a:moveTo>
                        <a:pt x="62" y="0"/>
                      </a:moveTo>
                      <a:cubicBezTo>
                        <a:pt x="39" y="31"/>
                        <a:pt x="21" y="64"/>
                        <a:pt x="0" y="95"/>
                      </a:cubicBezTo>
                      <a:cubicBezTo>
                        <a:pt x="-2" y="98"/>
                        <a:pt x="1" y="99"/>
                        <a:pt x="3" y="97"/>
                      </a:cubicBezTo>
                      <a:cubicBezTo>
                        <a:pt x="26" y="67"/>
                        <a:pt x="49" y="36"/>
                        <a:pt x="66" y="3"/>
                      </a:cubicBezTo>
                      <a:cubicBezTo>
                        <a:pt x="68" y="0"/>
                        <a:pt x="64" y="-2"/>
                        <a:pt x="6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0" name="Google Shape;961;p37">
                  <a:extLst>
                    <a:ext uri="{FF2B5EF4-FFF2-40B4-BE49-F238E27FC236}">
                      <a16:creationId xmlns:a16="http://schemas.microsoft.com/office/drawing/2014/main" id="{DDBDF8CA-C801-F54F-6F66-14A647394037}"/>
                    </a:ext>
                  </a:extLst>
                </p:cNvPr>
                <p:cNvSpPr/>
                <p:nvPr/>
              </p:nvSpPr>
              <p:spPr>
                <a:xfrm>
                  <a:off x="8485560" y="2848320"/>
                  <a:ext cx="26640" cy="54000"/>
                </a:xfrm>
                <a:custGeom>
                  <a:avLst/>
                  <a:gdLst/>
                  <a:ahLst/>
                  <a:cxnLst/>
                  <a:rect l="l" t="t" r="r" b="b"/>
                  <a:pathLst>
                    <a:path w="74" h="150" extrusionOk="0">
                      <a:moveTo>
                        <a:pt x="67" y="3"/>
                      </a:moveTo>
                      <a:cubicBezTo>
                        <a:pt x="35" y="45"/>
                        <a:pt x="22" y="99"/>
                        <a:pt x="0" y="147"/>
                      </a:cubicBezTo>
                      <a:cubicBezTo>
                        <a:pt x="-1" y="149"/>
                        <a:pt x="2" y="151"/>
                        <a:pt x="2" y="149"/>
                      </a:cubicBezTo>
                      <a:cubicBezTo>
                        <a:pt x="26" y="101"/>
                        <a:pt x="64" y="58"/>
                        <a:pt x="74" y="6"/>
                      </a:cubicBezTo>
                      <a:cubicBezTo>
                        <a:pt x="75" y="1"/>
                        <a:pt x="70" y="-1"/>
                        <a:pt x="67" y="3"/>
                      </a:cubicBezTo>
                      <a:close/>
                    </a:path>
                  </a:pathLst>
                </a:custGeom>
                <a:solidFill>
                  <a:schemeClr val="dk1"/>
                </a:solidFill>
                <a:ln>
                  <a:noFill/>
                </a:ln>
              </p:spPr>
              <p:txBody>
                <a:bodyPr spcFirstLastPara="1" wrap="square" lIns="90000" tIns="9000" rIns="90000" bIns="9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 name="Google Shape;962;p37">
                  <a:extLst>
                    <a:ext uri="{FF2B5EF4-FFF2-40B4-BE49-F238E27FC236}">
                      <a16:creationId xmlns:a16="http://schemas.microsoft.com/office/drawing/2014/main" id="{C0C53608-8051-DFF9-6039-9224313DED5C}"/>
                    </a:ext>
                  </a:extLst>
                </p:cNvPr>
                <p:cNvSpPr/>
                <p:nvPr/>
              </p:nvSpPr>
              <p:spPr>
                <a:xfrm>
                  <a:off x="8492040" y="2860560"/>
                  <a:ext cx="5040" cy="8640"/>
                </a:xfrm>
                <a:custGeom>
                  <a:avLst/>
                  <a:gdLst/>
                  <a:ahLst/>
                  <a:cxnLst/>
                  <a:rect l="l" t="t" r="r" b="b"/>
                  <a:pathLst>
                    <a:path w="14" h="24" extrusionOk="0">
                      <a:moveTo>
                        <a:pt x="3" y="22"/>
                      </a:moveTo>
                      <a:cubicBezTo>
                        <a:pt x="6" y="16"/>
                        <a:pt x="11" y="10"/>
                        <a:pt x="14" y="4"/>
                      </a:cubicBezTo>
                      <a:cubicBezTo>
                        <a:pt x="15" y="1"/>
                        <a:pt x="12" y="-1"/>
                        <a:pt x="11" y="1"/>
                      </a:cubicBezTo>
                      <a:cubicBezTo>
                        <a:pt x="6" y="8"/>
                        <a:pt x="3" y="15"/>
                        <a:pt x="0" y="21"/>
                      </a:cubicBezTo>
                      <a:cubicBezTo>
                        <a:pt x="0" y="23"/>
                        <a:pt x="2" y="24"/>
                        <a:pt x="3" y="2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 name="Google Shape;963;p37">
                  <a:extLst>
                    <a:ext uri="{FF2B5EF4-FFF2-40B4-BE49-F238E27FC236}">
                      <a16:creationId xmlns:a16="http://schemas.microsoft.com/office/drawing/2014/main" id="{2C52129C-D226-3D77-EBA9-6FE149109BCC}"/>
                    </a:ext>
                  </a:extLst>
                </p:cNvPr>
                <p:cNvSpPr/>
                <p:nvPr/>
              </p:nvSpPr>
              <p:spPr>
                <a:xfrm>
                  <a:off x="8497800" y="2815200"/>
                  <a:ext cx="2520" cy="7200"/>
                </a:xfrm>
                <a:custGeom>
                  <a:avLst/>
                  <a:gdLst/>
                  <a:ahLst/>
                  <a:cxnLst/>
                  <a:rect l="l" t="t" r="r" b="b"/>
                  <a:pathLst>
                    <a:path w="7" h="20" extrusionOk="0">
                      <a:moveTo>
                        <a:pt x="4" y="20"/>
                      </a:moveTo>
                      <a:cubicBezTo>
                        <a:pt x="7" y="14"/>
                        <a:pt x="7" y="8"/>
                        <a:pt x="7" y="1"/>
                      </a:cubicBezTo>
                      <a:cubicBezTo>
                        <a:pt x="7" y="0"/>
                        <a:pt x="5" y="0"/>
                        <a:pt x="5" y="1"/>
                      </a:cubicBezTo>
                      <a:cubicBezTo>
                        <a:pt x="4" y="7"/>
                        <a:pt x="2" y="13"/>
                        <a:pt x="0" y="18"/>
                      </a:cubicBezTo>
                      <a:cubicBezTo>
                        <a:pt x="-1" y="20"/>
                        <a:pt x="2" y="22"/>
                        <a:pt x="3" y="20"/>
                      </a:cubicBezTo>
                      <a:lnTo>
                        <a:pt x="4" y="2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 name="Google Shape;964;p37">
                  <a:extLst>
                    <a:ext uri="{FF2B5EF4-FFF2-40B4-BE49-F238E27FC236}">
                      <a16:creationId xmlns:a16="http://schemas.microsoft.com/office/drawing/2014/main" id="{0CFFF082-E3DB-19CF-9AC2-0C58838BB092}"/>
                    </a:ext>
                  </a:extLst>
                </p:cNvPr>
                <p:cNvSpPr/>
                <p:nvPr/>
              </p:nvSpPr>
              <p:spPr>
                <a:xfrm>
                  <a:off x="8462880" y="2946960"/>
                  <a:ext cx="3240" cy="7920"/>
                </a:xfrm>
                <a:custGeom>
                  <a:avLst/>
                  <a:gdLst/>
                  <a:ahLst/>
                  <a:cxnLst/>
                  <a:rect l="l" t="t" r="r" b="b"/>
                  <a:pathLst>
                    <a:path w="9" h="22" extrusionOk="0">
                      <a:moveTo>
                        <a:pt x="4" y="1"/>
                      </a:moveTo>
                      <a:cubicBezTo>
                        <a:pt x="7" y="8"/>
                        <a:pt x="3" y="13"/>
                        <a:pt x="0" y="19"/>
                      </a:cubicBezTo>
                      <a:cubicBezTo>
                        <a:pt x="-1" y="20"/>
                        <a:pt x="1" y="22"/>
                        <a:pt x="3" y="21"/>
                      </a:cubicBezTo>
                      <a:cubicBezTo>
                        <a:pt x="8" y="15"/>
                        <a:pt x="12" y="7"/>
                        <a:pt x="7" y="0"/>
                      </a:cubicBezTo>
                      <a:cubicBezTo>
                        <a:pt x="5" y="-2"/>
                        <a:pt x="3" y="0"/>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 name="Google Shape;965;p37">
                  <a:extLst>
                    <a:ext uri="{FF2B5EF4-FFF2-40B4-BE49-F238E27FC236}">
                      <a16:creationId xmlns:a16="http://schemas.microsoft.com/office/drawing/2014/main" id="{69F3849E-2545-7CFE-EFB4-48891C536B28}"/>
                    </a:ext>
                  </a:extLst>
                </p:cNvPr>
                <p:cNvSpPr/>
                <p:nvPr/>
              </p:nvSpPr>
              <p:spPr>
                <a:xfrm>
                  <a:off x="8503200" y="2813760"/>
                  <a:ext cx="46080" cy="71280"/>
                </a:xfrm>
                <a:custGeom>
                  <a:avLst/>
                  <a:gdLst/>
                  <a:ahLst/>
                  <a:cxnLst/>
                  <a:rect l="l" t="t" r="r" b="b"/>
                  <a:pathLst>
                    <a:path w="128" h="198" extrusionOk="0">
                      <a:moveTo>
                        <a:pt x="124" y="1"/>
                      </a:moveTo>
                      <a:cubicBezTo>
                        <a:pt x="97" y="33"/>
                        <a:pt x="76" y="69"/>
                        <a:pt x="50" y="102"/>
                      </a:cubicBezTo>
                      <a:cubicBezTo>
                        <a:pt x="28" y="130"/>
                        <a:pt x="17" y="164"/>
                        <a:pt x="0" y="195"/>
                      </a:cubicBezTo>
                      <a:cubicBezTo>
                        <a:pt x="-1" y="197"/>
                        <a:pt x="1" y="199"/>
                        <a:pt x="3" y="197"/>
                      </a:cubicBezTo>
                      <a:cubicBezTo>
                        <a:pt x="51" y="137"/>
                        <a:pt x="91" y="72"/>
                        <a:pt x="128" y="4"/>
                      </a:cubicBezTo>
                      <a:cubicBezTo>
                        <a:pt x="129" y="2"/>
                        <a:pt x="126" y="0"/>
                        <a:pt x="124" y="1"/>
                      </a:cubicBezTo>
                      <a:close/>
                    </a:path>
                  </a:pathLst>
                </a:custGeom>
                <a:solidFill>
                  <a:schemeClr val="dk1"/>
                </a:solidFill>
                <a:ln>
                  <a:noFill/>
                </a:ln>
              </p:spPr>
              <p:txBody>
                <a:bodyPr spcFirstLastPara="1" wrap="square" lIns="90000" tIns="26275" rIns="90000" bIns="2627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5" name="Google Shape;966;p37">
                  <a:extLst>
                    <a:ext uri="{FF2B5EF4-FFF2-40B4-BE49-F238E27FC236}">
                      <a16:creationId xmlns:a16="http://schemas.microsoft.com/office/drawing/2014/main" id="{CD71E5A2-A268-C4DA-3C6C-F6C5E0B4B0D2}"/>
                    </a:ext>
                  </a:extLst>
                </p:cNvPr>
                <p:cNvSpPr/>
                <p:nvPr/>
              </p:nvSpPr>
              <p:spPr>
                <a:xfrm>
                  <a:off x="8541720" y="2789640"/>
                  <a:ext cx="41400" cy="63720"/>
                </a:xfrm>
                <a:custGeom>
                  <a:avLst/>
                  <a:gdLst/>
                  <a:ahLst/>
                  <a:cxnLst/>
                  <a:rect l="l" t="t" r="r" b="b"/>
                  <a:pathLst>
                    <a:path w="115" h="177" extrusionOk="0">
                      <a:moveTo>
                        <a:pt x="113" y="1"/>
                      </a:moveTo>
                      <a:cubicBezTo>
                        <a:pt x="74" y="58"/>
                        <a:pt x="33" y="114"/>
                        <a:pt x="0" y="174"/>
                      </a:cubicBezTo>
                      <a:cubicBezTo>
                        <a:pt x="-1" y="177"/>
                        <a:pt x="2" y="178"/>
                        <a:pt x="3" y="176"/>
                      </a:cubicBezTo>
                      <a:cubicBezTo>
                        <a:pt x="43" y="120"/>
                        <a:pt x="90" y="67"/>
                        <a:pt x="115" y="2"/>
                      </a:cubicBezTo>
                      <a:cubicBezTo>
                        <a:pt x="116" y="0"/>
                        <a:pt x="113" y="0"/>
                        <a:pt x="113" y="1"/>
                      </a:cubicBezTo>
                      <a:close/>
                    </a:path>
                  </a:pathLst>
                </a:custGeom>
                <a:solidFill>
                  <a:schemeClr val="dk1"/>
                </a:solidFill>
                <a:ln>
                  <a:noFill/>
                </a:ln>
              </p:spPr>
              <p:txBody>
                <a:bodyPr spcFirstLastPara="1" wrap="square" lIns="90000" tIns="18700" rIns="90000" bIns="18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967;p37">
                  <a:extLst>
                    <a:ext uri="{FF2B5EF4-FFF2-40B4-BE49-F238E27FC236}">
                      <a16:creationId xmlns:a16="http://schemas.microsoft.com/office/drawing/2014/main" id="{7F142A18-28FF-893C-6250-198DB69C4928}"/>
                    </a:ext>
                  </a:extLst>
                </p:cNvPr>
                <p:cNvSpPr/>
                <p:nvPr/>
              </p:nvSpPr>
              <p:spPr>
                <a:xfrm>
                  <a:off x="8589960" y="2775600"/>
                  <a:ext cx="2880" cy="5040"/>
                </a:xfrm>
                <a:custGeom>
                  <a:avLst/>
                  <a:gdLst/>
                  <a:ahLst/>
                  <a:cxnLst/>
                  <a:rect l="l" t="t" r="r" b="b"/>
                  <a:pathLst>
                    <a:path w="8" h="14" extrusionOk="0">
                      <a:moveTo>
                        <a:pt x="5" y="1"/>
                      </a:moveTo>
                      <a:cubicBezTo>
                        <a:pt x="4" y="6"/>
                        <a:pt x="2" y="10"/>
                        <a:pt x="0" y="13"/>
                      </a:cubicBezTo>
                      <a:cubicBezTo>
                        <a:pt x="-1" y="14"/>
                        <a:pt x="1" y="15"/>
                        <a:pt x="2" y="14"/>
                      </a:cubicBezTo>
                      <a:cubicBezTo>
                        <a:pt x="5" y="11"/>
                        <a:pt x="6" y="7"/>
                        <a:pt x="8" y="2"/>
                      </a:cubicBezTo>
                      <a:cubicBezTo>
                        <a:pt x="8" y="0"/>
                        <a:pt x="6" y="0"/>
                        <a:pt x="5"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968;p37">
                  <a:extLst>
                    <a:ext uri="{FF2B5EF4-FFF2-40B4-BE49-F238E27FC236}">
                      <a16:creationId xmlns:a16="http://schemas.microsoft.com/office/drawing/2014/main" id="{1F25E32D-2EDF-B6DA-3DA9-3A316D5B9402}"/>
                    </a:ext>
                  </a:extLst>
                </p:cNvPr>
                <p:cNvSpPr/>
                <p:nvPr/>
              </p:nvSpPr>
              <p:spPr>
                <a:xfrm>
                  <a:off x="8646480" y="2750400"/>
                  <a:ext cx="44280" cy="20520"/>
                </a:xfrm>
                <a:custGeom>
                  <a:avLst/>
                  <a:gdLst/>
                  <a:ahLst/>
                  <a:cxnLst/>
                  <a:rect l="l" t="t" r="r" b="b"/>
                  <a:pathLst>
                    <a:path w="123" h="57" extrusionOk="0">
                      <a:moveTo>
                        <a:pt x="119" y="1"/>
                      </a:moveTo>
                      <a:cubicBezTo>
                        <a:pt x="73" y="-1"/>
                        <a:pt x="32" y="25"/>
                        <a:pt x="0" y="55"/>
                      </a:cubicBezTo>
                      <a:cubicBezTo>
                        <a:pt x="-1" y="56"/>
                        <a:pt x="0" y="58"/>
                        <a:pt x="1" y="57"/>
                      </a:cubicBezTo>
                      <a:cubicBezTo>
                        <a:pt x="37" y="28"/>
                        <a:pt x="79" y="23"/>
                        <a:pt x="120" y="9"/>
                      </a:cubicBezTo>
                      <a:cubicBezTo>
                        <a:pt x="124" y="7"/>
                        <a:pt x="124" y="2"/>
                        <a:pt x="119"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969;p37">
                  <a:extLst>
                    <a:ext uri="{FF2B5EF4-FFF2-40B4-BE49-F238E27FC236}">
                      <a16:creationId xmlns:a16="http://schemas.microsoft.com/office/drawing/2014/main" id="{E7275821-967B-A876-78AE-1F423028B9B8}"/>
                    </a:ext>
                  </a:extLst>
                </p:cNvPr>
                <p:cNvSpPr/>
                <p:nvPr/>
              </p:nvSpPr>
              <p:spPr>
                <a:xfrm>
                  <a:off x="8656200" y="2739960"/>
                  <a:ext cx="57240" cy="7920"/>
                </a:xfrm>
                <a:custGeom>
                  <a:avLst/>
                  <a:gdLst/>
                  <a:ahLst/>
                  <a:cxnLst/>
                  <a:rect l="l" t="t" r="r" b="b"/>
                  <a:pathLst>
                    <a:path w="159" h="22" extrusionOk="0">
                      <a:moveTo>
                        <a:pt x="157" y="16"/>
                      </a:moveTo>
                      <a:cubicBezTo>
                        <a:pt x="105" y="1"/>
                        <a:pt x="53" y="-9"/>
                        <a:pt x="2" y="14"/>
                      </a:cubicBezTo>
                      <a:cubicBezTo>
                        <a:pt x="-3" y="17"/>
                        <a:pt x="1" y="23"/>
                        <a:pt x="5" y="22"/>
                      </a:cubicBezTo>
                      <a:cubicBezTo>
                        <a:pt x="57" y="13"/>
                        <a:pt x="105" y="17"/>
                        <a:pt x="157" y="21"/>
                      </a:cubicBezTo>
                      <a:cubicBezTo>
                        <a:pt x="159" y="21"/>
                        <a:pt x="160" y="16"/>
                        <a:pt x="157" y="1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970;p37">
                  <a:extLst>
                    <a:ext uri="{FF2B5EF4-FFF2-40B4-BE49-F238E27FC236}">
                      <a16:creationId xmlns:a16="http://schemas.microsoft.com/office/drawing/2014/main" id="{3915B3A8-476C-4400-F28D-66DF7304F5B5}"/>
                    </a:ext>
                  </a:extLst>
                </p:cNvPr>
                <p:cNvSpPr/>
                <p:nvPr/>
              </p:nvSpPr>
              <p:spPr>
                <a:xfrm>
                  <a:off x="8586720" y="3099600"/>
                  <a:ext cx="1440" cy="1080"/>
                </a:xfrm>
                <a:custGeom>
                  <a:avLst/>
                  <a:gdLst/>
                  <a:ahLst/>
                  <a:cxnLst/>
                  <a:rect l="l" t="t" r="r" b="b"/>
                  <a:pathLst>
                    <a:path w="4" h="3" extrusionOk="0">
                      <a:moveTo>
                        <a:pt x="2" y="0"/>
                      </a:moveTo>
                      <a:cubicBezTo>
                        <a:pt x="2" y="0"/>
                        <a:pt x="0" y="0"/>
                        <a:pt x="0" y="1"/>
                      </a:cubicBezTo>
                      <a:cubicBezTo>
                        <a:pt x="-1" y="2"/>
                        <a:pt x="1" y="3"/>
                        <a:pt x="2" y="2"/>
                      </a:cubicBezTo>
                      <a:cubicBezTo>
                        <a:pt x="2" y="2"/>
                        <a:pt x="2" y="1"/>
                        <a:pt x="3" y="1"/>
                      </a:cubicBezTo>
                      <a:cubicBezTo>
                        <a:pt x="4" y="0"/>
                        <a:pt x="3" y="-1"/>
                        <a:pt x="2"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971;p37">
                  <a:extLst>
                    <a:ext uri="{FF2B5EF4-FFF2-40B4-BE49-F238E27FC236}">
                      <a16:creationId xmlns:a16="http://schemas.microsoft.com/office/drawing/2014/main" id="{73D6A1B6-824F-FD66-FB5D-D3FC5DFCD39D}"/>
                    </a:ext>
                  </a:extLst>
                </p:cNvPr>
                <p:cNvSpPr/>
                <p:nvPr/>
              </p:nvSpPr>
              <p:spPr>
                <a:xfrm>
                  <a:off x="8619480" y="3043800"/>
                  <a:ext cx="29880" cy="42120"/>
                </a:xfrm>
                <a:custGeom>
                  <a:avLst/>
                  <a:gdLst/>
                  <a:ahLst/>
                  <a:cxnLst/>
                  <a:rect l="l" t="t" r="r" b="b"/>
                  <a:pathLst>
                    <a:path w="83" h="117" extrusionOk="0">
                      <a:moveTo>
                        <a:pt x="73" y="3"/>
                      </a:moveTo>
                      <a:cubicBezTo>
                        <a:pt x="55" y="46"/>
                        <a:pt x="33" y="80"/>
                        <a:pt x="1" y="112"/>
                      </a:cubicBezTo>
                      <a:cubicBezTo>
                        <a:pt x="-1" y="114"/>
                        <a:pt x="1" y="117"/>
                        <a:pt x="3" y="116"/>
                      </a:cubicBezTo>
                      <a:cubicBezTo>
                        <a:pt x="37" y="90"/>
                        <a:pt x="85" y="52"/>
                        <a:pt x="83" y="4"/>
                      </a:cubicBezTo>
                      <a:cubicBezTo>
                        <a:pt x="83" y="-2"/>
                        <a:pt x="75" y="-2"/>
                        <a:pt x="73"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 name="Google Shape;972;p37">
                  <a:extLst>
                    <a:ext uri="{FF2B5EF4-FFF2-40B4-BE49-F238E27FC236}">
                      <a16:creationId xmlns:a16="http://schemas.microsoft.com/office/drawing/2014/main" id="{E63808A9-18F9-C923-28F8-24B1AA738C3F}"/>
                    </a:ext>
                  </a:extLst>
                </p:cNvPr>
                <p:cNvSpPr/>
                <p:nvPr/>
              </p:nvSpPr>
              <p:spPr>
                <a:xfrm>
                  <a:off x="8639280" y="3027600"/>
                  <a:ext cx="10440" cy="19800"/>
                </a:xfrm>
                <a:custGeom>
                  <a:avLst/>
                  <a:gdLst/>
                  <a:ahLst/>
                  <a:cxnLst/>
                  <a:rect l="l" t="t" r="r" b="b"/>
                  <a:pathLst>
                    <a:path w="29" h="55" extrusionOk="0">
                      <a:moveTo>
                        <a:pt x="26" y="1"/>
                      </a:moveTo>
                      <a:cubicBezTo>
                        <a:pt x="20" y="19"/>
                        <a:pt x="9" y="34"/>
                        <a:pt x="0" y="51"/>
                      </a:cubicBezTo>
                      <a:cubicBezTo>
                        <a:pt x="-2" y="54"/>
                        <a:pt x="2" y="56"/>
                        <a:pt x="4" y="53"/>
                      </a:cubicBezTo>
                      <a:cubicBezTo>
                        <a:pt x="15" y="37"/>
                        <a:pt x="25" y="22"/>
                        <a:pt x="29" y="2"/>
                      </a:cubicBezTo>
                      <a:cubicBezTo>
                        <a:pt x="29" y="0"/>
                        <a:pt x="26" y="-1"/>
                        <a:pt x="26"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 name="Google Shape;973;p37">
                  <a:extLst>
                    <a:ext uri="{FF2B5EF4-FFF2-40B4-BE49-F238E27FC236}">
                      <a16:creationId xmlns:a16="http://schemas.microsoft.com/office/drawing/2014/main" id="{0B30217F-BB3E-E56E-A866-787BB4565D29}"/>
                    </a:ext>
                  </a:extLst>
                </p:cNvPr>
                <p:cNvSpPr/>
                <p:nvPr/>
              </p:nvSpPr>
              <p:spPr>
                <a:xfrm>
                  <a:off x="8575560" y="3212280"/>
                  <a:ext cx="5760" cy="30600"/>
                </a:xfrm>
                <a:custGeom>
                  <a:avLst/>
                  <a:gdLst/>
                  <a:ahLst/>
                  <a:cxnLst/>
                  <a:rect l="l" t="t" r="r" b="b"/>
                  <a:pathLst>
                    <a:path w="16" h="85" extrusionOk="0">
                      <a:moveTo>
                        <a:pt x="16" y="81"/>
                      </a:moveTo>
                      <a:cubicBezTo>
                        <a:pt x="7" y="54"/>
                        <a:pt x="8" y="28"/>
                        <a:pt x="7" y="0"/>
                      </a:cubicBezTo>
                      <a:cubicBezTo>
                        <a:pt x="7" y="-1"/>
                        <a:pt x="5" y="-1"/>
                        <a:pt x="5" y="0"/>
                      </a:cubicBezTo>
                      <a:cubicBezTo>
                        <a:pt x="4" y="27"/>
                        <a:pt x="-8" y="60"/>
                        <a:pt x="11" y="84"/>
                      </a:cubicBezTo>
                      <a:cubicBezTo>
                        <a:pt x="13" y="86"/>
                        <a:pt x="17" y="84"/>
                        <a:pt x="16" y="8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3" name="Google Shape;974;p37">
                  <a:extLst>
                    <a:ext uri="{FF2B5EF4-FFF2-40B4-BE49-F238E27FC236}">
                      <a16:creationId xmlns:a16="http://schemas.microsoft.com/office/drawing/2014/main" id="{3FDF88AD-2E9D-86F8-9242-9E5087A1B65B}"/>
                    </a:ext>
                  </a:extLst>
                </p:cNvPr>
                <p:cNvSpPr/>
                <p:nvPr/>
              </p:nvSpPr>
              <p:spPr>
                <a:xfrm>
                  <a:off x="8571600" y="3210840"/>
                  <a:ext cx="2520" cy="16560"/>
                </a:xfrm>
                <a:custGeom>
                  <a:avLst/>
                  <a:gdLst/>
                  <a:ahLst/>
                  <a:cxnLst/>
                  <a:rect l="l" t="t" r="r" b="b"/>
                  <a:pathLst>
                    <a:path w="7" h="46" extrusionOk="0">
                      <a:moveTo>
                        <a:pt x="2" y="1"/>
                      </a:moveTo>
                      <a:cubicBezTo>
                        <a:pt x="4" y="15"/>
                        <a:pt x="-1" y="29"/>
                        <a:pt x="0" y="43"/>
                      </a:cubicBezTo>
                      <a:cubicBezTo>
                        <a:pt x="0" y="46"/>
                        <a:pt x="5" y="46"/>
                        <a:pt x="5" y="43"/>
                      </a:cubicBezTo>
                      <a:cubicBezTo>
                        <a:pt x="6" y="29"/>
                        <a:pt x="9" y="15"/>
                        <a:pt x="5" y="1"/>
                      </a:cubicBezTo>
                      <a:cubicBezTo>
                        <a:pt x="5" y="-1"/>
                        <a:pt x="2" y="0"/>
                        <a:pt x="2"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975;p37">
                  <a:extLst>
                    <a:ext uri="{FF2B5EF4-FFF2-40B4-BE49-F238E27FC236}">
                      <a16:creationId xmlns:a16="http://schemas.microsoft.com/office/drawing/2014/main" id="{8B80FB8A-F887-F9DB-77FA-C92FC83BB129}"/>
                    </a:ext>
                  </a:extLst>
                </p:cNvPr>
                <p:cNvSpPr/>
                <p:nvPr/>
              </p:nvSpPr>
              <p:spPr>
                <a:xfrm>
                  <a:off x="8544240" y="3160800"/>
                  <a:ext cx="5760" cy="11880"/>
                </a:xfrm>
                <a:custGeom>
                  <a:avLst/>
                  <a:gdLst/>
                  <a:ahLst/>
                  <a:cxnLst/>
                  <a:rect l="l" t="t" r="r" b="b"/>
                  <a:pathLst>
                    <a:path w="16" h="33" extrusionOk="0">
                      <a:moveTo>
                        <a:pt x="13" y="1"/>
                      </a:moveTo>
                      <a:cubicBezTo>
                        <a:pt x="10" y="11"/>
                        <a:pt x="4" y="20"/>
                        <a:pt x="0" y="30"/>
                      </a:cubicBezTo>
                      <a:cubicBezTo>
                        <a:pt x="-1" y="32"/>
                        <a:pt x="3" y="34"/>
                        <a:pt x="4" y="32"/>
                      </a:cubicBezTo>
                      <a:cubicBezTo>
                        <a:pt x="9" y="22"/>
                        <a:pt x="14" y="13"/>
                        <a:pt x="16" y="2"/>
                      </a:cubicBezTo>
                      <a:cubicBezTo>
                        <a:pt x="17" y="0"/>
                        <a:pt x="13" y="-1"/>
                        <a:pt x="1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976;p37">
                  <a:extLst>
                    <a:ext uri="{FF2B5EF4-FFF2-40B4-BE49-F238E27FC236}">
                      <a16:creationId xmlns:a16="http://schemas.microsoft.com/office/drawing/2014/main" id="{BB42EE00-0063-E780-70BB-856FE3F5C609}"/>
                    </a:ext>
                  </a:extLst>
                </p:cNvPr>
                <p:cNvSpPr/>
                <p:nvPr/>
              </p:nvSpPr>
              <p:spPr>
                <a:xfrm>
                  <a:off x="8511840" y="3128400"/>
                  <a:ext cx="14400" cy="25200"/>
                </a:xfrm>
                <a:custGeom>
                  <a:avLst/>
                  <a:gdLst/>
                  <a:ahLst/>
                  <a:cxnLst/>
                  <a:rect l="l" t="t" r="r" b="b"/>
                  <a:pathLst>
                    <a:path w="40" h="70" extrusionOk="0">
                      <a:moveTo>
                        <a:pt x="38" y="0"/>
                      </a:moveTo>
                      <a:cubicBezTo>
                        <a:pt x="22" y="20"/>
                        <a:pt x="3" y="39"/>
                        <a:pt x="0" y="66"/>
                      </a:cubicBezTo>
                      <a:cubicBezTo>
                        <a:pt x="-1" y="70"/>
                        <a:pt x="5" y="70"/>
                        <a:pt x="6" y="67"/>
                      </a:cubicBezTo>
                      <a:cubicBezTo>
                        <a:pt x="14" y="43"/>
                        <a:pt x="28" y="23"/>
                        <a:pt x="40" y="1"/>
                      </a:cubicBezTo>
                      <a:cubicBezTo>
                        <a:pt x="40" y="0"/>
                        <a:pt x="39" y="-1"/>
                        <a:pt x="3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977;p37">
                  <a:extLst>
                    <a:ext uri="{FF2B5EF4-FFF2-40B4-BE49-F238E27FC236}">
                      <a16:creationId xmlns:a16="http://schemas.microsoft.com/office/drawing/2014/main" id="{227FEF07-BF87-3BD7-F4A6-0B731BB68EC0}"/>
                    </a:ext>
                  </a:extLst>
                </p:cNvPr>
                <p:cNvSpPr/>
                <p:nvPr/>
              </p:nvSpPr>
              <p:spPr>
                <a:xfrm>
                  <a:off x="8505360" y="3164760"/>
                  <a:ext cx="1800" cy="9000"/>
                </a:xfrm>
                <a:custGeom>
                  <a:avLst/>
                  <a:gdLst/>
                  <a:ahLst/>
                  <a:cxnLst/>
                  <a:rect l="l" t="t" r="r" b="b"/>
                  <a:pathLst>
                    <a:path w="5" h="25" extrusionOk="0">
                      <a:moveTo>
                        <a:pt x="0" y="2"/>
                      </a:moveTo>
                      <a:cubicBezTo>
                        <a:pt x="-1" y="10"/>
                        <a:pt x="0" y="16"/>
                        <a:pt x="2" y="23"/>
                      </a:cubicBezTo>
                      <a:cubicBezTo>
                        <a:pt x="2" y="25"/>
                        <a:pt x="5" y="25"/>
                        <a:pt x="5" y="23"/>
                      </a:cubicBezTo>
                      <a:cubicBezTo>
                        <a:pt x="5" y="16"/>
                        <a:pt x="5" y="9"/>
                        <a:pt x="5" y="2"/>
                      </a:cubicBezTo>
                      <a:cubicBezTo>
                        <a:pt x="5" y="-1"/>
                        <a:pt x="0" y="-1"/>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7" name="Google Shape;978;p37">
                  <a:extLst>
                    <a:ext uri="{FF2B5EF4-FFF2-40B4-BE49-F238E27FC236}">
                      <a16:creationId xmlns:a16="http://schemas.microsoft.com/office/drawing/2014/main" id="{EEB7E0EF-A5BB-72AA-7177-35C8B5852256}"/>
                    </a:ext>
                  </a:extLst>
                </p:cNvPr>
                <p:cNvSpPr/>
                <p:nvPr/>
              </p:nvSpPr>
              <p:spPr>
                <a:xfrm>
                  <a:off x="8492040" y="3046680"/>
                  <a:ext cx="63360" cy="70200"/>
                </a:xfrm>
                <a:custGeom>
                  <a:avLst/>
                  <a:gdLst/>
                  <a:ahLst/>
                  <a:cxnLst/>
                  <a:rect l="l" t="t" r="r" b="b"/>
                  <a:pathLst>
                    <a:path w="176" h="195" extrusionOk="0">
                      <a:moveTo>
                        <a:pt x="171" y="0"/>
                      </a:moveTo>
                      <a:cubicBezTo>
                        <a:pt x="114" y="66"/>
                        <a:pt x="33" y="108"/>
                        <a:pt x="0" y="192"/>
                      </a:cubicBezTo>
                      <a:cubicBezTo>
                        <a:pt x="-1" y="194"/>
                        <a:pt x="2" y="195"/>
                        <a:pt x="3" y="194"/>
                      </a:cubicBezTo>
                      <a:cubicBezTo>
                        <a:pt x="48" y="119"/>
                        <a:pt x="131" y="78"/>
                        <a:pt x="175" y="3"/>
                      </a:cubicBezTo>
                      <a:cubicBezTo>
                        <a:pt x="177" y="0"/>
                        <a:pt x="173" y="-2"/>
                        <a:pt x="171" y="0"/>
                      </a:cubicBezTo>
                      <a:close/>
                    </a:path>
                  </a:pathLst>
                </a:custGeom>
                <a:solidFill>
                  <a:schemeClr val="dk1"/>
                </a:solidFill>
                <a:ln>
                  <a:noFill/>
                </a:ln>
              </p:spPr>
              <p:txBody>
                <a:bodyPr spcFirstLastPara="1" wrap="square" lIns="90000" tIns="25200" rIns="90000" bIns="25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8" name="Google Shape;979;p37">
                  <a:extLst>
                    <a:ext uri="{FF2B5EF4-FFF2-40B4-BE49-F238E27FC236}">
                      <a16:creationId xmlns:a16="http://schemas.microsoft.com/office/drawing/2014/main" id="{1784D763-DA26-0E6F-5E1E-416AF167F83A}"/>
                    </a:ext>
                  </a:extLst>
                </p:cNvPr>
                <p:cNvSpPr/>
                <p:nvPr/>
              </p:nvSpPr>
              <p:spPr>
                <a:xfrm>
                  <a:off x="8551800" y="3034800"/>
                  <a:ext cx="13320" cy="29160"/>
                </a:xfrm>
                <a:custGeom>
                  <a:avLst/>
                  <a:gdLst/>
                  <a:ahLst/>
                  <a:cxnLst/>
                  <a:rect l="l" t="t" r="r" b="b"/>
                  <a:pathLst>
                    <a:path w="37" h="81" extrusionOk="0">
                      <a:moveTo>
                        <a:pt x="33" y="1"/>
                      </a:moveTo>
                      <a:cubicBezTo>
                        <a:pt x="28" y="28"/>
                        <a:pt x="13" y="51"/>
                        <a:pt x="0" y="76"/>
                      </a:cubicBezTo>
                      <a:cubicBezTo>
                        <a:pt x="-1" y="79"/>
                        <a:pt x="2" y="82"/>
                        <a:pt x="5" y="80"/>
                      </a:cubicBezTo>
                      <a:cubicBezTo>
                        <a:pt x="25" y="58"/>
                        <a:pt x="36" y="31"/>
                        <a:pt x="37" y="1"/>
                      </a:cubicBezTo>
                      <a:cubicBezTo>
                        <a:pt x="37" y="-1"/>
                        <a:pt x="33" y="-1"/>
                        <a:pt x="3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9" name="Google Shape;980;p37">
                  <a:extLst>
                    <a:ext uri="{FF2B5EF4-FFF2-40B4-BE49-F238E27FC236}">
                      <a16:creationId xmlns:a16="http://schemas.microsoft.com/office/drawing/2014/main" id="{88077A6E-A498-5BBE-7DB3-AAF3CAFABF20}"/>
                    </a:ext>
                  </a:extLst>
                </p:cNvPr>
                <p:cNvSpPr/>
                <p:nvPr/>
              </p:nvSpPr>
              <p:spPr>
                <a:xfrm>
                  <a:off x="8550360" y="3058560"/>
                  <a:ext cx="11880" cy="17640"/>
                </a:xfrm>
                <a:custGeom>
                  <a:avLst/>
                  <a:gdLst/>
                  <a:ahLst/>
                  <a:cxnLst/>
                  <a:rect l="l" t="t" r="r" b="b"/>
                  <a:pathLst>
                    <a:path w="33" h="49" extrusionOk="0">
                      <a:moveTo>
                        <a:pt x="29" y="1"/>
                      </a:moveTo>
                      <a:cubicBezTo>
                        <a:pt x="25" y="19"/>
                        <a:pt x="10" y="31"/>
                        <a:pt x="0" y="45"/>
                      </a:cubicBezTo>
                      <a:cubicBezTo>
                        <a:pt x="-1" y="47"/>
                        <a:pt x="3" y="50"/>
                        <a:pt x="5" y="48"/>
                      </a:cubicBezTo>
                      <a:cubicBezTo>
                        <a:pt x="17" y="35"/>
                        <a:pt x="32" y="21"/>
                        <a:pt x="33" y="2"/>
                      </a:cubicBezTo>
                      <a:cubicBezTo>
                        <a:pt x="33" y="-1"/>
                        <a:pt x="29" y="-1"/>
                        <a:pt x="29" y="2"/>
                      </a:cubicBezTo>
                      <a:lnTo>
                        <a:pt x="29"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981;p37">
                  <a:extLst>
                    <a:ext uri="{FF2B5EF4-FFF2-40B4-BE49-F238E27FC236}">
                      <a16:creationId xmlns:a16="http://schemas.microsoft.com/office/drawing/2014/main" id="{C909F2E7-6DE2-B85F-65DE-FB23891C55CA}"/>
                    </a:ext>
                  </a:extLst>
                </p:cNvPr>
                <p:cNvSpPr/>
                <p:nvPr/>
              </p:nvSpPr>
              <p:spPr>
                <a:xfrm>
                  <a:off x="8564760" y="3024720"/>
                  <a:ext cx="49680" cy="95040"/>
                </a:xfrm>
                <a:custGeom>
                  <a:avLst/>
                  <a:gdLst/>
                  <a:ahLst/>
                  <a:cxnLst/>
                  <a:rect l="l" t="t" r="r" b="b"/>
                  <a:pathLst>
                    <a:path w="138" h="264" extrusionOk="0">
                      <a:moveTo>
                        <a:pt x="130" y="3"/>
                      </a:moveTo>
                      <a:cubicBezTo>
                        <a:pt x="116" y="49"/>
                        <a:pt x="86" y="85"/>
                        <a:pt x="60" y="125"/>
                      </a:cubicBezTo>
                      <a:cubicBezTo>
                        <a:pt x="34" y="166"/>
                        <a:pt x="12" y="214"/>
                        <a:pt x="0" y="261"/>
                      </a:cubicBezTo>
                      <a:cubicBezTo>
                        <a:pt x="0" y="263"/>
                        <a:pt x="2" y="264"/>
                        <a:pt x="3" y="262"/>
                      </a:cubicBezTo>
                      <a:cubicBezTo>
                        <a:pt x="21" y="209"/>
                        <a:pt x="52" y="159"/>
                        <a:pt x="84" y="114"/>
                      </a:cubicBezTo>
                      <a:cubicBezTo>
                        <a:pt x="108" y="80"/>
                        <a:pt x="134" y="47"/>
                        <a:pt x="138" y="4"/>
                      </a:cubicBezTo>
                      <a:cubicBezTo>
                        <a:pt x="138" y="-1"/>
                        <a:pt x="131" y="-2"/>
                        <a:pt x="130" y="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982;p37">
                  <a:extLst>
                    <a:ext uri="{FF2B5EF4-FFF2-40B4-BE49-F238E27FC236}">
                      <a16:creationId xmlns:a16="http://schemas.microsoft.com/office/drawing/2014/main" id="{62F6DA76-00A7-6173-38DE-174213474381}"/>
                    </a:ext>
                  </a:extLst>
                </p:cNvPr>
                <p:cNvSpPr/>
                <p:nvPr/>
              </p:nvSpPr>
              <p:spPr>
                <a:xfrm>
                  <a:off x="8617320" y="3011760"/>
                  <a:ext cx="5040" cy="27720"/>
                </a:xfrm>
                <a:custGeom>
                  <a:avLst/>
                  <a:gdLst/>
                  <a:ahLst/>
                  <a:cxnLst/>
                  <a:rect l="l" t="t" r="r" b="b"/>
                  <a:pathLst>
                    <a:path w="14" h="77" extrusionOk="0">
                      <a:moveTo>
                        <a:pt x="9" y="2"/>
                      </a:moveTo>
                      <a:cubicBezTo>
                        <a:pt x="8" y="-2"/>
                        <a:pt x="3" y="0"/>
                        <a:pt x="4" y="3"/>
                      </a:cubicBezTo>
                      <a:cubicBezTo>
                        <a:pt x="9" y="26"/>
                        <a:pt x="9" y="50"/>
                        <a:pt x="0" y="72"/>
                      </a:cubicBezTo>
                      <a:cubicBezTo>
                        <a:pt x="-2" y="75"/>
                        <a:pt x="3" y="78"/>
                        <a:pt x="5" y="75"/>
                      </a:cubicBezTo>
                      <a:cubicBezTo>
                        <a:pt x="16" y="52"/>
                        <a:pt x="15" y="26"/>
                        <a:pt x="9"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983;p37">
                  <a:extLst>
                    <a:ext uri="{FF2B5EF4-FFF2-40B4-BE49-F238E27FC236}">
                      <a16:creationId xmlns:a16="http://schemas.microsoft.com/office/drawing/2014/main" id="{9536916B-EE7F-37A8-5F5C-F16BE072BA63}"/>
                    </a:ext>
                  </a:extLst>
                </p:cNvPr>
                <p:cNvSpPr/>
                <p:nvPr/>
              </p:nvSpPr>
              <p:spPr>
                <a:xfrm>
                  <a:off x="8533440" y="2937960"/>
                  <a:ext cx="67680" cy="45000"/>
                </a:xfrm>
                <a:custGeom>
                  <a:avLst/>
                  <a:gdLst/>
                  <a:ahLst/>
                  <a:cxnLst/>
                  <a:rect l="l" t="t" r="r" b="b"/>
                  <a:pathLst>
                    <a:path w="188" h="125" extrusionOk="0">
                      <a:moveTo>
                        <a:pt x="2" y="125"/>
                      </a:moveTo>
                      <a:cubicBezTo>
                        <a:pt x="82" y="115"/>
                        <a:pt x="115" y="35"/>
                        <a:pt x="185" y="6"/>
                      </a:cubicBezTo>
                      <a:cubicBezTo>
                        <a:pt x="189" y="4"/>
                        <a:pt x="188" y="0"/>
                        <a:pt x="184" y="0"/>
                      </a:cubicBezTo>
                      <a:cubicBezTo>
                        <a:pt x="106" y="11"/>
                        <a:pt x="76" y="103"/>
                        <a:pt x="1" y="121"/>
                      </a:cubicBezTo>
                      <a:cubicBezTo>
                        <a:pt x="-1" y="122"/>
                        <a:pt x="0" y="125"/>
                        <a:pt x="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3" name="Google Shape;984;p37">
                  <a:extLst>
                    <a:ext uri="{FF2B5EF4-FFF2-40B4-BE49-F238E27FC236}">
                      <a16:creationId xmlns:a16="http://schemas.microsoft.com/office/drawing/2014/main" id="{6F38F892-9B28-70E4-C00D-4383F33F9B7B}"/>
                    </a:ext>
                  </a:extLst>
                </p:cNvPr>
                <p:cNvSpPr/>
                <p:nvPr/>
              </p:nvSpPr>
              <p:spPr>
                <a:xfrm>
                  <a:off x="8583480" y="2938680"/>
                  <a:ext cx="38520" cy="19800"/>
                </a:xfrm>
                <a:custGeom>
                  <a:avLst/>
                  <a:gdLst/>
                  <a:ahLst/>
                  <a:cxnLst/>
                  <a:rect l="l" t="t" r="r" b="b"/>
                  <a:pathLst>
                    <a:path w="107" h="55" extrusionOk="0">
                      <a:moveTo>
                        <a:pt x="0" y="52"/>
                      </a:moveTo>
                      <a:cubicBezTo>
                        <a:pt x="-1" y="54"/>
                        <a:pt x="1" y="56"/>
                        <a:pt x="3" y="54"/>
                      </a:cubicBezTo>
                      <a:cubicBezTo>
                        <a:pt x="33" y="28"/>
                        <a:pt x="67" y="18"/>
                        <a:pt x="104" y="7"/>
                      </a:cubicBezTo>
                      <a:cubicBezTo>
                        <a:pt x="108" y="6"/>
                        <a:pt x="108" y="0"/>
                        <a:pt x="103" y="0"/>
                      </a:cubicBezTo>
                      <a:cubicBezTo>
                        <a:pt x="64" y="1"/>
                        <a:pt x="25" y="21"/>
                        <a:pt x="0" y="5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4" name="Google Shape;985;p37">
                  <a:extLst>
                    <a:ext uri="{FF2B5EF4-FFF2-40B4-BE49-F238E27FC236}">
                      <a16:creationId xmlns:a16="http://schemas.microsoft.com/office/drawing/2014/main" id="{98B4A7CC-123F-EA46-13AB-01098916F0B0}"/>
                    </a:ext>
                  </a:extLst>
                </p:cNvPr>
                <p:cNvSpPr/>
                <p:nvPr/>
              </p:nvSpPr>
              <p:spPr>
                <a:xfrm>
                  <a:off x="8619840" y="2941560"/>
                  <a:ext cx="14400" cy="5760"/>
                </a:xfrm>
                <a:custGeom>
                  <a:avLst/>
                  <a:gdLst/>
                  <a:ahLst/>
                  <a:cxnLst/>
                  <a:rect l="l" t="t" r="r" b="b"/>
                  <a:pathLst>
                    <a:path w="40" h="16" extrusionOk="0">
                      <a:moveTo>
                        <a:pt x="3" y="15"/>
                      </a:moveTo>
                      <a:cubicBezTo>
                        <a:pt x="15" y="10"/>
                        <a:pt x="25" y="3"/>
                        <a:pt x="38" y="2"/>
                      </a:cubicBezTo>
                      <a:cubicBezTo>
                        <a:pt x="40" y="2"/>
                        <a:pt x="40" y="0"/>
                        <a:pt x="38" y="0"/>
                      </a:cubicBezTo>
                      <a:cubicBezTo>
                        <a:pt x="25" y="-1"/>
                        <a:pt x="13" y="5"/>
                        <a:pt x="1" y="11"/>
                      </a:cubicBezTo>
                      <a:cubicBezTo>
                        <a:pt x="-1" y="12"/>
                        <a:pt x="1" y="16"/>
                        <a:pt x="3" y="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5" name="Google Shape;986;p37">
                  <a:extLst>
                    <a:ext uri="{FF2B5EF4-FFF2-40B4-BE49-F238E27FC236}">
                      <a16:creationId xmlns:a16="http://schemas.microsoft.com/office/drawing/2014/main" id="{E5262494-035F-0192-1CC2-92FE6A0E4B4A}"/>
                    </a:ext>
                  </a:extLst>
                </p:cNvPr>
                <p:cNvSpPr/>
                <p:nvPr/>
              </p:nvSpPr>
              <p:spPr>
                <a:xfrm>
                  <a:off x="8694360" y="3197520"/>
                  <a:ext cx="6480" cy="21600"/>
                </a:xfrm>
                <a:custGeom>
                  <a:avLst/>
                  <a:gdLst/>
                  <a:ahLst/>
                  <a:cxnLst/>
                  <a:rect l="l" t="t" r="r" b="b"/>
                  <a:pathLst>
                    <a:path w="18" h="60" extrusionOk="0">
                      <a:moveTo>
                        <a:pt x="5" y="58"/>
                      </a:moveTo>
                      <a:cubicBezTo>
                        <a:pt x="18" y="40"/>
                        <a:pt x="21" y="22"/>
                        <a:pt x="16" y="1"/>
                      </a:cubicBezTo>
                      <a:cubicBezTo>
                        <a:pt x="15" y="-1"/>
                        <a:pt x="13" y="-1"/>
                        <a:pt x="13" y="1"/>
                      </a:cubicBezTo>
                      <a:cubicBezTo>
                        <a:pt x="15" y="19"/>
                        <a:pt x="8" y="38"/>
                        <a:pt x="0" y="54"/>
                      </a:cubicBezTo>
                      <a:cubicBezTo>
                        <a:pt x="-2" y="57"/>
                        <a:pt x="2" y="61"/>
                        <a:pt x="5" y="5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6" name="Google Shape;987;p37">
                  <a:extLst>
                    <a:ext uri="{FF2B5EF4-FFF2-40B4-BE49-F238E27FC236}">
                      <a16:creationId xmlns:a16="http://schemas.microsoft.com/office/drawing/2014/main" id="{068CA57F-283F-0F23-913F-3A5A7C82776B}"/>
                    </a:ext>
                  </a:extLst>
                </p:cNvPr>
                <p:cNvSpPr/>
                <p:nvPr/>
              </p:nvSpPr>
              <p:spPr>
                <a:xfrm>
                  <a:off x="8686440" y="3207960"/>
                  <a:ext cx="20520" cy="32760"/>
                </a:xfrm>
                <a:custGeom>
                  <a:avLst/>
                  <a:gdLst/>
                  <a:ahLst/>
                  <a:cxnLst/>
                  <a:rect l="l" t="t" r="r" b="b"/>
                  <a:pathLst>
                    <a:path w="57" h="91" extrusionOk="0">
                      <a:moveTo>
                        <a:pt x="4" y="90"/>
                      </a:moveTo>
                      <a:cubicBezTo>
                        <a:pt x="31" y="72"/>
                        <a:pt x="60" y="36"/>
                        <a:pt x="57" y="1"/>
                      </a:cubicBezTo>
                      <a:cubicBezTo>
                        <a:pt x="57" y="-1"/>
                        <a:pt x="54" y="-1"/>
                        <a:pt x="53" y="1"/>
                      </a:cubicBezTo>
                      <a:cubicBezTo>
                        <a:pt x="47" y="35"/>
                        <a:pt x="21" y="60"/>
                        <a:pt x="1" y="87"/>
                      </a:cubicBezTo>
                      <a:cubicBezTo>
                        <a:pt x="-1" y="89"/>
                        <a:pt x="2" y="92"/>
                        <a:pt x="4" y="9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7" name="Google Shape;988;p37">
                  <a:extLst>
                    <a:ext uri="{FF2B5EF4-FFF2-40B4-BE49-F238E27FC236}">
                      <a16:creationId xmlns:a16="http://schemas.microsoft.com/office/drawing/2014/main" id="{1352E4C6-A510-D4F1-35EB-8BCAC6266C33}"/>
                    </a:ext>
                  </a:extLst>
                </p:cNvPr>
                <p:cNvSpPr/>
                <p:nvPr/>
              </p:nvSpPr>
              <p:spPr>
                <a:xfrm>
                  <a:off x="8684640" y="3246480"/>
                  <a:ext cx="10800" cy="7560"/>
                </a:xfrm>
                <a:custGeom>
                  <a:avLst/>
                  <a:gdLst/>
                  <a:ahLst/>
                  <a:cxnLst/>
                  <a:rect l="l" t="t" r="r" b="b"/>
                  <a:pathLst>
                    <a:path w="30" h="21" extrusionOk="0">
                      <a:moveTo>
                        <a:pt x="27" y="0"/>
                      </a:moveTo>
                      <a:cubicBezTo>
                        <a:pt x="18" y="5"/>
                        <a:pt x="9" y="11"/>
                        <a:pt x="0" y="17"/>
                      </a:cubicBezTo>
                      <a:cubicBezTo>
                        <a:pt x="-1" y="18"/>
                        <a:pt x="0" y="21"/>
                        <a:pt x="2" y="20"/>
                      </a:cubicBezTo>
                      <a:cubicBezTo>
                        <a:pt x="11" y="14"/>
                        <a:pt x="21" y="10"/>
                        <a:pt x="29" y="3"/>
                      </a:cubicBezTo>
                      <a:cubicBezTo>
                        <a:pt x="31" y="1"/>
                        <a:pt x="29" y="-2"/>
                        <a:pt x="27"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8" name="Google Shape;989;p37">
                  <a:extLst>
                    <a:ext uri="{FF2B5EF4-FFF2-40B4-BE49-F238E27FC236}">
                      <a16:creationId xmlns:a16="http://schemas.microsoft.com/office/drawing/2014/main" id="{AFA79E69-8F79-DEA3-5061-CB155BB4C8B7}"/>
                    </a:ext>
                  </a:extLst>
                </p:cNvPr>
                <p:cNvSpPr/>
                <p:nvPr/>
              </p:nvSpPr>
              <p:spPr>
                <a:xfrm>
                  <a:off x="8632440" y="3157920"/>
                  <a:ext cx="46800" cy="33840"/>
                </a:xfrm>
                <a:custGeom>
                  <a:avLst/>
                  <a:gdLst/>
                  <a:ahLst/>
                  <a:cxnLst/>
                  <a:rect l="l" t="t" r="r" b="b"/>
                  <a:pathLst>
                    <a:path w="130" h="94" extrusionOk="0">
                      <a:moveTo>
                        <a:pt x="124" y="0"/>
                      </a:moveTo>
                      <a:cubicBezTo>
                        <a:pt x="84" y="32"/>
                        <a:pt x="45" y="63"/>
                        <a:pt x="1" y="89"/>
                      </a:cubicBezTo>
                      <a:cubicBezTo>
                        <a:pt x="-1" y="90"/>
                        <a:pt x="0" y="94"/>
                        <a:pt x="3" y="93"/>
                      </a:cubicBezTo>
                      <a:cubicBezTo>
                        <a:pt x="52" y="75"/>
                        <a:pt x="105" y="57"/>
                        <a:pt x="129" y="5"/>
                      </a:cubicBezTo>
                      <a:cubicBezTo>
                        <a:pt x="131" y="1"/>
                        <a:pt x="127" y="-2"/>
                        <a:pt x="124" y="1"/>
                      </a:cubicBezTo>
                      <a:lnTo>
                        <a:pt x="124"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9" name="Google Shape;990;p37">
                  <a:extLst>
                    <a:ext uri="{FF2B5EF4-FFF2-40B4-BE49-F238E27FC236}">
                      <a16:creationId xmlns:a16="http://schemas.microsoft.com/office/drawing/2014/main" id="{BFFC9733-A71C-6F9E-B8BA-C94D5A9D3460}"/>
                    </a:ext>
                  </a:extLst>
                </p:cNvPr>
                <p:cNvSpPr/>
                <p:nvPr/>
              </p:nvSpPr>
              <p:spPr>
                <a:xfrm>
                  <a:off x="8683560" y="3144240"/>
                  <a:ext cx="8280" cy="15840"/>
                </a:xfrm>
                <a:custGeom>
                  <a:avLst/>
                  <a:gdLst/>
                  <a:ahLst/>
                  <a:cxnLst/>
                  <a:rect l="l" t="t" r="r" b="b"/>
                  <a:pathLst>
                    <a:path w="23" h="44" extrusionOk="0">
                      <a:moveTo>
                        <a:pt x="4" y="43"/>
                      </a:moveTo>
                      <a:cubicBezTo>
                        <a:pt x="17" y="35"/>
                        <a:pt x="27" y="17"/>
                        <a:pt x="22" y="1"/>
                      </a:cubicBezTo>
                      <a:cubicBezTo>
                        <a:pt x="21" y="-1"/>
                        <a:pt x="18" y="0"/>
                        <a:pt x="19" y="2"/>
                      </a:cubicBezTo>
                      <a:cubicBezTo>
                        <a:pt x="21" y="15"/>
                        <a:pt x="9" y="30"/>
                        <a:pt x="1" y="39"/>
                      </a:cubicBezTo>
                      <a:cubicBezTo>
                        <a:pt x="-1" y="41"/>
                        <a:pt x="2" y="44"/>
                        <a:pt x="4" y="4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0" name="Google Shape;991;p37">
                  <a:extLst>
                    <a:ext uri="{FF2B5EF4-FFF2-40B4-BE49-F238E27FC236}">
                      <a16:creationId xmlns:a16="http://schemas.microsoft.com/office/drawing/2014/main" id="{F0DE18F9-2399-D4D4-4E32-52D8A04303A5}"/>
                    </a:ext>
                  </a:extLst>
                </p:cNvPr>
                <p:cNvSpPr/>
                <p:nvPr/>
              </p:nvSpPr>
              <p:spPr>
                <a:xfrm>
                  <a:off x="8676360" y="3165480"/>
                  <a:ext cx="9720" cy="8280"/>
                </a:xfrm>
                <a:custGeom>
                  <a:avLst/>
                  <a:gdLst/>
                  <a:ahLst/>
                  <a:cxnLst/>
                  <a:rect l="l" t="t" r="r" b="b"/>
                  <a:pathLst>
                    <a:path w="27" h="23" extrusionOk="0">
                      <a:moveTo>
                        <a:pt x="23" y="0"/>
                      </a:moveTo>
                      <a:cubicBezTo>
                        <a:pt x="15" y="6"/>
                        <a:pt x="9" y="14"/>
                        <a:pt x="1" y="19"/>
                      </a:cubicBezTo>
                      <a:cubicBezTo>
                        <a:pt x="-1" y="20"/>
                        <a:pt x="0" y="23"/>
                        <a:pt x="2" y="22"/>
                      </a:cubicBezTo>
                      <a:cubicBezTo>
                        <a:pt x="12" y="19"/>
                        <a:pt x="20" y="11"/>
                        <a:pt x="26" y="3"/>
                      </a:cubicBezTo>
                      <a:cubicBezTo>
                        <a:pt x="28" y="1"/>
                        <a:pt x="25" y="-2"/>
                        <a:pt x="23"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1" name="Google Shape;992;p37">
                  <a:extLst>
                    <a:ext uri="{FF2B5EF4-FFF2-40B4-BE49-F238E27FC236}">
                      <a16:creationId xmlns:a16="http://schemas.microsoft.com/office/drawing/2014/main" id="{C15286F3-BD01-0CD7-ABB4-5A7D21FA6DF1}"/>
                    </a:ext>
                  </a:extLst>
                </p:cNvPr>
                <p:cNvSpPr/>
                <p:nvPr/>
              </p:nvSpPr>
              <p:spPr>
                <a:xfrm>
                  <a:off x="8848440" y="3180240"/>
                  <a:ext cx="29520" cy="91440"/>
                </a:xfrm>
                <a:custGeom>
                  <a:avLst/>
                  <a:gdLst/>
                  <a:ahLst/>
                  <a:cxnLst/>
                  <a:rect l="l" t="t" r="r" b="b"/>
                  <a:pathLst>
                    <a:path w="82" h="254" extrusionOk="0">
                      <a:moveTo>
                        <a:pt x="79" y="1"/>
                      </a:moveTo>
                      <a:cubicBezTo>
                        <a:pt x="73" y="86"/>
                        <a:pt x="36" y="173"/>
                        <a:pt x="0" y="249"/>
                      </a:cubicBezTo>
                      <a:cubicBezTo>
                        <a:pt x="-2" y="252"/>
                        <a:pt x="2" y="255"/>
                        <a:pt x="4" y="253"/>
                      </a:cubicBezTo>
                      <a:cubicBezTo>
                        <a:pt x="30" y="220"/>
                        <a:pt x="40" y="176"/>
                        <a:pt x="56" y="138"/>
                      </a:cubicBezTo>
                      <a:cubicBezTo>
                        <a:pt x="74" y="95"/>
                        <a:pt x="81" y="48"/>
                        <a:pt x="82" y="1"/>
                      </a:cubicBezTo>
                      <a:cubicBezTo>
                        <a:pt x="82" y="-1"/>
                        <a:pt x="79" y="-1"/>
                        <a:pt x="79"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2" name="Google Shape;993;p37">
                  <a:extLst>
                    <a:ext uri="{FF2B5EF4-FFF2-40B4-BE49-F238E27FC236}">
                      <a16:creationId xmlns:a16="http://schemas.microsoft.com/office/drawing/2014/main" id="{F2E77CCA-2CAE-5978-6FEF-78CB222E828C}"/>
                    </a:ext>
                  </a:extLst>
                </p:cNvPr>
                <p:cNvSpPr/>
                <p:nvPr/>
              </p:nvSpPr>
              <p:spPr>
                <a:xfrm>
                  <a:off x="8861760" y="3152160"/>
                  <a:ext cx="8280" cy="75960"/>
                </a:xfrm>
                <a:custGeom>
                  <a:avLst/>
                  <a:gdLst/>
                  <a:ahLst/>
                  <a:cxnLst/>
                  <a:rect l="l" t="t" r="r" b="b"/>
                  <a:pathLst>
                    <a:path w="23" h="211" extrusionOk="0">
                      <a:moveTo>
                        <a:pt x="2" y="210"/>
                      </a:moveTo>
                      <a:cubicBezTo>
                        <a:pt x="33" y="144"/>
                        <a:pt x="21" y="72"/>
                        <a:pt x="15" y="1"/>
                      </a:cubicBezTo>
                      <a:cubicBezTo>
                        <a:pt x="15" y="-1"/>
                        <a:pt x="11" y="-1"/>
                        <a:pt x="11" y="1"/>
                      </a:cubicBezTo>
                      <a:cubicBezTo>
                        <a:pt x="5" y="72"/>
                        <a:pt x="19" y="140"/>
                        <a:pt x="0" y="210"/>
                      </a:cubicBezTo>
                      <a:cubicBezTo>
                        <a:pt x="0" y="210"/>
                        <a:pt x="1" y="211"/>
                        <a:pt x="2" y="210"/>
                      </a:cubicBez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3" name="Google Shape;994;p37">
                  <a:extLst>
                    <a:ext uri="{FF2B5EF4-FFF2-40B4-BE49-F238E27FC236}">
                      <a16:creationId xmlns:a16="http://schemas.microsoft.com/office/drawing/2014/main" id="{302C8B0D-0A12-0633-D5B7-8EDFA056E528}"/>
                    </a:ext>
                  </a:extLst>
                </p:cNvPr>
                <p:cNvSpPr/>
                <p:nvPr/>
              </p:nvSpPr>
              <p:spPr>
                <a:xfrm>
                  <a:off x="8870400" y="3131640"/>
                  <a:ext cx="6840" cy="30600"/>
                </a:xfrm>
                <a:custGeom>
                  <a:avLst/>
                  <a:gdLst/>
                  <a:ahLst/>
                  <a:cxnLst/>
                  <a:rect l="l" t="t" r="r" b="b"/>
                  <a:pathLst>
                    <a:path w="19" h="85" extrusionOk="0">
                      <a:moveTo>
                        <a:pt x="18" y="82"/>
                      </a:moveTo>
                      <a:cubicBezTo>
                        <a:pt x="20" y="54"/>
                        <a:pt x="14" y="28"/>
                        <a:pt x="5" y="1"/>
                      </a:cubicBezTo>
                      <a:cubicBezTo>
                        <a:pt x="4" y="-2"/>
                        <a:pt x="-1" y="-1"/>
                        <a:pt x="0" y="2"/>
                      </a:cubicBezTo>
                      <a:cubicBezTo>
                        <a:pt x="1" y="29"/>
                        <a:pt x="15" y="55"/>
                        <a:pt x="14" y="82"/>
                      </a:cubicBezTo>
                      <a:cubicBezTo>
                        <a:pt x="14" y="85"/>
                        <a:pt x="18" y="85"/>
                        <a:pt x="18" y="8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4" name="Google Shape;995;p37">
                  <a:extLst>
                    <a:ext uri="{FF2B5EF4-FFF2-40B4-BE49-F238E27FC236}">
                      <a16:creationId xmlns:a16="http://schemas.microsoft.com/office/drawing/2014/main" id="{6BFA88A5-09EF-B065-98C4-CD6382EA18E6}"/>
                    </a:ext>
                  </a:extLst>
                </p:cNvPr>
                <p:cNvSpPr/>
                <p:nvPr/>
              </p:nvSpPr>
              <p:spPr>
                <a:xfrm>
                  <a:off x="8876520" y="3107880"/>
                  <a:ext cx="3600" cy="12240"/>
                </a:xfrm>
                <a:custGeom>
                  <a:avLst/>
                  <a:gdLst/>
                  <a:ahLst/>
                  <a:cxnLst/>
                  <a:rect l="l" t="t" r="r" b="b"/>
                  <a:pathLst>
                    <a:path w="10" h="34" extrusionOk="0">
                      <a:moveTo>
                        <a:pt x="0" y="2"/>
                      </a:moveTo>
                      <a:cubicBezTo>
                        <a:pt x="3" y="11"/>
                        <a:pt x="5" y="21"/>
                        <a:pt x="6" y="31"/>
                      </a:cubicBezTo>
                      <a:cubicBezTo>
                        <a:pt x="6" y="34"/>
                        <a:pt x="10" y="34"/>
                        <a:pt x="10" y="31"/>
                      </a:cubicBezTo>
                      <a:cubicBezTo>
                        <a:pt x="11" y="20"/>
                        <a:pt x="8" y="10"/>
                        <a:pt x="3" y="0"/>
                      </a:cubicBezTo>
                      <a:cubicBezTo>
                        <a:pt x="2"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5" name="Google Shape;996;p37">
                  <a:extLst>
                    <a:ext uri="{FF2B5EF4-FFF2-40B4-BE49-F238E27FC236}">
                      <a16:creationId xmlns:a16="http://schemas.microsoft.com/office/drawing/2014/main" id="{4EC0737C-87C4-4D4A-7392-C5B38A522C78}"/>
                    </a:ext>
                  </a:extLst>
                </p:cNvPr>
                <p:cNvSpPr/>
                <p:nvPr/>
              </p:nvSpPr>
              <p:spPr>
                <a:xfrm>
                  <a:off x="8776080" y="3132720"/>
                  <a:ext cx="74880" cy="166680"/>
                </a:xfrm>
                <a:custGeom>
                  <a:avLst/>
                  <a:gdLst/>
                  <a:ahLst/>
                  <a:cxnLst/>
                  <a:rect l="l" t="t" r="r" b="b"/>
                  <a:pathLst>
                    <a:path w="208" h="463" extrusionOk="0">
                      <a:moveTo>
                        <a:pt x="204" y="2"/>
                      </a:moveTo>
                      <a:cubicBezTo>
                        <a:pt x="200" y="87"/>
                        <a:pt x="165" y="174"/>
                        <a:pt x="132" y="252"/>
                      </a:cubicBezTo>
                      <a:cubicBezTo>
                        <a:pt x="99" y="330"/>
                        <a:pt x="58" y="397"/>
                        <a:pt x="1" y="459"/>
                      </a:cubicBezTo>
                      <a:cubicBezTo>
                        <a:pt x="-1" y="461"/>
                        <a:pt x="2" y="463"/>
                        <a:pt x="4" y="462"/>
                      </a:cubicBezTo>
                      <a:cubicBezTo>
                        <a:pt x="34" y="437"/>
                        <a:pt x="64" y="412"/>
                        <a:pt x="86" y="379"/>
                      </a:cubicBezTo>
                      <a:cubicBezTo>
                        <a:pt x="113" y="340"/>
                        <a:pt x="133" y="292"/>
                        <a:pt x="152" y="249"/>
                      </a:cubicBezTo>
                      <a:cubicBezTo>
                        <a:pt x="185" y="172"/>
                        <a:pt x="208" y="86"/>
                        <a:pt x="208" y="2"/>
                      </a:cubicBezTo>
                      <a:cubicBezTo>
                        <a:pt x="208" y="-1"/>
                        <a:pt x="204" y="-1"/>
                        <a:pt x="204" y="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6" name="Google Shape;997;p37">
                  <a:extLst>
                    <a:ext uri="{FF2B5EF4-FFF2-40B4-BE49-F238E27FC236}">
                      <a16:creationId xmlns:a16="http://schemas.microsoft.com/office/drawing/2014/main" id="{C1D156DB-1C5D-E417-52F3-01022A0DB92B}"/>
                    </a:ext>
                  </a:extLst>
                </p:cNvPr>
                <p:cNvSpPr/>
                <p:nvPr/>
              </p:nvSpPr>
              <p:spPr>
                <a:xfrm>
                  <a:off x="8765280" y="3224160"/>
                  <a:ext cx="45360" cy="67320"/>
                </a:xfrm>
                <a:custGeom>
                  <a:avLst/>
                  <a:gdLst/>
                  <a:ahLst/>
                  <a:cxnLst/>
                  <a:rect l="l" t="t" r="r" b="b"/>
                  <a:pathLst>
                    <a:path w="126" h="187" extrusionOk="0">
                      <a:moveTo>
                        <a:pt x="126" y="2"/>
                      </a:moveTo>
                      <a:cubicBezTo>
                        <a:pt x="126" y="-1"/>
                        <a:pt x="122" y="-1"/>
                        <a:pt x="121" y="1"/>
                      </a:cubicBezTo>
                      <a:cubicBezTo>
                        <a:pt x="112" y="30"/>
                        <a:pt x="94" y="53"/>
                        <a:pt x="77" y="78"/>
                      </a:cubicBezTo>
                      <a:cubicBezTo>
                        <a:pt x="52" y="113"/>
                        <a:pt x="29" y="150"/>
                        <a:pt x="1" y="183"/>
                      </a:cubicBezTo>
                      <a:cubicBezTo>
                        <a:pt x="-1" y="185"/>
                        <a:pt x="1" y="188"/>
                        <a:pt x="3" y="186"/>
                      </a:cubicBezTo>
                      <a:cubicBezTo>
                        <a:pt x="36" y="155"/>
                        <a:pt x="63" y="122"/>
                        <a:pt x="89" y="85"/>
                      </a:cubicBezTo>
                      <a:cubicBezTo>
                        <a:pt x="107" y="61"/>
                        <a:pt x="125" y="32"/>
                        <a:pt x="126" y="2"/>
                      </a:cubicBezTo>
                      <a:close/>
                    </a:path>
                  </a:pathLst>
                </a:custGeom>
                <a:solidFill>
                  <a:schemeClr val="dk1"/>
                </a:solidFill>
                <a:ln>
                  <a:noFill/>
                </a:ln>
              </p:spPr>
              <p:txBody>
                <a:bodyPr spcFirstLastPara="1" wrap="square" lIns="90000" tIns="22300" rIns="90000" bIns="22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7" name="Google Shape;998;p37">
                  <a:extLst>
                    <a:ext uri="{FF2B5EF4-FFF2-40B4-BE49-F238E27FC236}">
                      <a16:creationId xmlns:a16="http://schemas.microsoft.com/office/drawing/2014/main" id="{864A8FB1-A424-FC20-DB6D-6E232006030E}"/>
                    </a:ext>
                  </a:extLst>
                </p:cNvPr>
                <p:cNvSpPr/>
                <p:nvPr/>
              </p:nvSpPr>
              <p:spPr>
                <a:xfrm>
                  <a:off x="8815320" y="3206520"/>
                  <a:ext cx="1800" cy="7200"/>
                </a:xfrm>
                <a:custGeom>
                  <a:avLst/>
                  <a:gdLst/>
                  <a:ahLst/>
                  <a:cxnLst/>
                  <a:rect l="l" t="t" r="r" b="b"/>
                  <a:pathLst>
                    <a:path w="5" h="20" extrusionOk="0">
                      <a:moveTo>
                        <a:pt x="3" y="18"/>
                      </a:moveTo>
                      <a:cubicBezTo>
                        <a:pt x="5" y="12"/>
                        <a:pt x="5" y="7"/>
                        <a:pt x="3" y="1"/>
                      </a:cubicBezTo>
                      <a:cubicBezTo>
                        <a:pt x="3" y="-1"/>
                        <a:pt x="0" y="0"/>
                        <a:pt x="0" y="2"/>
                      </a:cubicBezTo>
                      <a:cubicBezTo>
                        <a:pt x="1" y="7"/>
                        <a:pt x="1" y="12"/>
                        <a:pt x="0" y="17"/>
                      </a:cubicBezTo>
                      <a:cubicBezTo>
                        <a:pt x="0" y="19"/>
                        <a:pt x="3" y="20"/>
                        <a:pt x="3" y="1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8" name="Google Shape;999;p37">
                  <a:extLst>
                    <a:ext uri="{FF2B5EF4-FFF2-40B4-BE49-F238E27FC236}">
                      <a16:creationId xmlns:a16="http://schemas.microsoft.com/office/drawing/2014/main" id="{C1BAD983-6094-10B7-C98D-5DE1BC89695B}"/>
                    </a:ext>
                  </a:extLst>
                </p:cNvPr>
                <p:cNvSpPr/>
                <p:nvPr/>
              </p:nvSpPr>
              <p:spPr>
                <a:xfrm>
                  <a:off x="8733960" y="3172680"/>
                  <a:ext cx="42480" cy="78120"/>
                </a:xfrm>
                <a:custGeom>
                  <a:avLst/>
                  <a:gdLst/>
                  <a:ahLst/>
                  <a:cxnLst/>
                  <a:rect l="l" t="t" r="r" b="b"/>
                  <a:pathLst>
                    <a:path w="118" h="217" extrusionOk="0">
                      <a:moveTo>
                        <a:pt x="108" y="2"/>
                      </a:moveTo>
                      <a:cubicBezTo>
                        <a:pt x="88" y="33"/>
                        <a:pt x="83" y="72"/>
                        <a:pt x="68" y="106"/>
                      </a:cubicBezTo>
                      <a:cubicBezTo>
                        <a:pt x="51" y="145"/>
                        <a:pt x="26" y="180"/>
                        <a:pt x="0" y="213"/>
                      </a:cubicBezTo>
                      <a:cubicBezTo>
                        <a:pt x="-1" y="215"/>
                        <a:pt x="1" y="218"/>
                        <a:pt x="3" y="216"/>
                      </a:cubicBezTo>
                      <a:cubicBezTo>
                        <a:pt x="63" y="160"/>
                        <a:pt x="115" y="90"/>
                        <a:pt x="118" y="5"/>
                      </a:cubicBezTo>
                      <a:cubicBezTo>
                        <a:pt x="118" y="-1"/>
                        <a:pt x="111" y="-2"/>
                        <a:pt x="108" y="2"/>
                      </a:cubicBezTo>
                      <a:close/>
                    </a:path>
                  </a:pathLst>
                </a:custGeom>
                <a:solidFill>
                  <a:schemeClr val="dk1"/>
                </a:solidFill>
                <a:ln>
                  <a:noFill/>
                </a:ln>
              </p:spPr>
              <p:txBody>
                <a:bodyPr spcFirstLastPara="1" wrap="square" lIns="90000" tIns="33100" rIns="90000" bIns="331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59" name="Google Shape;1000;p37">
                  <a:extLst>
                    <a:ext uri="{FF2B5EF4-FFF2-40B4-BE49-F238E27FC236}">
                      <a16:creationId xmlns:a16="http://schemas.microsoft.com/office/drawing/2014/main" id="{1AEE7ABF-B338-8EA6-8C9F-BCDE58EF6B53}"/>
                    </a:ext>
                  </a:extLst>
                </p:cNvPr>
                <p:cNvSpPr/>
                <p:nvPr/>
              </p:nvSpPr>
              <p:spPr>
                <a:xfrm>
                  <a:off x="8781480" y="3156840"/>
                  <a:ext cx="2160" cy="11880"/>
                </a:xfrm>
                <a:custGeom>
                  <a:avLst/>
                  <a:gdLst/>
                  <a:ahLst/>
                  <a:cxnLst/>
                  <a:rect l="l" t="t" r="r" b="b"/>
                  <a:pathLst>
                    <a:path w="6" h="33" extrusionOk="0">
                      <a:moveTo>
                        <a:pt x="1" y="31"/>
                      </a:moveTo>
                      <a:cubicBezTo>
                        <a:pt x="1" y="33"/>
                        <a:pt x="3" y="33"/>
                        <a:pt x="4" y="32"/>
                      </a:cubicBezTo>
                      <a:cubicBezTo>
                        <a:pt x="6" y="22"/>
                        <a:pt x="6" y="12"/>
                        <a:pt x="6" y="2"/>
                      </a:cubicBezTo>
                      <a:cubicBezTo>
                        <a:pt x="6" y="-1"/>
                        <a:pt x="1" y="-1"/>
                        <a:pt x="1" y="2"/>
                      </a:cubicBezTo>
                      <a:cubicBezTo>
                        <a:pt x="1" y="12"/>
                        <a:pt x="1" y="21"/>
                        <a:pt x="0" y="31"/>
                      </a:cubicBezTo>
                      <a:lnTo>
                        <a:pt x="1" y="3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0" name="Google Shape;1001;p37">
                  <a:extLst>
                    <a:ext uri="{FF2B5EF4-FFF2-40B4-BE49-F238E27FC236}">
                      <a16:creationId xmlns:a16="http://schemas.microsoft.com/office/drawing/2014/main" id="{D2A9B9AD-AFEA-5A7F-85A8-5CBBB695171E}"/>
                    </a:ext>
                  </a:extLst>
                </p:cNvPr>
                <p:cNvSpPr/>
                <p:nvPr/>
              </p:nvSpPr>
              <p:spPr>
                <a:xfrm>
                  <a:off x="8745120" y="3177360"/>
                  <a:ext cx="59400" cy="90000"/>
                </a:xfrm>
                <a:custGeom>
                  <a:avLst/>
                  <a:gdLst/>
                  <a:ahLst/>
                  <a:cxnLst/>
                  <a:rect l="l" t="t" r="r" b="b"/>
                  <a:pathLst>
                    <a:path w="165" h="250" extrusionOk="0">
                      <a:moveTo>
                        <a:pt x="82" y="129"/>
                      </a:moveTo>
                      <a:cubicBezTo>
                        <a:pt x="69" y="150"/>
                        <a:pt x="53" y="168"/>
                        <a:pt x="39" y="187"/>
                      </a:cubicBezTo>
                      <a:cubicBezTo>
                        <a:pt x="25" y="206"/>
                        <a:pt x="16" y="229"/>
                        <a:pt x="0" y="247"/>
                      </a:cubicBezTo>
                      <a:cubicBezTo>
                        <a:pt x="-1" y="249"/>
                        <a:pt x="1" y="251"/>
                        <a:pt x="3" y="249"/>
                      </a:cubicBezTo>
                      <a:cubicBezTo>
                        <a:pt x="17" y="238"/>
                        <a:pt x="26" y="225"/>
                        <a:pt x="36" y="210"/>
                      </a:cubicBezTo>
                      <a:cubicBezTo>
                        <a:pt x="51" y="188"/>
                        <a:pt x="72" y="169"/>
                        <a:pt x="88" y="146"/>
                      </a:cubicBezTo>
                      <a:cubicBezTo>
                        <a:pt x="119" y="103"/>
                        <a:pt x="148" y="54"/>
                        <a:pt x="165" y="3"/>
                      </a:cubicBezTo>
                      <a:cubicBezTo>
                        <a:pt x="166" y="0"/>
                        <a:pt x="161" y="-2"/>
                        <a:pt x="160" y="1"/>
                      </a:cubicBezTo>
                      <a:cubicBezTo>
                        <a:pt x="135" y="45"/>
                        <a:pt x="110" y="88"/>
                        <a:pt x="82" y="12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 name="Google Shape;1002;p37">
                  <a:extLst>
                    <a:ext uri="{FF2B5EF4-FFF2-40B4-BE49-F238E27FC236}">
                      <a16:creationId xmlns:a16="http://schemas.microsoft.com/office/drawing/2014/main" id="{F049E87E-0BF7-76E9-F3E0-7773B1BC0778}"/>
                    </a:ext>
                  </a:extLst>
                </p:cNvPr>
                <p:cNvSpPr/>
                <p:nvPr/>
              </p:nvSpPr>
              <p:spPr>
                <a:xfrm>
                  <a:off x="8772480" y="3157920"/>
                  <a:ext cx="47520" cy="105840"/>
                </a:xfrm>
                <a:custGeom>
                  <a:avLst/>
                  <a:gdLst/>
                  <a:ahLst/>
                  <a:cxnLst/>
                  <a:rect l="l" t="t" r="r" b="b"/>
                  <a:pathLst>
                    <a:path w="132" h="294" extrusionOk="0">
                      <a:moveTo>
                        <a:pt x="3" y="293"/>
                      </a:moveTo>
                      <a:cubicBezTo>
                        <a:pt x="73" y="211"/>
                        <a:pt x="108" y="103"/>
                        <a:pt x="132" y="0"/>
                      </a:cubicBezTo>
                      <a:cubicBezTo>
                        <a:pt x="133" y="-1"/>
                        <a:pt x="131" y="-1"/>
                        <a:pt x="131" y="0"/>
                      </a:cubicBezTo>
                      <a:cubicBezTo>
                        <a:pt x="95" y="102"/>
                        <a:pt x="59" y="199"/>
                        <a:pt x="0" y="290"/>
                      </a:cubicBezTo>
                      <a:cubicBezTo>
                        <a:pt x="-1" y="292"/>
                        <a:pt x="2" y="295"/>
                        <a:pt x="3" y="29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2" name="Google Shape;1003;p37">
                  <a:extLst>
                    <a:ext uri="{FF2B5EF4-FFF2-40B4-BE49-F238E27FC236}">
                      <a16:creationId xmlns:a16="http://schemas.microsoft.com/office/drawing/2014/main" id="{98926A64-6F9E-C853-7746-5FAF7893C4B4}"/>
                    </a:ext>
                  </a:extLst>
                </p:cNvPr>
                <p:cNvSpPr/>
                <p:nvPr/>
              </p:nvSpPr>
              <p:spPr>
                <a:xfrm>
                  <a:off x="8751240" y="3227400"/>
                  <a:ext cx="36000" cy="54720"/>
                </a:xfrm>
                <a:custGeom>
                  <a:avLst/>
                  <a:gdLst/>
                  <a:ahLst/>
                  <a:cxnLst/>
                  <a:rect l="l" t="t" r="r" b="b"/>
                  <a:pathLst>
                    <a:path w="100" h="152" extrusionOk="0">
                      <a:moveTo>
                        <a:pt x="97" y="0"/>
                      </a:moveTo>
                      <a:cubicBezTo>
                        <a:pt x="70" y="53"/>
                        <a:pt x="35" y="100"/>
                        <a:pt x="0" y="148"/>
                      </a:cubicBezTo>
                      <a:cubicBezTo>
                        <a:pt x="-2" y="150"/>
                        <a:pt x="2" y="153"/>
                        <a:pt x="4" y="151"/>
                      </a:cubicBezTo>
                      <a:cubicBezTo>
                        <a:pt x="43" y="107"/>
                        <a:pt x="77" y="56"/>
                        <a:pt x="100" y="1"/>
                      </a:cubicBezTo>
                      <a:cubicBezTo>
                        <a:pt x="100" y="0"/>
                        <a:pt x="98" y="-2"/>
                        <a:pt x="97" y="0"/>
                      </a:cubicBezTo>
                      <a:close/>
                    </a:path>
                  </a:pathLst>
                </a:custGeom>
                <a:solidFill>
                  <a:schemeClr val="dk1"/>
                </a:solidFill>
                <a:ln>
                  <a:noFill/>
                </a:ln>
              </p:spPr>
              <p:txBody>
                <a:bodyPr spcFirstLastPara="1" wrap="square" lIns="90000" tIns="9700" rIns="90000" bIns="9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 name="Google Shape;1004;p37">
                  <a:extLst>
                    <a:ext uri="{FF2B5EF4-FFF2-40B4-BE49-F238E27FC236}">
                      <a16:creationId xmlns:a16="http://schemas.microsoft.com/office/drawing/2014/main" id="{4C20B2A1-C165-46F9-7EE9-2FD2D57ADDFA}"/>
                    </a:ext>
                  </a:extLst>
                </p:cNvPr>
                <p:cNvSpPr/>
                <p:nvPr/>
              </p:nvSpPr>
              <p:spPr>
                <a:xfrm>
                  <a:off x="8725680" y="3256920"/>
                  <a:ext cx="11520" cy="15840"/>
                </a:xfrm>
                <a:custGeom>
                  <a:avLst/>
                  <a:gdLst/>
                  <a:ahLst/>
                  <a:cxnLst/>
                  <a:rect l="l" t="t" r="r" b="b"/>
                  <a:pathLst>
                    <a:path w="32" h="44" extrusionOk="0">
                      <a:moveTo>
                        <a:pt x="28" y="1"/>
                      </a:moveTo>
                      <a:cubicBezTo>
                        <a:pt x="22" y="16"/>
                        <a:pt x="9" y="27"/>
                        <a:pt x="0" y="41"/>
                      </a:cubicBezTo>
                      <a:cubicBezTo>
                        <a:pt x="-1" y="43"/>
                        <a:pt x="2" y="45"/>
                        <a:pt x="4" y="43"/>
                      </a:cubicBezTo>
                      <a:cubicBezTo>
                        <a:pt x="15" y="31"/>
                        <a:pt x="26" y="18"/>
                        <a:pt x="32" y="2"/>
                      </a:cubicBezTo>
                      <a:cubicBezTo>
                        <a:pt x="33" y="0"/>
                        <a:pt x="29" y="-1"/>
                        <a:pt x="28"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 name="Google Shape;1005;p37">
                  <a:extLst>
                    <a:ext uri="{FF2B5EF4-FFF2-40B4-BE49-F238E27FC236}">
                      <a16:creationId xmlns:a16="http://schemas.microsoft.com/office/drawing/2014/main" id="{A12AA76A-0DFA-C34E-A953-BCEFE15B8A1F}"/>
                    </a:ext>
                  </a:extLst>
                </p:cNvPr>
                <p:cNvSpPr/>
                <p:nvPr/>
              </p:nvSpPr>
              <p:spPr>
                <a:xfrm>
                  <a:off x="8823240" y="3072600"/>
                  <a:ext cx="21960" cy="115920"/>
                </a:xfrm>
                <a:custGeom>
                  <a:avLst/>
                  <a:gdLst/>
                  <a:ahLst/>
                  <a:cxnLst/>
                  <a:rect l="l" t="t" r="r" b="b"/>
                  <a:pathLst>
                    <a:path w="61" h="322" extrusionOk="0">
                      <a:moveTo>
                        <a:pt x="3" y="321"/>
                      </a:moveTo>
                      <a:cubicBezTo>
                        <a:pt x="47" y="218"/>
                        <a:pt x="87" y="110"/>
                        <a:pt x="39" y="1"/>
                      </a:cubicBezTo>
                      <a:cubicBezTo>
                        <a:pt x="38" y="-2"/>
                        <a:pt x="34" y="0"/>
                        <a:pt x="35" y="2"/>
                      </a:cubicBezTo>
                      <a:cubicBezTo>
                        <a:pt x="61" y="109"/>
                        <a:pt x="38" y="219"/>
                        <a:pt x="0" y="319"/>
                      </a:cubicBezTo>
                      <a:cubicBezTo>
                        <a:pt x="-1" y="321"/>
                        <a:pt x="2" y="323"/>
                        <a:pt x="3" y="32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5" name="Google Shape;1006;p37">
                  <a:extLst>
                    <a:ext uri="{FF2B5EF4-FFF2-40B4-BE49-F238E27FC236}">
                      <a16:creationId xmlns:a16="http://schemas.microsoft.com/office/drawing/2014/main" id="{15891FF1-39E1-28D0-4AC3-17CF141BEE33}"/>
                    </a:ext>
                  </a:extLst>
                </p:cNvPr>
                <p:cNvSpPr/>
                <p:nvPr/>
              </p:nvSpPr>
              <p:spPr>
                <a:xfrm>
                  <a:off x="8837640" y="3043440"/>
                  <a:ext cx="25920" cy="80640"/>
                </a:xfrm>
                <a:custGeom>
                  <a:avLst/>
                  <a:gdLst/>
                  <a:ahLst/>
                  <a:cxnLst/>
                  <a:rect l="l" t="t" r="r" b="b"/>
                  <a:pathLst>
                    <a:path w="72" h="224" extrusionOk="0">
                      <a:moveTo>
                        <a:pt x="71" y="222"/>
                      </a:moveTo>
                      <a:cubicBezTo>
                        <a:pt x="79" y="142"/>
                        <a:pt x="43" y="69"/>
                        <a:pt x="5" y="1"/>
                      </a:cubicBezTo>
                      <a:cubicBezTo>
                        <a:pt x="4" y="-2"/>
                        <a:pt x="-2" y="0"/>
                        <a:pt x="0" y="4"/>
                      </a:cubicBezTo>
                      <a:cubicBezTo>
                        <a:pt x="23" y="76"/>
                        <a:pt x="70" y="143"/>
                        <a:pt x="68" y="222"/>
                      </a:cubicBezTo>
                      <a:cubicBezTo>
                        <a:pt x="68" y="224"/>
                        <a:pt x="71" y="224"/>
                        <a:pt x="71" y="222"/>
                      </a:cubicBezTo>
                      <a:close/>
                    </a:path>
                  </a:pathLst>
                </a:custGeom>
                <a:solidFill>
                  <a:schemeClr val="dk1"/>
                </a:solidFill>
                <a:ln>
                  <a:noFill/>
                </a:ln>
              </p:spPr>
              <p:txBody>
                <a:bodyPr spcFirstLastPara="1" wrap="square" lIns="90000" tIns="35625" rIns="90000" bIns="35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6" name="Google Shape;1007;p37">
                  <a:extLst>
                    <a:ext uri="{FF2B5EF4-FFF2-40B4-BE49-F238E27FC236}">
                      <a16:creationId xmlns:a16="http://schemas.microsoft.com/office/drawing/2014/main" id="{EAB03AEB-5A8E-6496-ACF1-B2EA02D0BBF7}"/>
                    </a:ext>
                  </a:extLst>
                </p:cNvPr>
                <p:cNvSpPr/>
                <p:nvPr/>
              </p:nvSpPr>
              <p:spPr>
                <a:xfrm>
                  <a:off x="8846640" y="3034800"/>
                  <a:ext cx="6840" cy="13320"/>
                </a:xfrm>
                <a:custGeom>
                  <a:avLst/>
                  <a:gdLst/>
                  <a:ahLst/>
                  <a:cxnLst/>
                  <a:rect l="l" t="t" r="r" b="b"/>
                  <a:pathLst>
                    <a:path w="19" h="37" extrusionOk="0">
                      <a:moveTo>
                        <a:pt x="0" y="2"/>
                      </a:moveTo>
                      <a:cubicBezTo>
                        <a:pt x="4" y="14"/>
                        <a:pt x="12" y="23"/>
                        <a:pt x="16" y="35"/>
                      </a:cubicBezTo>
                      <a:cubicBezTo>
                        <a:pt x="17" y="37"/>
                        <a:pt x="19" y="36"/>
                        <a:pt x="19" y="35"/>
                      </a:cubicBezTo>
                      <a:cubicBezTo>
                        <a:pt x="19" y="21"/>
                        <a:pt x="8" y="12"/>
                        <a:pt x="3" y="0"/>
                      </a:cubicBezTo>
                      <a:cubicBezTo>
                        <a:pt x="2" y="-1"/>
                        <a:pt x="0"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7" name="Google Shape;1008;p37">
                  <a:extLst>
                    <a:ext uri="{FF2B5EF4-FFF2-40B4-BE49-F238E27FC236}">
                      <a16:creationId xmlns:a16="http://schemas.microsoft.com/office/drawing/2014/main" id="{9FAC3923-B7EC-D6C0-2240-10E93539DECE}"/>
                    </a:ext>
                  </a:extLst>
                </p:cNvPr>
                <p:cNvSpPr/>
                <p:nvPr/>
              </p:nvSpPr>
              <p:spPr>
                <a:xfrm>
                  <a:off x="8807400" y="2903760"/>
                  <a:ext cx="74520" cy="131400"/>
                </a:xfrm>
                <a:custGeom>
                  <a:avLst/>
                  <a:gdLst/>
                  <a:ahLst/>
                  <a:cxnLst/>
                  <a:rect l="l" t="t" r="r" b="b"/>
                  <a:pathLst>
                    <a:path w="207" h="365" extrusionOk="0">
                      <a:moveTo>
                        <a:pt x="156" y="254"/>
                      </a:moveTo>
                      <a:cubicBezTo>
                        <a:pt x="175" y="288"/>
                        <a:pt x="183" y="323"/>
                        <a:pt x="193" y="360"/>
                      </a:cubicBezTo>
                      <a:cubicBezTo>
                        <a:pt x="195" y="365"/>
                        <a:pt x="203" y="366"/>
                        <a:pt x="204" y="360"/>
                      </a:cubicBezTo>
                      <a:cubicBezTo>
                        <a:pt x="217" y="296"/>
                        <a:pt x="179" y="232"/>
                        <a:pt x="142" y="183"/>
                      </a:cubicBezTo>
                      <a:cubicBezTo>
                        <a:pt x="97" y="122"/>
                        <a:pt x="38" y="69"/>
                        <a:pt x="4" y="1"/>
                      </a:cubicBezTo>
                      <a:cubicBezTo>
                        <a:pt x="3" y="-2"/>
                        <a:pt x="-1" y="0"/>
                        <a:pt x="0" y="2"/>
                      </a:cubicBezTo>
                      <a:cubicBezTo>
                        <a:pt x="24" y="66"/>
                        <a:pt x="62" y="118"/>
                        <a:pt x="102" y="172"/>
                      </a:cubicBezTo>
                      <a:cubicBezTo>
                        <a:pt x="121" y="198"/>
                        <a:pt x="140" y="225"/>
                        <a:pt x="156" y="25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 name="Google Shape;1009;p37">
                  <a:extLst>
                    <a:ext uri="{FF2B5EF4-FFF2-40B4-BE49-F238E27FC236}">
                      <a16:creationId xmlns:a16="http://schemas.microsoft.com/office/drawing/2014/main" id="{E6EC9F61-415D-2C3D-FEBF-F6494AA4098D}"/>
                    </a:ext>
                  </a:extLst>
                </p:cNvPr>
                <p:cNvSpPr/>
                <p:nvPr/>
              </p:nvSpPr>
              <p:spPr>
                <a:xfrm>
                  <a:off x="8850240" y="2989080"/>
                  <a:ext cx="19440" cy="43920"/>
                </a:xfrm>
                <a:custGeom>
                  <a:avLst/>
                  <a:gdLst/>
                  <a:ahLst/>
                  <a:cxnLst/>
                  <a:rect l="l" t="t" r="r" b="b"/>
                  <a:pathLst>
                    <a:path w="54" h="122" extrusionOk="0">
                      <a:moveTo>
                        <a:pt x="0" y="3"/>
                      </a:moveTo>
                      <a:cubicBezTo>
                        <a:pt x="11" y="44"/>
                        <a:pt x="37" y="77"/>
                        <a:pt x="46" y="119"/>
                      </a:cubicBezTo>
                      <a:cubicBezTo>
                        <a:pt x="47" y="123"/>
                        <a:pt x="55" y="122"/>
                        <a:pt x="54" y="117"/>
                      </a:cubicBezTo>
                      <a:cubicBezTo>
                        <a:pt x="54" y="74"/>
                        <a:pt x="24" y="38"/>
                        <a:pt x="4" y="1"/>
                      </a:cubicBezTo>
                      <a:cubicBezTo>
                        <a:pt x="3" y="-1"/>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9" name="Google Shape;1010;p37">
                  <a:extLst>
                    <a:ext uri="{FF2B5EF4-FFF2-40B4-BE49-F238E27FC236}">
                      <a16:creationId xmlns:a16="http://schemas.microsoft.com/office/drawing/2014/main" id="{7DA14667-CB27-559B-0F8B-A18F81A883AD}"/>
                    </a:ext>
                  </a:extLst>
                </p:cNvPr>
                <p:cNvSpPr/>
                <p:nvPr/>
              </p:nvSpPr>
              <p:spPr>
                <a:xfrm>
                  <a:off x="8834040" y="2970000"/>
                  <a:ext cx="7920" cy="11520"/>
                </a:xfrm>
                <a:custGeom>
                  <a:avLst/>
                  <a:gdLst/>
                  <a:ahLst/>
                  <a:cxnLst/>
                  <a:rect l="l" t="t" r="r" b="b"/>
                  <a:pathLst>
                    <a:path w="22" h="32" extrusionOk="0">
                      <a:moveTo>
                        <a:pt x="22" y="28"/>
                      </a:moveTo>
                      <a:cubicBezTo>
                        <a:pt x="19" y="17"/>
                        <a:pt x="11" y="9"/>
                        <a:pt x="4" y="0"/>
                      </a:cubicBezTo>
                      <a:cubicBezTo>
                        <a:pt x="2" y="-2"/>
                        <a:pt x="-2" y="1"/>
                        <a:pt x="0" y="4"/>
                      </a:cubicBezTo>
                      <a:cubicBezTo>
                        <a:pt x="6" y="12"/>
                        <a:pt x="13" y="20"/>
                        <a:pt x="17" y="30"/>
                      </a:cubicBezTo>
                      <a:cubicBezTo>
                        <a:pt x="18" y="32"/>
                        <a:pt x="22" y="31"/>
                        <a:pt x="22" y="2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 name="Google Shape;1011;p37">
                  <a:extLst>
                    <a:ext uri="{FF2B5EF4-FFF2-40B4-BE49-F238E27FC236}">
                      <a16:creationId xmlns:a16="http://schemas.microsoft.com/office/drawing/2014/main" id="{231467DD-E0F2-450B-5140-86947F2A4684}"/>
                    </a:ext>
                  </a:extLst>
                </p:cNvPr>
                <p:cNvSpPr/>
                <p:nvPr/>
              </p:nvSpPr>
              <p:spPr>
                <a:xfrm>
                  <a:off x="8592120" y="2864520"/>
                  <a:ext cx="48240" cy="16200"/>
                </a:xfrm>
                <a:custGeom>
                  <a:avLst/>
                  <a:gdLst/>
                  <a:ahLst/>
                  <a:cxnLst/>
                  <a:rect l="l" t="t" r="r" b="b"/>
                  <a:pathLst>
                    <a:path w="134" h="45" extrusionOk="0">
                      <a:moveTo>
                        <a:pt x="131" y="1"/>
                      </a:moveTo>
                      <a:cubicBezTo>
                        <a:pt x="88" y="-1"/>
                        <a:pt x="34" y="6"/>
                        <a:pt x="1" y="37"/>
                      </a:cubicBezTo>
                      <a:cubicBezTo>
                        <a:pt x="-2" y="40"/>
                        <a:pt x="1" y="46"/>
                        <a:pt x="6" y="44"/>
                      </a:cubicBezTo>
                      <a:cubicBezTo>
                        <a:pt x="48" y="28"/>
                        <a:pt x="84" y="6"/>
                        <a:pt x="131" y="5"/>
                      </a:cubicBezTo>
                      <a:cubicBezTo>
                        <a:pt x="135" y="5"/>
                        <a:pt x="135" y="1"/>
                        <a:pt x="131"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 name="Google Shape;1012;p37">
                  <a:extLst>
                    <a:ext uri="{FF2B5EF4-FFF2-40B4-BE49-F238E27FC236}">
                      <a16:creationId xmlns:a16="http://schemas.microsoft.com/office/drawing/2014/main" id="{E83918DD-C89D-5B3C-93D3-C2DFCA18D785}"/>
                    </a:ext>
                  </a:extLst>
                </p:cNvPr>
                <p:cNvSpPr/>
                <p:nvPr/>
              </p:nvSpPr>
              <p:spPr>
                <a:xfrm>
                  <a:off x="8651160" y="2866680"/>
                  <a:ext cx="4320" cy="1440"/>
                </a:xfrm>
                <a:custGeom>
                  <a:avLst/>
                  <a:gdLst/>
                  <a:ahLst/>
                  <a:cxnLst/>
                  <a:rect l="l" t="t" r="r" b="b"/>
                  <a:pathLst>
                    <a:path w="12" h="4" extrusionOk="0">
                      <a:moveTo>
                        <a:pt x="2" y="4"/>
                      </a:moveTo>
                      <a:cubicBezTo>
                        <a:pt x="5" y="4"/>
                        <a:pt x="8" y="4"/>
                        <a:pt x="10" y="4"/>
                      </a:cubicBezTo>
                      <a:cubicBezTo>
                        <a:pt x="13" y="4"/>
                        <a:pt x="13" y="0"/>
                        <a:pt x="10" y="0"/>
                      </a:cubicBezTo>
                      <a:cubicBezTo>
                        <a:pt x="8" y="0"/>
                        <a:pt x="5" y="0"/>
                        <a:pt x="2" y="0"/>
                      </a:cubicBezTo>
                      <a:cubicBezTo>
                        <a:pt x="-1" y="0"/>
                        <a:pt x="-1" y="4"/>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 name="Google Shape;1013;p37">
                  <a:extLst>
                    <a:ext uri="{FF2B5EF4-FFF2-40B4-BE49-F238E27FC236}">
                      <a16:creationId xmlns:a16="http://schemas.microsoft.com/office/drawing/2014/main" id="{713178E5-BD0F-DD02-D25D-92B5A722082C}"/>
                    </a:ext>
                  </a:extLst>
                </p:cNvPr>
                <p:cNvSpPr/>
                <p:nvPr/>
              </p:nvSpPr>
              <p:spPr>
                <a:xfrm>
                  <a:off x="8562600" y="2923200"/>
                  <a:ext cx="52560" cy="25200"/>
                </a:xfrm>
                <a:custGeom>
                  <a:avLst/>
                  <a:gdLst/>
                  <a:ahLst/>
                  <a:cxnLst/>
                  <a:rect l="l" t="t" r="r" b="b"/>
                  <a:pathLst>
                    <a:path w="146" h="70" extrusionOk="0">
                      <a:moveTo>
                        <a:pt x="4" y="69"/>
                      </a:moveTo>
                      <a:cubicBezTo>
                        <a:pt x="25" y="58"/>
                        <a:pt x="46" y="47"/>
                        <a:pt x="67" y="36"/>
                      </a:cubicBezTo>
                      <a:cubicBezTo>
                        <a:pt x="92" y="25"/>
                        <a:pt x="117" y="19"/>
                        <a:pt x="143" y="10"/>
                      </a:cubicBezTo>
                      <a:cubicBezTo>
                        <a:pt x="147" y="8"/>
                        <a:pt x="147" y="1"/>
                        <a:pt x="141" y="0"/>
                      </a:cubicBezTo>
                      <a:cubicBezTo>
                        <a:pt x="89" y="-3"/>
                        <a:pt x="42" y="38"/>
                        <a:pt x="1" y="64"/>
                      </a:cubicBezTo>
                      <a:cubicBezTo>
                        <a:pt x="-2" y="66"/>
                        <a:pt x="1" y="71"/>
                        <a:pt x="4" y="6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3" name="Google Shape;1014;p37">
                  <a:extLst>
                    <a:ext uri="{FF2B5EF4-FFF2-40B4-BE49-F238E27FC236}">
                      <a16:creationId xmlns:a16="http://schemas.microsoft.com/office/drawing/2014/main" id="{572E7272-9743-4331-90DB-4DF966DA2FAE}"/>
                    </a:ext>
                  </a:extLst>
                </p:cNvPr>
                <p:cNvSpPr/>
                <p:nvPr/>
              </p:nvSpPr>
              <p:spPr>
                <a:xfrm>
                  <a:off x="8545680" y="2921040"/>
                  <a:ext cx="40680" cy="28080"/>
                </a:xfrm>
                <a:custGeom>
                  <a:avLst/>
                  <a:gdLst/>
                  <a:ahLst/>
                  <a:cxnLst/>
                  <a:rect l="l" t="t" r="r" b="b"/>
                  <a:pathLst>
                    <a:path w="113" h="78" extrusionOk="0">
                      <a:moveTo>
                        <a:pt x="6" y="77"/>
                      </a:moveTo>
                      <a:cubicBezTo>
                        <a:pt x="34" y="45"/>
                        <a:pt x="71" y="18"/>
                        <a:pt x="111" y="4"/>
                      </a:cubicBezTo>
                      <a:cubicBezTo>
                        <a:pt x="114" y="3"/>
                        <a:pt x="113" y="-1"/>
                        <a:pt x="110" y="0"/>
                      </a:cubicBezTo>
                      <a:cubicBezTo>
                        <a:pt x="72" y="11"/>
                        <a:pt x="15" y="31"/>
                        <a:pt x="0" y="73"/>
                      </a:cubicBezTo>
                      <a:cubicBezTo>
                        <a:pt x="-1" y="77"/>
                        <a:pt x="4" y="79"/>
                        <a:pt x="6"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4" name="Google Shape;1015;p37">
                  <a:extLst>
                    <a:ext uri="{FF2B5EF4-FFF2-40B4-BE49-F238E27FC236}">
                      <a16:creationId xmlns:a16="http://schemas.microsoft.com/office/drawing/2014/main" id="{A476D43D-51F3-8108-915E-5E96773A7242}"/>
                    </a:ext>
                  </a:extLst>
                </p:cNvPr>
                <p:cNvSpPr/>
                <p:nvPr/>
              </p:nvSpPr>
              <p:spPr>
                <a:xfrm>
                  <a:off x="8529480" y="2926440"/>
                  <a:ext cx="7560" cy="11160"/>
                </a:xfrm>
                <a:custGeom>
                  <a:avLst/>
                  <a:gdLst/>
                  <a:ahLst/>
                  <a:cxnLst/>
                  <a:rect l="l" t="t" r="r" b="b"/>
                  <a:pathLst>
                    <a:path w="21" h="31" extrusionOk="0">
                      <a:moveTo>
                        <a:pt x="16" y="0"/>
                      </a:moveTo>
                      <a:cubicBezTo>
                        <a:pt x="9" y="8"/>
                        <a:pt x="4" y="18"/>
                        <a:pt x="0" y="28"/>
                      </a:cubicBezTo>
                      <a:cubicBezTo>
                        <a:pt x="-1" y="30"/>
                        <a:pt x="2" y="31"/>
                        <a:pt x="4" y="29"/>
                      </a:cubicBezTo>
                      <a:cubicBezTo>
                        <a:pt x="10" y="21"/>
                        <a:pt x="14" y="11"/>
                        <a:pt x="20" y="3"/>
                      </a:cubicBezTo>
                      <a:cubicBezTo>
                        <a:pt x="22" y="1"/>
                        <a:pt x="18" y="-2"/>
                        <a:pt x="1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5" name="Google Shape;1016;p37">
                  <a:extLst>
                    <a:ext uri="{FF2B5EF4-FFF2-40B4-BE49-F238E27FC236}">
                      <a16:creationId xmlns:a16="http://schemas.microsoft.com/office/drawing/2014/main" id="{7E09AB5E-3EA0-78F0-3DDC-C7ADD5B69A31}"/>
                    </a:ext>
                  </a:extLst>
                </p:cNvPr>
                <p:cNvSpPr/>
                <p:nvPr/>
              </p:nvSpPr>
              <p:spPr>
                <a:xfrm>
                  <a:off x="8542440" y="2943360"/>
                  <a:ext cx="128160" cy="70560"/>
                </a:xfrm>
                <a:custGeom>
                  <a:avLst/>
                  <a:gdLst/>
                  <a:ahLst/>
                  <a:cxnLst/>
                  <a:rect l="l" t="t" r="r" b="b"/>
                  <a:pathLst>
                    <a:path w="356" h="196" extrusionOk="0">
                      <a:moveTo>
                        <a:pt x="354" y="0"/>
                      </a:moveTo>
                      <a:cubicBezTo>
                        <a:pt x="325" y="-1"/>
                        <a:pt x="295" y="0"/>
                        <a:pt x="269" y="13"/>
                      </a:cubicBezTo>
                      <a:cubicBezTo>
                        <a:pt x="234" y="30"/>
                        <a:pt x="208" y="59"/>
                        <a:pt x="171" y="71"/>
                      </a:cubicBezTo>
                      <a:cubicBezTo>
                        <a:pt x="131" y="83"/>
                        <a:pt x="94" y="82"/>
                        <a:pt x="58" y="107"/>
                      </a:cubicBezTo>
                      <a:cubicBezTo>
                        <a:pt x="27" y="128"/>
                        <a:pt x="20" y="162"/>
                        <a:pt x="0" y="191"/>
                      </a:cubicBezTo>
                      <a:cubicBezTo>
                        <a:pt x="-2" y="194"/>
                        <a:pt x="3" y="197"/>
                        <a:pt x="6" y="195"/>
                      </a:cubicBezTo>
                      <a:cubicBezTo>
                        <a:pt x="33" y="172"/>
                        <a:pt x="49" y="139"/>
                        <a:pt x="79" y="119"/>
                      </a:cubicBezTo>
                      <a:cubicBezTo>
                        <a:pt x="111" y="97"/>
                        <a:pt x="151" y="101"/>
                        <a:pt x="186" y="89"/>
                      </a:cubicBezTo>
                      <a:cubicBezTo>
                        <a:pt x="208" y="82"/>
                        <a:pt x="226" y="66"/>
                        <a:pt x="244" y="51"/>
                      </a:cubicBezTo>
                      <a:cubicBezTo>
                        <a:pt x="277" y="21"/>
                        <a:pt x="309" y="9"/>
                        <a:pt x="354" y="5"/>
                      </a:cubicBezTo>
                      <a:cubicBezTo>
                        <a:pt x="357" y="5"/>
                        <a:pt x="357" y="0"/>
                        <a:pt x="354" y="0"/>
                      </a:cubicBezTo>
                      <a:close/>
                    </a:path>
                  </a:pathLst>
                </a:custGeom>
                <a:solidFill>
                  <a:schemeClr val="dk1"/>
                </a:solidFill>
                <a:ln>
                  <a:noFill/>
                </a:ln>
              </p:spPr>
              <p:txBody>
                <a:bodyPr spcFirstLastPara="1" wrap="square" lIns="90000" tIns="25550" rIns="90000" bIns="25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6" name="Google Shape;1017;p37">
                  <a:extLst>
                    <a:ext uri="{FF2B5EF4-FFF2-40B4-BE49-F238E27FC236}">
                      <a16:creationId xmlns:a16="http://schemas.microsoft.com/office/drawing/2014/main" id="{F62E77A8-261A-4387-59DF-96FECDD3223E}"/>
                    </a:ext>
                  </a:extLst>
                </p:cNvPr>
                <p:cNvSpPr/>
                <p:nvPr/>
              </p:nvSpPr>
              <p:spPr>
                <a:xfrm>
                  <a:off x="8530200" y="3001320"/>
                  <a:ext cx="13680" cy="19080"/>
                </a:xfrm>
                <a:custGeom>
                  <a:avLst/>
                  <a:gdLst/>
                  <a:ahLst/>
                  <a:cxnLst/>
                  <a:rect l="l" t="t" r="r" b="b"/>
                  <a:pathLst>
                    <a:path w="38" h="53" extrusionOk="0">
                      <a:moveTo>
                        <a:pt x="34" y="2"/>
                      </a:moveTo>
                      <a:cubicBezTo>
                        <a:pt x="32" y="21"/>
                        <a:pt x="11" y="33"/>
                        <a:pt x="0" y="47"/>
                      </a:cubicBezTo>
                      <a:cubicBezTo>
                        <a:pt x="-2" y="50"/>
                        <a:pt x="2" y="53"/>
                        <a:pt x="4" y="52"/>
                      </a:cubicBezTo>
                      <a:cubicBezTo>
                        <a:pt x="19" y="40"/>
                        <a:pt x="38" y="22"/>
                        <a:pt x="38" y="2"/>
                      </a:cubicBezTo>
                      <a:cubicBezTo>
                        <a:pt x="38" y="-1"/>
                        <a:pt x="34" y="-1"/>
                        <a:pt x="34"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7" name="Google Shape;1018;p37">
                  <a:extLst>
                    <a:ext uri="{FF2B5EF4-FFF2-40B4-BE49-F238E27FC236}">
                      <a16:creationId xmlns:a16="http://schemas.microsoft.com/office/drawing/2014/main" id="{0A480212-22C7-11E5-4244-BBEBCE171F3B}"/>
                    </a:ext>
                  </a:extLst>
                </p:cNvPr>
                <p:cNvSpPr/>
                <p:nvPr/>
              </p:nvSpPr>
              <p:spPr>
                <a:xfrm>
                  <a:off x="8511840" y="3004920"/>
                  <a:ext cx="23400" cy="32400"/>
                </a:xfrm>
                <a:custGeom>
                  <a:avLst/>
                  <a:gdLst/>
                  <a:ahLst/>
                  <a:cxnLst/>
                  <a:rect l="l" t="t" r="r" b="b"/>
                  <a:pathLst>
                    <a:path w="65" h="90" extrusionOk="0">
                      <a:moveTo>
                        <a:pt x="61" y="0"/>
                      </a:moveTo>
                      <a:cubicBezTo>
                        <a:pt x="45" y="31"/>
                        <a:pt x="15" y="52"/>
                        <a:pt x="0" y="84"/>
                      </a:cubicBezTo>
                      <a:cubicBezTo>
                        <a:pt x="-1" y="87"/>
                        <a:pt x="2" y="91"/>
                        <a:pt x="5" y="89"/>
                      </a:cubicBezTo>
                      <a:cubicBezTo>
                        <a:pt x="33" y="67"/>
                        <a:pt x="52" y="35"/>
                        <a:pt x="65" y="2"/>
                      </a:cubicBezTo>
                      <a:cubicBezTo>
                        <a:pt x="66" y="0"/>
                        <a:pt x="62" y="-2"/>
                        <a:pt x="6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8" name="Google Shape;1019;p37">
                  <a:extLst>
                    <a:ext uri="{FF2B5EF4-FFF2-40B4-BE49-F238E27FC236}">
                      <a16:creationId xmlns:a16="http://schemas.microsoft.com/office/drawing/2014/main" id="{E37C6C46-2524-2BB1-107C-6330F959CC26}"/>
                    </a:ext>
                  </a:extLst>
                </p:cNvPr>
                <p:cNvSpPr/>
                <p:nvPr/>
              </p:nvSpPr>
              <p:spPr>
                <a:xfrm>
                  <a:off x="8521200" y="3011760"/>
                  <a:ext cx="3240" cy="5040"/>
                </a:xfrm>
                <a:custGeom>
                  <a:avLst/>
                  <a:gdLst/>
                  <a:ahLst/>
                  <a:cxnLst/>
                  <a:rect l="l" t="t" r="r" b="b"/>
                  <a:pathLst>
                    <a:path w="9" h="14" extrusionOk="0">
                      <a:moveTo>
                        <a:pt x="2" y="13"/>
                      </a:moveTo>
                      <a:cubicBezTo>
                        <a:pt x="5" y="9"/>
                        <a:pt x="8" y="6"/>
                        <a:pt x="9" y="2"/>
                      </a:cubicBezTo>
                      <a:cubicBezTo>
                        <a:pt x="10" y="0"/>
                        <a:pt x="7" y="-1"/>
                        <a:pt x="6" y="1"/>
                      </a:cubicBezTo>
                      <a:cubicBezTo>
                        <a:pt x="5" y="5"/>
                        <a:pt x="3" y="8"/>
                        <a:pt x="0" y="11"/>
                      </a:cubicBezTo>
                      <a:cubicBezTo>
                        <a:pt x="-1" y="12"/>
                        <a:pt x="1" y="14"/>
                        <a:pt x="2" y="1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9" name="Google Shape;1020;p37">
                  <a:extLst>
                    <a:ext uri="{FF2B5EF4-FFF2-40B4-BE49-F238E27FC236}">
                      <a16:creationId xmlns:a16="http://schemas.microsoft.com/office/drawing/2014/main" id="{FB5BAA2E-171F-B596-E15B-E6EBF31068B4}"/>
                    </a:ext>
                  </a:extLst>
                </p:cNvPr>
                <p:cNvSpPr/>
                <p:nvPr/>
              </p:nvSpPr>
              <p:spPr>
                <a:xfrm>
                  <a:off x="8719560" y="2802960"/>
                  <a:ext cx="74520" cy="120600"/>
                </a:xfrm>
                <a:custGeom>
                  <a:avLst/>
                  <a:gdLst/>
                  <a:ahLst/>
                  <a:cxnLst/>
                  <a:rect l="l" t="t" r="r" b="b"/>
                  <a:pathLst>
                    <a:path w="207" h="335" extrusionOk="0">
                      <a:moveTo>
                        <a:pt x="124" y="230"/>
                      </a:moveTo>
                      <a:cubicBezTo>
                        <a:pt x="160" y="256"/>
                        <a:pt x="189" y="290"/>
                        <a:pt x="203" y="333"/>
                      </a:cubicBezTo>
                      <a:cubicBezTo>
                        <a:pt x="203" y="336"/>
                        <a:pt x="208" y="335"/>
                        <a:pt x="207" y="333"/>
                      </a:cubicBezTo>
                      <a:cubicBezTo>
                        <a:pt x="203" y="256"/>
                        <a:pt x="133" y="227"/>
                        <a:pt x="93" y="174"/>
                      </a:cubicBezTo>
                      <a:cubicBezTo>
                        <a:pt x="53" y="121"/>
                        <a:pt x="55" y="48"/>
                        <a:pt x="3" y="1"/>
                      </a:cubicBezTo>
                      <a:cubicBezTo>
                        <a:pt x="1" y="0"/>
                        <a:pt x="-1" y="2"/>
                        <a:pt x="1" y="3"/>
                      </a:cubicBezTo>
                      <a:cubicBezTo>
                        <a:pt x="44" y="52"/>
                        <a:pt x="37" y="122"/>
                        <a:pt x="68" y="176"/>
                      </a:cubicBezTo>
                      <a:cubicBezTo>
                        <a:pt x="81" y="200"/>
                        <a:pt x="103" y="215"/>
                        <a:pt x="124" y="2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0" name="Google Shape;1021;p37">
                  <a:extLst>
                    <a:ext uri="{FF2B5EF4-FFF2-40B4-BE49-F238E27FC236}">
                      <a16:creationId xmlns:a16="http://schemas.microsoft.com/office/drawing/2014/main" id="{EB944784-78E2-7909-3E8E-9743F4AD501F}"/>
                    </a:ext>
                  </a:extLst>
                </p:cNvPr>
                <p:cNvSpPr/>
                <p:nvPr/>
              </p:nvSpPr>
              <p:spPr>
                <a:xfrm>
                  <a:off x="8752680" y="2837160"/>
                  <a:ext cx="43920" cy="68040"/>
                </a:xfrm>
                <a:custGeom>
                  <a:avLst/>
                  <a:gdLst/>
                  <a:ahLst/>
                  <a:cxnLst/>
                  <a:rect l="l" t="t" r="r" b="b"/>
                  <a:pathLst>
                    <a:path w="122" h="189" extrusionOk="0">
                      <a:moveTo>
                        <a:pt x="0" y="3"/>
                      </a:moveTo>
                      <a:cubicBezTo>
                        <a:pt x="41" y="60"/>
                        <a:pt x="87" y="120"/>
                        <a:pt x="112" y="185"/>
                      </a:cubicBezTo>
                      <a:cubicBezTo>
                        <a:pt x="114" y="190"/>
                        <a:pt x="123" y="190"/>
                        <a:pt x="122" y="184"/>
                      </a:cubicBezTo>
                      <a:cubicBezTo>
                        <a:pt x="112" y="110"/>
                        <a:pt x="51" y="55"/>
                        <a:pt x="3" y="1"/>
                      </a:cubicBezTo>
                      <a:cubicBezTo>
                        <a:pt x="2" y="-1"/>
                        <a:pt x="-1" y="1"/>
                        <a:pt x="0" y="3"/>
                      </a:cubicBezTo>
                      <a:close/>
                    </a:path>
                  </a:pathLst>
                </a:custGeom>
                <a:solidFill>
                  <a:schemeClr val="dk1"/>
                </a:solidFill>
                <a:ln>
                  <a:noFill/>
                </a:ln>
              </p:spPr>
              <p:txBody>
                <a:bodyPr spcFirstLastPara="1" wrap="square" lIns="90000" tIns="23025" rIns="90000" bIns="230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1" name="Google Shape;1022;p37">
                  <a:extLst>
                    <a:ext uri="{FF2B5EF4-FFF2-40B4-BE49-F238E27FC236}">
                      <a16:creationId xmlns:a16="http://schemas.microsoft.com/office/drawing/2014/main" id="{BE7E63B9-98AF-3B09-4572-41EB4174715E}"/>
                    </a:ext>
                  </a:extLst>
                </p:cNvPr>
                <p:cNvSpPr/>
                <p:nvPr/>
              </p:nvSpPr>
              <p:spPr>
                <a:xfrm>
                  <a:off x="8778960" y="2861280"/>
                  <a:ext cx="10440" cy="14400"/>
                </a:xfrm>
                <a:custGeom>
                  <a:avLst/>
                  <a:gdLst/>
                  <a:ahLst/>
                  <a:cxnLst/>
                  <a:rect l="l" t="t" r="r" b="b"/>
                  <a:pathLst>
                    <a:path w="29" h="40" extrusionOk="0">
                      <a:moveTo>
                        <a:pt x="24" y="38"/>
                      </a:moveTo>
                      <a:cubicBezTo>
                        <a:pt x="26" y="41"/>
                        <a:pt x="30" y="39"/>
                        <a:pt x="29" y="36"/>
                      </a:cubicBezTo>
                      <a:cubicBezTo>
                        <a:pt x="24" y="23"/>
                        <a:pt x="16" y="9"/>
                        <a:pt x="4" y="1"/>
                      </a:cubicBezTo>
                      <a:cubicBezTo>
                        <a:pt x="1" y="-1"/>
                        <a:pt x="-1" y="3"/>
                        <a:pt x="1" y="5"/>
                      </a:cubicBezTo>
                      <a:cubicBezTo>
                        <a:pt x="9" y="15"/>
                        <a:pt x="18" y="26"/>
                        <a:pt x="24" y="3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2" name="Google Shape;1023;p37">
                  <a:extLst>
                    <a:ext uri="{FF2B5EF4-FFF2-40B4-BE49-F238E27FC236}">
                      <a16:creationId xmlns:a16="http://schemas.microsoft.com/office/drawing/2014/main" id="{6E5A18FB-27EA-0641-9D88-FAE9B7F107F1}"/>
                    </a:ext>
                  </a:extLst>
                </p:cNvPr>
                <p:cNvSpPr/>
                <p:nvPr/>
              </p:nvSpPr>
              <p:spPr>
                <a:xfrm>
                  <a:off x="8749800" y="2810160"/>
                  <a:ext cx="21600" cy="36360"/>
                </a:xfrm>
                <a:custGeom>
                  <a:avLst/>
                  <a:gdLst/>
                  <a:ahLst/>
                  <a:cxnLst/>
                  <a:rect l="l" t="t" r="r" b="b"/>
                  <a:pathLst>
                    <a:path w="60" h="101" extrusionOk="0">
                      <a:moveTo>
                        <a:pt x="56" y="101"/>
                      </a:moveTo>
                      <a:cubicBezTo>
                        <a:pt x="58" y="103"/>
                        <a:pt x="61" y="101"/>
                        <a:pt x="60" y="99"/>
                      </a:cubicBezTo>
                      <a:cubicBezTo>
                        <a:pt x="43" y="65"/>
                        <a:pt x="22" y="33"/>
                        <a:pt x="2" y="2"/>
                      </a:cubicBezTo>
                      <a:cubicBezTo>
                        <a:pt x="1" y="0"/>
                        <a:pt x="-1" y="1"/>
                        <a:pt x="0" y="3"/>
                      </a:cubicBezTo>
                      <a:cubicBezTo>
                        <a:pt x="16" y="36"/>
                        <a:pt x="34" y="70"/>
                        <a:pt x="56" y="10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3" name="Google Shape;1024;p37">
                  <a:extLst>
                    <a:ext uri="{FF2B5EF4-FFF2-40B4-BE49-F238E27FC236}">
                      <a16:creationId xmlns:a16="http://schemas.microsoft.com/office/drawing/2014/main" id="{EFC565B5-3BA7-6150-0FFD-4BD957CDBC0D}"/>
                    </a:ext>
                  </a:extLst>
                </p:cNvPr>
                <p:cNvSpPr/>
                <p:nvPr/>
              </p:nvSpPr>
              <p:spPr>
                <a:xfrm>
                  <a:off x="8763840" y="2827800"/>
                  <a:ext cx="13680" cy="20160"/>
                </a:xfrm>
                <a:custGeom>
                  <a:avLst/>
                  <a:gdLst/>
                  <a:ahLst/>
                  <a:cxnLst/>
                  <a:rect l="l" t="t" r="r" b="b"/>
                  <a:pathLst>
                    <a:path w="38" h="56" extrusionOk="0">
                      <a:moveTo>
                        <a:pt x="35" y="56"/>
                      </a:moveTo>
                      <a:cubicBezTo>
                        <a:pt x="36" y="57"/>
                        <a:pt x="39" y="56"/>
                        <a:pt x="38" y="54"/>
                      </a:cubicBezTo>
                      <a:cubicBezTo>
                        <a:pt x="29" y="35"/>
                        <a:pt x="15" y="19"/>
                        <a:pt x="4" y="1"/>
                      </a:cubicBezTo>
                      <a:cubicBezTo>
                        <a:pt x="2" y="-1"/>
                        <a:pt x="-1" y="1"/>
                        <a:pt x="0" y="4"/>
                      </a:cubicBezTo>
                      <a:cubicBezTo>
                        <a:pt x="8" y="23"/>
                        <a:pt x="24" y="38"/>
                        <a:pt x="35"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4" name="Google Shape;1025;p37">
                  <a:extLst>
                    <a:ext uri="{FF2B5EF4-FFF2-40B4-BE49-F238E27FC236}">
                      <a16:creationId xmlns:a16="http://schemas.microsoft.com/office/drawing/2014/main" id="{AE870352-307A-28E2-4D9A-B3E1FF0D7B39}"/>
                    </a:ext>
                  </a:extLst>
                </p:cNvPr>
                <p:cNvSpPr/>
                <p:nvPr/>
              </p:nvSpPr>
              <p:spPr>
                <a:xfrm>
                  <a:off x="8750880" y="2845800"/>
                  <a:ext cx="24120" cy="35280"/>
                </a:xfrm>
                <a:custGeom>
                  <a:avLst/>
                  <a:gdLst/>
                  <a:ahLst/>
                  <a:cxnLst/>
                  <a:rect l="l" t="t" r="r" b="b"/>
                  <a:pathLst>
                    <a:path w="67" h="98" extrusionOk="0">
                      <a:moveTo>
                        <a:pt x="3" y="1"/>
                      </a:moveTo>
                      <a:cubicBezTo>
                        <a:pt x="1" y="-1"/>
                        <a:pt x="-1" y="2"/>
                        <a:pt x="1" y="4"/>
                      </a:cubicBezTo>
                      <a:cubicBezTo>
                        <a:pt x="32" y="26"/>
                        <a:pt x="40" y="68"/>
                        <a:pt x="63" y="96"/>
                      </a:cubicBezTo>
                      <a:cubicBezTo>
                        <a:pt x="65" y="99"/>
                        <a:pt x="68" y="96"/>
                        <a:pt x="67" y="94"/>
                      </a:cubicBezTo>
                      <a:cubicBezTo>
                        <a:pt x="52" y="60"/>
                        <a:pt x="35" y="21"/>
                        <a:pt x="3"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5" name="Google Shape;1026;p37">
                  <a:extLst>
                    <a:ext uri="{FF2B5EF4-FFF2-40B4-BE49-F238E27FC236}">
                      <a16:creationId xmlns:a16="http://schemas.microsoft.com/office/drawing/2014/main" id="{1F16A216-C3C3-BA0F-488E-3DACF3B14E65}"/>
                    </a:ext>
                  </a:extLst>
                </p:cNvPr>
                <p:cNvSpPr/>
                <p:nvPr/>
              </p:nvSpPr>
              <p:spPr>
                <a:xfrm>
                  <a:off x="8756640" y="2885400"/>
                  <a:ext cx="30240" cy="52560"/>
                </a:xfrm>
                <a:custGeom>
                  <a:avLst/>
                  <a:gdLst/>
                  <a:ahLst/>
                  <a:cxnLst/>
                  <a:rect l="l" t="t" r="r" b="b"/>
                  <a:pathLst>
                    <a:path w="84" h="146" extrusionOk="0">
                      <a:moveTo>
                        <a:pt x="0" y="1"/>
                      </a:moveTo>
                      <a:cubicBezTo>
                        <a:pt x="30" y="48"/>
                        <a:pt x="60" y="89"/>
                        <a:pt x="77" y="143"/>
                      </a:cubicBezTo>
                      <a:cubicBezTo>
                        <a:pt x="79" y="147"/>
                        <a:pt x="84" y="146"/>
                        <a:pt x="84" y="141"/>
                      </a:cubicBezTo>
                      <a:cubicBezTo>
                        <a:pt x="76" y="86"/>
                        <a:pt x="34" y="44"/>
                        <a:pt x="3" y="0"/>
                      </a:cubicBezTo>
                      <a:cubicBezTo>
                        <a:pt x="2" y="-2"/>
                        <a:pt x="-1" y="0"/>
                        <a:pt x="0" y="1"/>
                      </a:cubicBezTo>
                      <a:close/>
                    </a:path>
                  </a:pathLst>
                </a:custGeom>
                <a:solidFill>
                  <a:schemeClr val="dk1"/>
                </a:solidFill>
                <a:ln>
                  <a:noFill/>
                </a:ln>
              </p:spPr>
              <p:txBody>
                <a:bodyPr spcFirstLastPara="1" wrap="square" lIns="90000" tIns="7550" rIns="90000" bIns="75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6" name="Google Shape;1027;p37">
                  <a:extLst>
                    <a:ext uri="{FF2B5EF4-FFF2-40B4-BE49-F238E27FC236}">
                      <a16:creationId xmlns:a16="http://schemas.microsoft.com/office/drawing/2014/main" id="{D76689B7-1673-E42A-5869-8FB85F0457DA}"/>
                    </a:ext>
                  </a:extLst>
                </p:cNvPr>
                <p:cNvSpPr/>
                <p:nvPr/>
              </p:nvSpPr>
              <p:spPr>
                <a:xfrm>
                  <a:off x="8785080" y="2920680"/>
                  <a:ext cx="6480" cy="11880"/>
                </a:xfrm>
                <a:custGeom>
                  <a:avLst/>
                  <a:gdLst/>
                  <a:ahLst/>
                  <a:cxnLst/>
                  <a:rect l="l" t="t" r="r" b="b"/>
                  <a:pathLst>
                    <a:path w="18" h="33" extrusionOk="0">
                      <a:moveTo>
                        <a:pt x="18" y="30"/>
                      </a:moveTo>
                      <a:cubicBezTo>
                        <a:pt x="15" y="20"/>
                        <a:pt x="10" y="10"/>
                        <a:pt x="3" y="0"/>
                      </a:cubicBezTo>
                      <a:cubicBezTo>
                        <a:pt x="2" y="-2"/>
                        <a:pt x="-1" y="0"/>
                        <a:pt x="0" y="2"/>
                      </a:cubicBezTo>
                      <a:cubicBezTo>
                        <a:pt x="6" y="12"/>
                        <a:pt x="10" y="22"/>
                        <a:pt x="15" y="32"/>
                      </a:cubicBezTo>
                      <a:cubicBezTo>
                        <a:pt x="16" y="33"/>
                        <a:pt x="18" y="32"/>
                        <a:pt x="18" y="3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7" name="Google Shape;1028;p37">
                  <a:extLst>
                    <a:ext uri="{FF2B5EF4-FFF2-40B4-BE49-F238E27FC236}">
                      <a16:creationId xmlns:a16="http://schemas.microsoft.com/office/drawing/2014/main" id="{EF5285BD-4292-6704-4E16-84587AC8ED78}"/>
                    </a:ext>
                  </a:extLst>
                </p:cNvPr>
                <p:cNvSpPr/>
                <p:nvPr/>
              </p:nvSpPr>
              <p:spPr>
                <a:xfrm>
                  <a:off x="8841240" y="2930400"/>
                  <a:ext cx="46440" cy="71640"/>
                </a:xfrm>
                <a:custGeom>
                  <a:avLst/>
                  <a:gdLst/>
                  <a:ahLst/>
                  <a:cxnLst/>
                  <a:rect l="l" t="t" r="r" b="b"/>
                  <a:pathLst>
                    <a:path w="129" h="199" extrusionOk="0">
                      <a:moveTo>
                        <a:pt x="129" y="196"/>
                      </a:moveTo>
                      <a:cubicBezTo>
                        <a:pt x="111" y="119"/>
                        <a:pt x="49" y="64"/>
                        <a:pt x="6" y="1"/>
                      </a:cubicBezTo>
                      <a:cubicBezTo>
                        <a:pt x="4" y="-2"/>
                        <a:pt x="-2" y="-1"/>
                        <a:pt x="0" y="3"/>
                      </a:cubicBezTo>
                      <a:cubicBezTo>
                        <a:pt x="25" y="77"/>
                        <a:pt x="97" y="123"/>
                        <a:pt x="124" y="197"/>
                      </a:cubicBezTo>
                      <a:cubicBezTo>
                        <a:pt x="125" y="200"/>
                        <a:pt x="130" y="199"/>
                        <a:pt x="129" y="196"/>
                      </a:cubicBezTo>
                      <a:close/>
                    </a:path>
                  </a:pathLst>
                </a:custGeom>
                <a:solidFill>
                  <a:schemeClr val="dk1"/>
                </a:solidFill>
                <a:ln>
                  <a:noFill/>
                </a:ln>
              </p:spPr>
              <p:txBody>
                <a:bodyPr spcFirstLastPara="1" wrap="square" lIns="90000" tIns="26625" rIns="90000" bIns="266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8" name="Google Shape;1029;p37">
                  <a:extLst>
                    <a:ext uri="{FF2B5EF4-FFF2-40B4-BE49-F238E27FC236}">
                      <a16:creationId xmlns:a16="http://schemas.microsoft.com/office/drawing/2014/main" id="{7AF44C41-2C53-139A-24F0-B59488809F66}"/>
                    </a:ext>
                  </a:extLst>
                </p:cNvPr>
                <p:cNvSpPr/>
                <p:nvPr/>
              </p:nvSpPr>
              <p:spPr>
                <a:xfrm>
                  <a:off x="8852040" y="2933280"/>
                  <a:ext cx="23760" cy="31320"/>
                </a:xfrm>
                <a:custGeom>
                  <a:avLst/>
                  <a:gdLst/>
                  <a:ahLst/>
                  <a:cxnLst/>
                  <a:rect l="l" t="t" r="r" b="b"/>
                  <a:pathLst>
                    <a:path w="66" h="87" extrusionOk="0">
                      <a:moveTo>
                        <a:pt x="61" y="86"/>
                      </a:moveTo>
                      <a:cubicBezTo>
                        <a:pt x="63" y="88"/>
                        <a:pt x="67" y="85"/>
                        <a:pt x="65" y="83"/>
                      </a:cubicBezTo>
                      <a:cubicBezTo>
                        <a:pt x="46" y="54"/>
                        <a:pt x="24" y="27"/>
                        <a:pt x="2" y="0"/>
                      </a:cubicBezTo>
                      <a:cubicBezTo>
                        <a:pt x="1" y="-1"/>
                        <a:pt x="0" y="1"/>
                        <a:pt x="0" y="2"/>
                      </a:cubicBezTo>
                      <a:cubicBezTo>
                        <a:pt x="20" y="30"/>
                        <a:pt x="38" y="60"/>
                        <a:pt x="61" y="8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89" name="Google Shape;1030;p37">
                  <a:extLst>
                    <a:ext uri="{FF2B5EF4-FFF2-40B4-BE49-F238E27FC236}">
                      <a16:creationId xmlns:a16="http://schemas.microsoft.com/office/drawing/2014/main" id="{E17C29FE-CB98-EC6E-9661-E31A44E81BA5}"/>
                    </a:ext>
                  </a:extLst>
                </p:cNvPr>
                <p:cNvSpPr/>
                <p:nvPr/>
              </p:nvSpPr>
              <p:spPr>
                <a:xfrm>
                  <a:off x="8896680" y="3030840"/>
                  <a:ext cx="5400" cy="15480"/>
                </a:xfrm>
                <a:custGeom>
                  <a:avLst/>
                  <a:gdLst/>
                  <a:ahLst/>
                  <a:cxnLst/>
                  <a:rect l="l" t="t" r="r" b="b"/>
                  <a:pathLst>
                    <a:path w="15" h="43" extrusionOk="0">
                      <a:moveTo>
                        <a:pt x="15" y="40"/>
                      </a:moveTo>
                      <a:cubicBezTo>
                        <a:pt x="17" y="26"/>
                        <a:pt x="9" y="14"/>
                        <a:pt x="3" y="1"/>
                      </a:cubicBezTo>
                      <a:cubicBezTo>
                        <a:pt x="2" y="-1"/>
                        <a:pt x="-1" y="0"/>
                        <a:pt x="0" y="2"/>
                      </a:cubicBezTo>
                      <a:cubicBezTo>
                        <a:pt x="5" y="15"/>
                        <a:pt x="10" y="27"/>
                        <a:pt x="12" y="41"/>
                      </a:cubicBezTo>
                      <a:cubicBezTo>
                        <a:pt x="12" y="43"/>
                        <a:pt x="15" y="42"/>
                        <a:pt x="15" y="4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0" name="Google Shape;1031;p37">
                  <a:extLst>
                    <a:ext uri="{FF2B5EF4-FFF2-40B4-BE49-F238E27FC236}">
                      <a16:creationId xmlns:a16="http://schemas.microsoft.com/office/drawing/2014/main" id="{A2BDEF2D-D06F-1720-07DF-162BBB16B8C8}"/>
                    </a:ext>
                  </a:extLst>
                </p:cNvPr>
                <p:cNvSpPr/>
                <p:nvPr/>
              </p:nvSpPr>
              <p:spPr>
                <a:xfrm>
                  <a:off x="8883000" y="3045240"/>
                  <a:ext cx="11520" cy="49320"/>
                </a:xfrm>
                <a:custGeom>
                  <a:avLst/>
                  <a:gdLst/>
                  <a:ahLst/>
                  <a:cxnLst/>
                  <a:rect l="l" t="t" r="r" b="b"/>
                  <a:pathLst>
                    <a:path w="32" h="137" extrusionOk="0">
                      <a:moveTo>
                        <a:pt x="0" y="2"/>
                      </a:moveTo>
                      <a:cubicBezTo>
                        <a:pt x="4" y="47"/>
                        <a:pt x="21" y="89"/>
                        <a:pt x="26" y="134"/>
                      </a:cubicBezTo>
                      <a:cubicBezTo>
                        <a:pt x="27" y="137"/>
                        <a:pt x="31" y="137"/>
                        <a:pt x="32" y="134"/>
                      </a:cubicBezTo>
                      <a:cubicBezTo>
                        <a:pt x="34" y="88"/>
                        <a:pt x="11" y="46"/>
                        <a:pt x="5" y="1"/>
                      </a:cubicBezTo>
                      <a:cubicBezTo>
                        <a:pt x="4" y="-2"/>
                        <a:pt x="0" y="-1"/>
                        <a:pt x="0" y="2"/>
                      </a:cubicBezTo>
                      <a:close/>
                    </a:path>
                  </a:pathLst>
                </a:custGeom>
                <a:solidFill>
                  <a:schemeClr val="dk1"/>
                </a:solidFill>
                <a:ln>
                  <a:noFill/>
                </a:ln>
              </p:spPr>
              <p:txBody>
                <a:bodyPr spcFirstLastPara="1" wrap="square" lIns="90000" tIns="4300" rIns="90000" bIns="43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1" name="Google Shape;1032;p37">
                  <a:extLst>
                    <a:ext uri="{FF2B5EF4-FFF2-40B4-BE49-F238E27FC236}">
                      <a16:creationId xmlns:a16="http://schemas.microsoft.com/office/drawing/2014/main" id="{4DFAB546-DE46-6CC0-710D-5802B05C6971}"/>
                    </a:ext>
                  </a:extLst>
                </p:cNvPr>
                <p:cNvSpPr/>
                <p:nvPr/>
              </p:nvSpPr>
              <p:spPr>
                <a:xfrm>
                  <a:off x="8871840" y="3053880"/>
                  <a:ext cx="10800" cy="41040"/>
                </a:xfrm>
                <a:custGeom>
                  <a:avLst/>
                  <a:gdLst/>
                  <a:ahLst/>
                  <a:cxnLst/>
                  <a:rect l="l" t="t" r="r" b="b"/>
                  <a:pathLst>
                    <a:path w="30" h="114" extrusionOk="0">
                      <a:moveTo>
                        <a:pt x="0" y="3"/>
                      </a:moveTo>
                      <a:cubicBezTo>
                        <a:pt x="17" y="38"/>
                        <a:pt x="20" y="76"/>
                        <a:pt x="28" y="113"/>
                      </a:cubicBezTo>
                      <a:cubicBezTo>
                        <a:pt x="28" y="114"/>
                        <a:pt x="30" y="114"/>
                        <a:pt x="30" y="113"/>
                      </a:cubicBezTo>
                      <a:cubicBezTo>
                        <a:pt x="26" y="74"/>
                        <a:pt x="25" y="35"/>
                        <a:pt x="5" y="1"/>
                      </a:cubicBezTo>
                      <a:cubicBezTo>
                        <a:pt x="3" y="-2"/>
                        <a:pt x="-1" y="0"/>
                        <a:pt x="0"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2" name="Google Shape;1033;p37">
                  <a:extLst>
                    <a:ext uri="{FF2B5EF4-FFF2-40B4-BE49-F238E27FC236}">
                      <a16:creationId xmlns:a16="http://schemas.microsoft.com/office/drawing/2014/main" id="{39A24990-88D1-EE66-7873-3DE59C99B44C}"/>
                    </a:ext>
                  </a:extLst>
                </p:cNvPr>
                <p:cNvSpPr/>
                <p:nvPr/>
              </p:nvSpPr>
              <p:spPr>
                <a:xfrm>
                  <a:off x="8861760" y="3062520"/>
                  <a:ext cx="8280" cy="20880"/>
                </a:xfrm>
                <a:custGeom>
                  <a:avLst/>
                  <a:gdLst/>
                  <a:ahLst/>
                  <a:cxnLst/>
                  <a:rect l="l" t="t" r="r" b="b"/>
                  <a:pathLst>
                    <a:path w="23" h="58" extrusionOk="0">
                      <a:moveTo>
                        <a:pt x="23" y="55"/>
                      </a:moveTo>
                      <a:cubicBezTo>
                        <a:pt x="18" y="36"/>
                        <a:pt x="12" y="19"/>
                        <a:pt x="5" y="1"/>
                      </a:cubicBezTo>
                      <a:cubicBezTo>
                        <a:pt x="4" y="-2"/>
                        <a:pt x="-1" y="-1"/>
                        <a:pt x="0" y="2"/>
                      </a:cubicBezTo>
                      <a:cubicBezTo>
                        <a:pt x="6" y="20"/>
                        <a:pt x="13" y="38"/>
                        <a:pt x="19" y="56"/>
                      </a:cubicBezTo>
                      <a:cubicBezTo>
                        <a:pt x="20" y="58"/>
                        <a:pt x="24" y="57"/>
                        <a:pt x="23" y="5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3" name="Google Shape;1034;p37">
                  <a:extLst>
                    <a:ext uri="{FF2B5EF4-FFF2-40B4-BE49-F238E27FC236}">
                      <a16:creationId xmlns:a16="http://schemas.microsoft.com/office/drawing/2014/main" id="{003E801F-7051-05A3-3CBF-F1767370FABF}"/>
                    </a:ext>
                  </a:extLst>
                </p:cNvPr>
                <p:cNvSpPr/>
                <p:nvPr/>
              </p:nvSpPr>
              <p:spPr>
                <a:xfrm>
                  <a:off x="8807760" y="2934720"/>
                  <a:ext cx="33840" cy="75960"/>
                </a:xfrm>
                <a:custGeom>
                  <a:avLst/>
                  <a:gdLst/>
                  <a:ahLst/>
                  <a:cxnLst/>
                  <a:rect l="l" t="t" r="r" b="b"/>
                  <a:pathLst>
                    <a:path w="94" h="211" extrusionOk="0">
                      <a:moveTo>
                        <a:pt x="5" y="1"/>
                      </a:moveTo>
                      <a:cubicBezTo>
                        <a:pt x="4" y="-2"/>
                        <a:pt x="-2" y="0"/>
                        <a:pt x="0" y="3"/>
                      </a:cubicBezTo>
                      <a:cubicBezTo>
                        <a:pt x="14" y="38"/>
                        <a:pt x="18" y="76"/>
                        <a:pt x="36" y="108"/>
                      </a:cubicBezTo>
                      <a:cubicBezTo>
                        <a:pt x="55" y="143"/>
                        <a:pt x="83" y="168"/>
                        <a:pt x="89" y="209"/>
                      </a:cubicBezTo>
                      <a:cubicBezTo>
                        <a:pt x="89" y="212"/>
                        <a:pt x="94" y="211"/>
                        <a:pt x="94" y="208"/>
                      </a:cubicBezTo>
                      <a:cubicBezTo>
                        <a:pt x="91" y="175"/>
                        <a:pt x="74" y="147"/>
                        <a:pt x="57" y="119"/>
                      </a:cubicBezTo>
                      <a:cubicBezTo>
                        <a:pt x="34" y="81"/>
                        <a:pt x="29" y="38"/>
                        <a:pt x="6" y="1"/>
                      </a:cubicBezTo>
                      <a:lnTo>
                        <a:pt x="5" y="1"/>
                      </a:lnTo>
                      <a:close/>
                    </a:path>
                  </a:pathLst>
                </a:custGeom>
                <a:solidFill>
                  <a:schemeClr val="dk1"/>
                </a:solidFill>
                <a:ln>
                  <a:noFill/>
                </a:ln>
              </p:spPr>
              <p:txBody>
                <a:bodyPr spcFirstLastPara="1" wrap="square" lIns="90000" tIns="30950" rIns="90000" bIns="309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4" name="Google Shape;1035;p37">
                  <a:extLst>
                    <a:ext uri="{FF2B5EF4-FFF2-40B4-BE49-F238E27FC236}">
                      <a16:creationId xmlns:a16="http://schemas.microsoft.com/office/drawing/2014/main" id="{B4CD7706-E37E-E4C5-4860-968842202863}"/>
                    </a:ext>
                  </a:extLst>
                </p:cNvPr>
                <p:cNvSpPr/>
                <p:nvPr/>
              </p:nvSpPr>
              <p:spPr>
                <a:xfrm>
                  <a:off x="8805600" y="2914920"/>
                  <a:ext cx="7560" cy="14400"/>
                </a:xfrm>
                <a:custGeom>
                  <a:avLst/>
                  <a:gdLst/>
                  <a:ahLst/>
                  <a:cxnLst/>
                  <a:rect l="l" t="t" r="r" b="b"/>
                  <a:pathLst>
                    <a:path w="21" h="40" extrusionOk="0">
                      <a:moveTo>
                        <a:pt x="21" y="37"/>
                      </a:moveTo>
                      <a:cubicBezTo>
                        <a:pt x="15" y="25"/>
                        <a:pt x="8" y="14"/>
                        <a:pt x="4" y="1"/>
                      </a:cubicBezTo>
                      <a:cubicBezTo>
                        <a:pt x="3" y="-2"/>
                        <a:pt x="-1" y="-1"/>
                        <a:pt x="0" y="2"/>
                      </a:cubicBezTo>
                      <a:cubicBezTo>
                        <a:pt x="4" y="15"/>
                        <a:pt x="10" y="27"/>
                        <a:pt x="18" y="39"/>
                      </a:cubicBezTo>
                      <a:cubicBezTo>
                        <a:pt x="19" y="41"/>
                        <a:pt x="22" y="39"/>
                        <a:pt x="21" y="3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5" name="Google Shape;1036;p37">
                  <a:extLst>
                    <a:ext uri="{FF2B5EF4-FFF2-40B4-BE49-F238E27FC236}">
                      <a16:creationId xmlns:a16="http://schemas.microsoft.com/office/drawing/2014/main" id="{32EDFA8C-61F1-1BC5-F4C7-B888F8C60992}"/>
                    </a:ext>
                  </a:extLst>
                </p:cNvPr>
                <p:cNvSpPr/>
                <p:nvPr/>
              </p:nvSpPr>
              <p:spPr>
                <a:xfrm>
                  <a:off x="8723520" y="2783880"/>
                  <a:ext cx="15480" cy="15840"/>
                </a:xfrm>
                <a:custGeom>
                  <a:avLst/>
                  <a:gdLst/>
                  <a:ahLst/>
                  <a:cxnLst/>
                  <a:rect l="l" t="t" r="r" b="b"/>
                  <a:pathLst>
                    <a:path w="43" h="44" extrusionOk="0">
                      <a:moveTo>
                        <a:pt x="4" y="1"/>
                      </a:moveTo>
                      <a:cubicBezTo>
                        <a:pt x="2" y="0"/>
                        <a:pt x="-1" y="3"/>
                        <a:pt x="1" y="5"/>
                      </a:cubicBezTo>
                      <a:cubicBezTo>
                        <a:pt x="15" y="18"/>
                        <a:pt x="28" y="31"/>
                        <a:pt x="40" y="44"/>
                      </a:cubicBezTo>
                      <a:cubicBezTo>
                        <a:pt x="42" y="46"/>
                        <a:pt x="44" y="44"/>
                        <a:pt x="43" y="42"/>
                      </a:cubicBezTo>
                      <a:cubicBezTo>
                        <a:pt x="32" y="27"/>
                        <a:pt x="21" y="9"/>
                        <a:pt x="4"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6" name="Google Shape;1037;p37">
                  <a:extLst>
                    <a:ext uri="{FF2B5EF4-FFF2-40B4-BE49-F238E27FC236}">
                      <a16:creationId xmlns:a16="http://schemas.microsoft.com/office/drawing/2014/main" id="{EA5BD70F-5CB3-4D38-9EAE-2238029B27E4}"/>
                    </a:ext>
                  </a:extLst>
                </p:cNvPr>
                <p:cNvSpPr/>
                <p:nvPr/>
              </p:nvSpPr>
              <p:spPr>
                <a:xfrm>
                  <a:off x="8708040" y="2796480"/>
                  <a:ext cx="16560" cy="28080"/>
                </a:xfrm>
                <a:custGeom>
                  <a:avLst/>
                  <a:gdLst/>
                  <a:ahLst/>
                  <a:cxnLst/>
                  <a:rect l="l" t="t" r="r" b="b"/>
                  <a:pathLst>
                    <a:path w="46" h="78" extrusionOk="0">
                      <a:moveTo>
                        <a:pt x="1" y="0"/>
                      </a:moveTo>
                      <a:cubicBezTo>
                        <a:pt x="1" y="0"/>
                        <a:pt x="-1" y="0"/>
                        <a:pt x="0" y="1"/>
                      </a:cubicBezTo>
                      <a:cubicBezTo>
                        <a:pt x="20" y="23"/>
                        <a:pt x="36" y="48"/>
                        <a:pt x="43" y="77"/>
                      </a:cubicBezTo>
                      <a:cubicBezTo>
                        <a:pt x="43" y="79"/>
                        <a:pt x="47" y="78"/>
                        <a:pt x="46" y="76"/>
                      </a:cubicBezTo>
                      <a:cubicBezTo>
                        <a:pt x="43" y="46"/>
                        <a:pt x="24" y="19"/>
                        <a:pt x="1"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7" name="Google Shape;1038;p37">
                  <a:extLst>
                    <a:ext uri="{FF2B5EF4-FFF2-40B4-BE49-F238E27FC236}">
                      <a16:creationId xmlns:a16="http://schemas.microsoft.com/office/drawing/2014/main" id="{DBC6E032-6403-780A-10CE-BA6A78BBF931}"/>
                    </a:ext>
                  </a:extLst>
                </p:cNvPr>
                <p:cNvSpPr/>
                <p:nvPr/>
              </p:nvSpPr>
              <p:spPr>
                <a:xfrm>
                  <a:off x="8730000" y="2848680"/>
                  <a:ext cx="18360" cy="34920"/>
                </a:xfrm>
                <a:custGeom>
                  <a:avLst/>
                  <a:gdLst/>
                  <a:ahLst/>
                  <a:cxnLst/>
                  <a:rect l="l" t="t" r="r" b="b"/>
                  <a:pathLst>
                    <a:path w="51" h="97" extrusionOk="0">
                      <a:moveTo>
                        <a:pt x="50" y="92"/>
                      </a:moveTo>
                      <a:cubicBezTo>
                        <a:pt x="31" y="63"/>
                        <a:pt x="11" y="36"/>
                        <a:pt x="2" y="2"/>
                      </a:cubicBezTo>
                      <a:cubicBezTo>
                        <a:pt x="2" y="0"/>
                        <a:pt x="-1" y="1"/>
                        <a:pt x="0" y="2"/>
                      </a:cubicBezTo>
                      <a:cubicBezTo>
                        <a:pt x="1" y="37"/>
                        <a:pt x="21" y="71"/>
                        <a:pt x="46" y="95"/>
                      </a:cubicBezTo>
                      <a:cubicBezTo>
                        <a:pt x="48" y="98"/>
                        <a:pt x="52" y="95"/>
                        <a:pt x="50" y="9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8" name="Google Shape;1039;p37">
                  <a:extLst>
                    <a:ext uri="{FF2B5EF4-FFF2-40B4-BE49-F238E27FC236}">
                      <a16:creationId xmlns:a16="http://schemas.microsoft.com/office/drawing/2014/main" id="{CE49F69B-DEDE-6667-8149-28A88A460D9A}"/>
                    </a:ext>
                  </a:extLst>
                </p:cNvPr>
                <p:cNvSpPr/>
                <p:nvPr/>
              </p:nvSpPr>
              <p:spPr>
                <a:xfrm>
                  <a:off x="8713440" y="2846160"/>
                  <a:ext cx="10800" cy="16200"/>
                </a:xfrm>
                <a:custGeom>
                  <a:avLst/>
                  <a:gdLst/>
                  <a:ahLst/>
                  <a:cxnLst/>
                  <a:rect l="l" t="t" r="r" b="b"/>
                  <a:pathLst>
                    <a:path w="30" h="45" extrusionOk="0">
                      <a:moveTo>
                        <a:pt x="2" y="1"/>
                      </a:moveTo>
                      <a:cubicBezTo>
                        <a:pt x="2" y="0"/>
                        <a:pt x="0" y="0"/>
                        <a:pt x="0" y="1"/>
                      </a:cubicBezTo>
                      <a:cubicBezTo>
                        <a:pt x="5" y="18"/>
                        <a:pt x="16" y="32"/>
                        <a:pt x="27" y="45"/>
                      </a:cubicBezTo>
                      <a:cubicBezTo>
                        <a:pt x="28" y="47"/>
                        <a:pt x="31" y="45"/>
                        <a:pt x="30" y="43"/>
                      </a:cubicBezTo>
                      <a:cubicBezTo>
                        <a:pt x="21" y="29"/>
                        <a:pt x="9" y="16"/>
                        <a:pt x="2" y="0"/>
                      </a:cubicBezTo>
                      <a:lnTo>
                        <a:pt x="2" y="1"/>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99" name="Google Shape;1040;p37">
                  <a:extLst>
                    <a:ext uri="{FF2B5EF4-FFF2-40B4-BE49-F238E27FC236}">
                      <a16:creationId xmlns:a16="http://schemas.microsoft.com/office/drawing/2014/main" id="{F3CF5F04-9169-F64E-F756-B19308319E93}"/>
                    </a:ext>
                  </a:extLst>
                </p:cNvPr>
                <p:cNvSpPr/>
                <p:nvPr/>
              </p:nvSpPr>
              <p:spPr>
                <a:xfrm>
                  <a:off x="8723160" y="2889000"/>
                  <a:ext cx="28080" cy="29520"/>
                </a:xfrm>
                <a:custGeom>
                  <a:avLst/>
                  <a:gdLst/>
                  <a:ahLst/>
                  <a:cxnLst/>
                  <a:rect l="l" t="t" r="r" b="b"/>
                  <a:pathLst>
                    <a:path w="78" h="82" extrusionOk="0">
                      <a:moveTo>
                        <a:pt x="74" y="80"/>
                      </a:moveTo>
                      <a:cubicBezTo>
                        <a:pt x="75" y="82"/>
                        <a:pt x="79" y="81"/>
                        <a:pt x="78" y="78"/>
                      </a:cubicBezTo>
                      <a:cubicBezTo>
                        <a:pt x="66" y="44"/>
                        <a:pt x="32" y="20"/>
                        <a:pt x="3" y="0"/>
                      </a:cubicBezTo>
                      <a:cubicBezTo>
                        <a:pt x="2" y="-2"/>
                        <a:pt x="-1" y="1"/>
                        <a:pt x="1" y="3"/>
                      </a:cubicBezTo>
                      <a:cubicBezTo>
                        <a:pt x="30" y="25"/>
                        <a:pt x="54" y="50"/>
                        <a:pt x="74"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0" name="Google Shape;1041;p37">
                  <a:extLst>
                    <a:ext uri="{FF2B5EF4-FFF2-40B4-BE49-F238E27FC236}">
                      <a16:creationId xmlns:a16="http://schemas.microsoft.com/office/drawing/2014/main" id="{2BFECC37-5CF2-1F05-63FE-AF038181786B}"/>
                    </a:ext>
                  </a:extLst>
                </p:cNvPr>
                <p:cNvSpPr/>
                <p:nvPr/>
              </p:nvSpPr>
              <p:spPr>
                <a:xfrm>
                  <a:off x="8754480" y="2906280"/>
                  <a:ext cx="8640" cy="15480"/>
                </a:xfrm>
                <a:custGeom>
                  <a:avLst/>
                  <a:gdLst/>
                  <a:ahLst/>
                  <a:cxnLst/>
                  <a:rect l="l" t="t" r="r" b="b"/>
                  <a:pathLst>
                    <a:path w="24" h="43" extrusionOk="0">
                      <a:moveTo>
                        <a:pt x="1" y="3"/>
                      </a:moveTo>
                      <a:cubicBezTo>
                        <a:pt x="11" y="13"/>
                        <a:pt x="15" y="28"/>
                        <a:pt x="20" y="41"/>
                      </a:cubicBezTo>
                      <a:cubicBezTo>
                        <a:pt x="21" y="43"/>
                        <a:pt x="25" y="42"/>
                        <a:pt x="24" y="40"/>
                      </a:cubicBezTo>
                      <a:cubicBezTo>
                        <a:pt x="21" y="25"/>
                        <a:pt x="15" y="10"/>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1" name="Google Shape;1042;p37">
                  <a:extLst>
                    <a:ext uri="{FF2B5EF4-FFF2-40B4-BE49-F238E27FC236}">
                      <a16:creationId xmlns:a16="http://schemas.microsoft.com/office/drawing/2014/main" id="{A9904248-C217-3ED3-9DC8-F6BF8F67F673}"/>
                    </a:ext>
                  </a:extLst>
                </p:cNvPr>
                <p:cNvSpPr/>
                <p:nvPr/>
              </p:nvSpPr>
              <p:spPr>
                <a:xfrm>
                  <a:off x="8782920" y="2975040"/>
                  <a:ext cx="19800" cy="44640"/>
                </a:xfrm>
                <a:custGeom>
                  <a:avLst/>
                  <a:gdLst/>
                  <a:ahLst/>
                  <a:cxnLst/>
                  <a:rect l="l" t="t" r="r" b="b"/>
                  <a:pathLst>
                    <a:path w="55" h="124" extrusionOk="0">
                      <a:moveTo>
                        <a:pt x="1" y="3"/>
                      </a:moveTo>
                      <a:cubicBezTo>
                        <a:pt x="30" y="38"/>
                        <a:pt x="35" y="82"/>
                        <a:pt x="51" y="122"/>
                      </a:cubicBezTo>
                      <a:cubicBezTo>
                        <a:pt x="52" y="125"/>
                        <a:pt x="56" y="124"/>
                        <a:pt x="55" y="121"/>
                      </a:cubicBezTo>
                      <a:cubicBezTo>
                        <a:pt x="44" y="78"/>
                        <a:pt x="34" y="34"/>
                        <a:pt x="4" y="0"/>
                      </a:cubicBezTo>
                      <a:cubicBezTo>
                        <a:pt x="2" y="-2"/>
                        <a:pt x="-1" y="1"/>
                        <a:pt x="1"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2" name="Google Shape;1043;p37">
                  <a:extLst>
                    <a:ext uri="{FF2B5EF4-FFF2-40B4-BE49-F238E27FC236}">
                      <a16:creationId xmlns:a16="http://schemas.microsoft.com/office/drawing/2014/main" id="{D1AEA223-475D-4167-5389-AC47F82479B1}"/>
                    </a:ext>
                  </a:extLst>
                </p:cNvPr>
                <p:cNvSpPr/>
                <p:nvPr/>
              </p:nvSpPr>
              <p:spPr>
                <a:xfrm>
                  <a:off x="8807040" y="2994480"/>
                  <a:ext cx="6480" cy="12960"/>
                </a:xfrm>
                <a:custGeom>
                  <a:avLst/>
                  <a:gdLst/>
                  <a:ahLst/>
                  <a:cxnLst/>
                  <a:rect l="l" t="t" r="r" b="b"/>
                  <a:pathLst>
                    <a:path w="18" h="36" extrusionOk="0">
                      <a:moveTo>
                        <a:pt x="0" y="2"/>
                      </a:moveTo>
                      <a:cubicBezTo>
                        <a:pt x="5" y="12"/>
                        <a:pt x="11" y="22"/>
                        <a:pt x="13" y="34"/>
                      </a:cubicBezTo>
                      <a:cubicBezTo>
                        <a:pt x="14" y="36"/>
                        <a:pt x="18" y="36"/>
                        <a:pt x="18" y="33"/>
                      </a:cubicBezTo>
                      <a:cubicBezTo>
                        <a:pt x="17" y="20"/>
                        <a:pt x="10" y="11"/>
                        <a:pt x="4" y="0"/>
                      </a:cubicBezTo>
                      <a:cubicBezTo>
                        <a:pt x="3" y="-2"/>
                        <a:pt x="-1" y="0"/>
                        <a:pt x="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3" name="Google Shape;1044;p37">
                  <a:extLst>
                    <a:ext uri="{FF2B5EF4-FFF2-40B4-BE49-F238E27FC236}">
                      <a16:creationId xmlns:a16="http://schemas.microsoft.com/office/drawing/2014/main" id="{89754F18-93C8-0E98-4BD2-AA6571DB5191}"/>
                    </a:ext>
                  </a:extLst>
                </p:cNvPr>
                <p:cNvSpPr/>
                <p:nvPr/>
              </p:nvSpPr>
              <p:spPr>
                <a:xfrm>
                  <a:off x="8787600" y="2451600"/>
                  <a:ext cx="275040" cy="117000"/>
                </a:xfrm>
                <a:custGeom>
                  <a:avLst/>
                  <a:gdLst/>
                  <a:ahLst/>
                  <a:cxnLst/>
                  <a:rect l="l" t="t" r="r" b="b"/>
                  <a:pathLst>
                    <a:path w="764" h="325" extrusionOk="0">
                      <a:moveTo>
                        <a:pt x="428" y="145"/>
                      </a:moveTo>
                      <a:cubicBezTo>
                        <a:pt x="489" y="133"/>
                        <a:pt x="552" y="114"/>
                        <a:pt x="611" y="95"/>
                      </a:cubicBezTo>
                      <a:cubicBezTo>
                        <a:pt x="668" y="77"/>
                        <a:pt x="723" y="53"/>
                        <a:pt x="763" y="8"/>
                      </a:cubicBezTo>
                      <a:cubicBezTo>
                        <a:pt x="767" y="3"/>
                        <a:pt x="761" y="-2"/>
                        <a:pt x="756" y="1"/>
                      </a:cubicBezTo>
                      <a:cubicBezTo>
                        <a:pt x="706" y="40"/>
                        <a:pt x="645" y="62"/>
                        <a:pt x="585" y="82"/>
                      </a:cubicBezTo>
                      <a:cubicBezTo>
                        <a:pt x="524" y="102"/>
                        <a:pt x="461" y="122"/>
                        <a:pt x="398" y="136"/>
                      </a:cubicBezTo>
                      <a:cubicBezTo>
                        <a:pt x="324" y="152"/>
                        <a:pt x="253" y="164"/>
                        <a:pt x="184" y="197"/>
                      </a:cubicBezTo>
                      <a:cubicBezTo>
                        <a:pt x="118" y="230"/>
                        <a:pt x="61" y="279"/>
                        <a:pt x="1" y="321"/>
                      </a:cubicBezTo>
                      <a:cubicBezTo>
                        <a:pt x="-1" y="323"/>
                        <a:pt x="1" y="326"/>
                        <a:pt x="3" y="325"/>
                      </a:cubicBezTo>
                      <a:cubicBezTo>
                        <a:pt x="65" y="284"/>
                        <a:pt x="123" y="239"/>
                        <a:pt x="190" y="206"/>
                      </a:cubicBezTo>
                      <a:cubicBezTo>
                        <a:pt x="264" y="169"/>
                        <a:pt x="347" y="160"/>
                        <a:pt x="428" y="14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4" name="Google Shape;1045;p37">
                  <a:extLst>
                    <a:ext uri="{FF2B5EF4-FFF2-40B4-BE49-F238E27FC236}">
                      <a16:creationId xmlns:a16="http://schemas.microsoft.com/office/drawing/2014/main" id="{6D04B408-5DA2-B69B-19B6-9B57DA08E7D8}"/>
                    </a:ext>
                  </a:extLst>
                </p:cNvPr>
                <p:cNvSpPr/>
                <p:nvPr/>
              </p:nvSpPr>
              <p:spPr>
                <a:xfrm>
                  <a:off x="8736840" y="2495160"/>
                  <a:ext cx="151920" cy="90000"/>
                </a:xfrm>
                <a:custGeom>
                  <a:avLst/>
                  <a:gdLst/>
                  <a:ahLst/>
                  <a:cxnLst/>
                  <a:rect l="l" t="t" r="r" b="b"/>
                  <a:pathLst>
                    <a:path w="422" h="250" extrusionOk="0">
                      <a:moveTo>
                        <a:pt x="419" y="10"/>
                      </a:moveTo>
                      <a:cubicBezTo>
                        <a:pt x="424" y="7"/>
                        <a:pt x="422" y="0"/>
                        <a:pt x="416" y="1"/>
                      </a:cubicBezTo>
                      <a:cubicBezTo>
                        <a:pt x="256" y="30"/>
                        <a:pt x="112" y="132"/>
                        <a:pt x="1" y="246"/>
                      </a:cubicBezTo>
                      <a:cubicBezTo>
                        <a:pt x="-2" y="248"/>
                        <a:pt x="2" y="252"/>
                        <a:pt x="4" y="250"/>
                      </a:cubicBezTo>
                      <a:cubicBezTo>
                        <a:pt x="63" y="194"/>
                        <a:pt x="127" y="145"/>
                        <a:pt x="198" y="106"/>
                      </a:cubicBezTo>
                      <a:cubicBezTo>
                        <a:pt x="269" y="67"/>
                        <a:pt x="344" y="40"/>
                        <a:pt x="419" y="1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5" name="Google Shape;1046;p37">
                  <a:extLst>
                    <a:ext uri="{FF2B5EF4-FFF2-40B4-BE49-F238E27FC236}">
                      <a16:creationId xmlns:a16="http://schemas.microsoft.com/office/drawing/2014/main" id="{D9FA1A88-7D13-69E9-FE8A-D979A77DBD9A}"/>
                    </a:ext>
                  </a:extLst>
                </p:cNvPr>
                <p:cNvSpPr/>
                <p:nvPr/>
              </p:nvSpPr>
              <p:spPr>
                <a:xfrm>
                  <a:off x="8916120" y="2483640"/>
                  <a:ext cx="18360" cy="2880"/>
                </a:xfrm>
                <a:custGeom>
                  <a:avLst/>
                  <a:gdLst/>
                  <a:ahLst/>
                  <a:cxnLst/>
                  <a:rect l="l" t="t" r="r" b="b"/>
                  <a:pathLst>
                    <a:path w="51" h="8" extrusionOk="0">
                      <a:moveTo>
                        <a:pt x="2" y="8"/>
                      </a:moveTo>
                      <a:cubicBezTo>
                        <a:pt x="17" y="6"/>
                        <a:pt x="33" y="6"/>
                        <a:pt x="48" y="6"/>
                      </a:cubicBezTo>
                      <a:cubicBezTo>
                        <a:pt x="52" y="6"/>
                        <a:pt x="52" y="0"/>
                        <a:pt x="48" y="0"/>
                      </a:cubicBezTo>
                      <a:cubicBezTo>
                        <a:pt x="33" y="0"/>
                        <a:pt x="17" y="0"/>
                        <a:pt x="2" y="3"/>
                      </a:cubicBezTo>
                      <a:cubicBezTo>
                        <a:pt x="-1" y="4"/>
                        <a:pt x="0" y="8"/>
                        <a:pt x="2" y="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6" name="Google Shape;1047;p37">
                  <a:extLst>
                    <a:ext uri="{FF2B5EF4-FFF2-40B4-BE49-F238E27FC236}">
                      <a16:creationId xmlns:a16="http://schemas.microsoft.com/office/drawing/2014/main" id="{7EF7BCD9-9A75-B059-8B7F-1E95951E78FA}"/>
                    </a:ext>
                  </a:extLst>
                </p:cNvPr>
                <p:cNvSpPr/>
                <p:nvPr/>
              </p:nvSpPr>
              <p:spPr>
                <a:xfrm>
                  <a:off x="8730000" y="2472480"/>
                  <a:ext cx="166320" cy="81360"/>
                </a:xfrm>
                <a:custGeom>
                  <a:avLst/>
                  <a:gdLst/>
                  <a:ahLst/>
                  <a:cxnLst/>
                  <a:rect l="l" t="t" r="r" b="b"/>
                  <a:pathLst>
                    <a:path w="462" h="226" extrusionOk="0">
                      <a:moveTo>
                        <a:pt x="457" y="1"/>
                      </a:moveTo>
                      <a:cubicBezTo>
                        <a:pt x="292" y="33"/>
                        <a:pt x="134" y="121"/>
                        <a:pt x="1" y="222"/>
                      </a:cubicBezTo>
                      <a:cubicBezTo>
                        <a:pt x="-2" y="223"/>
                        <a:pt x="1" y="227"/>
                        <a:pt x="3" y="226"/>
                      </a:cubicBezTo>
                      <a:cubicBezTo>
                        <a:pt x="142" y="128"/>
                        <a:pt x="303" y="71"/>
                        <a:pt x="459" y="9"/>
                      </a:cubicBezTo>
                      <a:cubicBezTo>
                        <a:pt x="464" y="7"/>
                        <a:pt x="462" y="0"/>
                        <a:pt x="457" y="1"/>
                      </a:cubicBezTo>
                      <a:close/>
                    </a:path>
                  </a:pathLst>
                </a:custGeom>
                <a:solidFill>
                  <a:schemeClr val="dk1"/>
                </a:solidFill>
                <a:ln>
                  <a:noFill/>
                </a:ln>
              </p:spPr>
              <p:txBody>
                <a:bodyPr spcFirstLastPara="1" wrap="square" lIns="90000" tIns="36350" rIns="90000" bIns="363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7" name="Google Shape;1048;p37">
                  <a:extLst>
                    <a:ext uri="{FF2B5EF4-FFF2-40B4-BE49-F238E27FC236}">
                      <a16:creationId xmlns:a16="http://schemas.microsoft.com/office/drawing/2014/main" id="{37867DEF-8E0C-2A42-B1A6-54B6B82F2A8F}"/>
                    </a:ext>
                  </a:extLst>
                </p:cNvPr>
                <p:cNvSpPr/>
                <p:nvPr/>
              </p:nvSpPr>
              <p:spPr>
                <a:xfrm>
                  <a:off x="8919000" y="2440800"/>
                  <a:ext cx="106200" cy="34920"/>
                </a:xfrm>
                <a:custGeom>
                  <a:avLst/>
                  <a:gdLst/>
                  <a:ahLst/>
                  <a:cxnLst/>
                  <a:rect l="l" t="t" r="r" b="b"/>
                  <a:pathLst>
                    <a:path w="295" h="97" extrusionOk="0">
                      <a:moveTo>
                        <a:pt x="2" y="97"/>
                      </a:moveTo>
                      <a:cubicBezTo>
                        <a:pt x="100" y="73"/>
                        <a:pt x="203" y="59"/>
                        <a:pt x="293" y="9"/>
                      </a:cubicBezTo>
                      <a:cubicBezTo>
                        <a:pt x="297" y="7"/>
                        <a:pt x="294" y="-1"/>
                        <a:pt x="289" y="1"/>
                      </a:cubicBezTo>
                      <a:cubicBezTo>
                        <a:pt x="195" y="39"/>
                        <a:pt x="97" y="62"/>
                        <a:pt x="1" y="94"/>
                      </a:cubicBezTo>
                      <a:cubicBezTo>
                        <a:pt x="-1" y="94"/>
                        <a:pt x="0" y="98"/>
                        <a:pt x="2" y="9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49;p37">
                  <a:extLst>
                    <a:ext uri="{FF2B5EF4-FFF2-40B4-BE49-F238E27FC236}">
                      <a16:creationId xmlns:a16="http://schemas.microsoft.com/office/drawing/2014/main" id="{7374138E-7F55-2ACE-27E4-A3869355137A}"/>
                    </a:ext>
                  </a:extLst>
                </p:cNvPr>
                <p:cNvSpPr/>
                <p:nvPr/>
              </p:nvSpPr>
              <p:spPr>
                <a:xfrm>
                  <a:off x="9044640" y="2418120"/>
                  <a:ext cx="18360" cy="12240"/>
                </a:xfrm>
                <a:custGeom>
                  <a:avLst/>
                  <a:gdLst/>
                  <a:ahLst/>
                  <a:cxnLst/>
                  <a:rect l="l" t="t" r="r" b="b"/>
                  <a:pathLst>
                    <a:path w="51" h="34" extrusionOk="0">
                      <a:moveTo>
                        <a:pt x="3" y="34"/>
                      </a:moveTo>
                      <a:cubicBezTo>
                        <a:pt x="19" y="24"/>
                        <a:pt x="33" y="13"/>
                        <a:pt x="49" y="5"/>
                      </a:cubicBezTo>
                      <a:cubicBezTo>
                        <a:pt x="52" y="4"/>
                        <a:pt x="50" y="0"/>
                        <a:pt x="47" y="1"/>
                      </a:cubicBezTo>
                      <a:cubicBezTo>
                        <a:pt x="30" y="8"/>
                        <a:pt x="16" y="20"/>
                        <a:pt x="1" y="30"/>
                      </a:cubicBezTo>
                      <a:cubicBezTo>
                        <a:pt x="-1"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9" name="Google Shape;1050;p37">
                  <a:extLst>
                    <a:ext uri="{FF2B5EF4-FFF2-40B4-BE49-F238E27FC236}">
                      <a16:creationId xmlns:a16="http://schemas.microsoft.com/office/drawing/2014/main" id="{5DF970DD-6D88-8577-FE00-D62D7057EA73}"/>
                    </a:ext>
                  </a:extLst>
                </p:cNvPr>
                <p:cNvSpPr/>
                <p:nvPr/>
              </p:nvSpPr>
              <p:spPr>
                <a:xfrm>
                  <a:off x="8846640" y="2580840"/>
                  <a:ext cx="91800" cy="176760"/>
                </a:xfrm>
                <a:custGeom>
                  <a:avLst/>
                  <a:gdLst/>
                  <a:ahLst/>
                  <a:cxnLst/>
                  <a:rect l="l" t="t" r="r" b="b"/>
                  <a:pathLst>
                    <a:path w="255" h="491" extrusionOk="0">
                      <a:moveTo>
                        <a:pt x="250" y="1"/>
                      </a:moveTo>
                      <a:cubicBezTo>
                        <a:pt x="169" y="34"/>
                        <a:pt x="102" y="91"/>
                        <a:pt x="59" y="168"/>
                      </a:cubicBezTo>
                      <a:cubicBezTo>
                        <a:pt x="5" y="265"/>
                        <a:pt x="-5" y="382"/>
                        <a:pt x="2" y="491"/>
                      </a:cubicBezTo>
                      <a:cubicBezTo>
                        <a:pt x="2" y="492"/>
                        <a:pt x="5" y="492"/>
                        <a:pt x="5" y="491"/>
                      </a:cubicBezTo>
                      <a:cubicBezTo>
                        <a:pt x="3" y="387"/>
                        <a:pt x="31" y="272"/>
                        <a:pt x="81" y="180"/>
                      </a:cubicBezTo>
                      <a:cubicBezTo>
                        <a:pt x="121" y="106"/>
                        <a:pt x="190" y="60"/>
                        <a:pt x="254" y="8"/>
                      </a:cubicBezTo>
                      <a:cubicBezTo>
                        <a:pt x="257" y="5"/>
                        <a:pt x="254" y="-1"/>
                        <a:pt x="250"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0" name="Google Shape;1051;p37">
                  <a:extLst>
                    <a:ext uri="{FF2B5EF4-FFF2-40B4-BE49-F238E27FC236}">
                      <a16:creationId xmlns:a16="http://schemas.microsoft.com/office/drawing/2014/main" id="{214F9120-F260-0540-CCE5-0E081D6C7C74}"/>
                    </a:ext>
                  </a:extLst>
                </p:cNvPr>
                <p:cNvSpPr/>
                <p:nvPr/>
              </p:nvSpPr>
              <p:spPr>
                <a:xfrm>
                  <a:off x="8902800" y="2590920"/>
                  <a:ext cx="149400" cy="81720"/>
                </a:xfrm>
                <a:custGeom>
                  <a:avLst/>
                  <a:gdLst/>
                  <a:ahLst/>
                  <a:cxnLst/>
                  <a:rect l="l" t="t" r="r" b="b"/>
                  <a:pathLst>
                    <a:path w="415" h="227" extrusionOk="0">
                      <a:moveTo>
                        <a:pt x="0" y="224"/>
                      </a:moveTo>
                      <a:cubicBezTo>
                        <a:pt x="-1" y="227"/>
                        <a:pt x="4" y="229"/>
                        <a:pt x="5" y="226"/>
                      </a:cubicBezTo>
                      <a:cubicBezTo>
                        <a:pt x="43" y="153"/>
                        <a:pt x="81" y="85"/>
                        <a:pt x="156" y="44"/>
                      </a:cubicBezTo>
                      <a:cubicBezTo>
                        <a:pt x="234" y="2"/>
                        <a:pt x="350" y="1"/>
                        <a:pt x="412" y="73"/>
                      </a:cubicBezTo>
                      <a:cubicBezTo>
                        <a:pt x="413" y="75"/>
                        <a:pt x="416" y="72"/>
                        <a:pt x="414" y="70"/>
                      </a:cubicBezTo>
                      <a:cubicBezTo>
                        <a:pt x="359" y="-2"/>
                        <a:pt x="258" y="-16"/>
                        <a:pt x="176" y="20"/>
                      </a:cubicBezTo>
                      <a:cubicBezTo>
                        <a:pt x="87" y="59"/>
                        <a:pt x="34" y="135"/>
                        <a:pt x="1" y="224"/>
                      </a:cubicBezTo>
                      <a:lnTo>
                        <a:pt x="0" y="224"/>
                      </a:lnTo>
                      <a:close/>
                    </a:path>
                  </a:pathLst>
                </a:custGeom>
                <a:solidFill>
                  <a:schemeClr val="dk1"/>
                </a:solidFill>
                <a:ln>
                  <a:noFill/>
                </a:ln>
              </p:spPr>
              <p:txBody>
                <a:bodyPr spcFirstLastPara="1" wrap="square" lIns="90000" tIns="36700" rIns="90000" bIns="36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1" name="Google Shape;1052;p37">
                  <a:extLst>
                    <a:ext uri="{FF2B5EF4-FFF2-40B4-BE49-F238E27FC236}">
                      <a16:creationId xmlns:a16="http://schemas.microsoft.com/office/drawing/2014/main" id="{B75D550E-D71B-1042-7718-FFB1638E52F3}"/>
                    </a:ext>
                  </a:extLst>
                </p:cNvPr>
                <p:cNvSpPr/>
                <p:nvPr/>
              </p:nvSpPr>
              <p:spPr>
                <a:xfrm>
                  <a:off x="8918640" y="2591280"/>
                  <a:ext cx="49320" cy="28800"/>
                </a:xfrm>
                <a:custGeom>
                  <a:avLst/>
                  <a:gdLst/>
                  <a:ahLst/>
                  <a:cxnLst/>
                  <a:rect l="l" t="t" r="r" b="b"/>
                  <a:pathLst>
                    <a:path w="137" h="80" extrusionOk="0">
                      <a:moveTo>
                        <a:pt x="1" y="77"/>
                      </a:moveTo>
                      <a:cubicBezTo>
                        <a:pt x="-1" y="79"/>
                        <a:pt x="2" y="82"/>
                        <a:pt x="4" y="80"/>
                      </a:cubicBezTo>
                      <a:cubicBezTo>
                        <a:pt x="36" y="40"/>
                        <a:pt x="85" y="17"/>
                        <a:pt x="134" y="6"/>
                      </a:cubicBezTo>
                      <a:cubicBezTo>
                        <a:pt x="138" y="5"/>
                        <a:pt x="137" y="0"/>
                        <a:pt x="134" y="0"/>
                      </a:cubicBezTo>
                      <a:cubicBezTo>
                        <a:pt x="82" y="2"/>
                        <a:pt x="31" y="37"/>
                        <a:pt x="1" y="7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2" name="Google Shape;1053;p37">
                  <a:extLst>
                    <a:ext uri="{FF2B5EF4-FFF2-40B4-BE49-F238E27FC236}">
                      <a16:creationId xmlns:a16="http://schemas.microsoft.com/office/drawing/2014/main" id="{FBF18A7F-7291-A0D1-D6A7-7ED2584D3313}"/>
                    </a:ext>
                  </a:extLst>
                </p:cNvPr>
                <p:cNvSpPr/>
                <p:nvPr/>
              </p:nvSpPr>
              <p:spPr>
                <a:xfrm>
                  <a:off x="8967600" y="2577960"/>
                  <a:ext cx="17640" cy="6120"/>
                </a:xfrm>
                <a:custGeom>
                  <a:avLst/>
                  <a:gdLst/>
                  <a:ahLst/>
                  <a:cxnLst/>
                  <a:rect l="l" t="t" r="r" b="b"/>
                  <a:pathLst>
                    <a:path w="49" h="17" extrusionOk="0">
                      <a:moveTo>
                        <a:pt x="4" y="17"/>
                      </a:moveTo>
                      <a:cubicBezTo>
                        <a:pt x="17" y="10"/>
                        <a:pt x="31" y="6"/>
                        <a:pt x="46" y="6"/>
                      </a:cubicBezTo>
                      <a:cubicBezTo>
                        <a:pt x="50" y="6"/>
                        <a:pt x="50" y="0"/>
                        <a:pt x="46" y="0"/>
                      </a:cubicBezTo>
                      <a:cubicBezTo>
                        <a:pt x="30" y="1"/>
                        <a:pt x="15" y="5"/>
                        <a:pt x="1" y="13"/>
                      </a:cubicBezTo>
                      <a:cubicBezTo>
                        <a:pt x="-1" y="15"/>
                        <a:pt x="1" y="19"/>
                        <a:pt x="3" y="17"/>
                      </a:cubicBezTo>
                      <a:lnTo>
                        <a:pt x="4" y="17"/>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3" name="Google Shape;1054;p37">
                  <a:extLst>
                    <a:ext uri="{FF2B5EF4-FFF2-40B4-BE49-F238E27FC236}">
                      <a16:creationId xmlns:a16="http://schemas.microsoft.com/office/drawing/2014/main" id="{3793F44C-B5A0-C083-67FD-D8A62E53D350}"/>
                    </a:ext>
                  </a:extLst>
                </p:cNvPr>
                <p:cNvSpPr/>
                <p:nvPr/>
              </p:nvSpPr>
              <p:spPr>
                <a:xfrm>
                  <a:off x="8920080" y="2842560"/>
                  <a:ext cx="9360" cy="68760"/>
                </a:xfrm>
                <a:custGeom>
                  <a:avLst/>
                  <a:gdLst/>
                  <a:ahLst/>
                  <a:cxnLst/>
                  <a:rect l="l" t="t" r="r" b="b"/>
                  <a:pathLst>
                    <a:path w="26" h="191" extrusionOk="0">
                      <a:moveTo>
                        <a:pt x="14" y="188"/>
                      </a:moveTo>
                      <a:cubicBezTo>
                        <a:pt x="15" y="192"/>
                        <a:pt x="21" y="192"/>
                        <a:pt x="21" y="188"/>
                      </a:cubicBezTo>
                      <a:cubicBezTo>
                        <a:pt x="28" y="128"/>
                        <a:pt x="31" y="55"/>
                        <a:pt x="2" y="1"/>
                      </a:cubicBezTo>
                      <a:cubicBezTo>
                        <a:pt x="1" y="0"/>
                        <a:pt x="-1" y="1"/>
                        <a:pt x="0" y="2"/>
                      </a:cubicBezTo>
                      <a:cubicBezTo>
                        <a:pt x="26" y="59"/>
                        <a:pt x="8" y="127"/>
                        <a:pt x="14" y="18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4" name="Google Shape;1055;p37">
                  <a:extLst>
                    <a:ext uri="{FF2B5EF4-FFF2-40B4-BE49-F238E27FC236}">
                      <a16:creationId xmlns:a16="http://schemas.microsoft.com/office/drawing/2014/main" id="{EABFF728-3CE7-702A-F298-290564A988AD}"/>
                    </a:ext>
                  </a:extLst>
                </p:cNvPr>
                <p:cNvSpPr/>
                <p:nvPr/>
              </p:nvSpPr>
              <p:spPr>
                <a:xfrm>
                  <a:off x="8866440" y="2756160"/>
                  <a:ext cx="19800" cy="136800"/>
                </a:xfrm>
                <a:custGeom>
                  <a:avLst/>
                  <a:gdLst/>
                  <a:ahLst/>
                  <a:cxnLst/>
                  <a:rect l="l" t="t" r="r" b="b"/>
                  <a:pathLst>
                    <a:path w="55" h="380" extrusionOk="0">
                      <a:moveTo>
                        <a:pt x="8" y="5"/>
                      </a:moveTo>
                      <a:cubicBezTo>
                        <a:pt x="-8" y="128"/>
                        <a:pt x="-3" y="265"/>
                        <a:pt x="50" y="378"/>
                      </a:cubicBezTo>
                      <a:cubicBezTo>
                        <a:pt x="52" y="381"/>
                        <a:pt x="56" y="379"/>
                        <a:pt x="55" y="376"/>
                      </a:cubicBezTo>
                      <a:cubicBezTo>
                        <a:pt x="11" y="257"/>
                        <a:pt x="36" y="130"/>
                        <a:pt x="20" y="6"/>
                      </a:cubicBezTo>
                      <a:cubicBezTo>
                        <a:pt x="19" y="0"/>
                        <a:pt x="9" y="-2"/>
                        <a:pt x="8" y="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5" name="Google Shape;1056;p37">
                  <a:extLst>
                    <a:ext uri="{FF2B5EF4-FFF2-40B4-BE49-F238E27FC236}">
                      <a16:creationId xmlns:a16="http://schemas.microsoft.com/office/drawing/2014/main" id="{BE3CF5E2-B58D-92A6-B47B-F95200AF29D0}"/>
                    </a:ext>
                  </a:extLst>
                </p:cNvPr>
                <p:cNvSpPr/>
                <p:nvPr/>
              </p:nvSpPr>
              <p:spPr>
                <a:xfrm>
                  <a:off x="8875440" y="2714040"/>
                  <a:ext cx="6120" cy="19080"/>
                </a:xfrm>
                <a:custGeom>
                  <a:avLst/>
                  <a:gdLst/>
                  <a:ahLst/>
                  <a:cxnLst/>
                  <a:rect l="l" t="t" r="r" b="b"/>
                  <a:pathLst>
                    <a:path w="17" h="53" extrusionOk="0">
                      <a:moveTo>
                        <a:pt x="10" y="2"/>
                      </a:moveTo>
                      <a:cubicBezTo>
                        <a:pt x="2" y="17"/>
                        <a:pt x="-2" y="34"/>
                        <a:pt x="1" y="51"/>
                      </a:cubicBezTo>
                      <a:cubicBezTo>
                        <a:pt x="1" y="54"/>
                        <a:pt x="7" y="54"/>
                        <a:pt x="6" y="50"/>
                      </a:cubicBezTo>
                      <a:cubicBezTo>
                        <a:pt x="5" y="34"/>
                        <a:pt x="10" y="20"/>
                        <a:pt x="16" y="5"/>
                      </a:cubicBezTo>
                      <a:cubicBezTo>
                        <a:pt x="18" y="1"/>
                        <a:pt x="12" y="-1"/>
                        <a:pt x="10"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6" name="Google Shape;1057;p37">
                  <a:extLst>
                    <a:ext uri="{FF2B5EF4-FFF2-40B4-BE49-F238E27FC236}">
                      <a16:creationId xmlns:a16="http://schemas.microsoft.com/office/drawing/2014/main" id="{819BA8D5-D91F-5ECC-49FF-C8390ACA0063}"/>
                    </a:ext>
                  </a:extLst>
                </p:cNvPr>
                <p:cNvSpPr/>
                <p:nvPr/>
              </p:nvSpPr>
              <p:spPr>
                <a:xfrm>
                  <a:off x="8886600" y="2875680"/>
                  <a:ext cx="6480" cy="41040"/>
                </a:xfrm>
                <a:custGeom>
                  <a:avLst/>
                  <a:gdLst/>
                  <a:ahLst/>
                  <a:cxnLst/>
                  <a:rect l="l" t="t" r="r" b="b"/>
                  <a:pathLst>
                    <a:path w="18" h="114" extrusionOk="0">
                      <a:moveTo>
                        <a:pt x="0" y="1"/>
                      </a:moveTo>
                      <a:cubicBezTo>
                        <a:pt x="-2" y="38"/>
                        <a:pt x="7" y="74"/>
                        <a:pt x="10" y="110"/>
                      </a:cubicBezTo>
                      <a:cubicBezTo>
                        <a:pt x="10" y="114"/>
                        <a:pt x="17" y="116"/>
                        <a:pt x="17" y="111"/>
                      </a:cubicBezTo>
                      <a:cubicBezTo>
                        <a:pt x="23" y="73"/>
                        <a:pt x="7" y="38"/>
                        <a:pt x="3" y="1"/>
                      </a:cubicBezTo>
                      <a:cubicBezTo>
                        <a:pt x="3" y="-1"/>
                        <a:pt x="0" y="-1"/>
                        <a:pt x="0" y="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7" name="Google Shape;1058;p37">
                  <a:extLst>
                    <a:ext uri="{FF2B5EF4-FFF2-40B4-BE49-F238E27FC236}">
                      <a16:creationId xmlns:a16="http://schemas.microsoft.com/office/drawing/2014/main" id="{28B90BF9-6BA5-0A8B-DFE3-D570310E217B}"/>
                    </a:ext>
                  </a:extLst>
                </p:cNvPr>
                <p:cNvSpPr/>
                <p:nvPr/>
              </p:nvSpPr>
              <p:spPr>
                <a:xfrm>
                  <a:off x="8844480" y="2814840"/>
                  <a:ext cx="7200" cy="44280"/>
                </a:xfrm>
                <a:custGeom>
                  <a:avLst/>
                  <a:gdLst/>
                  <a:ahLst/>
                  <a:cxnLst/>
                  <a:rect l="l" t="t" r="r" b="b"/>
                  <a:pathLst>
                    <a:path w="20" h="123" extrusionOk="0">
                      <a:moveTo>
                        <a:pt x="2" y="4"/>
                      </a:moveTo>
                      <a:cubicBezTo>
                        <a:pt x="-5" y="43"/>
                        <a:pt x="6" y="83"/>
                        <a:pt x="13" y="121"/>
                      </a:cubicBezTo>
                      <a:cubicBezTo>
                        <a:pt x="14" y="124"/>
                        <a:pt x="20" y="124"/>
                        <a:pt x="20" y="120"/>
                      </a:cubicBezTo>
                      <a:cubicBezTo>
                        <a:pt x="17" y="81"/>
                        <a:pt x="19" y="42"/>
                        <a:pt x="12" y="4"/>
                      </a:cubicBezTo>
                      <a:cubicBezTo>
                        <a:pt x="11" y="-1"/>
                        <a:pt x="2" y="-1"/>
                        <a:pt x="2" y="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8" name="Google Shape;1059;p37">
                  <a:extLst>
                    <a:ext uri="{FF2B5EF4-FFF2-40B4-BE49-F238E27FC236}">
                      <a16:creationId xmlns:a16="http://schemas.microsoft.com/office/drawing/2014/main" id="{34738E01-D34A-FEF7-85B2-E5E7A3FBE28A}"/>
                    </a:ext>
                  </a:extLst>
                </p:cNvPr>
                <p:cNvSpPr/>
                <p:nvPr/>
              </p:nvSpPr>
              <p:spPr>
                <a:xfrm>
                  <a:off x="8850240" y="2791440"/>
                  <a:ext cx="4320" cy="19440"/>
                </a:xfrm>
                <a:custGeom>
                  <a:avLst/>
                  <a:gdLst/>
                  <a:ahLst/>
                  <a:cxnLst/>
                  <a:rect l="l" t="t" r="r" b="b"/>
                  <a:pathLst>
                    <a:path w="12" h="54" extrusionOk="0">
                      <a:moveTo>
                        <a:pt x="5" y="3"/>
                      </a:moveTo>
                      <a:cubicBezTo>
                        <a:pt x="4" y="19"/>
                        <a:pt x="3" y="35"/>
                        <a:pt x="0" y="51"/>
                      </a:cubicBezTo>
                      <a:cubicBezTo>
                        <a:pt x="0" y="54"/>
                        <a:pt x="5" y="56"/>
                        <a:pt x="6" y="52"/>
                      </a:cubicBezTo>
                      <a:cubicBezTo>
                        <a:pt x="12" y="36"/>
                        <a:pt x="12" y="20"/>
                        <a:pt x="11" y="3"/>
                      </a:cubicBezTo>
                      <a:cubicBezTo>
                        <a:pt x="11" y="-1"/>
                        <a:pt x="5" y="-1"/>
                        <a:pt x="5" y="3"/>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19" name="Google Shape;1060;p37">
                  <a:extLst>
                    <a:ext uri="{FF2B5EF4-FFF2-40B4-BE49-F238E27FC236}">
                      <a16:creationId xmlns:a16="http://schemas.microsoft.com/office/drawing/2014/main" id="{4ED0119B-B259-52F4-F09B-5C2FDD53A120}"/>
                    </a:ext>
                  </a:extLst>
                </p:cNvPr>
                <p:cNvSpPr/>
                <p:nvPr/>
              </p:nvSpPr>
              <p:spPr>
                <a:xfrm>
                  <a:off x="9073080" y="2581560"/>
                  <a:ext cx="360" cy="360"/>
                </a:xfrm>
                <a:custGeom>
                  <a:avLst/>
                  <a:gdLst/>
                  <a:ahLst/>
                  <a:cxnLst/>
                  <a:rect l="l" t="t" r="r" b="b"/>
                  <a:pathLst>
                    <a:path w="1" h="1" extrusionOk="0">
                      <a:moveTo>
                        <a:pt x="1" y="0"/>
                      </a:moveTo>
                      <a:cubicBezTo>
                        <a:pt x="0" y="0"/>
                        <a:pt x="0" y="1"/>
                        <a:pt x="1" y="1"/>
                      </a:cubicBezTo>
                      <a:lnTo>
                        <a:pt x="1"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0" name="Google Shape;1061;p37">
                  <a:extLst>
                    <a:ext uri="{FF2B5EF4-FFF2-40B4-BE49-F238E27FC236}">
                      <a16:creationId xmlns:a16="http://schemas.microsoft.com/office/drawing/2014/main" id="{CCC2D530-FD31-17EE-6A9B-1EF2D4335A37}"/>
                    </a:ext>
                  </a:extLst>
                </p:cNvPr>
                <p:cNvSpPr/>
                <p:nvPr/>
              </p:nvSpPr>
              <p:spPr>
                <a:xfrm>
                  <a:off x="9072360" y="2581560"/>
                  <a:ext cx="360" cy="360"/>
                </a:xfrm>
                <a:custGeom>
                  <a:avLst/>
                  <a:gdLst/>
                  <a:ahLst/>
                  <a:cxnLst/>
                  <a:rect l="l" t="t" r="r" b="b"/>
                  <a:pathLst>
                    <a:path w="1" h="1" extrusionOk="0">
                      <a:moveTo>
                        <a:pt x="0" y="0"/>
                      </a:moveTo>
                      <a:lnTo>
                        <a:pt x="0" y="1"/>
                      </a:lnTo>
                      <a:cubicBezTo>
                        <a:pt x="1" y="1"/>
                        <a:pt x="1" y="0"/>
                        <a:pt x="0"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1" name="Google Shape;1062;p37">
                  <a:extLst>
                    <a:ext uri="{FF2B5EF4-FFF2-40B4-BE49-F238E27FC236}">
                      <a16:creationId xmlns:a16="http://schemas.microsoft.com/office/drawing/2014/main" id="{B2F01B25-0C6F-485A-87C0-AC60187EAFC0}"/>
                    </a:ext>
                  </a:extLst>
                </p:cNvPr>
                <p:cNvSpPr/>
                <p:nvPr/>
              </p:nvSpPr>
              <p:spPr>
                <a:xfrm>
                  <a:off x="9124200" y="2585880"/>
                  <a:ext cx="41400" cy="55800"/>
                </a:xfrm>
                <a:custGeom>
                  <a:avLst/>
                  <a:gdLst/>
                  <a:ahLst/>
                  <a:cxnLst/>
                  <a:rect l="l" t="t" r="r" b="b"/>
                  <a:pathLst>
                    <a:path w="115" h="155" extrusionOk="0">
                      <a:moveTo>
                        <a:pt x="0" y="4"/>
                      </a:moveTo>
                      <a:cubicBezTo>
                        <a:pt x="30" y="60"/>
                        <a:pt x="73" y="106"/>
                        <a:pt x="113" y="155"/>
                      </a:cubicBezTo>
                      <a:cubicBezTo>
                        <a:pt x="114" y="157"/>
                        <a:pt x="116" y="155"/>
                        <a:pt x="115" y="153"/>
                      </a:cubicBezTo>
                      <a:cubicBezTo>
                        <a:pt x="79" y="102"/>
                        <a:pt x="39" y="54"/>
                        <a:pt x="4" y="2"/>
                      </a:cubicBezTo>
                      <a:cubicBezTo>
                        <a:pt x="2" y="-1"/>
                        <a:pt x="-1" y="2"/>
                        <a:pt x="0" y="4"/>
                      </a:cubicBezTo>
                      <a:close/>
                    </a:path>
                  </a:pathLst>
                </a:custGeom>
                <a:solidFill>
                  <a:schemeClr val="dk1"/>
                </a:solidFill>
                <a:ln>
                  <a:noFill/>
                </a:ln>
              </p:spPr>
              <p:txBody>
                <a:bodyPr spcFirstLastPara="1" wrap="square" lIns="90000" tIns="10800" rIns="90000" bIns="108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2" name="Google Shape;1063;p37">
                  <a:extLst>
                    <a:ext uri="{FF2B5EF4-FFF2-40B4-BE49-F238E27FC236}">
                      <a16:creationId xmlns:a16="http://schemas.microsoft.com/office/drawing/2014/main" id="{0E981202-9196-0A75-BBEF-1F4A611A4798}"/>
                    </a:ext>
                  </a:extLst>
                </p:cNvPr>
                <p:cNvSpPr/>
                <p:nvPr/>
              </p:nvSpPr>
              <p:spPr>
                <a:xfrm>
                  <a:off x="9074880" y="2546280"/>
                  <a:ext cx="57240" cy="41760"/>
                </a:xfrm>
                <a:custGeom>
                  <a:avLst/>
                  <a:gdLst/>
                  <a:ahLst/>
                  <a:cxnLst/>
                  <a:rect l="l" t="t" r="r" b="b"/>
                  <a:pathLst>
                    <a:path w="159" h="116" extrusionOk="0">
                      <a:moveTo>
                        <a:pt x="154" y="115"/>
                      </a:moveTo>
                      <a:cubicBezTo>
                        <a:pt x="157" y="118"/>
                        <a:pt x="161" y="114"/>
                        <a:pt x="158" y="111"/>
                      </a:cubicBezTo>
                      <a:cubicBezTo>
                        <a:pt x="114" y="66"/>
                        <a:pt x="54" y="42"/>
                        <a:pt x="6" y="1"/>
                      </a:cubicBezTo>
                      <a:cubicBezTo>
                        <a:pt x="2" y="-2"/>
                        <a:pt x="-3" y="3"/>
                        <a:pt x="1" y="6"/>
                      </a:cubicBezTo>
                      <a:cubicBezTo>
                        <a:pt x="44" y="53"/>
                        <a:pt x="107" y="73"/>
                        <a:pt x="154" y="11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3" name="Google Shape;1064;p37">
                  <a:extLst>
                    <a:ext uri="{FF2B5EF4-FFF2-40B4-BE49-F238E27FC236}">
                      <a16:creationId xmlns:a16="http://schemas.microsoft.com/office/drawing/2014/main" id="{EE7A16EF-D196-FC51-6BFB-9CCAD301892F}"/>
                    </a:ext>
                  </a:extLst>
                </p:cNvPr>
                <p:cNvSpPr/>
                <p:nvPr/>
              </p:nvSpPr>
              <p:spPr>
                <a:xfrm>
                  <a:off x="8916480" y="2538360"/>
                  <a:ext cx="135000" cy="18000"/>
                </a:xfrm>
                <a:custGeom>
                  <a:avLst/>
                  <a:gdLst/>
                  <a:ahLst/>
                  <a:cxnLst/>
                  <a:rect l="l" t="t" r="r" b="b"/>
                  <a:pathLst>
                    <a:path w="375" h="50" extrusionOk="0">
                      <a:moveTo>
                        <a:pt x="373" y="46"/>
                      </a:moveTo>
                      <a:cubicBezTo>
                        <a:pt x="342" y="40"/>
                        <a:pt x="314" y="24"/>
                        <a:pt x="284" y="15"/>
                      </a:cubicBezTo>
                      <a:cubicBezTo>
                        <a:pt x="252" y="6"/>
                        <a:pt x="217" y="3"/>
                        <a:pt x="184" y="1"/>
                      </a:cubicBezTo>
                      <a:cubicBezTo>
                        <a:pt x="121" y="-3"/>
                        <a:pt x="59" y="14"/>
                        <a:pt x="2" y="39"/>
                      </a:cubicBezTo>
                      <a:cubicBezTo>
                        <a:pt x="-2" y="41"/>
                        <a:pt x="0" y="48"/>
                        <a:pt x="5" y="47"/>
                      </a:cubicBezTo>
                      <a:cubicBezTo>
                        <a:pt x="67" y="23"/>
                        <a:pt x="129" y="12"/>
                        <a:pt x="196" y="15"/>
                      </a:cubicBezTo>
                      <a:cubicBezTo>
                        <a:pt x="228" y="17"/>
                        <a:pt x="261" y="21"/>
                        <a:pt x="292" y="29"/>
                      </a:cubicBezTo>
                      <a:cubicBezTo>
                        <a:pt x="319" y="36"/>
                        <a:pt x="344" y="47"/>
                        <a:pt x="373" y="50"/>
                      </a:cubicBezTo>
                      <a:cubicBezTo>
                        <a:pt x="375" y="50"/>
                        <a:pt x="375" y="46"/>
                        <a:pt x="373"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4" name="Google Shape;1065;p37">
                  <a:extLst>
                    <a:ext uri="{FF2B5EF4-FFF2-40B4-BE49-F238E27FC236}">
                      <a16:creationId xmlns:a16="http://schemas.microsoft.com/office/drawing/2014/main" id="{9131C3A9-9811-A5D4-42C0-3A3975BC3B08}"/>
                    </a:ext>
                  </a:extLst>
                </p:cNvPr>
                <p:cNvSpPr/>
                <p:nvPr/>
              </p:nvSpPr>
              <p:spPr>
                <a:xfrm>
                  <a:off x="8826840" y="2572200"/>
                  <a:ext cx="91440" cy="68760"/>
                </a:xfrm>
                <a:custGeom>
                  <a:avLst/>
                  <a:gdLst/>
                  <a:ahLst/>
                  <a:cxnLst/>
                  <a:rect l="l" t="t" r="r" b="b"/>
                  <a:pathLst>
                    <a:path w="254" h="191" extrusionOk="0">
                      <a:moveTo>
                        <a:pt x="106" y="98"/>
                      </a:moveTo>
                      <a:cubicBezTo>
                        <a:pt x="152" y="64"/>
                        <a:pt x="202" y="36"/>
                        <a:pt x="252" y="8"/>
                      </a:cubicBezTo>
                      <a:cubicBezTo>
                        <a:pt x="255" y="6"/>
                        <a:pt x="253" y="0"/>
                        <a:pt x="249" y="1"/>
                      </a:cubicBezTo>
                      <a:cubicBezTo>
                        <a:pt x="199" y="20"/>
                        <a:pt x="154" y="48"/>
                        <a:pt x="111" y="80"/>
                      </a:cubicBezTo>
                      <a:cubicBezTo>
                        <a:pt x="68" y="111"/>
                        <a:pt x="41" y="154"/>
                        <a:pt x="1" y="188"/>
                      </a:cubicBezTo>
                      <a:cubicBezTo>
                        <a:pt x="-1" y="189"/>
                        <a:pt x="1" y="193"/>
                        <a:pt x="4" y="191"/>
                      </a:cubicBezTo>
                      <a:cubicBezTo>
                        <a:pt x="42" y="165"/>
                        <a:pt x="69" y="126"/>
                        <a:pt x="106" y="98"/>
                      </a:cubicBezTo>
                      <a:close/>
                    </a:path>
                  </a:pathLst>
                </a:custGeom>
                <a:solidFill>
                  <a:schemeClr val="dk1"/>
                </a:solidFill>
                <a:ln>
                  <a:noFill/>
                </a:ln>
              </p:spPr>
              <p:txBody>
                <a:bodyPr spcFirstLastPara="1" wrap="square" lIns="90000" tIns="23750" rIns="90000" bIns="237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5" name="Google Shape;1066;p37">
                  <a:extLst>
                    <a:ext uri="{FF2B5EF4-FFF2-40B4-BE49-F238E27FC236}">
                      <a16:creationId xmlns:a16="http://schemas.microsoft.com/office/drawing/2014/main" id="{4FD6F439-28D1-0699-F09E-5267F1B134B9}"/>
                    </a:ext>
                  </a:extLst>
                </p:cNvPr>
                <p:cNvSpPr/>
                <p:nvPr/>
              </p:nvSpPr>
              <p:spPr>
                <a:xfrm>
                  <a:off x="8924040" y="2558880"/>
                  <a:ext cx="24480" cy="12240"/>
                </a:xfrm>
                <a:custGeom>
                  <a:avLst/>
                  <a:gdLst/>
                  <a:ahLst/>
                  <a:cxnLst/>
                  <a:rect l="l" t="t" r="r" b="b"/>
                  <a:pathLst>
                    <a:path w="68" h="34" extrusionOk="0">
                      <a:moveTo>
                        <a:pt x="3" y="34"/>
                      </a:moveTo>
                      <a:cubicBezTo>
                        <a:pt x="23" y="24"/>
                        <a:pt x="41" y="7"/>
                        <a:pt x="65" y="6"/>
                      </a:cubicBezTo>
                      <a:cubicBezTo>
                        <a:pt x="69" y="6"/>
                        <a:pt x="69" y="0"/>
                        <a:pt x="65" y="0"/>
                      </a:cubicBezTo>
                      <a:cubicBezTo>
                        <a:pt x="40" y="1"/>
                        <a:pt x="22" y="18"/>
                        <a:pt x="1" y="30"/>
                      </a:cubicBezTo>
                      <a:cubicBezTo>
                        <a:pt x="-2" y="32"/>
                        <a:pt x="1" y="35"/>
                        <a:pt x="3" y="3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067;p37">
                  <a:extLst>
                    <a:ext uri="{FF2B5EF4-FFF2-40B4-BE49-F238E27FC236}">
                      <a16:creationId xmlns:a16="http://schemas.microsoft.com/office/drawing/2014/main" id="{14DBDA7D-AC4B-DD42-9FFD-4AD77C1B0A89}"/>
                    </a:ext>
                  </a:extLst>
                </p:cNvPr>
                <p:cNvSpPr/>
                <p:nvPr/>
              </p:nvSpPr>
              <p:spPr>
                <a:xfrm>
                  <a:off x="8809200" y="2540160"/>
                  <a:ext cx="111600" cy="79200"/>
                </a:xfrm>
                <a:custGeom>
                  <a:avLst/>
                  <a:gdLst/>
                  <a:ahLst/>
                  <a:cxnLst/>
                  <a:rect l="l" t="t" r="r" b="b"/>
                  <a:pathLst>
                    <a:path w="310" h="220" extrusionOk="0">
                      <a:moveTo>
                        <a:pt x="302" y="1"/>
                      </a:moveTo>
                      <a:cubicBezTo>
                        <a:pt x="188" y="27"/>
                        <a:pt x="47" y="103"/>
                        <a:pt x="0" y="217"/>
                      </a:cubicBezTo>
                      <a:cubicBezTo>
                        <a:pt x="-1" y="220"/>
                        <a:pt x="4" y="221"/>
                        <a:pt x="5" y="219"/>
                      </a:cubicBezTo>
                      <a:cubicBezTo>
                        <a:pt x="61" y="109"/>
                        <a:pt x="201" y="58"/>
                        <a:pt x="307" y="11"/>
                      </a:cubicBezTo>
                      <a:cubicBezTo>
                        <a:pt x="313" y="9"/>
                        <a:pt x="309" y="-1"/>
                        <a:pt x="302" y="1"/>
                      </a:cubicBezTo>
                      <a:close/>
                    </a:path>
                  </a:pathLst>
                </a:custGeom>
                <a:solidFill>
                  <a:schemeClr val="dk1"/>
                </a:solidFill>
                <a:ln>
                  <a:noFill/>
                </a:ln>
              </p:spPr>
              <p:txBody>
                <a:bodyPr spcFirstLastPara="1" wrap="square" lIns="90000" tIns="34200" rIns="90000" bIns="342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068;p37">
                  <a:extLst>
                    <a:ext uri="{FF2B5EF4-FFF2-40B4-BE49-F238E27FC236}">
                      <a16:creationId xmlns:a16="http://schemas.microsoft.com/office/drawing/2014/main" id="{9E7E4B0E-1760-4A16-FBAD-87804EF214F1}"/>
                    </a:ext>
                  </a:extLst>
                </p:cNvPr>
                <p:cNvSpPr/>
                <p:nvPr/>
              </p:nvSpPr>
              <p:spPr>
                <a:xfrm>
                  <a:off x="8935200" y="2522160"/>
                  <a:ext cx="36720" cy="9720"/>
                </a:xfrm>
                <a:custGeom>
                  <a:avLst/>
                  <a:gdLst/>
                  <a:ahLst/>
                  <a:cxnLst/>
                  <a:rect l="l" t="t" r="r" b="b"/>
                  <a:pathLst>
                    <a:path w="102" h="27" extrusionOk="0">
                      <a:moveTo>
                        <a:pt x="3" y="27"/>
                      </a:moveTo>
                      <a:cubicBezTo>
                        <a:pt x="36" y="21"/>
                        <a:pt x="68" y="13"/>
                        <a:pt x="100" y="5"/>
                      </a:cubicBezTo>
                      <a:cubicBezTo>
                        <a:pt x="103" y="4"/>
                        <a:pt x="102" y="0"/>
                        <a:pt x="99" y="1"/>
                      </a:cubicBezTo>
                      <a:cubicBezTo>
                        <a:pt x="67" y="8"/>
                        <a:pt x="34" y="14"/>
                        <a:pt x="2" y="23"/>
                      </a:cubicBezTo>
                      <a:cubicBezTo>
                        <a:pt x="-1" y="23"/>
                        <a:pt x="0" y="28"/>
                        <a:pt x="3" y="2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069;p37">
                  <a:extLst>
                    <a:ext uri="{FF2B5EF4-FFF2-40B4-BE49-F238E27FC236}">
                      <a16:creationId xmlns:a16="http://schemas.microsoft.com/office/drawing/2014/main" id="{D939A29F-A03B-C3AC-837F-40ADA01BB6DF}"/>
                    </a:ext>
                  </a:extLst>
                </p:cNvPr>
                <p:cNvSpPr/>
                <p:nvPr/>
              </p:nvSpPr>
              <p:spPr>
                <a:xfrm>
                  <a:off x="8866800" y="2527200"/>
                  <a:ext cx="56520" cy="20880"/>
                </a:xfrm>
                <a:custGeom>
                  <a:avLst/>
                  <a:gdLst/>
                  <a:ahLst/>
                  <a:cxnLst/>
                  <a:rect l="l" t="t" r="r" b="b"/>
                  <a:pathLst>
                    <a:path w="157" h="58" extrusionOk="0">
                      <a:moveTo>
                        <a:pt x="0" y="56"/>
                      </a:moveTo>
                      <a:cubicBezTo>
                        <a:pt x="-1" y="57"/>
                        <a:pt x="0" y="59"/>
                        <a:pt x="1" y="58"/>
                      </a:cubicBezTo>
                      <a:cubicBezTo>
                        <a:pt x="48" y="28"/>
                        <a:pt x="101" y="17"/>
                        <a:pt x="154" y="6"/>
                      </a:cubicBezTo>
                      <a:cubicBezTo>
                        <a:pt x="158" y="6"/>
                        <a:pt x="157" y="0"/>
                        <a:pt x="154" y="1"/>
                      </a:cubicBezTo>
                      <a:cubicBezTo>
                        <a:pt x="100" y="6"/>
                        <a:pt x="45" y="24"/>
                        <a:pt x="0" y="5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9" name="Google Shape;1070;p37">
                  <a:extLst>
                    <a:ext uri="{FF2B5EF4-FFF2-40B4-BE49-F238E27FC236}">
                      <a16:creationId xmlns:a16="http://schemas.microsoft.com/office/drawing/2014/main" id="{7C426E09-9253-3EF1-4F90-A22C278BD993}"/>
                    </a:ext>
                  </a:extLst>
                </p:cNvPr>
                <p:cNvSpPr/>
                <p:nvPr/>
              </p:nvSpPr>
              <p:spPr>
                <a:xfrm>
                  <a:off x="9154440" y="2437920"/>
                  <a:ext cx="36360" cy="5040"/>
                </a:xfrm>
                <a:custGeom>
                  <a:avLst/>
                  <a:gdLst/>
                  <a:ahLst/>
                  <a:cxnLst/>
                  <a:rect l="l" t="t" r="r" b="b"/>
                  <a:pathLst>
                    <a:path w="101" h="14" extrusionOk="0">
                      <a:moveTo>
                        <a:pt x="4" y="14"/>
                      </a:moveTo>
                      <a:cubicBezTo>
                        <a:pt x="35" y="9"/>
                        <a:pt x="66" y="4"/>
                        <a:pt x="97" y="12"/>
                      </a:cubicBezTo>
                      <a:cubicBezTo>
                        <a:pt x="101" y="13"/>
                        <a:pt x="102" y="7"/>
                        <a:pt x="99" y="6"/>
                      </a:cubicBezTo>
                      <a:cubicBezTo>
                        <a:pt x="67" y="-5"/>
                        <a:pt x="34" y="3"/>
                        <a:pt x="2" y="9"/>
                      </a:cubicBezTo>
                      <a:cubicBezTo>
                        <a:pt x="-1" y="9"/>
                        <a:pt x="0" y="15"/>
                        <a:pt x="4" y="14"/>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071;p37">
                  <a:extLst>
                    <a:ext uri="{FF2B5EF4-FFF2-40B4-BE49-F238E27FC236}">
                      <a16:creationId xmlns:a16="http://schemas.microsoft.com/office/drawing/2014/main" id="{C1172FBA-D231-8EA2-FA36-7A5BDA481301}"/>
                    </a:ext>
                  </a:extLst>
                </p:cNvPr>
                <p:cNvSpPr/>
                <p:nvPr/>
              </p:nvSpPr>
              <p:spPr>
                <a:xfrm>
                  <a:off x="9203400" y="2509200"/>
                  <a:ext cx="23040" cy="3960"/>
                </a:xfrm>
                <a:custGeom>
                  <a:avLst/>
                  <a:gdLst/>
                  <a:ahLst/>
                  <a:cxnLst/>
                  <a:rect l="l" t="t" r="r" b="b"/>
                  <a:pathLst>
                    <a:path w="64" h="11" extrusionOk="0">
                      <a:moveTo>
                        <a:pt x="3" y="11"/>
                      </a:moveTo>
                      <a:cubicBezTo>
                        <a:pt x="23" y="9"/>
                        <a:pt x="43" y="11"/>
                        <a:pt x="62" y="8"/>
                      </a:cubicBezTo>
                      <a:cubicBezTo>
                        <a:pt x="65" y="8"/>
                        <a:pt x="65" y="2"/>
                        <a:pt x="62" y="2"/>
                      </a:cubicBezTo>
                      <a:cubicBezTo>
                        <a:pt x="42" y="-1"/>
                        <a:pt x="22" y="1"/>
                        <a:pt x="2" y="4"/>
                      </a:cubicBezTo>
                      <a:cubicBezTo>
                        <a:pt x="-2" y="5"/>
                        <a:pt x="-1" y="11"/>
                        <a:pt x="3" y="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1" name="Google Shape;1072;p37">
                  <a:extLst>
                    <a:ext uri="{FF2B5EF4-FFF2-40B4-BE49-F238E27FC236}">
                      <a16:creationId xmlns:a16="http://schemas.microsoft.com/office/drawing/2014/main" id="{537FE09B-1193-3864-FE47-66A453280FDB}"/>
                    </a:ext>
                  </a:extLst>
                </p:cNvPr>
                <p:cNvSpPr/>
                <p:nvPr/>
              </p:nvSpPr>
              <p:spPr>
                <a:xfrm>
                  <a:off x="9122400" y="2523960"/>
                  <a:ext cx="78840" cy="9360"/>
                </a:xfrm>
                <a:custGeom>
                  <a:avLst/>
                  <a:gdLst/>
                  <a:ahLst/>
                  <a:cxnLst/>
                  <a:rect l="l" t="t" r="r" b="b"/>
                  <a:pathLst>
                    <a:path w="219" h="26" extrusionOk="0">
                      <a:moveTo>
                        <a:pt x="216" y="25"/>
                      </a:moveTo>
                      <a:cubicBezTo>
                        <a:pt x="219" y="25"/>
                        <a:pt x="220" y="22"/>
                        <a:pt x="218" y="20"/>
                      </a:cubicBezTo>
                      <a:cubicBezTo>
                        <a:pt x="218" y="19"/>
                        <a:pt x="217" y="18"/>
                        <a:pt x="216" y="18"/>
                      </a:cubicBezTo>
                      <a:cubicBezTo>
                        <a:pt x="211" y="18"/>
                        <a:pt x="206" y="18"/>
                        <a:pt x="201" y="18"/>
                      </a:cubicBezTo>
                      <a:cubicBezTo>
                        <a:pt x="135" y="11"/>
                        <a:pt x="68" y="6"/>
                        <a:pt x="2" y="0"/>
                      </a:cubicBezTo>
                      <a:cubicBezTo>
                        <a:pt x="-1" y="0"/>
                        <a:pt x="-1" y="5"/>
                        <a:pt x="2" y="5"/>
                      </a:cubicBezTo>
                      <a:cubicBezTo>
                        <a:pt x="72" y="14"/>
                        <a:pt x="145" y="32"/>
                        <a:pt x="216" y="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2" name="Google Shape;1073;p37">
                  <a:extLst>
                    <a:ext uri="{FF2B5EF4-FFF2-40B4-BE49-F238E27FC236}">
                      <a16:creationId xmlns:a16="http://schemas.microsoft.com/office/drawing/2014/main" id="{53F1787E-E7E4-3AAF-CC31-27D4DDD8F778}"/>
                    </a:ext>
                  </a:extLst>
                </p:cNvPr>
                <p:cNvSpPr/>
                <p:nvPr/>
              </p:nvSpPr>
              <p:spPr>
                <a:xfrm>
                  <a:off x="9011520" y="2526120"/>
                  <a:ext cx="38160" cy="3960"/>
                </a:xfrm>
                <a:custGeom>
                  <a:avLst/>
                  <a:gdLst/>
                  <a:ahLst/>
                  <a:cxnLst/>
                  <a:rect l="l" t="t" r="r" b="b"/>
                  <a:pathLst>
                    <a:path w="106" h="11" extrusionOk="0">
                      <a:moveTo>
                        <a:pt x="2" y="2"/>
                      </a:moveTo>
                      <a:cubicBezTo>
                        <a:pt x="-1" y="2"/>
                        <a:pt x="-1" y="6"/>
                        <a:pt x="2" y="6"/>
                      </a:cubicBezTo>
                      <a:cubicBezTo>
                        <a:pt x="36" y="7"/>
                        <a:pt x="70" y="2"/>
                        <a:pt x="103" y="11"/>
                      </a:cubicBezTo>
                      <a:cubicBezTo>
                        <a:pt x="106" y="12"/>
                        <a:pt x="107" y="7"/>
                        <a:pt x="104" y="7"/>
                      </a:cubicBezTo>
                      <a:cubicBezTo>
                        <a:pt x="71" y="-3"/>
                        <a:pt x="36" y="1"/>
                        <a:pt x="2" y="2"/>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3" name="Google Shape;1074;p37">
                  <a:extLst>
                    <a:ext uri="{FF2B5EF4-FFF2-40B4-BE49-F238E27FC236}">
                      <a16:creationId xmlns:a16="http://schemas.microsoft.com/office/drawing/2014/main" id="{5DC1B113-86DB-C9DB-58CE-CF8F797D6345}"/>
                    </a:ext>
                  </a:extLst>
                </p:cNvPr>
                <p:cNvSpPr/>
                <p:nvPr/>
              </p:nvSpPr>
              <p:spPr>
                <a:xfrm>
                  <a:off x="9011520" y="2520360"/>
                  <a:ext cx="34920" cy="2880"/>
                </a:xfrm>
                <a:custGeom>
                  <a:avLst/>
                  <a:gdLst/>
                  <a:ahLst/>
                  <a:cxnLst/>
                  <a:rect l="l" t="t" r="r" b="b"/>
                  <a:pathLst>
                    <a:path w="97" h="8" extrusionOk="0">
                      <a:moveTo>
                        <a:pt x="2" y="5"/>
                      </a:moveTo>
                      <a:cubicBezTo>
                        <a:pt x="32" y="6"/>
                        <a:pt x="63" y="4"/>
                        <a:pt x="94" y="8"/>
                      </a:cubicBezTo>
                      <a:cubicBezTo>
                        <a:pt x="97" y="8"/>
                        <a:pt x="97" y="3"/>
                        <a:pt x="95" y="3"/>
                      </a:cubicBezTo>
                      <a:cubicBezTo>
                        <a:pt x="64" y="-1"/>
                        <a:pt x="33" y="0"/>
                        <a:pt x="2" y="1"/>
                      </a:cubicBezTo>
                      <a:cubicBezTo>
                        <a:pt x="-1" y="1"/>
                        <a:pt x="-1" y="5"/>
                        <a:pt x="2" y="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 name="Google Shape;1075;p37">
                <a:extLst>
                  <a:ext uri="{FF2B5EF4-FFF2-40B4-BE49-F238E27FC236}">
                    <a16:creationId xmlns:a16="http://schemas.microsoft.com/office/drawing/2014/main" id="{81E6CEBD-C107-3432-84A0-F5E2279608DC}"/>
                  </a:ext>
                </a:extLst>
              </p:cNvPr>
              <p:cNvGrpSpPr/>
              <p:nvPr/>
            </p:nvGrpSpPr>
            <p:grpSpPr>
              <a:xfrm>
                <a:off x="8437680" y="2340000"/>
                <a:ext cx="794160" cy="969120"/>
                <a:chOff x="8437680" y="2340000"/>
                <a:chExt cx="794160" cy="969120"/>
              </a:xfrm>
            </p:grpSpPr>
            <p:sp>
              <p:nvSpPr>
                <p:cNvPr id="8" name="Google Shape;1076;p37">
                  <a:extLst>
                    <a:ext uri="{FF2B5EF4-FFF2-40B4-BE49-F238E27FC236}">
                      <a16:creationId xmlns:a16="http://schemas.microsoft.com/office/drawing/2014/main" id="{6266B484-05B8-AC4D-42C5-464B9042FC83}"/>
                    </a:ext>
                  </a:extLst>
                </p:cNvPr>
                <p:cNvSpPr/>
                <p:nvPr/>
              </p:nvSpPr>
              <p:spPr>
                <a:xfrm>
                  <a:off x="8480520" y="2780280"/>
                  <a:ext cx="436320" cy="528840"/>
                </a:xfrm>
                <a:custGeom>
                  <a:avLst/>
                  <a:gdLst/>
                  <a:ahLst/>
                  <a:cxnLst/>
                  <a:rect l="l" t="t" r="r" b="b"/>
                  <a:pathLst>
                    <a:path w="1212" h="1469" extrusionOk="0">
                      <a:moveTo>
                        <a:pt x="1206" y="1016"/>
                      </a:moveTo>
                      <a:cubicBezTo>
                        <a:pt x="1204" y="1022"/>
                        <a:pt x="1202" y="1028"/>
                        <a:pt x="1200" y="1035"/>
                      </a:cubicBezTo>
                      <a:cubicBezTo>
                        <a:pt x="1196" y="1047"/>
                        <a:pt x="1191" y="1058"/>
                        <a:pt x="1186" y="1069"/>
                      </a:cubicBezTo>
                      <a:cubicBezTo>
                        <a:pt x="1185" y="1022"/>
                        <a:pt x="1191" y="976"/>
                        <a:pt x="1189" y="930"/>
                      </a:cubicBezTo>
                      <a:cubicBezTo>
                        <a:pt x="1186" y="866"/>
                        <a:pt x="1172" y="803"/>
                        <a:pt x="1154" y="743"/>
                      </a:cubicBezTo>
                      <a:cubicBezTo>
                        <a:pt x="1153" y="741"/>
                        <a:pt x="1150" y="741"/>
                        <a:pt x="1151" y="743"/>
                      </a:cubicBezTo>
                      <a:cubicBezTo>
                        <a:pt x="1165" y="800"/>
                        <a:pt x="1172" y="858"/>
                        <a:pt x="1172" y="916"/>
                      </a:cubicBezTo>
                      <a:cubicBezTo>
                        <a:pt x="1172" y="962"/>
                        <a:pt x="1163" y="1007"/>
                        <a:pt x="1161" y="1052"/>
                      </a:cubicBezTo>
                      <a:cubicBezTo>
                        <a:pt x="1160" y="1069"/>
                        <a:pt x="1162" y="1093"/>
                        <a:pt x="1163" y="1118"/>
                      </a:cubicBezTo>
                      <a:cubicBezTo>
                        <a:pt x="1155" y="1143"/>
                        <a:pt x="1151" y="1169"/>
                        <a:pt x="1142" y="1194"/>
                      </a:cubicBezTo>
                      <a:cubicBezTo>
                        <a:pt x="1140" y="1201"/>
                        <a:pt x="1137" y="1207"/>
                        <a:pt x="1133" y="1214"/>
                      </a:cubicBezTo>
                      <a:lnTo>
                        <a:pt x="1132" y="1215"/>
                      </a:lnTo>
                      <a:lnTo>
                        <a:pt x="1132" y="1215"/>
                      </a:lnTo>
                      <a:cubicBezTo>
                        <a:pt x="1161" y="1125"/>
                        <a:pt x="1148" y="1028"/>
                        <a:pt x="1139" y="935"/>
                      </a:cubicBezTo>
                      <a:cubicBezTo>
                        <a:pt x="1139" y="933"/>
                        <a:pt x="1136" y="933"/>
                        <a:pt x="1136" y="935"/>
                      </a:cubicBezTo>
                      <a:cubicBezTo>
                        <a:pt x="1137" y="1043"/>
                        <a:pt x="1145" y="1143"/>
                        <a:pt x="1100" y="1244"/>
                      </a:cubicBezTo>
                      <a:cubicBezTo>
                        <a:pt x="1080" y="1288"/>
                        <a:pt x="1059" y="1330"/>
                        <a:pt x="1047" y="1377"/>
                      </a:cubicBezTo>
                      <a:cubicBezTo>
                        <a:pt x="1042" y="1394"/>
                        <a:pt x="1037" y="1412"/>
                        <a:pt x="1030" y="1429"/>
                      </a:cubicBezTo>
                      <a:cubicBezTo>
                        <a:pt x="1018" y="1446"/>
                        <a:pt x="1003" y="1460"/>
                        <a:pt x="983" y="1467"/>
                      </a:cubicBezTo>
                      <a:cubicBezTo>
                        <a:pt x="951" y="1477"/>
                        <a:pt x="956" y="1438"/>
                        <a:pt x="963" y="1408"/>
                      </a:cubicBezTo>
                      <a:cubicBezTo>
                        <a:pt x="967" y="1401"/>
                        <a:pt x="970" y="1394"/>
                        <a:pt x="973" y="1387"/>
                      </a:cubicBezTo>
                      <a:cubicBezTo>
                        <a:pt x="1004" y="1313"/>
                        <a:pt x="1055" y="1220"/>
                        <a:pt x="1046" y="1137"/>
                      </a:cubicBezTo>
                      <a:cubicBezTo>
                        <a:pt x="1046" y="1132"/>
                        <a:pt x="1039" y="1130"/>
                        <a:pt x="1037" y="1136"/>
                      </a:cubicBezTo>
                      <a:cubicBezTo>
                        <a:pt x="1009" y="1252"/>
                        <a:pt x="963" y="1354"/>
                        <a:pt x="878" y="1441"/>
                      </a:cubicBezTo>
                      <a:cubicBezTo>
                        <a:pt x="846" y="1474"/>
                        <a:pt x="745" y="1475"/>
                        <a:pt x="680" y="1451"/>
                      </a:cubicBezTo>
                      <a:cubicBezTo>
                        <a:pt x="680" y="1451"/>
                        <a:pt x="681" y="1451"/>
                        <a:pt x="681" y="1450"/>
                      </a:cubicBezTo>
                      <a:cubicBezTo>
                        <a:pt x="701" y="1432"/>
                        <a:pt x="722" y="1412"/>
                        <a:pt x="738" y="1390"/>
                      </a:cubicBezTo>
                      <a:cubicBezTo>
                        <a:pt x="752" y="1369"/>
                        <a:pt x="759" y="1345"/>
                        <a:pt x="774" y="1325"/>
                      </a:cubicBezTo>
                      <a:cubicBezTo>
                        <a:pt x="775" y="1324"/>
                        <a:pt x="773" y="1322"/>
                        <a:pt x="772" y="1323"/>
                      </a:cubicBezTo>
                      <a:cubicBezTo>
                        <a:pt x="755" y="1342"/>
                        <a:pt x="746" y="1365"/>
                        <a:pt x="731" y="1384"/>
                      </a:cubicBezTo>
                      <a:cubicBezTo>
                        <a:pt x="714" y="1406"/>
                        <a:pt x="693" y="1425"/>
                        <a:pt x="677" y="1447"/>
                      </a:cubicBezTo>
                      <a:cubicBezTo>
                        <a:pt x="676" y="1448"/>
                        <a:pt x="677" y="1449"/>
                        <a:pt x="677" y="1450"/>
                      </a:cubicBezTo>
                      <a:cubicBezTo>
                        <a:pt x="671" y="1447"/>
                        <a:pt x="665" y="1444"/>
                        <a:pt x="659" y="1441"/>
                      </a:cubicBezTo>
                      <a:cubicBezTo>
                        <a:pt x="680" y="1416"/>
                        <a:pt x="699" y="1388"/>
                        <a:pt x="714" y="1359"/>
                      </a:cubicBezTo>
                      <a:cubicBezTo>
                        <a:pt x="715" y="1357"/>
                        <a:pt x="712" y="1355"/>
                        <a:pt x="711" y="1357"/>
                      </a:cubicBezTo>
                      <a:cubicBezTo>
                        <a:pt x="694" y="1386"/>
                        <a:pt x="673" y="1411"/>
                        <a:pt x="652" y="1437"/>
                      </a:cubicBezTo>
                      <a:cubicBezTo>
                        <a:pt x="637" y="1427"/>
                        <a:pt x="626" y="1415"/>
                        <a:pt x="623" y="1401"/>
                      </a:cubicBezTo>
                      <a:cubicBezTo>
                        <a:pt x="647" y="1379"/>
                        <a:pt x="661" y="1345"/>
                        <a:pt x="675" y="1316"/>
                      </a:cubicBezTo>
                      <a:cubicBezTo>
                        <a:pt x="700" y="1265"/>
                        <a:pt x="758" y="1243"/>
                        <a:pt x="754" y="1181"/>
                      </a:cubicBezTo>
                      <a:cubicBezTo>
                        <a:pt x="753" y="1176"/>
                        <a:pt x="747" y="1175"/>
                        <a:pt x="746" y="1180"/>
                      </a:cubicBezTo>
                      <a:cubicBezTo>
                        <a:pt x="731" y="1226"/>
                        <a:pt x="690" y="1242"/>
                        <a:pt x="658" y="1273"/>
                      </a:cubicBezTo>
                      <a:cubicBezTo>
                        <a:pt x="637" y="1293"/>
                        <a:pt x="623" y="1322"/>
                        <a:pt x="607" y="1346"/>
                      </a:cubicBezTo>
                      <a:cubicBezTo>
                        <a:pt x="566" y="1410"/>
                        <a:pt x="547" y="1327"/>
                        <a:pt x="510" y="1309"/>
                      </a:cubicBezTo>
                      <a:cubicBezTo>
                        <a:pt x="505" y="1306"/>
                        <a:pt x="499" y="1303"/>
                        <a:pt x="494" y="1301"/>
                      </a:cubicBezTo>
                      <a:cubicBezTo>
                        <a:pt x="502" y="1300"/>
                        <a:pt x="509" y="1299"/>
                        <a:pt x="516" y="1296"/>
                      </a:cubicBezTo>
                      <a:cubicBezTo>
                        <a:pt x="533" y="1290"/>
                        <a:pt x="547" y="1269"/>
                        <a:pt x="558" y="1256"/>
                      </a:cubicBezTo>
                      <a:cubicBezTo>
                        <a:pt x="573" y="1238"/>
                        <a:pt x="586" y="1218"/>
                        <a:pt x="595" y="1197"/>
                      </a:cubicBezTo>
                      <a:cubicBezTo>
                        <a:pt x="595" y="1194"/>
                        <a:pt x="592" y="1192"/>
                        <a:pt x="591" y="1194"/>
                      </a:cubicBezTo>
                      <a:cubicBezTo>
                        <a:pt x="571" y="1219"/>
                        <a:pt x="555" y="1245"/>
                        <a:pt x="529" y="1264"/>
                      </a:cubicBezTo>
                      <a:cubicBezTo>
                        <a:pt x="513" y="1275"/>
                        <a:pt x="488" y="1280"/>
                        <a:pt x="466" y="1277"/>
                      </a:cubicBezTo>
                      <a:cubicBezTo>
                        <a:pt x="512" y="1257"/>
                        <a:pt x="553" y="1196"/>
                        <a:pt x="556" y="1157"/>
                      </a:cubicBezTo>
                      <a:cubicBezTo>
                        <a:pt x="557" y="1152"/>
                        <a:pt x="549" y="1151"/>
                        <a:pt x="548" y="1156"/>
                      </a:cubicBezTo>
                      <a:cubicBezTo>
                        <a:pt x="540" y="1200"/>
                        <a:pt x="473" y="1261"/>
                        <a:pt x="427" y="1238"/>
                      </a:cubicBezTo>
                      <a:cubicBezTo>
                        <a:pt x="406" y="1227"/>
                        <a:pt x="404" y="1178"/>
                        <a:pt x="399" y="1158"/>
                      </a:cubicBezTo>
                      <a:cubicBezTo>
                        <a:pt x="397" y="1151"/>
                        <a:pt x="392" y="1145"/>
                        <a:pt x="388" y="1139"/>
                      </a:cubicBezTo>
                      <a:cubicBezTo>
                        <a:pt x="387" y="1138"/>
                        <a:pt x="386" y="1136"/>
                        <a:pt x="385" y="1135"/>
                      </a:cubicBezTo>
                      <a:cubicBezTo>
                        <a:pt x="387" y="1132"/>
                        <a:pt x="390" y="1130"/>
                        <a:pt x="393" y="1127"/>
                      </a:cubicBezTo>
                      <a:lnTo>
                        <a:pt x="393" y="1126"/>
                      </a:lnTo>
                      <a:cubicBezTo>
                        <a:pt x="437" y="1116"/>
                        <a:pt x="478" y="1091"/>
                        <a:pt x="511" y="1065"/>
                      </a:cubicBezTo>
                      <a:cubicBezTo>
                        <a:pt x="514" y="1062"/>
                        <a:pt x="510" y="1056"/>
                        <a:pt x="506" y="1059"/>
                      </a:cubicBezTo>
                      <a:cubicBezTo>
                        <a:pt x="472" y="1081"/>
                        <a:pt x="426" y="1091"/>
                        <a:pt x="385" y="1095"/>
                      </a:cubicBezTo>
                      <a:cubicBezTo>
                        <a:pt x="367" y="1097"/>
                        <a:pt x="346" y="1098"/>
                        <a:pt x="329" y="1089"/>
                      </a:cubicBezTo>
                      <a:cubicBezTo>
                        <a:pt x="324" y="1085"/>
                        <a:pt x="318" y="1080"/>
                        <a:pt x="315" y="1074"/>
                      </a:cubicBezTo>
                      <a:cubicBezTo>
                        <a:pt x="314" y="1071"/>
                        <a:pt x="314" y="1067"/>
                        <a:pt x="313" y="1064"/>
                      </a:cubicBezTo>
                      <a:lnTo>
                        <a:pt x="313" y="1064"/>
                      </a:lnTo>
                      <a:cubicBezTo>
                        <a:pt x="314" y="1057"/>
                        <a:pt x="318" y="1050"/>
                        <a:pt x="323" y="1044"/>
                      </a:cubicBezTo>
                      <a:cubicBezTo>
                        <a:pt x="334" y="1033"/>
                        <a:pt x="348" y="1022"/>
                        <a:pt x="363" y="1013"/>
                      </a:cubicBezTo>
                      <a:cubicBezTo>
                        <a:pt x="387" y="999"/>
                        <a:pt x="414" y="992"/>
                        <a:pt x="438" y="979"/>
                      </a:cubicBezTo>
                      <a:cubicBezTo>
                        <a:pt x="464" y="965"/>
                        <a:pt x="484" y="945"/>
                        <a:pt x="507" y="928"/>
                      </a:cubicBezTo>
                      <a:cubicBezTo>
                        <a:pt x="527" y="914"/>
                        <a:pt x="545" y="900"/>
                        <a:pt x="560" y="880"/>
                      </a:cubicBezTo>
                      <a:cubicBezTo>
                        <a:pt x="561" y="878"/>
                        <a:pt x="558" y="876"/>
                        <a:pt x="556" y="878"/>
                      </a:cubicBezTo>
                      <a:cubicBezTo>
                        <a:pt x="533" y="898"/>
                        <a:pt x="507" y="908"/>
                        <a:pt x="480" y="922"/>
                      </a:cubicBezTo>
                      <a:cubicBezTo>
                        <a:pt x="468" y="929"/>
                        <a:pt x="456" y="939"/>
                        <a:pt x="444" y="947"/>
                      </a:cubicBezTo>
                      <a:cubicBezTo>
                        <a:pt x="437" y="953"/>
                        <a:pt x="428" y="957"/>
                        <a:pt x="419" y="961"/>
                      </a:cubicBezTo>
                      <a:cubicBezTo>
                        <a:pt x="413" y="961"/>
                        <a:pt x="406" y="962"/>
                        <a:pt x="401" y="963"/>
                      </a:cubicBezTo>
                      <a:cubicBezTo>
                        <a:pt x="373" y="967"/>
                        <a:pt x="345" y="970"/>
                        <a:pt x="319" y="982"/>
                      </a:cubicBezTo>
                      <a:cubicBezTo>
                        <a:pt x="316" y="983"/>
                        <a:pt x="313" y="984"/>
                        <a:pt x="310" y="986"/>
                      </a:cubicBezTo>
                      <a:cubicBezTo>
                        <a:pt x="349" y="930"/>
                        <a:pt x="442" y="880"/>
                        <a:pt x="466" y="830"/>
                      </a:cubicBezTo>
                      <a:cubicBezTo>
                        <a:pt x="468" y="825"/>
                        <a:pt x="461" y="818"/>
                        <a:pt x="457" y="823"/>
                      </a:cubicBezTo>
                      <a:cubicBezTo>
                        <a:pt x="428" y="857"/>
                        <a:pt x="401" y="878"/>
                        <a:pt x="359" y="892"/>
                      </a:cubicBezTo>
                      <a:cubicBezTo>
                        <a:pt x="335" y="900"/>
                        <a:pt x="317" y="909"/>
                        <a:pt x="298" y="925"/>
                      </a:cubicBezTo>
                      <a:cubicBezTo>
                        <a:pt x="255" y="962"/>
                        <a:pt x="250" y="1025"/>
                        <a:pt x="264" y="1075"/>
                      </a:cubicBezTo>
                      <a:cubicBezTo>
                        <a:pt x="270" y="1098"/>
                        <a:pt x="286" y="1117"/>
                        <a:pt x="302" y="1133"/>
                      </a:cubicBezTo>
                      <a:cubicBezTo>
                        <a:pt x="324" y="1157"/>
                        <a:pt x="372" y="1172"/>
                        <a:pt x="347" y="1223"/>
                      </a:cubicBezTo>
                      <a:cubicBezTo>
                        <a:pt x="341" y="1233"/>
                        <a:pt x="332" y="1244"/>
                        <a:pt x="329" y="1255"/>
                      </a:cubicBezTo>
                      <a:cubicBezTo>
                        <a:pt x="325" y="1276"/>
                        <a:pt x="325" y="1291"/>
                        <a:pt x="332" y="1311"/>
                      </a:cubicBezTo>
                      <a:cubicBezTo>
                        <a:pt x="333" y="1313"/>
                        <a:pt x="334" y="1315"/>
                        <a:pt x="335" y="1317"/>
                      </a:cubicBezTo>
                      <a:cubicBezTo>
                        <a:pt x="309" y="1358"/>
                        <a:pt x="288" y="1359"/>
                        <a:pt x="272" y="1318"/>
                      </a:cubicBezTo>
                      <a:cubicBezTo>
                        <a:pt x="254" y="1294"/>
                        <a:pt x="242" y="1266"/>
                        <a:pt x="235" y="1237"/>
                      </a:cubicBezTo>
                      <a:cubicBezTo>
                        <a:pt x="233" y="1231"/>
                        <a:pt x="224" y="1233"/>
                        <a:pt x="224" y="1239"/>
                      </a:cubicBezTo>
                      <a:cubicBezTo>
                        <a:pt x="224" y="1255"/>
                        <a:pt x="225" y="1273"/>
                        <a:pt x="227" y="1291"/>
                      </a:cubicBezTo>
                      <a:cubicBezTo>
                        <a:pt x="216" y="1279"/>
                        <a:pt x="203" y="1269"/>
                        <a:pt x="191" y="1257"/>
                      </a:cubicBezTo>
                      <a:cubicBezTo>
                        <a:pt x="187" y="1247"/>
                        <a:pt x="184" y="1237"/>
                        <a:pt x="181" y="1226"/>
                      </a:cubicBezTo>
                      <a:cubicBezTo>
                        <a:pt x="171" y="1184"/>
                        <a:pt x="186" y="1142"/>
                        <a:pt x="192" y="1101"/>
                      </a:cubicBezTo>
                      <a:cubicBezTo>
                        <a:pt x="192" y="1098"/>
                        <a:pt x="188" y="1098"/>
                        <a:pt x="186" y="1100"/>
                      </a:cubicBezTo>
                      <a:cubicBezTo>
                        <a:pt x="166" y="1132"/>
                        <a:pt x="161" y="1174"/>
                        <a:pt x="163" y="1212"/>
                      </a:cubicBezTo>
                      <a:cubicBezTo>
                        <a:pt x="153" y="1181"/>
                        <a:pt x="154" y="1146"/>
                        <a:pt x="142" y="1115"/>
                      </a:cubicBezTo>
                      <a:cubicBezTo>
                        <a:pt x="140" y="1111"/>
                        <a:pt x="133" y="1111"/>
                        <a:pt x="133" y="1116"/>
                      </a:cubicBezTo>
                      <a:cubicBezTo>
                        <a:pt x="134" y="1135"/>
                        <a:pt x="131" y="1152"/>
                        <a:pt x="129" y="1169"/>
                      </a:cubicBezTo>
                      <a:cubicBezTo>
                        <a:pt x="124" y="1162"/>
                        <a:pt x="118" y="1157"/>
                        <a:pt x="112" y="1151"/>
                      </a:cubicBezTo>
                      <a:cubicBezTo>
                        <a:pt x="108" y="1107"/>
                        <a:pt x="111" y="1067"/>
                        <a:pt x="118" y="1022"/>
                      </a:cubicBezTo>
                      <a:cubicBezTo>
                        <a:pt x="118" y="1018"/>
                        <a:pt x="113" y="1015"/>
                        <a:pt x="111" y="1019"/>
                      </a:cubicBezTo>
                      <a:cubicBezTo>
                        <a:pt x="87" y="1058"/>
                        <a:pt x="92" y="1102"/>
                        <a:pt x="103" y="1144"/>
                      </a:cubicBezTo>
                      <a:cubicBezTo>
                        <a:pt x="83" y="1126"/>
                        <a:pt x="63" y="1108"/>
                        <a:pt x="59" y="1075"/>
                      </a:cubicBezTo>
                      <a:cubicBezTo>
                        <a:pt x="53" y="1012"/>
                        <a:pt x="92" y="968"/>
                        <a:pt x="113" y="913"/>
                      </a:cubicBezTo>
                      <a:cubicBezTo>
                        <a:pt x="114" y="911"/>
                        <a:pt x="110" y="909"/>
                        <a:pt x="109" y="910"/>
                      </a:cubicBezTo>
                      <a:cubicBezTo>
                        <a:pt x="100" y="921"/>
                        <a:pt x="91" y="932"/>
                        <a:pt x="83" y="941"/>
                      </a:cubicBezTo>
                      <a:cubicBezTo>
                        <a:pt x="82" y="941"/>
                        <a:pt x="81" y="942"/>
                        <a:pt x="80" y="943"/>
                      </a:cubicBezTo>
                      <a:cubicBezTo>
                        <a:pt x="64" y="957"/>
                        <a:pt x="30" y="1001"/>
                        <a:pt x="8" y="966"/>
                      </a:cubicBezTo>
                      <a:cubicBezTo>
                        <a:pt x="-7" y="941"/>
                        <a:pt x="1" y="897"/>
                        <a:pt x="12" y="873"/>
                      </a:cubicBezTo>
                      <a:cubicBezTo>
                        <a:pt x="33" y="830"/>
                        <a:pt x="83" y="804"/>
                        <a:pt x="120" y="779"/>
                      </a:cubicBezTo>
                      <a:cubicBezTo>
                        <a:pt x="173" y="744"/>
                        <a:pt x="218" y="705"/>
                        <a:pt x="219" y="637"/>
                      </a:cubicBezTo>
                      <a:cubicBezTo>
                        <a:pt x="219" y="633"/>
                        <a:pt x="214" y="633"/>
                        <a:pt x="213" y="636"/>
                      </a:cubicBezTo>
                      <a:cubicBezTo>
                        <a:pt x="203" y="677"/>
                        <a:pt x="157" y="706"/>
                        <a:pt x="115" y="729"/>
                      </a:cubicBezTo>
                      <a:cubicBezTo>
                        <a:pt x="116" y="722"/>
                        <a:pt x="112" y="716"/>
                        <a:pt x="104" y="717"/>
                      </a:cubicBezTo>
                      <a:cubicBezTo>
                        <a:pt x="77" y="719"/>
                        <a:pt x="1" y="722"/>
                        <a:pt x="50" y="686"/>
                      </a:cubicBezTo>
                      <a:cubicBezTo>
                        <a:pt x="59" y="679"/>
                        <a:pt x="71" y="669"/>
                        <a:pt x="74" y="657"/>
                      </a:cubicBezTo>
                      <a:cubicBezTo>
                        <a:pt x="80" y="630"/>
                        <a:pt x="66" y="607"/>
                        <a:pt x="71" y="581"/>
                      </a:cubicBezTo>
                      <a:cubicBezTo>
                        <a:pt x="76" y="555"/>
                        <a:pt x="100" y="548"/>
                        <a:pt x="124" y="541"/>
                      </a:cubicBezTo>
                      <a:cubicBezTo>
                        <a:pt x="128" y="545"/>
                        <a:pt x="135" y="543"/>
                        <a:pt x="137" y="538"/>
                      </a:cubicBezTo>
                      <a:cubicBezTo>
                        <a:pt x="137" y="537"/>
                        <a:pt x="137" y="537"/>
                        <a:pt x="137" y="537"/>
                      </a:cubicBezTo>
                      <a:cubicBezTo>
                        <a:pt x="160" y="530"/>
                        <a:pt x="180" y="520"/>
                        <a:pt x="180" y="491"/>
                      </a:cubicBezTo>
                      <a:cubicBezTo>
                        <a:pt x="180" y="486"/>
                        <a:pt x="173" y="484"/>
                        <a:pt x="171" y="488"/>
                      </a:cubicBezTo>
                      <a:cubicBezTo>
                        <a:pt x="165" y="501"/>
                        <a:pt x="155" y="507"/>
                        <a:pt x="143" y="510"/>
                      </a:cubicBezTo>
                      <a:cubicBezTo>
                        <a:pt x="144" y="500"/>
                        <a:pt x="145" y="490"/>
                        <a:pt x="147" y="480"/>
                      </a:cubicBezTo>
                      <a:cubicBezTo>
                        <a:pt x="153" y="452"/>
                        <a:pt x="167" y="428"/>
                        <a:pt x="190" y="411"/>
                      </a:cubicBezTo>
                      <a:cubicBezTo>
                        <a:pt x="192" y="409"/>
                        <a:pt x="190" y="406"/>
                        <a:pt x="188" y="407"/>
                      </a:cubicBezTo>
                      <a:cubicBezTo>
                        <a:pt x="160" y="423"/>
                        <a:pt x="136" y="453"/>
                        <a:pt x="125" y="486"/>
                      </a:cubicBezTo>
                      <a:cubicBezTo>
                        <a:pt x="87" y="396"/>
                        <a:pt x="229" y="363"/>
                        <a:pt x="293" y="353"/>
                      </a:cubicBezTo>
                      <a:cubicBezTo>
                        <a:pt x="384" y="338"/>
                        <a:pt x="473" y="362"/>
                        <a:pt x="564" y="345"/>
                      </a:cubicBezTo>
                      <a:cubicBezTo>
                        <a:pt x="569" y="345"/>
                        <a:pt x="567" y="337"/>
                        <a:pt x="563" y="337"/>
                      </a:cubicBezTo>
                      <a:cubicBezTo>
                        <a:pt x="493" y="333"/>
                        <a:pt x="429" y="303"/>
                        <a:pt x="360" y="297"/>
                      </a:cubicBezTo>
                      <a:cubicBezTo>
                        <a:pt x="368" y="293"/>
                        <a:pt x="376" y="290"/>
                        <a:pt x="384" y="287"/>
                      </a:cubicBezTo>
                      <a:cubicBezTo>
                        <a:pt x="420" y="275"/>
                        <a:pt x="457" y="272"/>
                        <a:pt x="495" y="275"/>
                      </a:cubicBezTo>
                      <a:cubicBezTo>
                        <a:pt x="497" y="276"/>
                        <a:pt x="497" y="273"/>
                        <a:pt x="495" y="272"/>
                      </a:cubicBezTo>
                      <a:cubicBezTo>
                        <a:pt x="461" y="263"/>
                        <a:pt x="427" y="262"/>
                        <a:pt x="391" y="268"/>
                      </a:cubicBezTo>
                      <a:cubicBezTo>
                        <a:pt x="367" y="272"/>
                        <a:pt x="337" y="280"/>
                        <a:pt x="312" y="292"/>
                      </a:cubicBezTo>
                      <a:cubicBezTo>
                        <a:pt x="307" y="285"/>
                        <a:pt x="304" y="276"/>
                        <a:pt x="309" y="266"/>
                      </a:cubicBezTo>
                      <a:cubicBezTo>
                        <a:pt x="318" y="246"/>
                        <a:pt x="338" y="234"/>
                        <a:pt x="356" y="223"/>
                      </a:cubicBezTo>
                      <a:cubicBezTo>
                        <a:pt x="407" y="191"/>
                        <a:pt x="494" y="203"/>
                        <a:pt x="548" y="221"/>
                      </a:cubicBezTo>
                      <a:cubicBezTo>
                        <a:pt x="552" y="222"/>
                        <a:pt x="555" y="217"/>
                        <a:pt x="552" y="214"/>
                      </a:cubicBezTo>
                      <a:cubicBezTo>
                        <a:pt x="542" y="205"/>
                        <a:pt x="530" y="197"/>
                        <a:pt x="518" y="190"/>
                      </a:cubicBezTo>
                      <a:cubicBezTo>
                        <a:pt x="524" y="190"/>
                        <a:pt x="530" y="189"/>
                        <a:pt x="537" y="187"/>
                      </a:cubicBezTo>
                      <a:cubicBezTo>
                        <a:pt x="538" y="186"/>
                        <a:pt x="538" y="184"/>
                        <a:pt x="537" y="184"/>
                      </a:cubicBezTo>
                      <a:cubicBezTo>
                        <a:pt x="519" y="178"/>
                        <a:pt x="500" y="170"/>
                        <a:pt x="490" y="154"/>
                      </a:cubicBezTo>
                      <a:cubicBezTo>
                        <a:pt x="480" y="136"/>
                        <a:pt x="488" y="110"/>
                        <a:pt x="494" y="92"/>
                      </a:cubicBezTo>
                      <a:cubicBezTo>
                        <a:pt x="501" y="70"/>
                        <a:pt x="511" y="60"/>
                        <a:pt x="529" y="49"/>
                      </a:cubicBezTo>
                      <a:cubicBezTo>
                        <a:pt x="529" y="55"/>
                        <a:pt x="529" y="61"/>
                        <a:pt x="529" y="66"/>
                      </a:cubicBezTo>
                      <a:cubicBezTo>
                        <a:pt x="532" y="97"/>
                        <a:pt x="562" y="116"/>
                        <a:pt x="570" y="145"/>
                      </a:cubicBezTo>
                      <a:cubicBezTo>
                        <a:pt x="579" y="181"/>
                        <a:pt x="576" y="205"/>
                        <a:pt x="604" y="233"/>
                      </a:cubicBezTo>
                      <a:cubicBezTo>
                        <a:pt x="628" y="257"/>
                        <a:pt x="659" y="279"/>
                        <a:pt x="692" y="290"/>
                      </a:cubicBezTo>
                      <a:cubicBezTo>
                        <a:pt x="695" y="291"/>
                        <a:pt x="697" y="286"/>
                        <a:pt x="694" y="285"/>
                      </a:cubicBezTo>
                      <a:cubicBezTo>
                        <a:pt x="666" y="265"/>
                        <a:pt x="642" y="243"/>
                        <a:pt x="619" y="218"/>
                      </a:cubicBezTo>
                      <a:cubicBezTo>
                        <a:pt x="593" y="188"/>
                        <a:pt x="602" y="151"/>
                        <a:pt x="588" y="116"/>
                      </a:cubicBezTo>
                      <a:cubicBezTo>
                        <a:pt x="576" y="88"/>
                        <a:pt x="551" y="76"/>
                        <a:pt x="556" y="41"/>
                      </a:cubicBezTo>
                      <a:cubicBezTo>
                        <a:pt x="557" y="35"/>
                        <a:pt x="559" y="29"/>
                        <a:pt x="559" y="23"/>
                      </a:cubicBezTo>
                      <a:cubicBezTo>
                        <a:pt x="570" y="42"/>
                        <a:pt x="587" y="59"/>
                        <a:pt x="601" y="74"/>
                      </a:cubicBezTo>
                      <a:cubicBezTo>
                        <a:pt x="635" y="110"/>
                        <a:pt x="663" y="150"/>
                        <a:pt x="682" y="197"/>
                      </a:cubicBezTo>
                      <a:cubicBezTo>
                        <a:pt x="682" y="199"/>
                        <a:pt x="686" y="198"/>
                        <a:pt x="685" y="196"/>
                      </a:cubicBezTo>
                      <a:cubicBezTo>
                        <a:pt x="672" y="158"/>
                        <a:pt x="660" y="122"/>
                        <a:pt x="638" y="88"/>
                      </a:cubicBezTo>
                      <a:cubicBezTo>
                        <a:pt x="626" y="70"/>
                        <a:pt x="609" y="55"/>
                        <a:pt x="596" y="37"/>
                      </a:cubicBezTo>
                      <a:cubicBezTo>
                        <a:pt x="588" y="27"/>
                        <a:pt x="583" y="16"/>
                        <a:pt x="576" y="6"/>
                      </a:cubicBezTo>
                      <a:cubicBezTo>
                        <a:pt x="584" y="4"/>
                        <a:pt x="593" y="2"/>
                        <a:pt x="601" y="1"/>
                      </a:cubicBezTo>
                      <a:cubicBezTo>
                        <a:pt x="624" y="14"/>
                        <a:pt x="649" y="21"/>
                        <a:pt x="670" y="38"/>
                      </a:cubicBezTo>
                      <a:cubicBezTo>
                        <a:pt x="693" y="57"/>
                        <a:pt x="710" y="82"/>
                        <a:pt x="719" y="110"/>
                      </a:cubicBezTo>
                      <a:cubicBezTo>
                        <a:pt x="720" y="113"/>
                        <a:pt x="726" y="112"/>
                        <a:pt x="725" y="108"/>
                      </a:cubicBezTo>
                      <a:cubicBezTo>
                        <a:pt x="714" y="69"/>
                        <a:pt x="681" y="19"/>
                        <a:pt x="640" y="0"/>
                      </a:cubicBezTo>
                      <a:cubicBezTo>
                        <a:pt x="753" y="12"/>
                        <a:pt x="824" y="160"/>
                        <a:pt x="885" y="244"/>
                      </a:cubicBezTo>
                      <a:cubicBezTo>
                        <a:pt x="883" y="242"/>
                        <a:pt x="881" y="239"/>
                        <a:pt x="878" y="238"/>
                      </a:cubicBezTo>
                      <a:cubicBezTo>
                        <a:pt x="875" y="235"/>
                        <a:pt x="871" y="238"/>
                        <a:pt x="873" y="241"/>
                      </a:cubicBezTo>
                      <a:cubicBezTo>
                        <a:pt x="889" y="279"/>
                        <a:pt x="909" y="313"/>
                        <a:pt x="944" y="336"/>
                      </a:cubicBezTo>
                      <a:cubicBezTo>
                        <a:pt x="946" y="337"/>
                        <a:pt x="948" y="334"/>
                        <a:pt x="946" y="333"/>
                      </a:cubicBezTo>
                      <a:cubicBezTo>
                        <a:pt x="924" y="313"/>
                        <a:pt x="913" y="285"/>
                        <a:pt x="897" y="260"/>
                      </a:cubicBezTo>
                      <a:cubicBezTo>
                        <a:pt x="967" y="350"/>
                        <a:pt x="1059" y="415"/>
                        <a:pt x="1118" y="515"/>
                      </a:cubicBezTo>
                      <a:cubicBezTo>
                        <a:pt x="1151" y="570"/>
                        <a:pt x="1172" y="637"/>
                        <a:pt x="1185" y="706"/>
                      </a:cubicBezTo>
                      <a:cubicBezTo>
                        <a:pt x="1180" y="684"/>
                        <a:pt x="1174" y="662"/>
                        <a:pt x="1163" y="642"/>
                      </a:cubicBezTo>
                      <a:cubicBezTo>
                        <a:pt x="1162" y="639"/>
                        <a:pt x="1159" y="641"/>
                        <a:pt x="1160" y="644"/>
                      </a:cubicBezTo>
                      <a:cubicBezTo>
                        <a:pt x="1178" y="681"/>
                        <a:pt x="1179" y="723"/>
                        <a:pt x="1186" y="764"/>
                      </a:cubicBezTo>
                      <a:cubicBezTo>
                        <a:pt x="1193" y="810"/>
                        <a:pt x="1195" y="853"/>
                        <a:pt x="1197" y="901"/>
                      </a:cubicBezTo>
                      <a:cubicBezTo>
                        <a:pt x="1197" y="905"/>
                        <a:pt x="1203" y="906"/>
                        <a:pt x="1204" y="902"/>
                      </a:cubicBezTo>
                      <a:cubicBezTo>
                        <a:pt x="1206" y="894"/>
                        <a:pt x="1207" y="886"/>
                        <a:pt x="1208" y="878"/>
                      </a:cubicBezTo>
                      <a:cubicBezTo>
                        <a:pt x="1209" y="884"/>
                        <a:pt x="1209" y="890"/>
                        <a:pt x="1210" y="896"/>
                      </a:cubicBezTo>
                      <a:cubicBezTo>
                        <a:pt x="1213" y="937"/>
                        <a:pt x="1211" y="976"/>
                        <a:pt x="1206" y="1016"/>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 name="Google Shape;1077;p37">
                  <a:extLst>
                    <a:ext uri="{FF2B5EF4-FFF2-40B4-BE49-F238E27FC236}">
                      <a16:creationId xmlns:a16="http://schemas.microsoft.com/office/drawing/2014/main" id="{DCBCE3B4-D9F4-2BD4-DB4E-70F340829FAC}"/>
                    </a:ext>
                  </a:extLst>
                </p:cNvPr>
                <p:cNvSpPr/>
                <p:nvPr/>
              </p:nvSpPr>
              <p:spPr>
                <a:xfrm>
                  <a:off x="8437680" y="2340000"/>
                  <a:ext cx="794160" cy="672840"/>
                </a:xfrm>
                <a:custGeom>
                  <a:avLst/>
                  <a:gdLst/>
                  <a:ahLst/>
                  <a:cxnLst/>
                  <a:rect l="l" t="t" r="r" b="b"/>
                  <a:pathLst>
                    <a:path w="2206" h="1869" extrusionOk="0">
                      <a:moveTo>
                        <a:pt x="2205" y="394"/>
                      </a:moveTo>
                      <a:cubicBezTo>
                        <a:pt x="2177" y="403"/>
                        <a:pt x="2150" y="411"/>
                        <a:pt x="2119" y="413"/>
                      </a:cubicBezTo>
                      <a:cubicBezTo>
                        <a:pt x="2078" y="414"/>
                        <a:pt x="2037" y="411"/>
                        <a:pt x="1996" y="412"/>
                      </a:cubicBezTo>
                      <a:cubicBezTo>
                        <a:pt x="1912" y="413"/>
                        <a:pt x="1828" y="421"/>
                        <a:pt x="1746" y="435"/>
                      </a:cubicBezTo>
                      <a:cubicBezTo>
                        <a:pt x="1742" y="436"/>
                        <a:pt x="1743" y="442"/>
                        <a:pt x="1746" y="442"/>
                      </a:cubicBezTo>
                      <a:cubicBezTo>
                        <a:pt x="1839" y="430"/>
                        <a:pt x="1930" y="429"/>
                        <a:pt x="2023" y="434"/>
                      </a:cubicBezTo>
                      <a:cubicBezTo>
                        <a:pt x="2072" y="436"/>
                        <a:pt x="2153" y="450"/>
                        <a:pt x="2203" y="423"/>
                      </a:cubicBezTo>
                      <a:cubicBezTo>
                        <a:pt x="2200" y="448"/>
                        <a:pt x="2196" y="473"/>
                        <a:pt x="2194" y="495"/>
                      </a:cubicBezTo>
                      <a:cubicBezTo>
                        <a:pt x="2157" y="496"/>
                        <a:pt x="2124" y="483"/>
                        <a:pt x="2085" y="480"/>
                      </a:cubicBezTo>
                      <a:cubicBezTo>
                        <a:pt x="2029" y="476"/>
                        <a:pt x="1974" y="487"/>
                        <a:pt x="1919" y="481"/>
                      </a:cubicBezTo>
                      <a:cubicBezTo>
                        <a:pt x="1915" y="481"/>
                        <a:pt x="1914" y="487"/>
                        <a:pt x="1918" y="488"/>
                      </a:cubicBezTo>
                      <a:cubicBezTo>
                        <a:pt x="1982" y="497"/>
                        <a:pt x="2046" y="483"/>
                        <a:pt x="2109" y="499"/>
                      </a:cubicBezTo>
                      <a:cubicBezTo>
                        <a:pt x="2134" y="505"/>
                        <a:pt x="2165" y="518"/>
                        <a:pt x="2192" y="516"/>
                      </a:cubicBezTo>
                      <a:cubicBezTo>
                        <a:pt x="2192" y="523"/>
                        <a:pt x="2192" y="531"/>
                        <a:pt x="2192" y="537"/>
                      </a:cubicBezTo>
                      <a:cubicBezTo>
                        <a:pt x="2193" y="540"/>
                        <a:pt x="2193" y="543"/>
                        <a:pt x="2193" y="546"/>
                      </a:cubicBezTo>
                      <a:cubicBezTo>
                        <a:pt x="2192" y="546"/>
                        <a:pt x="2191" y="545"/>
                        <a:pt x="2189" y="546"/>
                      </a:cubicBezTo>
                      <a:cubicBezTo>
                        <a:pt x="2118" y="557"/>
                        <a:pt x="2048" y="577"/>
                        <a:pt x="1978" y="546"/>
                      </a:cubicBezTo>
                      <a:cubicBezTo>
                        <a:pt x="1975" y="544"/>
                        <a:pt x="1973" y="548"/>
                        <a:pt x="1976" y="550"/>
                      </a:cubicBezTo>
                      <a:cubicBezTo>
                        <a:pt x="2040" y="584"/>
                        <a:pt x="2125" y="583"/>
                        <a:pt x="2192" y="555"/>
                      </a:cubicBezTo>
                      <a:lnTo>
                        <a:pt x="2193" y="554"/>
                      </a:lnTo>
                      <a:cubicBezTo>
                        <a:pt x="2193" y="569"/>
                        <a:pt x="2192" y="582"/>
                        <a:pt x="2188" y="593"/>
                      </a:cubicBezTo>
                      <a:cubicBezTo>
                        <a:pt x="2141" y="596"/>
                        <a:pt x="2094" y="604"/>
                        <a:pt x="2047" y="609"/>
                      </a:cubicBezTo>
                      <a:cubicBezTo>
                        <a:pt x="2042" y="609"/>
                        <a:pt x="2041" y="618"/>
                        <a:pt x="2047" y="618"/>
                      </a:cubicBezTo>
                      <a:cubicBezTo>
                        <a:pt x="2093" y="621"/>
                        <a:pt x="2139" y="611"/>
                        <a:pt x="2184" y="603"/>
                      </a:cubicBezTo>
                      <a:cubicBezTo>
                        <a:pt x="2154" y="668"/>
                        <a:pt x="2051" y="639"/>
                        <a:pt x="1976" y="618"/>
                      </a:cubicBezTo>
                      <a:cubicBezTo>
                        <a:pt x="1920" y="564"/>
                        <a:pt x="1855" y="524"/>
                        <a:pt x="1775" y="507"/>
                      </a:cubicBezTo>
                      <a:cubicBezTo>
                        <a:pt x="1769" y="506"/>
                        <a:pt x="1767" y="515"/>
                        <a:pt x="1773" y="516"/>
                      </a:cubicBezTo>
                      <a:cubicBezTo>
                        <a:pt x="1916" y="563"/>
                        <a:pt x="1982" y="685"/>
                        <a:pt x="2051" y="809"/>
                      </a:cubicBezTo>
                      <a:cubicBezTo>
                        <a:pt x="2067" y="836"/>
                        <a:pt x="2082" y="863"/>
                        <a:pt x="2090" y="894"/>
                      </a:cubicBezTo>
                      <a:cubicBezTo>
                        <a:pt x="2096" y="913"/>
                        <a:pt x="2090" y="929"/>
                        <a:pt x="2079" y="942"/>
                      </a:cubicBezTo>
                      <a:cubicBezTo>
                        <a:pt x="2072" y="937"/>
                        <a:pt x="2065" y="932"/>
                        <a:pt x="2059" y="925"/>
                      </a:cubicBezTo>
                      <a:cubicBezTo>
                        <a:pt x="2045" y="912"/>
                        <a:pt x="2035" y="895"/>
                        <a:pt x="2025" y="879"/>
                      </a:cubicBezTo>
                      <a:cubicBezTo>
                        <a:pt x="2009" y="853"/>
                        <a:pt x="1995" y="825"/>
                        <a:pt x="1976" y="801"/>
                      </a:cubicBezTo>
                      <a:cubicBezTo>
                        <a:pt x="1975" y="800"/>
                        <a:pt x="1972" y="802"/>
                        <a:pt x="1973" y="804"/>
                      </a:cubicBezTo>
                      <a:cubicBezTo>
                        <a:pt x="1996" y="834"/>
                        <a:pt x="2009" y="871"/>
                        <a:pt x="2026" y="905"/>
                      </a:cubicBezTo>
                      <a:cubicBezTo>
                        <a:pt x="2034" y="920"/>
                        <a:pt x="2047" y="943"/>
                        <a:pt x="2065" y="955"/>
                      </a:cubicBezTo>
                      <a:cubicBezTo>
                        <a:pt x="2045" y="970"/>
                        <a:pt x="2021" y="979"/>
                        <a:pt x="2004" y="985"/>
                      </a:cubicBezTo>
                      <a:lnTo>
                        <a:pt x="2004" y="985"/>
                      </a:lnTo>
                      <a:cubicBezTo>
                        <a:pt x="2001" y="967"/>
                        <a:pt x="1989" y="948"/>
                        <a:pt x="1982" y="934"/>
                      </a:cubicBezTo>
                      <a:cubicBezTo>
                        <a:pt x="1983" y="933"/>
                        <a:pt x="1985" y="932"/>
                        <a:pt x="1985" y="930"/>
                      </a:cubicBezTo>
                      <a:cubicBezTo>
                        <a:pt x="1992" y="888"/>
                        <a:pt x="1966" y="859"/>
                        <a:pt x="1943" y="825"/>
                      </a:cubicBezTo>
                      <a:cubicBezTo>
                        <a:pt x="1908" y="773"/>
                        <a:pt x="1872" y="720"/>
                        <a:pt x="1843" y="663"/>
                      </a:cubicBezTo>
                      <a:cubicBezTo>
                        <a:pt x="1842" y="661"/>
                        <a:pt x="1839" y="663"/>
                        <a:pt x="1840" y="665"/>
                      </a:cubicBezTo>
                      <a:cubicBezTo>
                        <a:pt x="1861" y="710"/>
                        <a:pt x="1885" y="754"/>
                        <a:pt x="1909" y="797"/>
                      </a:cubicBezTo>
                      <a:cubicBezTo>
                        <a:pt x="1929" y="832"/>
                        <a:pt x="1954" y="869"/>
                        <a:pt x="1968" y="907"/>
                      </a:cubicBezTo>
                      <a:cubicBezTo>
                        <a:pt x="1954" y="884"/>
                        <a:pt x="1938" y="861"/>
                        <a:pt x="1923" y="838"/>
                      </a:cubicBezTo>
                      <a:cubicBezTo>
                        <a:pt x="1878" y="769"/>
                        <a:pt x="1825" y="706"/>
                        <a:pt x="1762" y="654"/>
                      </a:cubicBezTo>
                      <a:cubicBezTo>
                        <a:pt x="1761" y="652"/>
                        <a:pt x="1759" y="654"/>
                        <a:pt x="1760" y="656"/>
                      </a:cubicBezTo>
                      <a:cubicBezTo>
                        <a:pt x="1819" y="711"/>
                        <a:pt x="1865" y="778"/>
                        <a:pt x="1905" y="848"/>
                      </a:cubicBezTo>
                      <a:cubicBezTo>
                        <a:pt x="1921" y="877"/>
                        <a:pt x="1938" y="906"/>
                        <a:pt x="1953" y="935"/>
                      </a:cubicBezTo>
                      <a:cubicBezTo>
                        <a:pt x="1961" y="951"/>
                        <a:pt x="1966" y="973"/>
                        <a:pt x="1974" y="990"/>
                      </a:cubicBezTo>
                      <a:cubicBezTo>
                        <a:pt x="1916" y="992"/>
                        <a:pt x="1900" y="922"/>
                        <a:pt x="1880" y="871"/>
                      </a:cubicBezTo>
                      <a:cubicBezTo>
                        <a:pt x="1818" y="711"/>
                        <a:pt x="1618" y="519"/>
                        <a:pt x="1437" y="624"/>
                      </a:cubicBezTo>
                      <a:cubicBezTo>
                        <a:pt x="1435" y="625"/>
                        <a:pt x="1436" y="629"/>
                        <a:pt x="1439" y="629"/>
                      </a:cubicBezTo>
                      <a:cubicBezTo>
                        <a:pt x="1620" y="577"/>
                        <a:pt x="1772" y="749"/>
                        <a:pt x="1831" y="902"/>
                      </a:cubicBezTo>
                      <a:cubicBezTo>
                        <a:pt x="1835" y="913"/>
                        <a:pt x="1839" y="923"/>
                        <a:pt x="1843" y="933"/>
                      </a:cubicBezTo>
                      <a:cubicBezTo>
                        <a:pt x="1836" y="937"/>
                        <a:pt x="1828" y="942"/>
                        <a:pt x="1821" y="946"/>
                      </a:cubicBezTo>
                      <a:cubicBezTo>
                        <a:pt x="1817" y="930"/>
                        <a:pt x="1808" y="916"/>
                        <a:pt x="1799" y="903"/>
                      </a:cubicBezTo>
                      <a:cubicBezTo>
                        <a:pt x="1786" y="883"/>
                        <a:pt x="1772" y="864"/>
                        <a:pt x="1761" y="843"/>
                      </a:cubicBezTo>
                      <a:cubicBezTo>
                        <a:pt x="1759" y="840"/>
                        <a:pt x="1755" y="842"/>
                        <a:pt x="1756" y="845"/>
                      </a:cubicBezTo>
                      <a:cubicBezTo>
                        <a:pt x="1763" y="863"/>
                        <a:pt x="1774" y="880"/>
                        <a:pt x="1785" y="896"/>
                      </a:cubicBezTo>
                      <a:cubicBezTo>
                        <a:pt x="1796" y="913"/>
                        <a:pt x="1805" y="931"/>
                        <a:pt x="1815" y="949"/>
                      </a:cubicBezTo>
                      <a:cubicBezTo>
                        <a:pt x="1810" y="951"/>
                        <a:pt x="1805" y="953"/>
                        <a:pt x="1800" y="955"/>
                      </a:cubicBezTo>
                      <a:cubicBezTo>
                        <a:pt x="1798" y="952"/>
                        <a:pt x="1796" y="950"/>
                        <a:pt x="1794" y="948"/>
                      </a:cubicBezTo>
                      <a:cubicBezTo>
                        <a:pt x="1774" y="922"/>
                        <a:pt x="1754" y="895"/>
                        <a:pt x="1734" y="869"/>
                      </a:cubicBezTo>
                      <a:cubicBezTo>
                        <a:pt x="1710" y="837"/>
                        <a:pt x="1678" y="782"/>
                        <a:pt x="1638" y="767"/>
                      </a:cubicBezTo>
                      <a:cubicBezTo>
                        <a:pt x="1636" y="766"/>
                        <a:pt x="1634" y="769"/>
                        <a:pt x="1636" y="770"/>
                      </a:cubicBezTo>
                      <a:cubicBezTo>
                        <a:pt x="1659" y="780"/>
                        <a:pt x="1676" y="806"/>
                        <a:pt x="1689" y="825"/>
                      </a:cubicBezTo>
                      <a:cubicBezTo>
                        <a:pt x="1710" y="854"/>
                        <a:pt x="1730" y="884"/>
                        <a:pt x="1750" y="914"/>
                      </a:cubicBezTo>
                      <a:cubicBezTo>
                        <a:pt x="1753" y="918"/>
                        <a:pt x="1766" y="940"/>
                        <a:pt x="1780" y="960"/>
                      </a:cubicBezTo>
                      <a:cubicBezTo>
                        <a:pt x="1774" y="961"/>
                        <a:pt x="1768" y="961"/>
                        <a:pt x="1760" y="960"/>
                      </a:cubicBezTo>
                      <a:cubicBezTo>
                        <a:pt x="1711" y="904"/>
                        <a:pt x="1683" y="830"/>
                        <a:pt x="1619" y="787"/>
                      </a:cubicBezTo>
                      <a:cubicBezTo>
                        <a:pt x="1546" y="738"/>
                        <a:pt x="1457" y="780"/>
                        <a:pt x="1404" y="837"/>
                      </a:cubicBezTo>
                      <a:cubicBezTo>
                        <a:pt x="1286" y="961"/>
                        <a:pt x="1328" y="1152"/>
                        <a:pt x="1317" y="1305"/>
                      </a:cubicBezTo>
                      <a:cubicBezTo>
                        <a:pt x="1317" y="1308"/>
                        <a:pt x="1321" y="1308"/>
                        <a:pt x="1321" y="1306"/>
                      </a:cubicBezTo>
                      <a:cubicBezTo>
                        <a:pt x="1346" y="1166"/>
                        <a:pt x="1315" y="1009"/>
                        <a:pt x="1396" y="884"/>
                      </a:cubicBezTo>
                      <a:cubicBezTo>
                        <a:pt x="1450" y="800"/>
                        <a:pt x="1557" y="754"/>
                        <a:pt x="1635" y="833"/>
                      </a:cubicBezTo>
                      <a:cubicBezTo>
                        <a:pt x="1661" y="859"/>
                        <a:pt x="1680" y="892"/>
                        <a:pt x="1699" y="923"/>
                      </a:cubicBezTo>
                      <a:cubicBezTo>
                        <a:pt x="1703" y="928"/>
                        <a:pt x="1706" y="934"/>
                        <a:pt x="1710" y="939"/>
                      </a:cubicBezTo>
                      <a:cubicBezTo>
                        <a:pt x="1693" y="927"/>
                        <a:pt x="1678" y="911"/>
                        <a:pt x="1665" y="895"/>
                      </a:cubicBezTo>
                      <a:cubicBezTo>
                        <a:pt x="1636" y="859"/>
                        <a:pt x="1592" y="811"/>
                        <a:pt x="1539" y="812"/>
                      </a:cubicBezTo>
                      <a:cubicBezTo>
                        <a:pt x="1426" y="816"/>
                        <a:pt x="1383" y="929"/>
                        <a:pt x="1361" y="1026"/>
                      </a:cubicBezTo>
                      <a:cubicBezTo>
                        <a:pt x="1329" y="1168"/>
                        <a:pt x="1385" y="1322"/>
                        <a:pt x="1385" y="1464"/>
                      </a:cubicBezTo>
                      <a:cubicBezTo>
                        <a:pt x="1385" y="1543"/>
                        <a:pt x="1380" y="1627"/>
                        <a:pt x="1361" y="1705"/>
                      </a:cubicBezTo>
                      <a:cubicBezTo>
                        <a:pt x="1352" y="1742"/>
                        <a:pt x="1341" y="1777"/>
                        <a:pt x="1331" y="1812"/>
                      </a:cubicBezTo>
                      <a:cubicBezTo>
                        <a:pt x="1329" y="1805"/>
                        <a:pt x="1328" y="1799"/>
                        <a:pt x="1325" y="1792"/>
                      </a:cubicBezTo>
                      <a:cubicBezTo>
                        <a:pt x="1338" y="1755"/>
                        <a:pt x="1339" y="1708"/>
                        <a:pt x="1342" y="1673"/>
                      </a:cubicBezTo>
                      <a:cubicBezTo>
                        <a:pt x="1349" y="1596"/>
                        <a:pt x="1323" y="1524"/>
                        <a:pt x="1319" y="1449"/>
                      </a:cubicBezTo>
                      <a:cubicBezTo>
                        <a:pt x="1319" y="1446"/>
                        <a:pt x="1315" y="1446"/>
                        <a:pt x="1315" y="1449"/>
                      </a:cubicBezTo>
                      <a:cubicBezTo>
                        <a:pt x="1314" y="1515"/>
                        <a:pt x="1332" y="1580"/>
                        <a:pt x="1329" y="1648"/>
                      </a:cubicBezTo>
                      <a:cubicBezTo>
                        <a:pt x="1327" y="1683"/>
                        <a:pt x="1317" y="1716"/>
                        <a:pt x="1308" y="1750"/>
                      </a:cubicBezTo>
                      <a:cubicBezTo>
                        <a:pt x="1304" y="1741"/>
                        <a:pt x="1300" y="1732"/>
                        <a:pt x="1295" y="1723"/>
                      </a:cubicBezTo>
                      <a:cubicBezTo>
                        <a:pt x="1310" y="1690"/>
                        <a:pt x="1309" y="1644"/>
                        <a:pt x="1310" y="1612"/>
                      </a:cubicBezTo>
                      <a:cubicBezTo>
                        <a:pt x="1311" y="1553"/>
                        <a:pt x="1302" y="1495"/>
                        <a:pt x="1294" y="1438"/>
                      </a:cubicBezTo>
                      <a:cubicBezTo>
                        <a:pt x="1285" y="1370"/>
                        <a:pt x="1276" y="1302"/>
                        <a:pt x="1271" y="1233"/>
                      </a:cubicBezTo>
                      <a:cubicBezTo>
                        <a:pt x="1265" y="1164"/>
                        <a:pt x="1280" y="1095"/>
                        <a:pt x="1272" y="1026"/>
                      </a:cubicBezTo>
                      <a:cubicBezTo>
                        <a:pt x="1272" y="1024"/>
                        <a:pt x="1269" y="1024"/>
                        <a:pt x="1269" y="1026"/>
                      </a:cubicBezTo>
                      <a:cubicBezTo>
                        <a:pt x="1269" y="1091"/>
                        <a:pt x="1247" y="1154"/>
                        <a:pt x="1248" y="1219"/>
                      </a:cubicBezTo>
                      <a:cubicBezTo>
                        <a:pt x="1250" y="1283"/>
                        <a:pt x="1257" y="1346"/>
                        <a:pt x="1265" y="1410"/>
                      </a:cubicBezTo>
                      <a:cubicBezTo>
                        <a:pt x="1272" y="1465"/>
                        <a:pt x="1280" y="1521"/>
                        <a:pt x="1283" y="1577"/>
                      </a:cubicBezTo>
                      <a:cubicBezTo>
                        <a:pt x="1284" y="1603"/>
                        <a:pt x="1284" y="1630"/>
                        <a:pt x="1281" y="1657"/>
                      </a:cubicBezTo>
                      <a:cubicBezTo>
                        <a:pt x="1280" y="1668"/>
                        <a:pt x="1278" y="1679"/>
                        <a:pt x="1275" y="1690"/>
                      </a:cubicBezTo>
                      <a:cubicBezTo>
                        <a:pt x="1255" y="1661"/>
                        <a:pt x="1232" y="1633"/>
                        <a:pt x="1208" y="1606"/>
                      </a:cubicBezTo>
                      <a:cubicBezTo>
                        <a:pt x="1224" y="1540"/>
                        <a:pt x="1191" y="1457"/>
                        <a:pt x="1171" y="1395"/>
                      </a:cubicBezTo>
                      <a:cubicBezTo>
                        <a:pt x="1170" y="1392"/>
                        <a:pt x="1166" y="1393"/>
                        <a:pt x="1167" y="1396"/>
                      </a:cubicBezTo>
                      <a:cubicBezTo>
                        <a:pt x="1176" y="1434"/>
                        <a:pt x="1181" y="1473"/>
                        <a:pt x="1184" y="1512"/>
                      </a:cubicBezTo>
                      <a:cubicBezTo>
                        <a:pt x="1187" y="1536"/>
                        <a:pt x="1185" y="1561"/>
                        <a:pt x="1188" y="1585"/>
                      </a:cubicBezTo>
                      <a:cubicBezTo>
                        <a:pt x="1155" y="1551"/>
                        <a:pt x="1121" y="1517"/>
                        <a:pt x="1088" y="1481"/>
                      </a:cubicBezTo>
                      <a:cubicBezTo>
                        <a:pt x="991" y="1375"/>
                        <a:pt x="935" y="1210"/>
                        <a:pt x="783" y="1172"/>
                      </a:cubicBezTo>
                      <a:cubicBezTo>
                        <a:pt x="688" y="1147"/>
                        <a:pt x="595" y="1204"/>
                        <a:pt x="562" y="1292"/>
                      </a:cubicBezTo>
                      <a:cubicBezTo>
                        <a:pt x="552" y="1319"/>
                        <a:pt x="546" y="1360"/>
                        <a:pt x="556" y="1387"/>
                      </a:cubicBezTo>
                      <a:cubicBezTo>
                        <a:pt x="553" y="1387"/>
                        <a:pt x="549" y="1387"/>
                        <a:pt x="546" y="1386"/>
                      </a:cubicBezTo>
                      <a:cubicBezTo>
                        <a:pt x="538" y="1338"/>
                        <a:pt x="530" y="1288"/>
                        <a:pt x="553" y="1242"/>
                      </a:cubicBezTo>
                      <a:cubicBezTo>
                        <a:pt x="554" y="1240"/>
                        <a:pt x="551" y="1238"/>
                        <a:pt x="550" y="1240"/>
                      </a:cubicBezTo>
                      <a:cubicBezTo>
                        <a:pt x="525" y="1284"/>
                        <a:pt x="524" y="1337"/>
                        <a:pt x="530" y="1386"/>
                      </a:cubicBezTo>
                      <a:cubicBezTo>
                        <a:pt x="523" y="1386"/>
                        <a:pt x="516" y="1387"/>
                        <a:pt x="509" y="1387"/>
                      </a:cubicBezTo>
                      <a:cubicBezTo>
                        <a:pt x="516" y="1362"/>
                        <a:pt x="509" y="1328"/>
                        <a:pt x="509" y="1305"/>
                      </a:cubicBezTo>
                      <a:cubicBezTo>
                        <a:pt x="509" y="1303"/>
                        <a:pt x="506" y="1304"/>
                        <a:pt x="506" y="1305"/>
                      </a:cubicBezTo>
                      <a:cubicBezTo>
                        <a:pt x="504" y="1321"/>
                        <a:pt x="504" y="1336"/>
                        <a:pt x="503" y="1352"/>
                      </a:cubicBezTo>
                      <a:cubicBezTo>
                        <a:pt x="502" y="1364"/>
                        <a:pt x="499" y="1377"/>
                        <a:pt x="497" y="1389"/>
                      </a:cubicBezTo>
                      <a:cubicBezTo>
                        <a:pt x="470" y="1394"/>
                        <a:pt x="445" y="1406"/>
                        <a:pt x="424" y="1424"/>
                      </a:cubicBezTo>
                      <a:cubicBezTo>
                        <a:pt x="423" y="1424"/>
                        <a:pt x="423" y="1424"/>
                        <a:pt x="422" y="1425"/>
                      </a:cubicBezTo>
                      <a:cubicBezTo>
                        <a:pt x="442" y="1379"/>
                        <a:pt x="460" y="1333"/>
                        <a:pt x="481" y="1288"/>
                      </a:cubicBezTo>
                      <a:cubicBezTo>
                        <a:pt x="482" y="1285"/>
                        <a:pt x="478" y="1283"/>
                        <a:pt x="477" y="1286"/>
                      </a:cubicBezTo>
                      <a:cubicBezTo>
                        <a:pt x="450" y="1335"/>
                        <a:pt x="425" y="1387"/>
                        <a:pt x="398" y="1437"/>
                      </a:cubicBezTo>
                      <a:cubicBezTo>
                        <a:pt x="389" y="1453"/>
                        <a:pt x="383" y="1469"/>
                        <a:pt x="376" y="1486"/>
                      </a:cubicBezTo>
                      <a:cubicBezTo>
                        <a:pt x="367" y="1496"/>
                        <a:pt x="357" y="1504"/>
                        <a:pt x="346" y="1512"/>
                      </a:cubicBezTo>
                      <a:cubicBezTo>
                        <a:pt x="350" y="1502"/>
                        <a:pt x="354" y="1492"/>
                        <a:pt x="359" y="1483"/>
                      </a:cubicBezTo>
                      <a:cubicBezTo>
                        <a:pt x="383" y="1438"/>
                        <a:pt x="403" y="1389"/>
                        <a:pt x="429" y="1342"/>
                      </a:cubicBezTo>
                      <a:cubicBezTo>
                        <a:pt x="430" y="1340"/>
                        <a:pt x="426" y="1338"/>
                        <a:pt x="425" y="1341"/>
                      </a:cubicBezTo>
                      <a:cubicBezTo>
                        <a:pt x="390" y="1402"/>
                        <a:pt x="358" y="1467"/>
                        <a:pt x="319" y="1527"/>
                      </a:cubicBezTo>
                      <a:cubicBezTo>
                        <a:pt x="316" y="1529"/>
                        <a:pt x="312" y="1531"/>
                        <a:pt x="308" y="1533"/>
                      </a:cubicBezTo>
                      <a:cubicBezTo>
                        <a:pt x="310" y="1528"/>
                        <a:pt x="312" y="1522"/>
                        <a:pt x="314" y="1516"/>
                      </a:cubicBezTo>
                      <a:cubicBezTo>
                        <a:pt x="326" y="1479"/>
                        <a:pt x="344" y="1445"/>
                        <a:pt x="359" y="1409"/>
                      </a:cubicBezTo>
                      <a:cubicBezTo>
                        <a:pt x="360" y="1407"/>
                        <a:pt x="357" y="1405"/>
                        <a:pt x="356" y="1407"/>
                      </a:cubicBezTo>
                      <a:cubicBezTo>
                        <a:pt x="343" y="1434"/>
                        <a:pt x="328" y="1459"/>
                        <a:pt x="315" y="1485"/>
                      </a:cubicBezTo>
                      <a:cubicBezTo>
                        <a:pt x="305" y="1504"/>
                        <a:pt x="299" y="1525"/>
                        <a:pt x="288" y="1543"/>
                      </a:cubicBezTo>
                      <a:cubicBezTo>
                        <a:pt x="262" y="1557"/>
                        <a:pt x="236" y="1572"/>
                        <a:pt x="216" y="1595"/>
                      </a:cubicBezTo>
                      <a:cubicBezTo>
                        <a:pt x="197" y="1617"/>
                        <a:pt x="189" y="1646"/>
                        <a:pt x="184" y="1674"/>
                      </a:cubicBezTo>
                      <a:cubicBezTo>
                        <a:pt x="180" y="1695"/>
                        <a:pt x="178" y="1713"/>
                        <a:pt x="164" y="1731"/>
                      </a:cubicBezTo>
                      <a:cubicBezTo>
                        <a:pt x="161" y="1735"/>
                        <a:pt x="158" y="1740"/>
                        <a:pt x="156" y="1745"/>
                      </a:cubicBezTo>
                      <a:cubicBezTo>
                        <a:pt x="155" y="1745"/>
                        <a:pt x="155" y="1745"/>
                        <a:pt x="155" y="1746"/>
                      </a:cubicBezTo>
                      <a:cubicBezTo>
                        <a:pt x="155" y="1737"/>
                        <a:pt x="156" y="1730"/>
                        <a:pt x="158" y="1722"/>
                      </a:cubicBezTo>
                      <a:cubicBezTo>
                        <a:pt x="172" y="1642"/>
                        <a:pt x="197" y="1563"/>
                        <a:pt x="226" y="1487"/>
                      </a:cubicBezTo>
                      <a:cubicBezTo>
                        <a:pt x="227" y="1484"/>
                        <a:pt x="222" y="1482"/>
                        <a:pt x="220" y="1485"/>
                      </a:cubicBezTo>
                      <a:cubicBezTo>
                        <a:pt x="190" y="1553"/>
                        <a:pt x="162" y="1620"/>
                        <a:pt x="141" y="1692"/>
                      </a:cubicBezTo>
                      <a:cubicBezTo>
                        <a:pt x="133" y="1722"/>
                        <a:pt x="126" y="1752"/>
                        <a:pt x="119" y="1783"/>
                      </a:cubicBezTo>
                      <a:cubicBezTo>
                        <a:pt x="117" y="1785"/>
                        <a:pt x="115" y="1788"/>
                        <a:pt x="113" y="1791"/>
                      </a:cubicBezTo>
                      <a:cubicBezTo>
                        <a:pt x="101" y="1807"/>
                        <a:pt x="96" y="1827"/>
                        <a:pt x="87" y="1846"/>
                      </a:cubicBezTo>
                      <a:cubicBezTo>
                        <a:pt x="91" y="1815"/>
                        <a:pt x="97" y="1785"/>
                        <a:pt x="105" y="1754"/>
                      </a:cubicBezTo>
                      <a:cubicBezTo>
                        <a:pt x="120" y="1691"/>
                        <a:pt x="139" y="1628"/>
                        <a:pt x="160" y="1566"/>
                      </a:cubicBezTo>
                      <a:cubicBezTo>
                        <a:pt x="161" y="1563"/>
                        <a:pt x="157" y="1562"/>
                        <a:pt x="156" y="1564"/>
                      </a:cubicBezTo>
                      <a:cubicBezTo>
                        <a:pt x="134" y="1617"/>
                        <a:pt x="112" y="1670"/>
                        <a:pt x="94" y="1724"/>
                      </a:cubicBezTo>
                      <a:cubicBezTo>
                        <a:pt x="84" y="1753"/>
                        <a:pt x="76" y="1783"/>
                        <a:pt x="69" y="1814"/>
                      </a:cubicBezTo>
                      <a:cubicBezTo>
                        <a:pt x="65" y="1831"/>
                        <a:pt x="65" y="1851"/>
                        <a:pt x="61" y="1869"/>
                      </a:cubicBezTo>
                      <a:cubicBezTo>
                        <a:pt x="52" y="1856"/>
                        <a:pt x="46" y="1844"/>
                        <a:pt x="42" y="1829"/>
                      </a:cubicBezTo>
                      <a:cubicBezTo>
                        <a:pt x="37" y="1809"/>
                        <a:pt x="43" y="1789"/>
                        <a:pt x="45" y="1770"/>
                      </a:cubicBezTo>
                      <a:cubicBezTo>
                        <a:pt x="45" y="1768"/>
                        <a:pt x="43" y="1768"/>
                        <a:pt x="42" y="1769"/>
                      </a:cubicBezTo>
                      <a:cubicBezTo>
                        <a:pt x="29" y="1791"/>
                        <a:pt x="25" y="1823"/>
                        <a:pt x="35" y="1849"/>
                      </a:cubicBezTo>
                      <a:cubicBezTo>
                        <a:pt x="25" y="1836"/>
                        <a:pt x="16" y="1819"/>
                        <a:pt x="10" y="1805"/>
                      </a:cubicBezTo>
                      <a:cubicBezTo>
                        <a:pt x="7" y="1773"/>
                        <a:pt x="2" y="1742"/>
                        <a:pt x="0" y="1710"/>
                      </a:cubicBezTo>
                      <a:cubicBezTo>
                        <a:pt x="-2" y="1664"/>
                        <a:pt x="13" y="1617"/>
                        <a:pt x="32" y="1577"/>
                      </a:cubicBezTo>
                      <a:cubicBezTo>
                        <a:pt x="63" y="1511"/>
                        <a:pt x="125" y="1462"/>
                        <a:pt x="139" y="1388"/>
                      </a:cubicBezTo>
                      <a:cubicBezTo>
                        <a:pt x="139" y="1384"/>
                        <a:pt x="135" y="1382"/>
                        <a:pt x="133" y="1385"/>
                      </a:cubicBezTo>
                      <a:cubicBezTo>
                        <a:pt x="113" y="1419"/>
                        <a:pt x="88" y="1451"/>
                        <a:pt x="64" y="1482"/>
                      </a:cubicBezTo>
                      <a:cubicBezTo>
                        <a:pt x="86" y="1432"/>
                        <a:pt x="109" y="1382"/>
                        <a:pt x="124" y="1328"/>
                      </a:cubicBezTo>
                      <a:cubicBezTo>
                        <a:pt x="151" y="1227"/>
                        <a:pt x="163" y="1135"/>
                        <a:pt x="216" y="1042"/>
                      </a:cubicBezTo>
                      <a:cubicBezTo>
                        <a:pt x="238" y="1004"/>
                        <a:pt x="255" y="964"/>
                        <a:pt x="275" y="926"/>
                      </a:cubicBezTo>
                      <a:cubicBezTo>
                        <a:pt x="297" y="882"/>
                        <a:pt x="332" y="852"/>
                        <a:pt x="368" y="820"/>
                      </a:cubicBezTo>
                      <a:cubicBezTo>
                        <a:pt x="372" y="818"/>
                        <a:pt x="367" y="813"/>
                        <a:pt x="364" y="814"/>
                      </a:cubicBezTo>
                      <a:cubicBezTo>
                        <a:pt x="298" y="850"/>
                        <a:pt x="247" y="910"/>
                        <a:pt x="203" y="974"/>
                      </a:cubicBezTo>
                      <a:cubicBezTo>
                        <a:pt x="232" y="888"/>
                        <a:pt x="261" y="802"/>
                        <a:pt x="322" y="731"/>
                      </a:cubicBezTo>
                      <a:cubicBezTo>
                        <a:pt x="417" y="623"/>
                        <a:pt x="538" y="548"/>
                        <a:pt x="675" y="507"/>
                      </a:cubicBezTo>
                      <a:cubicBezTo>
                        <a:pt x="692" y="502"/>
                        <a:pt x="710" y="497"/>
                        <a:pt x="728" y="492"/>
                      </a:cubicBezTo>
                      <a:cubicBezTo>
                        <a:pt x="687" y="514"/>
                        <a:pt x="649" y="539"/>
                        <a:pt x="616" y="568"/>
                      </a:cubicBezTo>
                      <a:cubicBezTo>
                        <a:pt x="613" y="570"/>
                        <a:pt x="616" y="574"/>
                        <a:pt x="619" y="572"/>
                      </a:cubicBezTo>
                      <a:cubicBezTo>
                        <a:pt x="670" y="534"/>
                        <a:pt x="726" y="504"/>
                        <a:pt x="785" y="479"/>
                      </a:cubicBezTo>
                      <a:cubicBezTo>
                        <a:pt x="838" y="468"/>
                        <a:pt x="893" y="458"/>
                        <a:pt x="947" y="447"/>
                      </a:cubicBezTo>
                      <a:cubicBezTo>
                        <a:pt x="930" y="454"/>
                        <a:pt x="912" y="461"/>
                        <a:pt x="895" y="467"/>
                      </a:cubicBezTo>
                      <a:cubicBezTo>
                        <a:pt x="795" y="505"/>
                        <a:pt x="698" y="552"/>
                        <a:pt x="613" y="619"/>
                      </a:cubicBezTo>
                      <a:cubicBezTo>
                        <a:pt x="610" y="621"/>
                        <a:pt x="614" y="625"/>
                        <a:pt x="616" y="623"/>
                      </a:cubicBezTo>
                      <a:cubicBezTo>
                        <a:pt x="711" y="558"/>
                        <a:pt x="817" y="520"/>
                        <a:pt x="924" y="481"/>
                      </a:cubicBezTo>
                      <a:cubicBezTo>
                        <a:pt x="999" y="453"/>
                        <a:pt x="1079" y="428"/>
                        <a:pt x="1150" y="388"/>
                      </a:cubicBezTo>
                      <a:cubicBezTo>
                        <a:pt x="1181" y="375"/>
                        <a:pt x="1211" y="361"/>
                        <a:pt x="1242" y="348"/>
                      </a:cubicBezTo>
                      <a:cubicBezTo>
                        <a:pt x="1323" y="321"/>
                        <a:pt x="1402" y="290"/>
                        <a:pt x="1485" y="268"/>
                      </a:cubicBezTo>
                      <a:cubicBezTo>
                        <a:pt x="1571" y="244"/>
                        <a:pt x="1649" y="214"/>
                        <a:pt x="1724" y="173"/>
                      </a:cubicBezTo>
                      <a:cubicBezTo>
                        <a:pt x="1618" y="237"/>
                        <a:pt x="1508" y="295"/>
                        <a:pt x="1389" y="328"/>
                      </a:cubicBezTo>
                      <a:cubicBezTo>
                        <a:pt x="1384" y="329"/>
                        <a:pt x="1386" y="336"/>
                        <a:pt x="1390" y="335"/>
                      </a:cubicBezTo>
                      <a:cubicBezTo>
                        <a:pt x="1510" y="306"/>
                        <a:pt x="1619" y="252"/>
                        <a:pt x="1726" y="192"/>
                      </a:cubicBezTo>
                      <a:cubicBezTo>
                        <a:pt x="1776" y="165"/>
                        <a:pt x="1825" y="139"/>
                        <a:pt x="1872" y="107"/>
                      </a:cubicBezTo>
                      <a:cubicBezTo>
                        <a:pt x="1918" y="76"/>
                        <a:pt x="1949" y="30"/>
                        <a:pt x="1994" y="0"/>
                      </a:cubicBezTo>
                      <a:cubicBezTo>
                        <a:pt x="2001" y="4"/>
                        <a:pt x="2007" y="11"/>
                        <a:pt x="2013" y="18"/>
                      </a:cubicBezTo>
                      <a:cubicBezTo>
                        <a:pt x="1980" y="25"/>
                        <a:pt x="1952" y="59"/>
                        <a:pt x="1931" y="81"/>
                      </a:cubicBezTo>
                      <a:cubicBezTo>
                        <a:pt x="1902" y="112"/>
                        <a:pt x="1878" y="146"/>
                        <a:pt x="1847" y="175"/>
                      </a:cubicBezTo>
                      <a:cubicBezTo>
                        <a:pt x="1770" y="247"/>
                        <a:pt x="1674" y="307"/>
                        <a:pt x="1580" y="354"/>
                      </a:cubicBezTo>
                      <a:cubicBezTo>
                        <a:pt x="1578" y="355"/>
                        <a:pt x="1580" y="358"/>
                        <a:pt x="1582" y="358"/>
                      </a:cubicBezTo>
                      <a:cubicBezTo>
                        <a:pt x="1675" y="317"/>
                        <a:pt x="1762" y="267"/>
                        <a:pt x="1840" y="204"/>
                      </a:cubicBezTo>
                      <a:cubicBezTo>
                        <a:pt x="1874" y="176"/>
                        <a:pt x="1902" y="144"/>
                        <a:pt x="1931" y="113"/>
                      </a:cubicBezTo>
                      <a:cubicBezTo>
                        <a:pt x="1959" y="82"/>
                        <a:pt x="1992" y="59"/>
                        <a:pt x="2022" y="31"/>
                      </a:cubicBezTo>
                      <a:cubicBezTo>
                        <a:pt x="2025" y="36"/>
                        <a:pt x="2028" y="41"/>
                        <a:pt x="2031" y="45"/>
                      </a:cubicBezTo>
                      <a:cubicBezTo>
                        <a:pt x="2018" y="50"/>
                        <a:pt x="2008" y="57"/>
                        <a:pt x="1998" y="66"/>
                      </a:cubicBezTo>
                      <a:cubicBezTo>
                        <a:pt x="1996" y="67"/>
                        <a:pt x="1998" y="70"/>
                        <a:pt x="2000" y="69"/>
                      </a:cubicBezTo>
                      <a:cubicBezTo>
                        <a:pt x="2010" y="61"/>
                        <a:pt x="2022" y="55"/>
                        <a:pt x="2033" y="50"/>
                      </a:cubicBezTo>
                      <a:cubicBezTo>
                        <a:pt x="2035" y="52"/>
                        <a:pt x="2036" y="53"/>
                        <a:pt x="2036" y="54"/>
                      </a:cubicBezTo>
                      <a:cubicBezTo>
                        <a:pt x="2038" y="56"/>
                        <a:pt x="2038" y="58"/>
                        <a:pt x="2040" y="60"/>
                      </a:cubicBezTo>
                      <a:cubicBezTo>
                        <a:pt x="2031" y="66"/>
                        <a:pt x="2024" y="74"/>
                        <a:pt x="2017" y="82"/>
                      </a:cubicBezTo>
                      <a:cubicBezTo>
                        <a:pt x="2006" y="93"/>
                        <a:pt x="1995" y="105"/>
                        <a:pt x="1983" y="117"/>
                      </a:cubicBezTo>
                      <a:cubicBezTo>
                        <a:pt x="1981" y="118"/>
                        <a:pt x="1984" y="121"/>
                        <a:pt x="1986" y="119"/>
                      </a:cubicBezTo>
                      <a:cubicBezTo>
                        <a:pt x="1997" y="110"/>
                        <a:pt x="2008" y="100"/>
                        <a:pt x="2019" y="90"/>
                      </a:cubicBezTo>
                      <a:cubicBezTo>
                        <a:pt x="2027" y="84"/>
                        <a:pt x="2036" y="78"/>
                        <a:pt x="2045" y="71"/>
                      </a:cubicBezTo>
                      <a:cubicBezTo>
                        <a:pt x="2061" y="122"/>
                        <a:pt x="1983" y="160"/>
                        <a:pt x="1951" y="188"/>
                      </a:cubicBezTo>
                      <a:cubicBezTo>
                        <a:pt x="1900" y="231"/>
                        <a:pt x="1858" y="278"/>
                        <a:pt x="1804" y="317"/>
                      </a:cubicBezTo>
                      <a:cubicBezTo>
                        <a:pt x="1749" y="357"/>
                        <a:pt x="1690" y="392"/>
                        <a:pt x="1626" y="416"/>
                      </a:cubicBezTo>
                      <a:cubicBezTo>
                        <a:pt x="1564" y="439"/>
                        <a:pt x="1498" y="450"/>
                        <a:pt x="1436" y="472"/>
                      </a:cubicBezTo>
                      <a:cubicBezTo>
                        <a:pt x="1433" y="472"/>
                        <a:pt x="1434" y="476"/>
                        <a:pt x="1436" y="476"/>
                      </a:cubicBezTo>
                      <a:cubicBezTo>
                        <a:pt x="1577" y="460"/>
                        <a:pt x="1706" y="432"/>
                        <a:pt x="1828" y="357"/>
                      </a:cubicBezTo>
                      <a:cubicBezTo>
                        <a:pt x="1850" y="344"/>
                        <a:pt x="1869" y="329"/>
                        <a:pt x="1888" y="312"/>
                      </a:cubicBezTo>
                      <a:cubicBezTo>
                        <a:pt x="1923" y="292"/>
                        <a:pt x="1956" y="272"/>
                        <a:pt x="1998" y="268"/>
                      </a:cubicBezTo>
                      <a:cubicBezTo>
                        <a:pt x="2050" y="263"/>
                        <a:pt x="2116" y="272"/>
                        <a:pt x="2164" y="299"/>
                      </a:cubicBezTo>
                      <a:cubicBezTo>
                        <a:pt x="2085" y="293"/>
                        <a:pt x="2002" y="302"/>
                        <a:pt x="1926" y="320"/>
                      </a:cubicBezTo>
                      <a:cubicBezTo>
                        <a:pt x="1922" y="320"/>
                        <a:pt x="1924" y="325"/>
                        <a:pt x="1927" y="324"/>
                      </a:cubicBezTo>
                      <a:cubicBezTo>
                        <a:pt x="2007" y="310"/>
                        <a:pt x="2088" y="313"/>
                        <a:pt x="2169" y="306"/>
                      </a:cubicBezTo>
                      <a:cubicBezTo>
                        <a:pt x="2170" y="306"/>
                        <a:pt x="2171" y="305"/>
                        <a:pt x="2172" y="304"/>
                      </a:cubicBezTo>
                      <a:cubicBezTo>
                        <a:pt x="2177" y="307"/>
                        <a:pt x="2182" y="311"/>
                        <a:pt x="2187" y="315"/>
                      </a:cubicBezTo>
                      <a:cubicBezTo>
                        <a:pt x="2193" y="320"/>
                        <a:pt x="2197" y="328"/>
                        <a:pt x="2200" y="338"/>
                      </a:cubicBezTo>
                      <a:cubicBezTo>
                        <a:pt x="2138" y="328"/>
                        <a:pt x="2070" y="338"/>
                        <a:pt x="2007" y="341"/>
                      </a:cubicBezTo>
                      <a:cubicBezTo>
                        <a:pt x="1947" y="345"/>
                        <a:pt x="1888" y="355"/>
                        <a:pt x="1835" y="386"/>
                      </a:cubicBezTo>
                      <a:cubicBezTo>
                        <a:pt x="1833" y="387"/>
                        <a:pt x="1835" y="391"/>
                        <a:pt x="1837" y="389"/>
                      </a:cubicBezTo>
                      <a:cubicBezTo>
                        <a:pt x="1894" y="359"/>
                        <a:pt x="1956" y="353"/>
                        <a:pt x="2019" y="351"/>
                      </a:cubicBezTo>
                      <a:cubicBezTo>
                        <a:pt x="2077" y="349"/>
                        <a:pt x="2140" y="344"/>
                        <a:pt x="2198" y="354"/>
                      </a:cubicBezTo>
                      <a:cubicBezTo>
                        <a:pt x="2200" y="355"/>
                        <a:pt x="2202" y="354"/>
                        <a:pt x="2204" y="353"/>
                      </a:cubicBezTo>
                      <a:cubicBezTo>
                        <a:pt x="2205" y="358"/>
                        <a:pt x="2205" y="362"/>
                        <a:pt x="2205" y="367"/>
                      </a:cubicBezTo>
                      <a:cubicBezTo>
                        <a:pt x="2205" y="366"/>
                        <a:pt x="2204" y="365"/>
                        <a:pt x="2203" y="365"/>
                      </a:cubicBezTo>
                      <a:cubicBezTo>
                        <a:pt x="2161" y="370"/>
                        <a:pt x="2122" y="380"/>
                        <a:pt x="2080" y="369"/>
                      </a:cubicBezTo>
                      <a:cubicBezTo>
                        <a:pt x="2077" y="368"/>
                        <a:pt x="2076" y="372"/>
                        <a:pt x="2079" y="373"/>
                      </a:cubicBezTo>
                      <a:cubicBezTo>
                        <a:pt x="2114" y="385"/>
                        <a:pt x="2172" y="392"/>
                        <a:pt x="2204" y="370"/>
                      </a:cubicBezTo>
                      <a:cubicBezTo>
                        <a:pt x="2205" y="370"/>
                        <a:pt x="2205" y="369"/>
                        <a:pt x="2205" y="368"/>
                      </a:cubicBezTo>
                      <a:cubicBezTo>
                        <a:pt x="2206" y="376"/>
                        <a:pt x="2206" y="385"/>
                        <a:pt x="2205" y="39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sp>
        <p:nvSpPr>
          <p:cNvPr id="137" name="Title 1">
            <a:extLst>
              <a:ext uri="{FF2B5EF4-FFF2-40B4-BE49-F238E27FC236}">
                <a16:creationId xmlns:a16="http://schemas.microsoft.com/office/drawing/2014/main" id="{F54C42AD-AA5A-1CE4-FC21-51BB727F91CB}"/>
              </a:ext>
            </a:extLst>
          </p:cNvPr>
          <p:cNvSpPr txBox="1">
            <a:spLocks/>
          </p:cNvSpPr>
          <p:nvPr/>
        </p:nvSpPr>
        <p:spPr>
          <a:xfrm>
            <a:off x="4738025" y="484350"/>
            <a:ext cx="3450300" cy="110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Work Sans SemiBold"/>
              <a:buNone/>
              <a:defRPr sz="4800" b="0" i="0" u="none" strike="noStrike" cap="none">
                <a:solidFill>
                  <a:schemeClr val="dk1"/>
                </a:solidFill>
                <a:latin typeface="Work Sans SemiBold"/>
                <a:ea typeface="Work Sans SemiBold"/>
                <a:cs typeface="Work Sans SemiBold"/>
                <a:sym typeface="Work Sans SemiBold"/>
              </a:defRPr>
            </a:lvl1pPr>
            <a:lvl2pPr marR="0" lvl="1"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2pPr>
            <a:lvl3pPr marR="0" lvl="2"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3pPr>
            <a:lvl4pPr marR="0" lvl="3"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4pPr>
            <a:lvl5pPr marR="0" lvl="4"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5pPr>
            <a:lvl6pPr marR="0" lvl="5"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6pPr>
            <a:lvl7pPr marR="0" lvl="6"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7pPr>
            <a:lvl8pPr marR="0" lvl="7"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8pPr>
            <a:lvl9pPr marR="0" lvl="8" algn="ctr" rtl="0">
              <a:lnSpc>
                <a:spcPct val="100000"/>
              </a:lnSpc>
              <a:spcBef>
                <a:spcPts val="0"/>
              </a:spcBef>
              <a:spcAft>
                <a:spcPts val="0"/>
              </a:spcAft>
              <a:buClr>
                <a:schemeClr val="lt1"/>
              </a:buClr>
              <a:buSzPts val="6000"/>
              <a:buFont typeface="Work Sans SemiBold"/>
              <a:buNone/>
              <a:defRPr sz="6000" b="0" i="0" u="none" strike="noStrike" cap="none">
                <a:solidFill>
                  <a:schemeClr val="lt1"/>
                </a:solidFill>
                <a:latin typeface="Work Sans SemiBold"/>
                <a:ea typeface="Work Sans SemiBold"/>
                <a:cs typeface="Work Sans SemiBold"/>
                <a:sym typeface="Work Sans SemiBold"/>
              </a:defRPr>
            </a:lvl9pPr>
          </a:lstStyle>
          <a:p>
            <a:r>
              <a:rPr lang="en-US" b="1" dirty="0">
                <a:solidFill>
                  <a:srgbClr val="3D3D3D"/>
                </a:solidFill>
                <a:latin typeface="Open Sans" panose="020B0606030504020204" pitchFamily="34" charset="0"/>
                <a:cs typeface="Arial"/>
              </a:rPr>
              <a:t>ECG</a:t>
            </a:r>
            <a:br>
              <a:rPr lang="en-US" b="1" dirty="0">
                <a:solidFill>
                  <a:srgbClr val="65419B"/>
                </a:solidFill>
                <a:latin typeface="Open Sans" panose="020B0606030504020204" pitchFamily="34" charset="0"/>
              </a:rPr>
            </a:br>
            <a:endParaRPr lang="en-US" dirty="0"/>
          </a:p>
        </p:txBody>
      </p:sp>
      <p:pic>
        <p:nvPicPr>
          <p:cNvPr id="155" name="Picture 154">
            <a:extLst>
              <a:ext uri="{FF2B5EF4-FFF2-40B4-BE49-F238E27FC236}">
                <a16:creationId xmlns:a16="http://schemas.microsoft.com/office/drawing/2014/main" id="{DD1B6609-31D8-598C-DD69-DB567C2C0E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844" b="85677" l="15771" r="71484">
                        <a14:foregroundMark x1="16064" y1="69076" x2="25244" y2="29557"/>
                        <a14:foregroundMark x1="34759" y1="20148" x2="36963" y2="17969"/>
                        <a14:foregroundMark x1="25244" y1="29557" x2="32795" y2="22091"/>
                        <a14:foregroundMark x1="39432" y1="13151" x2="42969" y2="6250"/>
                        <a14:foregroundMark x1="36963" y1="17969" x2="37446" y2="17027"/>
                        <a14:foregroundMark x1="42969" y1="6250" x2="54785" y2="8919"/>
                        <a14:foregroundMark x1="60978" y1="21396" x2="74756" y2="49154"/>
                        <a14:foregroundMark x1="58414" y1="16230" x2="58602" y2="16609"/>
                        <a14:foregroundMark x1="54785" y1="8919" x2="57007" y2="13396"/>
                        <a14:foregroundMark x1="74756" y1="49154" x2="75293" y2="80404"/>
                        <a14:foregroundMark x1="75293" y1="80404" x2="70703" y2="90885"/>
                        <a14:foregroundMark x1="70703" y1="90885" x2="33350" y2="90625"/>
                        <a14:foregroundMark x1="33350" y1="90625" x2="27393" y2="79753"/>
                        <a14:foregroundMark x1="27393" y1="79753" x2="15869" y2="68359"/>
                        <a14:foregroundMark x1="69775" y1="30469" x2="73389" y2="64844"/>
                        <a14:foregroundMark x1="73389" y1="64844" x2="71533" y2="83464"/>
                        <a14:foregroundMark x1="71533" y1="83464" x2="62988" y2="84375"/>
                        <a14:foregroundMark x1="62988" y1="84375" x2="58936" y2="73893"/>
                        <a14:foregroundMark x1="30176" y1="86914" x2="42383" y2="86914"/>
                        <a14:foregroundMark x1="42383" y1="86914" x2="62158" y2="85677"/>
                        <a14:foregroundMark x1="62158" y1="85677" x2="62158" y2="85677"/>
                        <a14:backgroundMark x1="37402" y1="16276" x2="39600" y2="15039"/>
                        <a14:backgroundMark x1="55322" y1="14323" x2="58936" y2="18424"/>
                        <a14:backgroundMark x1="57275" y1="13346" x2="58008" y2="20378"/>
                        <a14:backgroundMark x1="59473" y1="20378" x2="56201" y2="11458"/>
                        <a14:backgroundMark x1="59668" y1="17448" x2="61621" y2="20833"/>
                        <a14:backgroundMark x1="39600" y1="13346" x2="32275" y2="21484"/>
                        <a14:backgroundMark x1="32275" y1="21484" x2="29834" y2="22526"/>
                      </a14:backgroundRemoval>
                    </a14:imgEffect>
                  </a14:imgLayer>
                </a14:imgProps>
              </a:ext>
            </a:extLst>
          </a:blip>
          <a:srcRect l="15433" t="6090" r="26755" b="5829"/>
          <a:stretch/>
        </p:blipFill>
        <p:spPr>
          <a:xfrm>
            <a:off x="742804" y="756775"/>
            <a:ext cx="3321907" cy="3795997"/>
          </a:xfrm>
          <a:prstGeom prst="rect">
            <a:avLst/>
          </a:prstGeom>
        </p:spPr>
      </p:pic>
    </p:spTree>
    <p:extLst>
      <p:ext uri="{BB962C8B-B14F-4D97-AF65-F5344CB8AC3E}">
        <p14:creationId xmlns:p14="http://schemas.microsoft.com/office/powerpoint/2010/main" val="1690872413"/>
      </p:ext>
    </p:extLst>
  </p:cSld>
  <p:clrMapOvr>
    <a:masterClrMapping/>
  </p:clrMapOvr>
</p:sld>
</file>

<file path=ppt/theme/theme1.xml><?xml version="1.0" encoding="utf-8"?>
<a:theme xmlns:a="http://schemas.openxmlformats.org/drawingml/2006/main" name="Taking Care of Heart Diseases by Slidesgo">
  <a:themeElements>
    <a:clrScheme name="Simple Light">
      <a:dk1>
        <a:srgbClr val="1F120F"/>
      </a:dk1>
      <a:lt1>
        <a:srgbClr val="EFEFEF"/>
      </a:lt1>
      <a:dk2>
        <a:srgbClr val="666666"/>
      </a:dk2>
      <a:lt2>
        <a:srgbClr val="999999"/>
      </a:lt2>
      <a:accent1>
        <a:srgbClr val="E35957"/>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163</Words>
  <Application>Microsoft Office PowerPoint</Application>
  <PresentationFormat>On-screen Show (16:9)</PresentationFormat>
  <Paragraphs>23</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Open Sans</vt:lpstr>
      <vt:lpstr>Raleway</vt:lpstr>
      <vt:lpstr>Work Sans</vt:lpstr>
      <vt:lpstr>Work Sans SemiBold</vt:lpstr>
      <vt:lpstr>Taking Care of Heart Diseases by Slidesgo</vt:lpstr>
      <vt:lpstr>In the name of god</vt:lpstr>
      <vt:lpstr>Situs classification</vt:lpstr>
      <vt:lpstr>01</vt:lpstr>
      <vt:lpstr>situs inversus</vt:lpstr>
      <vt:lpstr>PowerPoint Presentation</vt:lpstr>
      <vt:lpstr>Dextrocardia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Novin</dc:creator>
  <cp:lastModifiedBy>Novin</cp:lastModifiedBy>
  <cp:revision>4</cp:revision>
  <dcterms:modified xsi:type="dcterms:W3CDTF">2024-03-10T20:40:11Z</dcterms:modified>
</cp:coreProperties>
</file>