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3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5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3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5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1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9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3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6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6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0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58CC5-7332-4ED6-A04E-64309D9ADF9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77AE9-26B0-4A0C-BCAF-CD1E3489E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30A461-4420-9D96-0ABD-AD5B50DEA7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8" y="533400"/>
            <a:ext cx="8423564" cy="5791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508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 t="5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fa-IR" dirty="0">
                <a:cs typeface="2  Titr" panose="00000700000000000000" pitchFamily="2" charset="-78"/>
              </a:rPr>
              <a:t>کانون ارزیابی نیروهای جدید استخدام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752600"/>
          </a:xfrm>
        </p:spPr>
        <p:txBody>
          <a:bodyPr/>
          <a:lstStyle/>
          <a:p>
            <a:pPr rtl="1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دانشکده علوم پزشکی تربت جام</a:t>
            </a:r>
          </a:p>
          <a:p>
            <a:pPr rtl="1"/>
            <a:endParaRPr lang="fa-IR" sz="1800" dirty="0">
              <a:cs typeface="B Nazanin" panose="00000400000000000000" pitchFamily="2" charset="-78"/>
            </a:endParaRPr>
          </a:p>
          <a:p>
            <a:pPr rtl="1"/>
            <a:endParaRPr lang="fa-IR" sz="1800" dirty="0">
              <a:cs typeface="B Nazanin" panose="00000400000000000000" pitchFamily="2" charset="-78"/>
            </a:endParaRPr>
          </a:p>
          <a:p>
            <a:pPr rtl="1"/>
            <a:r>
              <a:rPr lang="fa-IR" sz="1800" dirty="0">
                <a:cs typeface="B Nazanin" panose="00000400000000000000" pitchFamily="2" charset="-78"/>
              </a:rPr>
              <a:t>دی ماه 1402</a:t>
            </a:r>
          </a:p>
          <a:p>
            <a:pPr rtl="1"/>
            <a:endParaRPr lang="fa-IR" sz="1800" dirty="0">
              <a:cs typeface="B Nazanin" panose="00000400000000000000" pitchFamily="2" charset="-78"/>
            </a:endParaRPr>
          </a:p>
          <a:p>
            <a:pPr rtl="1"/>
            <a:endParaRPr lang="en-US" sz="1800" dirty="0"/>
          </a:p>
        </p:txBody>
      </p:sp>
      <p:pic>
        <p:nvPicPr>
          <p:cNvPr id="1027" name="Picture 3" descr="C:\Users\h310 plus\Downloads\آرم دانشکده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429000"/>
            <a:ext cx="1291658" cy="144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00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4000" b="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52400"/>
            <a:ext cx="3048000" cy="1143000"/>
          </a:xfrm>
        </p:spPr>
        <p:txBody>
          <a:bodyPr/>
          <a:lstStyle/>
          <a:p>
            <a:pPr rtl="1"/>
            <a:r>
              <a:rPr lang="fa-IR" dirty="0">
                <a:cs typeface="2  Titr" panose="00000700000000000000" pitchFamily="2" charset="-78"/>
              </a:rPr>
              <a:t>مقدمه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 fontScale="62500" lnSpcReduction="20000"/>
          </a:bodyPr>
          <a:lstStyle/>
          <a:p>
            <a:pPr marL="0" indent="0" algn="just" rtl="1">
              <a:buNone/>
            </a:pPr>
            <a:r>
              <a:rPr lang="fa-IR" sz="2900" b="1" dirty="0">
                <a:cs typeface="2  Titr" panose="00000700000000000000" pitchFamily="2" charset="-78"/>
              </a:rPr>
              <a:t>قَالَ رسول الله صلى الله علیه و آله و سلم </a:t>
            </a:r>
          </a:p>
          <a:p>
            <a:pPr marL="0" indent="0" algn="just" rtl="1">
              <a:buNone/>
            </a:pPr>
            <a:r>
              <a:rPr lang="fa-IR" sz="2900" b="1" dirty="0">
                <a:cs typeface="2  Titr" panose="00000700000000000000" pitchFamily="2" charset="-78"/>
              </a:rPr>
              <a:t>لَا یسْتَقِیمُ إِیمَانُ عَبْدٍ حَتَّى یسْتَقِیمَ قَلْبُهُ وَ لَایسْتَقِیمُ قَلْبُهُ حَتَّى یسْتَقِیمَ لِسَانُهُ</a:t>
            </a:r>
          </a:p>
          <a:p>
            <a:pPr marL="0" indent="0" algn="just" rtl="1">
              <a:buNone/>
            </a:pPr>
            <a:endParaRPr lang="fa-IR" sz="2800" b="1" dirty="0">
              <a:cs typeface="2 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fa-IR" sz="2800" b="1" dirty="0">
                <a:cs typeface="2  Titr" panose="00000700000000000000" pitchFamily="2" charset="-78"/>
              </a:rPr>
              <a:t>فرمایشات مقام معظم رهبری (مدظله‌العالی) در خصوص گزینش</a:t>
            </a:r>
            <a:r>
              <a:rPr lang="fa-IR" dirty="0">
                <a:cs typeface="B Nazanin" panose="00000400000000000000" pitchFamily="2" charset="-78"/>
              </a:rPr>
              <a:t>:</a:t>
            </a:r>
          </a:p>
          <a:p>
            <a:pPr algn="just" rtl="1"/>
            <a:r>
              <a:rPr lang="fa-IR" sz="2500" dirty="0">
                <a:cs typeface="B Nazanin" panose="00000400000000000000" pitchFamily="2" charset="-78"/>
              </a:rPr>
              <a:t>در تشخیص‌ها، در گزینش اشخاص و در گزینش مسئولان، باید خدا را در نظر بگیرید،گزینش، باید گزینش هوشمندانه، عالمانه و دقیق باشد.</a:t>
            </a:r>
          </a:p>
          <a:p>
            <a:pPr algn="just" rtl="1"/>
            <a:r>
              <a:rPr lang="fa-IR" sz="2500" dirty="0">
                <a:cs typeface="B Nazanin" panose="00000400000000000000" pitchFamily="2" charset="-78"/>
              </a:rPr>
              <a:t>افراط و تفریط در کار نباشد، نه آن‌چنان سهل انگاری که بافت دستگاه‌های مهم و حساس به کلی جهت گیر‌ی هایش را رها کند و نه آن‌چنان سخت گیر‌ی های نادرست و تفریط که به اندک بهانه‌ای افراد را پشت در بگذاریم.</a:t>
            </a:r>
          </a:p>
          <a:p>
            <a:pPr algn="just" rtl="1"/>
            <a:r>
              <a:rPr lang="fa-IR" sz="2500" dirty="0">
                <a:cs typeface="B Nazanin" panose="00000400000000000000" pitchFamily="2" charset="-78"/>
              </a:rPr>
              <a:t>در گزینش افراد ملاحظه کنید، کسانی باشند که این خصوصیات را رعایت کنند، هم جهات اسلامی هم جهات انقلابی، هم جهات ارزشی تا کار واقعاً چنان که باید و شاید پیش برود.</a:t>
            </a:r>
          </a:p>
          <a:p>
            <a:pPr algn="just" rtl="1"/>
            <a:r>
              <a:rPr lang="fa-IR" sz="2500" dirty="0">
                <a:cs typeface="B Nazanin" panose="00000400000000000000" pitchFamily="2" charset="-78"/>
              </a:rPr>
              <a:t>به مدیران توصیه می-کنم که به‌گزینش به چشم رقیب و مانع نگاه نکنند به چشم بازو، وسیله کار، چشم بیننده و گوش شنونده در پیدا کردن آدم‌های کارآمد نگاه کنند،مدیر باید وجود گزینش را یک فوز عظیم بداند.</a:t>
            </a:r>
          </a:p>
          <a:p>
            <a:pPr algn="just" rtl="1"/>
            <a:r>
              <a:rPr lang="fa-IR" sz="2500" dirty="0">
                <a:cs typeface="B Nazanin" panose="00000400000000000000" pitchFamily="2" charset="-78"/>
              </a:rPr>
              <a:t>آن روزگاری که افراد به خاطر برخی از ملاحظات فکری و سلیقه‌ای و عاطفی، نیروهای خودشان را استخدام می‌کردند، گذشته است.امروز، روزی است که همه بایستی از سلایق و انگیزه‌های شخصی عبور کنند و هرچه را هم که در گذشته بوده، پشت سرشان بریزند و از آن عبور کنند و ان-شاء الله زمینه یک همکاری عمومی را فراهم سازند.</a:t>
            </a:r>
            <a:endParaRPr lang="en-US" sz="2500" dirty="0">
              <a:cs typeface="B Nazanin" panose="00000400000000000000" pitchFamily="2" charset="-78"/>
            </a:endParaRPr>
          </a:p>
        </p:txBody>
      </p:sp>
      <p:pic>
        <p:nvPicPr>
          <p:cNvPr id="3075" name="Picture 3" descr="C:\Users\h310 plus\Downloads\خمینی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1923"/>
            <a:ext cx="1800225" cy="198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h310 plus\Downloads\Ali_khamenei_in_January_202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77322"/>
            <a:ext cx="1524000" cy="203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71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h310 plus\Downloads\برنامه دانشکده.PN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186332"/>
            <a:ext cx="9220200" cy="7044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54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h310 plus\Downloads\تعداد داوطلب.PN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8077200" cy="593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45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5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C:\Users\h310 plus\Downloads\زمانبندی.PNG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600200"/>
            <a:ext cx="8686801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41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B7A2B1-22C7-4CD7-1749-08754EB632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9600"/>
            <a:ext cx="8328917" cy="5791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694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266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2  Titr</vt:lpstr>
      <vt:lpstr>Arial</vt:lpstr>
      <vt:lpstr>B Nazanin</vt:lpstr>
      <vt:lpstr>Calibri</vt:lpstr>
      <vt:lpstr>Office Theme</vt:lpstr>
      <vt:lpstr>PowerPoint Presentation</vt:lpstr>
      <vt:lpstr>کانون ارزیابی نیروهای جدید استخدام</vt:lpstr>
      <vt:lpstr>مقدمه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کانون ارزیابی نیروهای جدید استخدام</dc:title>
  <dc:creator>h310 plus</dc:creator>
  <cp:lastModifiedBy>Trjums-IT</cp:lastModifiedBy>
  <cp:revision>10</cp:revision>
  <dcterms:created xsi:type="dcterms:W3CDTF">2023-12-30T04:25:00Z</dcterms:created>
  <dcterms:modified xsi:type="dcterms:W3CDTF">2024-06-01T06:23:08Z</dcterms:modified>
</cp:coreProperties>
</file>