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8288000" cy="10287000"/>
  <p:notesSz cx="6858000" cy="9144000"/>
  <p:embeddedFontLst>
    <p:embeddedFont>
      <p:font typeface="Inter Ultra-Bold" charset="1" panose="02000503000000020004"/>
      <p:regular r:id="rId13"/>
    </p:embeddedFont>
    <p:embeddedFont>
      <p:font typeface="Inter Semi-Bold" charset="1" panose="02000503000000020004"/>
      <p:regular r:id="rId14"/>
    </p:embeddedFont>
    <p:embeddedFont>
      <p:font typeface="Inter Medium" charset="1" panose="02000503000000020004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20" Target="../media/image19.png" Type="http://schemas.openxmlformats.org/officeDocument/2006/relationships/image"/><Relationship Id="rId21" Target="../media/image20.svg" Type="http://schemas.openxmlformats.org/officeDocument/2006/relationships/image"/><Relationship Id="rId22" Target="../media/image21.png" Type="http://schemas.openxmlformats.org/officeDocument/2006/relationships/image"/><Relationship Id="rId23" Target="../media/image22.svg" Type="http://schemas.openxmlformats.org/officeDocument/2006/relationships/image"/><Relationship Id="rId24" Target="../media/image23.png" Type="http://schemas.openxmlformats.org/officeDocument/2006/relationships/image"/><Relationship Id="rId25" Target="../media/image24.svg" Type="http://schemas.openxmlformats.org/officeDocument/2006/relationships/image"/><Relationship Id="rId26" Target="../media/image25.png" Type="http://schemas.openxmlformats.org/officeDocument/2006/relationships/image"/><Relationship Id="rId27" Target="../media/image26.svg" Type="http://schemas.openxmlformats.org/officeDocument/2006/relationships/image"/><Relationship Id="rId28" Target="../media/image27.png" Type="http://schemas.openxmlformats.org/officeDocument/2006/relationships/image"/><Relationship Id="rId29" Target="../media/image28.svg" Type="http://schemas.openxmlformats.org/officeDocument/2006/relationships/image"/><Relationship Id="rId3" Target="../media/image2.svg" Type="http://schemas.openxmlformats.org/officeDocument/2006/relationships/image"/><Relationship Id="rId30" Target="../media/image29.png" Type="http://schemas.openxmlformats.org/officeDocument/2006/relationships/image"/><Relationship Id="rId31" Target="../media/image30.svg" Type="http://schemas.openxmlformats.org/officeDocument/2006/relationships/image"/><Relationship Id="rId32" Target="../media/image31.png" Type="http://schemas.openxmlformats.org/officeDocument/2006/relationships/image"/><Relationship Id="rId33" Target="../media/image32.svg" Type="http://schemas.openxmlformats.org/officeDocument/2006/relationships/image"/><Relationship Id="rId34" Target="../media/image33.png" Type="http://schemas.openxmlformats.org/officeDocument/2006/relationships/image"/><Relationship Id="rId35" Target="../media/image34.svg" Type="http://schemas.openxmlformats.org/officeDocument/2006/relationships/image"/><Relationship Id="rId36" Target="../media/image35.png" Type="http://schemas.openxmlformats.org/officeDocument/2006/relationships/image"/><Relationship Id="rId37" Target="../media/image36.svg" Type="http://schemas.openxmlformats.org/officeDocument/2006/relationships/image"/><Relationship Id="rId38" Target="../media/image37.png" Type="http://schemas.openxmlformats.org/officeDocument/2006/relationships/image"/><Relationship Id="rId39" Target="../media/image38.svg" Type="http://schemas.openxmlformats.org/officeDocument/2006/relationships/image"/><Relationship Id="rId4" Target="../media/image3.png" Type="http://schemas.openxmlformats.org/officeDocument/2006/relationships/image"/><Relationship Id="rId40" Target="../media/image39.png" Type="http://schemas.openxmlformats.org/officeDocument/2006/relationships/image"/><Relationship Id="rId41" Target="../media/image40.sv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1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9.png" Type="http://schemas.openxmlformats.org/officeDocument/2006/relationships/image"/><Relationship Id="rId3" Target="../media/image40.svg" Type="http://schemas.openxmlformats.org/officeDocument/2006/relationships/image"/><Relationship Id="rId4" Target="../media/image42.png" Type="http://schemas.openxmlformats.org/officeDocument/2006/relationships/image"/><Relationship Id="rId5" Target="../media/image43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4.png" Type="http://schemas.openxmlformats.org/officeDocument/2006/relationships/image"/><Relationship Id="rId3" Target="../media/image45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6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7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8.png" Type="http://schemas.openxmlformats.org/officeDocument/2006/relationships/image"/><Relationship Id="rId3" Target="../media/image49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488993">
            <a:off x="10428675" y="8915394"/>
            <a:ext cx="1771454" cy="1755350"/>
          </a:xfrm>
          <a:custGeom>
            <a:avLst/>
            <a:gdLst/>
            <a:ahLst/>
            <a:cxnLst/>
            <a:rect r="r" b="b" t="t" l="l"/>
            <a:pathLst>
              <a:path h="1755350" w="1771454">
                <a:moveTo>
                  <a:pt x="0" y="0"/>
                </a:moveTo>
                <a:lnTo>
                  <a:pt x="1771454" y="0"/>
                </a:lnTo>
                <a:lnTo>
                  <a:pt x="1771454" y="1755350"/>
                </a:lnTo>
                <a:lnTo>
                  <a:pt x="0" y="17553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456671">
            <a:off x="6071819" y="-540506"/>
            <a:ext cx="1672606" cy="1672606"/>
          </a:xfrm>
          <a:custGeom>
            <a:avLst/>
            <a:gdLst/>
            <a:ahLst/>
            <a:cxnLst/>
            <a:rect r="r" b="b" t="t" l="l"/>
            <a:pathLst>
              <a:path h="1672606" w="1672606">
                <a:moveTo>
                  <a:pt x="0" y="0"/>
                </a:moveTo>
                <a:lnTo>
                  <a:pt x="1672606" y="0"/>
                </a:lnTo>
                <a:lnTo>
                  <a:pt x="1672606" y="1672606"/>
                </a:lnTo>
                <a:lnTo>
                  <a:pt x="0" y="16726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168452" y="7047487"/>
            <a:ext cx="1810459" cy="1751207"/>
          </a:xfrm>
          <a:custGeom>
            <a:avLst/>
            <a:gdLst/>
            <a:ahLst/>
            <a:cxnLst/>
            <a:rect r="r" b="b" t="t" l="l"/>
            <a:pathLst>
              <a:path h="1751207" w="1810459">
                <a:moveTo>
                  <a:pt x="0" y="0"/>
                </a:moveTo>
                <a:lnTo>
                  <a:pt x="1810459" y="0"/>
                </a:lnTo>
                <a:lnTo>
                  <a:pt x="1810459" y="1751207"/>
                </a:lnTo>
                <a:lnTo>
                  <a:pt x="0" y="17512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410983">
            <a:off x="13009793" y="688026"/>
            <a:ext cx="1672606" cy="1645236"/>
          </a:xfrm>
          <a:custGeom>
            <a:avLst/>
            <a:gdLst/>
            <a:ahLst/>
            <a:cxnLst/>
            <a:rect r="r" b="b" t="t" l="l"/>
            <a:pathLst>
              <a:path h="1645236" w="1672606">
                <a:moveTo>
                  <a:pt x="0" y="0"/>
                </a:moveTo>
                <a:lnTo>
                  <a:pt x="1672606" y="0"/>
                </a:lnTo>
                <a:lnTo>
                  <a:pt x="1672606" y="1645236"/>
                </a:lnTo>
                <a:lnTo>
                  <a:pt x="0" y="16452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498594">
            <a:off x="14199806" y="9028927"/>
            <a:ext cx="1672606" cy="1672606"/>
          </a:xfrm>
          <a:custGeom>
            <a:avLst/>
            <a:gdLst/>
            <a:ahLst/>
            <a:cxnLst/>
            <a:rect r="r" b="b" t="t" l="l"/>
            <a:pathLst>
              <a:path h="1672606" w="1672606">
                <a:moveTo>
                  <a:pt x="0" y="0"/>
                </a:moveTo>
                <a:lnTo>
                  <a:pt x="1672606" y="0"/>
                </a:lnTo>
                <a:lnTo>
                  <a:pt x="1672606" y="1672607"/>
                </a:lnTo>
                <a:lnTo>
                  <a:pt x="0" y="16726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396738">
            <a:off x="10725683" y="491413"/>
            <a:ext cx="1672606" cy="1672606"/>
          </a:xfrm>
          <a:custGeom>
            <a:avLst/>
            <a:gdLst/>
            <a:ahLst/>
            <a:cxnLst/>
            <a:rect r="r" b="b" t="t" l="l"/>
            <a:pathLst>
              <a:path h="1672606" w="1672606">
                <a:moveTo>
                  <a:pt x="0" y="0"/>
                </a:moveTo>
                <a:lnTo>
                  <a:pt x="1672606" y="0"/>
                </a:lnTo>
                <a:lnTo>
                  <a:pt x="1672606" y="1672606"/>
                </a:lnTo>
                <a:lnTo>
                  <a:pt x="0" y="167260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8" id="8"/>
          <p:cNvSpPr/>
          <p:nvPr/>
        </p:nvSpPr>
        <p:spPr>
          <a:xfrm flipH="false" flipV="false" rot="0">
            <a:off x="10821295" y="6519904"/>
            <a:ext cx="1667732" cy="1667732"/>
          </a:xfrm>
          <a:custGeom>
            <a:avLst/>
            <a:gdLst/>
            <a:ahLst/>
            <a:cxnLst/>
            <a:rect r="r" b="b" t="t" l="l"/>
            <a:pathLst>
              <a:path h="1667732" w="1667732">
                <a:moveTo>
                  <a:pt x="0" y="0"/>
                </a:moveTo>
                <a:lnTo>
                  <a:pt x="1667732" y="0"/>
                </a:lnTo>
                <a:lnTo>
                  <a:pt x="1667732" y="1667732"/>
                </a:lnTo>
                <a:lnTo>
                  <a:pt x="0" y="166773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9" id="9"/>
          <p:cNvSpPr/>
          <p:nvPr/>
        </p:nvSpPr>
        <p:spPr>
          <a:xfrm flipH="false" flipV="false" rot="-395307">
            <a:off x="12739996" y="7268956"/>
            <a:ext cx="1666524" cy="1666524"/>
          </a:xfrm>
          <a:custGeom>
            <a:avLst/>
            <a:gdLst/>
            <a:ahLst/>
            <a:cxnLst/>
            <a:rect r="r" b="b" t="t" l="l"/>
            <a:pathLst>
              <a:path h="1666524" w="1666524">
                <a:moveTo>
                  <a:pt x="0" y="0"/>
                </a:moveTo>
                <a:lnTo>
                  <a:pt x="1666524" y="0"/>
                </a:lnTo>
                <a:lnTo>
                  <a:pt x="1666524" y="1666524"/>
                </a:lnTo>
                <a:lnTo>
                  <a:pt x="0" y="166652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0" id="10"/>
          <p:cNvSpPr/>
          <p:nvPr/>
        </p:nvSpPr>
        <p:spPr>
          <a:xfrm flipH="false" flipV="false" rot="463159">
            <a:off x="13006659" y="2965135"/>
            <a:ext cx="1663494" cy="1666524"/>
          </a:xfrm>
          <a:custGeom>
            <a:avLst/>
            <a:gdLst/>
            <a:ahLst/>
            <a:cxnLst/>
            <a:rect r="r" b="b" t="t" l="l"/>
            <a:pathLst>
              <a:path h="1666524" w="1663494">
                <a:moveTo>
                  <a:pt x="0" y="0"/>
                </a:moveTo>
                <a:lnTo>
                  <a:pt x="1663495" y="0"/>
                </a:lnTo>
                <a:lnTo>
                  <a:pt x="1663495" y="1666524"/>
                </a:lnTo>
                <a:lnTo>
                  <a:pt x="0" y="166652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1" id="11"/>
          <p:cNvSpPr/>
          <p:nvPr/>
        </p:nvSpPr>
        <p:spPr>
          <a:xfrm flipH="false" flipV="false" rot="-432636">
            <a:off x="17357656" y="1826628"/>
            <a:ext cx="1672606" cy="1672606"/>
          </a:xfrm>
          <a:custGeom>
            <a:avLst/>
            <a:gdLst/>
            <a:ahLst/>
            <a:cxnLst/>
            <a:rect r="r" b="b" t="t" l="l"/>
            <a:pathLst>
              <a:path h="1672606" w="1672606">
                <a:moveTo>
                  <a:pt x="0" y="0"/>
                </a:moveTo>
                <a:lnTo>
                  <a:pt x="1672607" y="0"/>
                </a:lnTo>
                <a:lnTo>
                  <a:pt x="1672607" y="1672607"/>
                </a:lnTo>
                <a:lnTo>
                  <a:pt x="0" y="16726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5569503" y="6868681"/>
            <a:ext cx="1672606" cy="1645236"/>
          </a:xfrm>
          <a:custGeom>
            <a:avLst/>
            <a:gdLst/>
            <a:ahLst/>
            <a:cxnLst/>
            <a:rect r="r" b="b" t="t" l="l"/>
            <a:pathLst>
              <a:path h="1645236" w="1672606">
                <a:moveTo>
                  <a:pt x="0" y="0"/>
                </a:moveTo>
                <a:lnTo>
                  <a:pt x="1672607" y="0"/>
                </a:lnTo>
                <a:lnTo>
                  <a:pt x="1672607" y="1645237"/>
                </a:lnTo>
                <a:lnTo>
                  <a:pt x="0" y="164523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626669">
            <a:off x="3035246" y="7466588"/>
            <a:ext cx="1672606" cy="1672606"/>
          </a:xfrm>
          <a:custGeom>
            <a:avLst/>
            <a:gdLst/>
            <a:ahLst/>
            <a:cxnLst/>
            <a:rect r="r" b="b" t="t" l="l"/>
            <a:pathLst>
              <a:path h="1672606" w="1672606">
                <a:moveTo>
                  <a:pt x="0" y="0"/>
                </a:moveTo>
                <a:lnTo>
                  <a:pt x="1672607" y="0"/>
                </a:lnTo>
                <a:lnTo>
                  <a:pt x="1672607" y="1672607"/>
                </a:lnTo>
                <a:lnTo>
                  <a:pt x="0" y="16726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399599">
            <a:off x="2595659" y="5022220"/>
            <a:ext cx="1666524" cy="1666524"/>
          </a:xfrm>
          <a:custGeom>
            <a:avLst/>
            <a:gdLst/>
            <a:ahLst/>
            <a:cxnLst/>
            <a:rect r="r" b="b" t="t" l="l"/>
            <a:pathLst>
              <a:path h="1666524" w="1666524">
                <a:moveTo>
                  <a:pt x="0" y="0"/>
                </a:moveTo>
                <a:lnTo>
                  <a:pt x="1666524" y="0"/>
                </a:lnTo>
                <a:lnTo>
                  <a:pt x="1666524" y="1666524"/>
                </a:lnTo>
                <a:lnTo>
                  <a:pt x="0" y="166652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5" id="15"/>
          <p:cNvSpPr/>
          <p:nvPr/>
        </p:nvSpPr>
        <p:spPr>
          <a:xfrm flipH="false" flipV="false" rot="0">
            <a:off x="-634367" y="1617020"/>
            <a:ext cx="1663494" cy="1666524"/>
          </a:xfrm>
          <a:custGeom>
            <a:avLst/>
            <a:gdLst/>
            <a:ahLst/>
            <a:cxnLst/>
            <a:rect r="r" b="b" t="t" l="l"/>
            <a:pathLst>
              <a:path h="1666524" w="1663494">
                <a:moveTo>
                  <a:pt x="0" y="0"/>
                </a:moveTo>
                <a:lnTo>
                  <a:pt x="1663494" y="0"/>
                </a:lnTo>
                <a:lnTo>
                  <a:pt x="1663494" y="1666524"/>
                </a:lnTo>
                <a:lnTo>
                  <a:pt x="0" y="166652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6" id="16"/>
          <p:cNvSpPr/>
          <p:nvPr/>
        </p:nvSpPr>
        <p:spPr>
          <a:xfrm flipH="false" flipV="false" rot="514846">
            <a:off x="1073879" y="7877685"/>
            <a:ext cx="1672606" cy="1657401"/>
          </a:xfrm>
          <a:custGeom>
            <a:avLst/>
            <a:gdLst/>
            <a:ahLst/>
            <a:cxnLst/>
            <a:rect r="r" b="b" t="t" l="l"/>
            <a:pathLst>
              <a:path h="1657401" w="1672606">
                <a:moveTo>
                  <a:pt x="0" y="0"/>
                </a:moveTo>
                <a:lnTo>
                  <a:pt x="1672606" y="0"/>
                </a:lnTo>
                <a:lnTo>
                  <a:pt x="1672606" y="1657401"/>
                </a:lnTo>
                <a:lnTo>
                  <a:pt x="0" y="16574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959595" y="-643906"/>
            <a:ext cx="1672606" cy="1672606"/>
          </a:xfrm>
          <a:custGeom>
            <a:avLst/>
            <a:gdLst/>
            <a:ahLst/>
            <a:cxnLst/>
            <a:rect r="r" b="b" t="t" l="l"/>
            <a:pathLst>
              <a:path h="1672606" w="1672606">
                <a:moveTo>
                  <a:pt x="0" y="0"/>
                </a:moveTo>
                <a:lnTo>
                  <a:pt x="1672606" y="0"/>
                </a:lnTo>
                <a:lnTo>
                  <a:pt x="1672606" y="1672606"/>
                </a:lnTo>
                <a:lnTo>
                  <a:pt x="0" y="167260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8" id="18"/>
          <p:cNvSpPr/>
          <p:nvPr/>
        </p:nvSpPr>
        <p:spPr>
          <a:xfrm flipH="false" flipV="false" rot="479384">
            <a:off x="537848" y="4316468"/>
            <a:ext cx="1672606" cy="1666524"/>
          </a:xfrm>
          <a:custGeom>
            <a:avLst/>
            <a:gdLst/>
            <a:ahLst/>
            <a:cxnLst/>
            <a:rect r="r" b="b" t="t" l="l"/>
            <a:pathLst>
              <a:path h="1666524" w="1672606">
                <a:moveTo>
                  <a:pt x="0" y="0"/>
                </a:moveTo>
                <a:lnTo>
                  <a:pt x="1672606" y="0"/>
                </a:lnTo>
                <a:lnTo>
                  <a:pt x="1672606" y="1666524"/>
                </a:lnTo>
                <a:lnTo>
                  <a:pt x="0" y="166652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9" id="19"/>
          <p:cNvSpPr/>
          <p:nvPr/>
        </p:nvSpPr>
        <p:spPr>
          <a:xfrm flipH="false" flipV="false" rot="0">
            <a:off x="-240774" y="6519904"/>
            <a:ext cx="1614925" cy="1617866"/>
          </a:xfrm>
          <a:custGeom>
            <a:avLst/>
            <a:gdLst/>
            <a:ahLst/>
            <a:cxnLst/>
            <a:rect r="r" b="b" t="t" l="l"/>
            <a:pathLst>
              <a:path h="1617866" w="1614925">
                <a:moveTo>
                  <a:pt x="0" y="0"/>
                </a:moveTo>
                <a:lnTo>
                  <a:pt x="1614925" y="0"/>
                </a:lnTo>
                <a:lnTo>
                  <a:pt x="1614925" y="1617867"/>
                </a:lnTo>
                <a:lnTo>
                  <a:pt x="0" y="1617867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0" id="20"/>
          <p:cNvSpPr/>
          <p:nvPr/>
        </p:nvSpPr>
        <p:spPr>
          <a:xfrm flipH="false" flipV="false" rot="654407">
            <a:off x="15516019" y="1739374"/>
            <a:ext cx="1429798" cy="1429798"/>
          </a:xfrm>
          <a:custGeom>
            <a:avLst/>
            <a:gdLst/>
            <a:ahLst/>
            <a:cxnLst/>
            <a:rect r="r" b="b" t="t" l="l"/>
            <a:pathLst>
              <a:path h="1429798" w="1429798">
                <a:moveTo>
                  <a:pt x="0" y="0"/>
                </a:moveTo>
                <a:lnTo>
                  <a:pt x="1429798" y="0"/>
                </a:lnTo>
                <a:lnTo>
                  <a:pt x="1429798" y="1429798"/>
                </a:lnTo>
                <a:lnTo>
                  <a:pt x="0" y="14297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-700846">
            <a:off x="16901847" y="9306931"/>
            <a:ext cx="1672606" cy="1617866"/>
          </a:xfrm>
          <a:custGeom>
            <a:avLst/>
            <a:gdLst/>
            <a:ahLst/>
            <a:cxnLst/>
            <a:rect r="r" b="b" t="t" l="l"/>
            <a:pathLst>
              <a:path h="1617866" w="1672606">
                <a:moveTo>
                  <a:pt x="0" y="0"/>
                </a:moveTo>
                <a:lnTo>
                  <a:pt x="1672606" y="0"/>
                </a:lnTo>
                <a:lnTo>
                  <a:pt x="1672606" y="1617866"/>
                </a:lnTo>
                <a:lnTo>
                  <a:pt x="0" y="16178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-843244">
            <a:off x="14907685" y="4208225"/>
            <a:ext cx="1672606" cy="1648277"/>
          </a:xfrm>
          <a:custGeom>
            <a:avLst/>
            <a:gdLst/>
            <a:ahLst/>
            <a:cxnLst/>
            <a:rect r="r" b="b" t="t" l="l"/>
            <a:pathLst>
              <a:path h="1648277" w="1672606">
                <a:moveTo>
                  <a:pt x="0" y="0"/>
                </a:moveTo>
                <a:lnTo>
                  <a:pt x="1672606" y="0"/>
                </a:lnTo>
                <a:lnTo>
                  <a:pt x="1672606" y="1648278"/>
                </a:lnTo>
                <a:lnTo>
                  <a:pt x="0" y="1648278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549426">
            <a:off x="15419143" y="6534784"/>
            <a:ext cx="1057894" cy="1648277"/>
          </a:xfrm>
          <a:custGeom>
            <a:avLst/>
            <a:gdLst/>
            <a:ahLst/>
            <a:cxnLst/>
            <a:rect r="r" b="b" t="t" l="l"/>
            <a:pathLst>
              <a:path h="1648277" w="1057894">
                <a:moveTo>
                  <a:pt x="0" y="0"/>
                </a:moveTo>
                <a:lnTo>
                  <a:pt x="1057895" y="0"/>
                </a:lnTo>
                <a:lnTo>
                  <a:pt x="1057895" y="1648278"/>
                </a:lnTo>
                <a:lnTo>
                  <a:pt x="0" y="1648278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4" id="24"/>
          <p:cNvSpPr/>
          <p:nvPr/>
        </p:nvSpPr>
        <p:spPr>
          <a:xfrm flipH="false" flipV="false" rot="0">
            <a:off x="4497551" y="1617020"/>
            <a:ext cx="1641113" cy="1620226"/>
          </a:xfrm>
          <a:custGeom>
            <a:avLst/>
            <a:gdLst/>
            <a:ahLst/>
            <a:cxnLst/>
            <a:rect r="r" b="b" t="t" l="l"/>
            <a:pathLst>
              <a:path h="1620226" w="1641113">
                <a:moveTo>
                  <a:pt x="0" y="0"/>
                </a:moveTo>
                <a:lnTo>
                  <a:pt x="1641112" y="0"/>
                </a:lnTo>
                <a:lnTo>
                  <a:pt x="1641112" y="1620226"/>
                </a:lnTo>
                <a:lnTo>
                  <a:pt x="0" y="1620226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5" id="25"/>
          <p:cNvSpPr/>
          <p:nvPr/>
        </p:nvSpPr>
        <p:spPr>
          <a:xfrm flipH="false" flipV="false" rot="-457908">
            <a:off x="17193785" y="6743483"/>
            <a:ext cx="1672606" cy="1657401"/>
          </a:xfrm>
          <a:custGeom>
            <a:avLst/>
            <a:gdLst/>
            <a:ahLst/>
            <a:cxnLst/>
            <a:rect r="r" b="b" t="t" l="l"/>
            <a:pathLst>
              <a:path h="1657401" w="1672606">
                <a:moveTo>
                  <a:pt x="0" y="0"/>
                </a:moveTo>
                <a:lnTo>
                  <a:pt x="1672607" y="0"/>
                </a:lnTo>
                <a:lnTo>
                  <a:pt x="1672607" y="1657401"/>
                </a:lnTo>
                <a:lnTo>
                  <a:pt x="0" y="16574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17105984" y="4325798"/>
            <a:ext cx="1635404" cy="1635404"/>
          </a:xfrm>
          <a:custGeom>
            <a:avLst/>
            <a:gdLst/>
            <a:ahLst/>
            <a:cxnLst/>
            <a:rect r="r" b="b" t="t" l="l"/>
            <a:pathLst>
              <a:path h="1635404" w="1635404">
                <a:moveTo>
                  <a:pt x="0" y="0"/>
                </a:moveTo>
                <a:lnTo>
                  <a:pt x="1635404" y="0"/>
                </a:lnTo>
                <a:lnTo>
                  <a:pt x="1635404" y="1635404"/>
                </a:lnTo>
                <a:lnTo>
                  <a:pt x="0" y="1635404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7" id="27"/>
          <p:cNvSpPr/>
          <p:nvPr/>
        </p:nvSpPr>
        <p:spPr>
          <a:xfrm flipH="false" flipV="false" rot="0">
            <a:off x="7242110" y="9105609"/>
            <a:ext cx="1682063" cy="837973"/>
          </a:xfrm>
          <a:custGeom>
            <a:avLst/>
            <a:gdLst/>
            <a:ahLst/>
            <a:cxnLst/>
            <a:rect r="r" b="b" t="t" l="l"/>
            <a:pathLst>
              <a:path h="837973" w="1682063">
                <a:moveTo>
                  <a:pt x="0" y="0"/>
                </a:moveTo>
                <a:lnTo>
                  <a:pt x="1682063" y="0"/>
                </a:lnTo>
                <a:lnTo>
                  <a:pt x="1682063" y="837973"/>
                </a:lnTo>
                <a:lnTo>
                  <a:pt x="0" y="837973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8" id="28"/>
          <p:cNvSpPr/>
          <p:nvPr/>
        </p:nvSpPr>
        <p:spPr>
          <a:xfrm flipH="false" flipV="false" rot="0">
            <a:off x="7744425" y="1390061"/>
            <a:ext cx="2096633" cy="892022"/>
          </a:xfrm>
          <a:custGeom>
            <a:avLst/>
            <a:gdLst/>
            <a:ahLst/>
            <a:cxnLst/>
            <a:rect r="r" b="b" t="t" l="l"/>
            <a:pathLst>
              <a:path h="892022" w="2096633">
                <a:moveTo>
                  <a:pt x="0" y="0"/>
                </a:moveTo>
                <a:lnTo>
                  <a:pt x="2096633" y="0"/>
                </a:lnTo>
                <a:lnTo>
                  <a:pt x="2096633" y="892022"/>
                </a:lnTo>
                <a:lnTo>
                  <a:pt x="0" y="892022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9" id="29"/>
          <p:cNvSpPr/>
          <p:nvPr/>
        </p:nvSpPr>
        <p:spPr>
          <a:xfrm flipH="false" flipV="false" rot="-350424">
            <a:off x="1942820" y="1836072"/>
            <a:ext cx="1848557" cy="1851924"/>
          </a:xfrm>
          <a:custGeom>
            <a:avLst/>
            <a:gdLst/>
            <a:ahLst/>
            <a:cxnLst/>
            <a:rect r="r" b="b" t="t" l="l"/>
            <a:pathLst>
              <a:path h="1851924" w="1848557">
                <a:moveTo>
                  <a:pt x="0" y="0"/>
                </a:moveTo>
                <a:lnTo>
                  <a:pt x="1848557" y="0"/>
                </a:lnTo>
                <a:lnTo>
                  <a:pt x="1848557" y="1851924"/>
                </a:lnTo>
                <a:lnTo>
                  <a:pt x="0" y="1851924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0" id="30"/>
          <p:cNvSpPr/>
          <p:nvPr/>
        </p:nvSpPr>
        <p:spPr>
          <a:xfrm flipH="false" flipV="false" rot="0">
            <a:off x="8487375" y="-854029"/>
            <a:ext cx="1717425" cy="1708058"/>
          </a:xfrm>
          <a:custGeom>
            <a:avLst/>
            <a:gdLst/>
            <a:ahLst/>
            <a:cxnLst/>
            <a:rect r="r" b="b" t="t" l="l"/>
            <a:pathLst>
              <a:path h="1708058" w="1717425">
                <a:moveTo>
                  <a:pt x="0" y="0"/>
                </a:moveTo>
                <a:lnTo>
                  <a:pt x="1717425" y="0"/>
                </a:lnTo>
                <a:lnTo>
                  <a:pt x="1717425" y="1708058"/>
                </a:lnTo>
                <a:lnTo>
                  <a:pt x="0" y="1708058"/>
                </a:lnTo>
                <a:lnTo>
                  <a:pt x="0" y="0"/>
                </a:lnTo>
                <a:close/>
              </a:path>
            </a:pathLst>
          </a:custGeom>
          <a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1" id="31"/>
          <p:cNvSpPr/>
          <p:nvPr/>
        </p:nvSpPr>
        <p:spPr>
          <a:xfrm flipH="false" flipV="false" rot="0">
            <a:off x="3428921" y="-425040"/>
            <a:ext cx="1790634" cy="1790634"/>
          </a:xfrm>
          <a:custGeom>
            <a:avLst/>
            <a:gdLst/>
            <a:ahLst/>
            <a:cxnLst/>
            <a:rect r="r" b="b" t="t" l="l"/>
            <a:pathLst>
              <a:path h="1790634" w="1790634">
                <a:moveTo>
                  <a:pt x="0" y="0"/>
                </a:moveTo>
                <a:lnTo>
                  <a:pt x="1790634" y="0"/>
                </a:lnTo>
                <a:lnTo>
                  <a:pt x="1790634" y="1790634"/>
                </a:lnTo>
                <a:lnTo>
                  <a:pt x="0" y="179063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2" id="32"/>
          <p:cNvSpPr/>
          <p:nvPr/>
        </p:nvSpPr>
        <p:spPr>
          <a:xfrm flipH="false" flipV="false" rot="0">
            <a:off x="17105984" y="-425040"/>
            <a:ext cx="1614925" cy="1617866"/>
          </a:xfrm>
          <a:custGeom>
            <a:avLst/>
            <a:gdLst/>
            <a:ahLst/>
            <a:cxnLst/>
            <a:rect r="r" b="b" t="t" l="l"/>
            <a:pathLst>
              <a:path h="1617866" w="1614925">
                <a:moveTo>
                  <a:pt x="0" y="0"/>
                </a:moveTo>
                <a:lnTo>
                  <a:pt x="1614925" y="0"/>
                </a:lnTo>
                <a:lnTo>
                  <a:pt x="1614925" y="1617866"/>
                </a:lnTo>
                <a:lnTo>
                  <a:pt x="0" y="161786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3" id="33"/>
          <p:cNvSpPr/>
          <p:nvPr/>
        </p:nvSpPr>
        <p:spPr>
          <a:xfrm flipH="false" flipV="false" rot="0">
            <a:off x="14343388" y="-810113"/>
            <a:ext cx="1641113" cy="1620226"/>
          </a:xfrm>
          <a:custGeom>
            <a:avLst/>
            <a:gdLst/>
            <a:ahLst/>
            <a:cxnLst/>
            <a:rect r="r" b="b" t="t" l="l"/>
            <a:pathLst>
              <a:path h="1620226" w="1641113">
                <a:moveTo>
                  <a:pt x="0" y="0"/>
                </a:moveTo>
                <a:lnTo>
                  <a:pt x="1641112" y="0"/>
                </a:lnTo>
                <a:lnTo>
                  <a:pt x="1641112" y="1620226"/>
                </a:lnTo>
                <a:lnTo>
                  <a:pt x="0" y="1620226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4" id="34"/>
          <p:cNvSpPr/>
          <p:nvPr/>
        </p:nvSpPr>
        <p:spPr>
          <a:xfrm flipH="false" flipV="false" rot="0">
            <a:off x="4497551" y="9524595"/>
            <a:ext cx="1663494" cy="1666524"/>
          </a:xfrm>
          <a:custGeom>
            <a:avLst/>
            <a:gdLst/>
            <a:ahLst/>
            <a:cxnLst/>
            <a:rect r="r" b="b" t="t" l="l"/>
            <a:pathLst>
              <a:path h="1666524" w="1663494">
                <a:moveTo>
                  <a:pt x="0" y="0"/>
                </a:moveTo>
                <a:lnTo>
                  <a:pt x="1663494" y="0"/>
                </a:lnTo>
                <a:lnTo>
                  <a:pt x="1663494" y="1666524"/>
                </a:lnTo>
                <a:lnTo>
                  <a:pt x="0" y="166652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5" id="35"/>
          <p:cNvSpPr/>
          <p:nvPr/>
        </p:nvSpPr>
        <p:spPr>
          <a:xfrm flipH="false" flipV="false" rot="479384">
            <a:off x="12058098" y="-1180523"/>
            <a:ext cx="1672606" cy="1666524"/>
          </a:xfrm>
          <a:custGeom>
            <a:avLst/>
            <a:gdLst/>
            <a:ahLst/>
            <a:cxnLst/>
            <a:rect r="r" b="b" t="t" l="l"/>
            <a:pathLst>
              <a:path h="1666524" w="1672606">
                <a:moveTo>
                  <a:pt x="0" y="0"/>
                </a:moveTo>
                <a:lnTo>
                  <a:pt x="1672607" y="0"/>
                </a:lnTo>
                <a:lnTo>
                  <a:pt x="1672607" y="1666524"/>
                </a:lnTo>
                <a:lnTo>
                  <a:pt x="0" y="166652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6" id="36"/>
          <p:cNvSpPr/>
          <p:nvPr/>
        </p:nvSpPr>
        <p:spPr>
          <a:xfrm flipH="false" flipV="false" rot="0">
            <a:off x="-634367" y="9793069"/>
            <a:ext cx="2096633" cy="892022"/>
          </a:xfrm>
          <a:custGeom>
            <a:avLst/>
            <a:gdLst/>
            <a:ahLst/>
            <a:cxnLst/>
            <a:rect r="r" b="b" t="t" l="l"/>
            <a:pathLst>
              <a:path h="892022" w="2096633">
                <a:moveTo>
                  <a:pt x="0" y="0"/>
                </a:moveTo>
                <a:lnTo>
                  <a:pt x="2096633" y="0"/>
                </a:lnTo>
                <a:lnTo>
                  <a:pt x="2096633" y="892022"/>
                </a:lnTo>
                <a:lnTo>
                  <a:pt x="0" y="892022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7" id="37"/>
          <p:cNvSpPr/>
          <p:nvPr/>
        </p:nvSpPr>
        <p:spPr>
          <a:xfrm flipH="false" flipV="false" rot="0">
            <a:off x="3327057" y="2310658"/>
            <a:ext cx="11633886" cy="5678144"/>
          </a:xfrm>
          <a:custGeom>
            <a:avLst/>
            <a:gdLst/>
            <a:ahLst/>
            <a:cxnLst/>
            <a:rect r="r" b="b" t="t" l="l"/>
            <a:pathLst>
              <a:path h="5678144" w="11633886">
                <a:moveTo>
                  <a:pt x="0" y="0"/>
                </a:moveTo>
                <a:lnTo>
                  <a:pt x="11633886" y="0"/>
                </a:lnTo>
                <a:lnTo>
                  <a:pt x="11633886" y="5678144"/>
                </a:lnTo>
                <a:lnTo>
                  <a:pt x="0" y="5678144"/>
                </a:lnTo>
                <a:lnTo>
                  <a:pt x="0" y="0"/>
                </a:lnTo>
                <a:close/>
              </a:path>
            </a:pathLst>
          </a:custGeom>
          <a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38" id="38"/>
          <p:cNvSpPr txBox="true"/>
          <p:nvPr/>
        </p:nvSpPr>
        <p:spPr>
          <a:xfrm rot="0">
            <a:off x="5101673" y="3485857"/>
            <a:ext cx="8084653" cy="1327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 marL="0" indent="0" lvl="0">
              <a:lnSpc>
                <a:spcPts val="10184"/>
              </a:lnSpc>
            </a:pPr>
            <a:r>
              <a:rPr lang="ar-EG" b="true" sz="9699">
                <a:solidFill>
                  <a:srgbClr val="0A0147"/>
                </a:solidFill>
                <a:latin typeface="Inter Ultra-Bold"/>
                <a:ea typeface="Inter Ultra-Bold"/>
                <a:cs typeface="Inter Ultra-Bold"/>
                <a:sym typeface="Inter Ultra-Bold"/>
                <a:rtl val="true"/>
              </a:rPr>
              <a:t>ب نام خدا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5569503" y="5941426"/>
            <a:ext cx="6780097" cy="10203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4026"/>
              </a:lnSpc>
            </a:pPr>
            <a:r>
              <a:rPr lang="ar-EG" b="true" sz="3300">
                <a:solidFill>
                  <a:srgbClr val="0A0147"/>
                </a:solidFill>
                <a:latin typeface="Inter Semi-Bold"/>
                <a:ea typeface="Inter Semi-Bold"/>
                <a:cs typeface="Inter Semi-Bold"/>
                <a:sym typeface="Inter Semi-Bold"/>
                <a:rtl val="true"/>
              </a:rPr>
              <a:t>استاد مشاور: استاد جوان</a:t>
            </a:r>
          </a:p>
          <a:p>
            <a:pPr algn="ctr" rtl="true" marL="0" indent="0" lvl="0">
              <a:lnSpc>
                <a:spcPts val="4026"/>
              </a:lnSpc>
              <a:spcBef>
                <a:spcPct val="0"/>
              </a:spcBef>
            </a:pPr>
            <a:r>
              <a:rPr lang="ar-EG" b="true" sz="3300">
                <a:solidFill>
                  <a:srgbClr val="0A0147"/>
                </a:solidFill>
                <a:latin typeface="Inter Semi-Bold"/>
                <a:ea typeface="Inter Semi-Bold"/>
                <a:cs typeface="Inter Semi-Bold"/>
                <a:sym typeface="Inter Semi-Bold"/>
                <a:rtl val="true"/>
              </a:rPr>
              <a:t>ارائه دهنده : مبین قادری</a:t>
            </a:r>
          </a:p>
        </p:txBody>
      </p:sp>
      <p:sp>
        <p:nvSpPr>
          <p:cNvPr name="Freeform 40" id="40"/>
          <p:cNvSpPr/>
          <p:nvPr/>
        </p:nvSpPr>
        <p:spPr>
          <a:xfrm flipH="false" flipV="false" rot="-488993">
            <a:off x="10581075" y="9067794"/>
            <a:ext cx="1771454" cy="1755350"/>
          </a:xfrm>
          <a:custGeom>
            <a:avLst/>
            <a:gdLst/>
            <a:ahLst/>
            <a:cxnLst/>
            <a:rect r="r" b="b" t="t" l="l"/>
            <a:pathLst>
              <a:path h="1755350" w="1771454">
                <a:moveTo>
                  <a:pt x="0" y="0"/>
                </a:moveTo>
                <a:lnTo>
                  <a:pt x="1771454" y="0"/>
                </a:lnTo>
                <a:lnTo>
                  <a:pt x="1771454" y="1755350"/>
                </a:lnTo>
                <a:lnTo>
                  <a:pt x="0" y="17553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9579122" y="1098531"/>
            <a:ext cx="8069786" cy="8089938"/>
            <a:chOff x="0" y="0"/>
            <a:chExt cx="5594350" cy="56083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80010" y="-191771"/>
              <a:ext cx="6264910" cy="5977891"/>
            </a:xfrm>
            <a:custGeom>
              <a:avLst/>
              <a:gdLst/>
              <a:ahLst/>
              <a:cxnLst/>
              <a:rect r="r" b="b" t="t" l="l"/>
              <a:pathLst>
                <a:path h="5977891" w="6264910">
                  <a:moveTo>
                    <a:pt x="3576320" y="342901"/>
                  </a:moveTo>
                  <a:cubicBezTo>
                    <a:pt x="4768850" y="509271"/>
                    <a:pt x="6264910" y="971551"/>
                    <a:pt x="5435600" y="3060701"/>
                  </a:cubicBezTo>
                  <a:cubicBezTo>
                    <a:pt x="4606290" y="5149851"/>
                    <a:pt x="2889250" y="5520691"/>
                    <a:pt x="2059940" y="5749291"/>
                  </a:cubicBezTo>
                  <a:cubicBezTo>
                    <a:pt x="1230630" y="5977891"/>
                    <a:pt x="256540" y="5434331"/>
                    <a:pt x="600710" y="4203701"/>
                  </a:cubicBezTo>
                  <a:cubicBezTo>
                    <a:pt x="901700" y="3126740"/>
                    <a:pt x="0" y="1772921"/>
                    <a:pt x="86360" y="886460"/>
                  </a:cubicBezTo>
                  <a:cubicBezTo>
                    <a:pt x="172720" y="0"/>
                    <a:pt x="2145030" y="142240"/>
                    <a:pt x="3576320" y="342900"/>
                  </a:cubicBezTo>
                  <a:close/>
                </a:path>
              </a:pathLst>
            </a:custGeom>
            <a:blipFill>
              <a:blip r:embed="rId2"/>
              <a:stretch>
                <a:fillRect l="-17343" t="-8422" r="-2248" b="-51720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1314450" y="2070292"/>
            <a:ext cx="7310791" cy="8516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 marL="0" indent="0" lvl="0">
              <a:lnSpc>
                <a:spcPts val="6514"/>
              </a:lnSpc>
            </a:pPr>
            <a:r>
              <a:rPr lang="ar-EG" b="true" sz="6204">
                <a:solidFill>
                  <a:srgbClr val="0A0147"/>
                </a:solidFill>
                <a:latin typeface="Inter Ultra-Bold"/>
                <a:ea typeface="Inter Ultra-Bold"/>
                <a:cs typeface="Inter Ultra-Bold"/>
                <a:sym typeface="Inter Ultra-Bold"/>
                <a:rtl val="true"/>
              </a:rPr>
              <a:t>شیموزیس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314450" y="4764391"/>
            <a:ext cx="6780097" cy="8596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 marL="0" indent="0" lvl="0">
              <a:lnSpc>
                <a:spcPts val="3440"/>
              </a:lnSpc>
              <a:spcBef>
                <a:spcPct val="0"/>
              </a:spcBef>
            </a:pPr>
            <a:r>
              <a:rPr lang="ar-EG" b="true" sz="2820">
                <a:solidFill>
                  <a:srgbClr val="0A0147"/>
                </a:solidFill>
                <a:latin typeface="Inter Semi-Bold"/>
                <a:ea typeface="Inter Semi-Bold"/>
                <a:cs typeface="Inter Semi-Bold"/>
                <a:sym typeface="Inter Semi-Bold"/>
                <a:rtl val="true"/>
              </a:rPr>
              <a:t>مجموعه ای از مایعات اضافه در بافت ملتحمه تعریف می شود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15427" y="2411992"/>
            <a:ext cx="4195446" cy="2047669"/>
          </a:xfrm>
          <a:custGeom>
            <a:avLst/>
            <a:gdLst/>
            <a:ahLst/>
            <a:cxnLst/>
            <a:rect r="r" b="b" t="t" l="l"/>
            <a:pathLst>
              <a:path h="2047669" w="4195446">
                <a:moveTo>
                  <a:pt x="0" y="0"/>
                </a:moveTo>
                <a:lnTo>
                  <a:pt x="4195446" y="0"/>
                </a:lnTo>
                <a:lnTo>
                  <a:pt x="4195446" y="2047669"/>
                </a:lnTo>
                <a:lnTo>
                  <a:pt x="0" y="20476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-146345">
            <a:off x="13490483" y="1655178"/>
            <a:ext cx="3969060" cy="1937177"/>
          </a:xfrm>
          <a:custGeom>
            <a:avLst/>
            <a:gdLst/>
            <a:ahLst/>
            <a:cxnLst/>
            <a:rect r="r" b="b" t="t" l="l"/>
            <a:pathLst>
              <a:path h="1937177" w="3969060">
                <a:moveTo>
                  <a:pt x="0" y="0"/>
                </a:moveTo>
                <a:lnTo>
                  <a:pt x="3969060" y="0"/>
                </a:lnTo>
                <a:lnTo>
                  <a:pt x="3969060" y="1937176"/>
                </a:lnTo>
                <a:lnTo>
                  <a:pt x="0" y="19371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7882262" y="7151858"/>
            <a:ext cx="3969060" cy="1937177"/>
          </a:xfrm>
          <a:custGeom>
            <a:avLst/>
            <a:gdLst/>
            <a:ahLst/>
            <a:cxnLst/>
            <a:rect r="r" b="b" t="t" l="l"/>
            <a:pathLst>
              <a:path h="1937177" w="3969060">
                <a:moveTo>
                  <a:pt x="0" y="0"/>
                </a:moveTo>
                <a:lnTo>
                  <a:pt x="3969060" y="0"/>
                </a:lnTo>
                <a:lnTo>
                  <a:pt x="3969060" y="1937176"/>
                </a:lnTo>
                <a:lnTo>
                  <a:pt x="0" y="19371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false" flipV="false" rot="318704">
            <a:off x="2988059" y="5956393"/>
            <a:ext cx="4057786" cy="1980481"/>
          </a:xfrm>
          <a:custGeom>
            <a:avLst/>
            <a:gdLst/>
            <a:ahLst/>
            <a:cxnLst/>
            <a:rect r="r" b="b" t="t" l="l"/>
            <a:pathLst>
              <a:path h="1980481" w="4057786">
                <a:moveTo>
                  <a:pt x="0" y="0"/>
                </a:moveTo>
                <a:lnTo>
                  <a:pt x="4057786" y="0"/>
                </a:lnTo>
                <a:lnTo>
                  <a:pt x="4057786" y="1980481"/>
                </a:lnTo>
                <a:lnTo>
                  <a:pt x="0" y="19804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6" id="6"/>
          <p:cNvSpPr/>
          <p:nvPr/>
        </p:nvSpPr>
        <p:spPr>
          <a:xfrm flipH="false" flipV="false" rot="-759244">
            <a:off x="12767776" y="5890999"/>
            <a:ext cx="3969060" cy="1937177"/>
          </a:xfrm>
          <a:custGeom>
            <a:avLst/>
            <a:gdLst/>
            <a:ahLst/>
            <a:cxnLst/>
            <a:rect r="r" b="b" t="t" l="l"/>
            <a:pathLst>
              <a:path h="1937177" w="3969060">
                <a:moveTo>
                  <a:pt x="0" y="0"/>
                </a:moveTo>
                <a:lnTo>
                  <a:pt x="3969060" y="0"/>
                </a:lnTo>
                <a:lnTo>
                  <a:pt x="3969060" y="1937177"/>
                </a:lnTo>
                <a:lnTo>
                  <a:pt x="0" y="19371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6730198" y="3445946"/>
            <a:ext cx="6273188" cy="2550957"/>
          </a:xfrm>
          <a:custGeom>
            <a:avLst/>
            <a:gdLst/>
            <a:ahLst/>
            <a:cxnLst/>
            <a:rect r="r" b="b" t="t" l="l"/>
            <a:pathLst>
              <a:path h="2550957" w="6273188">
                <a:moveTo>
                  <a:pt x="0" y="0"/>
                </a:moveTo>
                <a:lnTo>
                  <a:pt x="6273188" y="0"/>
                </a:lnTo>
                <a:lnTo>
                  <a:pt x="6273188" y="2550957"/>
                </a:lnTo>
                <a:lnTo>
                  <a:pt x="0" y="25509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241493" y="2729053"/>
            <a:ext cx="2343314" cy="822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6312"/>
              </a:lnSpc>
              <a:spcBef>
                <a:spcPct val="0"/>
              </a:spcBef>
            </a:pPr>
            <a:r>
              <a:rPr lang="ar-EG" b="true" sz="6012">
                <a:solidFill>
                  <a:srgbClr val="0A0147"/>
                </a:solidFill>
                <a:latin typeface="Inter Ultra-Bold"/>
                <a:ea typeface="Inter Ultra-Bold"/>
                <a:cs typeface="Inter Ultra-Bold"/>
                <a:sym typeface="Inter Ultra-Bold"/>
                <a:rtl val="true"/>
              </a:rPr>
              <a:t>عفونت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944426" y="6562738"/>
            <a:ext cx="1850358" cy="8630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6659"/>
              </a:lnSpc>
              <a:spcBef>
                <a:spcPct val="0"/>
              </a:spcBef>
            </a:pPr>
            <a:r>
              <a:rPr lang="ar-EG" b="true" sz="6342">
                <a:solidFill>
                  <a:srgbClr val="0A0147"/>
                </a:solidFill>
                <a:latin typeface="Inter Ultra-Bold"/>
                <a:ea typeface="Inter Ultra-Bold"/>
                <a:cs typeface="Inter Ultra-Bold"/>
                <a:sym typeface="Inter Ultra-Bold"/>
                <a:rtl val="true"/>
              </a:rPr>
              <a:t>ضربه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182355" y="7866978"/>
            <a:ext cx="3368873" cy="685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5250"/>
              </a:lnSpc>
              <a:spcBef>
                <a:spcPct val="0"/>
              </a:spcBef>
            </a:pPr>
            <a:r>
              <a:rPr lang="ar-EG" b="true" sz="5000">
                <a:solidFill>
                  <a:srgbClr val="0A0147"/>
                </a:solidFill>
                <a:latin typeface="Inter Ultra-Bold"/>
                <a:ea typeface="Inter Ultra-Bold"/>
                <a:cs typeface="Inter Ultra-Bold"/>
                <a:sym typeface="Inter Ultra-Bold"/>
                <a:rtl val="true"/>
              </a:rPr>
              <a:t>جراحی چشم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3645841" y="2167872"/>
            <a:ext cx="3658344" cy="672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5040"/>
              </a:lnSpc>
              <a:spcBef>
                <a:spcPct val="0"/>
              </a:spcBef>
            </a:pPr>
            <a:r>
              <a:rPr lang="ar-EG" b="true" sz="4800">
                <a:solidFill>
                  <a:srgbClr val="0A0147"/>
                </a:solidFill>
                <a:latin typeface="Inter Ultra-Bold"/>
                <a:ea typeface="Inter Ultra-Bold"/>
                <a:cs typeface="Inter Ultra-Bold"/>
                <a:sym typeface="Inter Ultra-Bold"/>
                <a:rtl val="true"/>
              </a:rPr>
              <a:t>واکنش آلرژیک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3242817" y="6573838"/>
            <a:ext cx="3018979" cy="628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4725"/>
              </a:lnSpc>
              <a:spcBef>
                <a:spcPct val="0"/>
              </a:spcBef>
            </a:pPr>
            <a:r>
              <a:rPr lang="ar-EG" b="true" sz="4500">
                <a:solidFill>
                  <a:srgbClr val="0A0147"/>
                </a:solidFill>
                <a:latin typeface="Inter Ultra-Bold"/>
                <a:ea typeface="Inter Ultra-Bold"/>
                <a:cs typeface="Inter Ultra-Bold"/>
                <a:sym typeface="Inter Ultra-Bold"/>
                <a:rtl val="true"/>
              </a:rPr>
              <a:t>برخی دارو ها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078280" y="4121716"/>
            <a:ext cx="3351293" cy="13190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0159"/>
              </a:lnSpc>
              <a:spcBef>
                <a:spcPct val="0"/>
              </a:spcBef>
            </a:pPr>
            <a:r>
              <a:rPr lang="ar-EG" b="true" sz="9675">
                <a:solidFill>
                  <a:srgbClr val="0A0147"/>
                </a:solidFill>
                <a:latin typeface="Inter Ultra-Bold"/>
                <a:ea typeface="Inter Ultra-Bold"/>
                <a:cs typeface="Inter Ultra-Bold"/>
                <a:sym typeface="Inter Ultra-Bold"/>
                <a:rtl val="true"/>
              </a:rPr>
              <a:t>عوامل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597831" y="2547706"/>
            <a:ext cx="6313503" cy="6710594"/>
            <a:chOff x="-241300" y="-2540"/>
            <a:chExt cx="6623050" cy="703961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241300" y="-2540"/>
              <a:ext cx="6623050" cy="7039610"/>
            </a:xfrm>
            <a:custGeom>
              <a:avLst/>
              <a:gdLst/>
              <a:ahLst/>
              <a:cxnLst/>
              <a:rect r="r" b="b" t="t" l="l"/>
              <a:pathLst>
                <a:path h="7039610" w="6623050">
                  <a:moveTo>
                    <a:pt x="4606290" y="604520"/>
                  </a:moveTo>
                  <a:cubicBezTo>
                    <a:pt x="4606290" y="604520"/>
                    <a:pt x="4391660" y="0"/>
                    <a:pt x="3512820" y="2540"/>
                  </a:cubicBezTo>
                  <a:cubicBezTo>
                    <a:pt x="2633980" y="5080"/>
                    <a:pt x="2282190" y="895350"/>
                    <a:pt x="2282190" y="895350"/>
                  </a:cubicBezTo>
                  <a:cubicBezTo>
                    <a:pt x="2282190" y="895350"/>
                    <a:pt x="1553210" y="577850"/>
                    <a:pt x="1121410" y="1400810"/>
                  </a:cubicBezTo>
                  <a:cubicBezTo>
                    <a:pt x="922020" y="1779270"/>
                    <a:pt x="1017270" y="2247900"/>
                    <a:pt x="1017270" y="2247900"/>
                  </a:cubicBezTo>
                  <a:cubicBezTo>
                    <a:pt x="1017270" y="2247900"/>
                    <a:pt x="577850" y="2329180"/>
                    <a:pt x="342900" y="2988310"/>
                  </a:cubicBezTo>
                  <a:cubicBezTo>
                    <a:pt x="0" y="3950970"/>
                    <a:pt x="635000" y="4321810"/>
                    <a:pt x="635000" y="4321810"/>
                  </a:cubicBezTo>
                  <a:cubicBezTo>
                    <a:pt x="635000" y="4321810"/>
                    <a:pt x="383540" y="4919980"/>
                    <a:pt x="694690" y="5285740"/>
                  </a:cubicBezTo>
                  <a:cubicBezTo>
                    <a:pt x="1351280" y="6057900"/>
                    <a:pt x="1915160" y="5838190"/>
                    <a:pt x="1915160" y="5838190"/>
                  </a:cubicBezTo>
                  <a:cubicBezTo>
                    <a:pt x="1915160" y="5838190"/>
                    <a:pt x="2297430" y="6818630"/>
                    <a:pt x="3309620" y="6929120"/>
                  </a:cubicBezTo>
                  <a:cubicBezTo>
                    <a:pt x="4321810" y="7039610"/>
                    <a:pt x="4560570" y="6162040"/>
                    <a:pt x="4560570" y="6162040"/>
                  </a:cubicBezTo>
                  <a:cubicBezTo>
                    <a:pt x="4560570" y="6162040"/>
                    <a:pt x="5151120" y="6447790"/>
                    <a:pt x="5645150" y="5688331"/>
                  </a:cubicBezTo>
                  <a:cubicBezTo>
                    <a:pt x="6037580" y="5086351"/>
                    <a:pt x="5880100" y="4382770"/>
                    <a:pt x="5880100" y="4382770"/>
                  </a:cubicBezTo>
                  <a:cubicBezTo>
                    <a:pt x="5880100" y="4382770"/>
                    <a:pt x="6623050" y="4075430"/>
                    <a:pt x="6590030" y="3317240"/>
                  </a:cubicBezTo>
                  <a:cubicBezTo>
                    <a:pt x="6557010" y="2559051"/>
                    <a:pt x="5969000" y="2237740"/>
                    <a:pt x="5969000" y="2237740"/>
                  </a:cubicBezTo>
                  <a:cubicBezTo>
                    <a:pt x="5969000" y="2237740"/>
                    <a:pt x="6182360" y="1606550"/>
                    <a:pt x="5633720" y="996950"/>
                  </a:cubicBezTo>
                  <a:cubicBezTo>
                    <a:pt x="5233670" y="552450"/>
                    <a:pt x="4606290" y="604520"/>
                    <a:pt x="4606290" y="604520"/>
                  </a:cubicBezTo>
                  <a:close/>
                </a:path>
              </a:pathLst>
            </a:custGeom>
            <a:blipFill>
              <a:blip r:embed="rId2"/>
              <a:stretch>
                <a:fillRect l="-4632" t="-12917" r="-88469" b="-11469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9948509" y="2499084"/>
            <a:ext cx="7310791" cy="8516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 marL="0" indent="0" lvl="0">
              <a:lnSpc>
                <a:spcPts val="6514"/>
              </a:lnSpc>
            </a:pPr>
            <a:r>
              <a:rPr lang="ar-EG" b="true" sz="6204">
                <a:solidFill>
                  <a:srgbClr val="0A0147"/>
                </a:solidFill>
                <a:latin typeface="Inter Ultra-Bold"/>
                <a:ea typeface="Inter Ultra-Bold"/>
                <a:cs typeface="Inter Ultra-Bold"/>
                <a:sym typeface="Inter Ultra-Bold"/>
                <a:rtl val="true"/>
              </a:rPr>
              <a:t>انواع</a:t>
            </a:r>
          </a:p>
        </p:txBody>
      </p: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7714161" y="2147368"/>
            <a:ext cx="7066800" cy="7511270"/>
            <a:chOff x="-241300" y="-2540"/>
            <a:chExt cx="6623050" cy="703961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-241300" y="-2540"/>
              <a:ext cx="6623050" cy="7039610"/>
            </a:xfrm>
            <a:custGeom>
              <a:avLst/>
              <a:gdLst/>
              <a:ahLst/>
              <a:cxnLst/>
              <a:rect r="r" b="b" t="t" l="l"/>
              <a:pathLst>
                <a:path h="7039610" w="6623050">
                  <a:moveTo>
                    <a:pt x="4606290" y="604520"/>
                  </a:moveTo>
                  <a:cubicBezTo>
                    <a:pt x="4606290" y="604520"/>
                    <a:pt x="4391660" y="0"/>
                    <a:pt x="3512820" y="2540"/>
                  </a:cubicBezTo>
                  <a:cubicBezTo>
                    <a:pt x="2633980" y="5080"/>
                    <a:pt x="2282190" y="895350"/>
                    <a:pt x="2282190" y="895350"/>
                  </a:cubicBezTo>
                  <a:cubicBezTo>
                    <a:pt x="2282190" y="895350"/>
                    <a:pt x="1553210" y="577850"/>
                    <a:pt x="1121410" y="1400810"/>
                  </a:cubicBezTo>
                  <a:cubicBezTo>
                    <a:pt x="922020" y="1779270"/>
                    <a:pt x="1017270" y="2247900"/>
                    <a:pt x="1017270" y="2247900"/>
                  </a:cubicBezTo>
                  <a:cubicBezTo>
                    <a:pt x="1017270" y="2247900"/>
                    <a:pt x="577850" y="2329180"/>
                    <a:pt x="342900" y="2988310"/>
                  </a:cubicBezTo>
                  <a:cubicBezTo>
                    <a:pt x="0" y="3950970"/>
                    <a:pt x="635000" y="4321810"/>
                    <a:pt x="635000" y="4321810"/>
                  </a:cubicBezTo>
                  <a:cubicBezTo>
                    <a:pt x="635000" y="4321810"/>
                    <a:pt x="383540" y="4919980"/>
                    <a:pt x="694690" y="5285740"/>
                  </a:cubicBezTo>
                  <a:cubicBezTo>
                    <a:pt x="1351280" y="6057900"/>
                    <a:pt x="1915160" y="5838190"/>
                    <a:pt x="1915160" y="5838190"/>
                  </a:cubicBezTo>
                  <a:cubicBezTo>
                    <a:pt x="1915160" y="5838190"/>
                    <a:pt x="2297430" y="6818630"/>
                    <a:pt x="3309620" y="6929120"/>
                  </a:cubicBezTo>
                  <a:cubicBezTo>
                    <a:pt x="4321810" y="7039610"/>
                    <a:pt x="4560570" y="6162040"/>
                    <a:pt x="4560570" y="6162040"/>
                  </a:cubicBezTo>
                  <a:cubicBezTo>
                    <a:pt x="4560570" y="6162040"/>
                    <a:pt x="5151120" y="6447790"/>
                    <a:pt x="5645150" y="5688331"/>
                  </a:cubicBezTo>
                  <a:cubicBezTo>
                    <a:pt x="6037580" y="5086351"/>
                    <a:pt x="5880100" y="4382770"/>
                    <a:pt x="5880100" y="4382770"/>
                  </a:cubicBezTo>
                  <a:cubicBezTo>
                    <a:pt x="5880100" y="4382770"/>
                    <a:pt x="6623050" y="4075430"/>
                    <a:pt x="6590030" y="3317240"/>
                  </a:cubicBezTo>
                  <a:cubicBezTo>
                    <a:pt x="6557010" y="2559051"/>
                    <a:pt x="5969000" y="2237740"/>
                    <a:pt x="5969000" y="2237740"/>
                  </a:cubicBezTo>
                  <a:cubicBezTo>
                    <a:pt x="5969000" y="2237740"/>
                    <a:pt x="6182360" y="1606550"/>
                    <a:pt x="5633720" y="996950"/>
                  </a:cubicBezTo>
                  <a:cubicBezTo>
                    <a:pt x="5233670" y="552450"/>
                    <a:pt x="4606290" y="604520"/>
                    <a:pt x="4606290" y="604520"/>
                  </a:cubicBezTo>
                  <a:close/>
                </a:path>
              </a:pathLst>
            </a:custGeom>
            <a:blipFill>
              <a:blip r:embed="rId3"/>
              <a:stretch>
                <a:fillRect l="-45594" t="36" r="-46176" b="-16862"/>
              </a:stretch>
            </a:blipFill>
          </p:spPr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9CE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733208" y="1658911"/>
            <a:ext cx="7637680" cy="4114800"/>
          </a:xfrm>
          <a:custGeom>
            <a:avLst/>
            <a:gdLst/>
            <a:ahLst/>
            <a:cxnLst/>
            <a:rect r="r" b="b" t="t" l="l"/>
            <a:pathLst>
              <a:path h="4114800" w="7637680">
                <a:moveTo>
                  <a:pt x="0" y="0"/>
                </a:moveTo>
                <a:lnTo>
                  <a:pt x="7637680" y="0"/>
                </a:lnTo>
                <a:lnTo>
                  <a:pt x="763768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54208" y="3802036"/>
            <a:ext cx="9704508" cy="8516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 marL="0" indent="0" lvl="0">
              <a:lnSpc>
                <a:spcPts val="6514"/>
              </a:lnSpc>
            </a:pPr>
            <a:r>
              <a:rPr lang="ar-EG" b="true" sz="6204">
                <a:solidFill>
                  <a:srgbClr val="0A0147"/>
                </a:solidFill>
                <a:latin typeface="Inter Ultra-Bold"/>
                <a:ea typeface="Inter Ultra-Bold"/>
                <a:cs typeface="Inter Ultra-Bold"/>
                <a:sym typeface="Inter Ultra-Bold"/>
                <a:rtl val="true"/>
              </a:rPr>
              <a:t>عوارض احتمالی کمک کننده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54208" y="5755214"/>
            <a:ext cx="12862162" cy="3905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 marL="1123378" indent="-561689" lvl="1">
              <a:lnSpc>
                <a:spcPts val="9521"/>
              </a:lnSpc>
              <a:buAutoNum type="arabicPeriod" startAt="1"/>
            </a:pPr>
            <a:r>
              <a:rPr lang="ar-EG" b="true" sz="5203">
                <a:solidFill>
                  <a:srgbClr val="0A0147"/>
                </a:solidFill>
                <a:latin typeface="Inter Ultra-Bold"/>
                <a:ea typeface="Inter Ultra-Bold"/>
                <a:cs typeface="Inter Ultra-Bold"/>
                <a:sym typeface="Inter Ultra-Bold"/>
                <a:rtl val="true"/>
              </a:rPr>
              <a:t>استفاده طولانی مدت از تهویه فشار مثبت</a:t>
            </a:r>
          </a:p>
          <a:p>
            <a:pPr algn="ctr" rtl="true" marL="1123378" indent="-561689" lvl="1">
              <a:lnSpc>
                <a:spcPts val="6452"/>
              </a:lnSpc>
              <a:buAutoNum type="arabicPeriod" startAt="1"/>
            </a:pPr>
            <a:r>
              <a:rPr lang="ar-EG" b="true" sz="5203">
                <a:solidFill>
                  <a:srgbClr val="0A0147"/>
                </a:solidFill>
                <a:latin typeface="Inter Ultra-Bold"/>
                <a:ea typeface="Inter Ultra-Bold"/>
                <a:cs typeface="Inter Ultra-Bold"/>
                <a:sym typeface="Inter Ultra-Bold"/>
                <a:rtl val="true"/>
              </a:rPr>
              <a:t>اختلال در بسته شدن پلک ها</a:t>
            </a:r>
          </a:p>
          <a:p>
            <a:pPr algn="ctr" rtl="true" marL="1123378" indent="-561689" lvl="1">
              <a:lnSpc>
                <a:spcPts val="7700"/>
              </a:lnSpc>
              <a:buAutoNum type="arabicPeriod" startAt="1"/>
            </a:pPr>
            <a:r>
              <a:rPr lang="ar-EG" b="true" sz="5203">
                <a:solidFill>
                  <a:srgbClr val="0A0147"/>
                </a:solidFill>
                <a:latin typeface="Inter Ultra-Bold"/>
                <a:ea typeface="Inter Ultra-Bold"/>
                <a:cs typeface="Inter Ultra-Bold"/>
                <a:sym typeface="Inter Ultra-Bold"/>
                <a:rtl val="true"/>
              </a:rPr>
              <a:t>هیپو آلبومینی</a:t>
            </a:r>
            <a:r>
              <a:rPr lang="en-US" b="true" sz="5203">
                <a:solidFill>
                  <a:srgbClr val="0A0147"/>
                </a:solidFill>
                <a:latin typeface="Inter Ultra-Bold"/>
                <a:ea typeface="Inter Ultra-Bold"/>
                <a:cs typeface="Inter Ultra-Bold"/>
                <a:sym typeface="Inter Ultra-Bold"/>
              </a:rPr>
              <a:t>٫</a:t>
            </a:r>
            <a:r>
              <a:rPr lang="ar-EG" b="true" sz="5203">
                <a:solidFill>
                  <a:srgbClr val="0A0147"/>
                </a:solidFill>
                <a:latin typeface="Inter Ultra-Bold"/>
                <a:ea typeface="Inter Ultra-Bold"/>
                <a:cs typeface="Inter Ultra-Bold"/>
                <a:sym typeface="Inter Ultra-Bold"/>
                <a:rtl val="true"/>
              </a:rPr>
              <a:t> اضافه بار مایعات</a:t>
            </a:r>
          </a:p>
          <a:p>
            <a:pPr algn="ctr" rtl="true" marL="1123378" indent="-561689" lvl="1">
              <a:lnSpc>
                <a:spcPts val="6295"/>
              </a:lnSpc>
              <a:buAutoNum type="arabicPeriod" startAt="1"/>
            </a:pPr>
            <a:r>
              <a:rPr lang="ar-EG" b="true" sz="5203" spc="166">
                <a:solidFill>
                  <a:srgbClr val="0A0147"/>
                </a:solidFill>
                <a:latin typeface="Inter Ultra-Bold"/>
                <a:ea typeface="Inter Ultra-Bold"/>
                <a:cs typeface="Inter Ultra-Bold"/>
                <a:sym typeface="Inter Ultra-Bold"/>
                <a:rtl val="true"/>
              </a:rPr>
              <a:t>استفاده از شل کننده های عضلانی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9144000" y="1313015"/>
            <a:ext cx="7859018" cy="7660971"/>
            <a:chOff x="0" y="0"/>
            <a:chExt cx="6350000" cy="618998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50000" cy="6189980"/>
            </a:xfrm>
            <a:custGeom>
              <a:avLst/>
              <a:gdLst/>
              <a:ahLst/>
              <a:cxnLst/>
              <a:rect r="r" b="b" t="t" l="l"/>
              <a:pathLst>
                <a:path h="6189980" w="6350000">
                  <a:moveTo>
                    <a:pt x="5608320" y="4199890"/>
                  </a:moveTo>
                  <a:lnTo>
                    <a:pt x="5659120" y="3599180"/>
                  </a:lnTo>
                  <a:lnTo>
                    <a:pt x="4064000" y="3429000"/>
                  </a:lnTo>
                  <a:lnTo>
                    <a:pt x="6350000" y="3163570"/>
                  </a:lnTo>
                  <a:lnTo>
                    <a:pt x="6163310" y="1137920"/>
                  </a:lnTo>
                  <a:lnTo>
                    <a:pt x="5897880" y="1168400"/>
                  </a:lnTo>
                  <a:lnTo>
                    <a:pt x="5899150" y="5080"/>
                  </a:lnTo>
                  <a:lnTo>
                    <a:pt x="353060" y="0"/>
                  </a:lnTo>
                  <a:lnTo>
                    <a:pt x="351790" y="1657350"/>
                  </a:lnTo>
                  <a:lnTo>
                    <a:pt x="1681480" y="1658620"/>
                  </a:lnTo>
                  <a:lnTo>
                    <a:pt x="647700" y="1778000"/>
                  </a:lnTo>
                  <a:lnTo>
                    <a:pt x="767080" y="3077210"/>
                  </a:lnTo>
                  <a:lnTo>
                    <a:pt x="139700" y="3011170"/>
                  </a:lnTo>
                  <a:lnTo>
                    <a:pt x="0" y="4663440"/>
                  </a:lnTo>
                  <a:lnTo>
                    <a:pt x="842010" y="4753610"/>
                  </a:lnTo>
                  <a:lnTo>
                    <a:pt x="379730" y="4806950"/>
                  </a:lnTo>
                  <a:lnTo>
                    <a:pt x="506730" y="6189980"/>
                  </a:lnTo>
                  <a:lnTo>
                    <a:pt x="6022340" y="5549900"/>
                  </a:lnTo>
                  <a:lnTo>
                    <a:pt x="5895340" y="4166870"/>
                  </a:lnTo>
                  <a:lnTo>
                    <a:pt x="5608320" y="4199890"/>
                  </a:lnTo>
                  <a:close/>
                </a:path>
              </a:pathLst>
            </a:custGeom>
            <a:blipFill>
              <a:blip r:embed="rId2"/>
              <a:stretch>
                <a:fillRect l="-32261" t="0" r="-32261" b="0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1314450" y="2594334"/>
            <a:ext cx="7310791" cy="8516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 marL="0" indent="0" lvl="0">
              <a:lnSpc>
                <a:spcPts val="6514"/>
              </a:lnSpc>
            </a:pPr>
            <a:r>
              <a:rPr lang="ar-EG" b="true" sz="6204">
                <a:solidFill>
                  <a:srgbClr val="0A0147"/>
                </a:solidFill>
                <a:latin typeface="Inter Ultra-Bold"/>
                <a:ea typeface="Inter Ultra-Bold"/>
                <a:cs typeface="Inter Ultra-Bold"/>
                <a:sym typeface="Inter Ultra-Bold"/>
                <a:rtl val="true"/>
              </a:rPr>
              <a:t>مراقبت ها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0" y="5019675"/>
            <a:ext cx="9144000" cy="33902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 marL="1381759" indent="-690880" lvl="1">
              <a:lnSpc>
                <a:spcPts val="8959"/>
              </a:lnSpc>
              <a:buAutoNum type="arabicPeriod" startAt="1"/>
            </a:pPr>
            <a:r>
              <a:rPr lang="ar-EG" b="true" sz="6399">
                <a:solidFill>
                  <a:srgbClr val="0A0147"/>
                </a:solidFill>
                <a:latin typeface="Inter Medium"/>
                <a:ea typeface="Inter Medium"/>
                <a:cs typeface="Inter Medium"/>
                <a:sym typeface="Inter Medium"/>
                <a:rtl val="true"/>
              </a:rPr>
              <a:t>ساکشن استریل</a:t>
            </a:r>
          </a:p>
          <a:p>
            <a:pPr algn="r" rtl="true" marL="1381759" indent="-690880" lvl="1">
              <a:lnSpc>
                <a:spcPts val="8959"/>
              </a:lnSpc>
              <a:buAutoNum type="arabicPeriod" startAt="1"/>
            </a:pPr>
            <a:r>
              <a:rPr lang="ar-EG" b="true" sz="6399">
                <a:solidFill>
                  <a:srgbClr val="0A0147"/>
                </a:solidFill>
                <a:latin typeface="Inter Medium"/>
                <a:ea typeface="Inter Medium"/>
                <a:cs typeface="Inter Medium"/>
                <a:sym typeface="Inter Medium"/>
                <a:rtl val="true"/>
              </a:rPr>
              <a:t>بالا بردن سر تخت</a:t>
            </a:r>
          </a:p>
          <a:p>
            <a:pPr algn="r" rtl="true" marL="1381759" indent="-690880" lvl="1">
              <a:lnSpc>
                <a:spcPts val="8959"/>
              </a:lnSpc>
              <a:buAutoNum type="arabicPeriod" startAt="1"/>
            </a:pPr>
            <a:r>
              <a:rPr lang="ar-EG" b="true" sz="6399">
                <a:solidFill>
                  <a:srgbClr val="0A0147"/>
                </a:solidFill>
                <a:latin typeface="Inter Medium"/>
                <a:ea typeface="Inter Medium"/>
                <a:cs typeface="Inter Medium"/>
                <a:sym typeface="Inter Medium"/>
                <a:rtl val="true"/>
              </a:rPr>
              <a:t>نوار ویکساتور راه هوایی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743200" y="3633978"/>
            <a:ext cx="12801600" cy="3607724"/>
          </a:xfrm>
          <a:custGeom>
            <a:avLst/>
            <a:gdLst/>
            <a:ahLst/>
            <a:cxnLst/>
            <a:rect r="r" b="b" t="t" l="l"/>
            <a:pathLst>
              <a:path h="3607724" w="12801600">
                <a:moveTo>
                  <a:pt x="0" y="0"/>
                </a:moveTo>
                <a:lnTo>
                  <a:pt x="12801600" y="0"/>
                </a:lnTo>
                <a:lnTo>
                  <a:pt x="12801600" y="3607724"/>
                </a:lnTo>
                <a:lnTo>
                  <a:pt x="0" y="36077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DAGTdDGayCU</dc:identifier>
  <dcterms:modified xsi:type="dcterms:W3CDTF">2011-08-01T06:04:30Z</dcterms:modified>
  <cp:revision>1</cp:revision>
  <dc:title>Blue Illustrated Laboratory Presentation</dc:title>
</cp:coreProperties>
</file>