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Crimson Pro"/>
      <p:regular r:id="rId17"/>
    </p:embeddedFont>
    <p:embeddedFont>
      <p:font typeface="Crimson Pro"/>
      <p:regular r:id="rId18"/>
    </p:embeddedFont>
    <p:embeddedFont>
      <p:font typeface="Crimson Pro"/>
      <p:regular r:id="rId19"/>
    </p:embeddedFont>
    <p:embeddedFont>
      <p:font typeface="Crimson Pro"/>
      <p:regular r:id="rId20"/>
    </p:embeddedFont>
    <p:embeddedFont>
      <p:font typeface="Open Sans"/>
      <p:regular r:id="rId21"/>
    </p:embeddedFont>
    <p:embeddedFont>
      <p:font typeface="Open Sans"/>
      <p:regular r:id="rId22"/>
    </p:embeddedFont>
    <p:embeddedFont>
      <p:font typeface="Open Sans"/>
      <p:regular r:id="rId23"/>
    </p:embeddedFont>
    <p:embeddedFont>
      <p:font typeface="Open Sans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96095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عوارض بعد از بیهوشی و هایپرترمی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39269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بیهوشی و هایپرترمی (افزایش غیرطبیعی دمای بدن) می‌تواند منجر به عوارض جدی برای بیماران شود. این عوارض ممکن است در دستگاه‌های مختلف بدن مانند تنفس، قلب و عروق، عصبی و کلیوی بروز کنند.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75345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761077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736550"/>
            <a:ext cx="232302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sajjad ghazali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10320"/>
            <a:ext cx="65988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نتیجه‌گیری و توصیه‌های کلیدی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92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8936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پایش مداوم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38411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پایش دقیق و به موقع علائم حیاتی و تشخیص سریع هایپرترمی امری حیاتی است.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592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8936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اقدامات درمانی فوری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38411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در صورت بروز هایپرترمی، اقدامات درمانی فوری مانند خنک‌سازی بدن باید انجام شود.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934069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1685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پیشگیری همه‌جانبه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658922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شناسایی گروه‌های پرخطر و اقدامات پیشگیرانه مناسب قبل و حین بیهوشی ضروری است.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42586"/>
            <a:ext cx="56807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مقدمه و تعریف هایپرترمی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46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5242" y="3031688"/>
            <a:ext cx="12727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تعریف هایپرترمی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43709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هایپرترمی به افزایش غیرطبیعی دمای بدن بالای 40 درجه سانتیگراد اطلاق می‌شود.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946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53821" y="3031688"/>
            <a:ext cx="17347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علل هایپرترمی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هایپرترمی می‌تواند در اثر عوامل مختلفی مانند عفونت، اختلالات متابولیکی و مصرف داروها ایجاد شود.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65835" y="5455682"/>
            <a:ext cx="16621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خطرات هایپرترمی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610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هایپرترمی شدید می‌تواند منجر به آسیب‌های جدی به اعضای مختلف بدن شود.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75334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علل شایع هایپرترمی بعد از بیهوشی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داروهای بیهوشی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برخی داروهای بیهوشی مانند هالوتان و سوکسینیل کولین می‌توانند موجب هایپرترمی شوند.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اختلالات ژنتیکی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برخی اختلالات ژنتیکی مانند هایپرترمی بدخیم می‌توانند زمینه را برای هایپرترمی فراهم کنند.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عوامل محیطی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عواملی مانند دمای بالای محیط و عدم تهویه مناسب نیز می‌توانند موجب هایپرترمی شوند.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8869"/>
            <a:ext cx="59908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علائم و نشانه‌های هایپرترمی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78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712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افزایش دمای بدن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20266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افزایش دمای بدن بالای 40 درجه سانتیگراد یکی از شاخص‌های اصلی هایپرترمی است.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4778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712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تعریق شدید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20266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تعریق شدید و افزایش ضربان قلب و تنفس از دیگر نشانه‌های هایپرترمی هستند.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752618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آسیب به اندام‌ها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477470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هایپرترمی شدید می‌تواند منجر به آسیب به اندام‌هایی مانند کبد، کلیه و مغز شود.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171867" y="4752618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406301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اختلال سطح هوشیاری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06301" y="5477470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در موارد شدید، هایپرترمی می‌تواند منجر به اختلال سطح هوشیاری و کما شود.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1581"/>
            <a:ext cx="64471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عوارض تنفسی و قلبی-عروقی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2270522"/>
            <a:ext cx="30480" cy="4737378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76558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5256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56653" y="2610683"/>
            <a:ext cx="12727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4973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تنفس سریع و مشکل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987754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هایپرترمی می‌تواند منجر به افزایش تعداد تنفس و مشکلات تنفسی شود.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662249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42233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33555" y="4507349"/>
            <a:ext cx="17347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3940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افزایش فشار خون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884420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افزایش نیاز بدن به اکسیژن می‌تواند موجب افزایش فشار خون شود.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19601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59561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37246" y="6041112"/>
            <a:ext cx="16621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ایست قلبی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418183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در صورت عدم کنترل، هایپرترمی می‌تواند منجر به ایست قلبی شود.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6495" y="597218"/>
            <a:ext cx="5429369" cy="678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عوارض عصبی و کلیوی</a:t>
            </a:r>
            <a:endParaRPr lang="en-US" sz="42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495" y="1601629"/>
            <a:ext cx="542925" cy="5429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46495" y="2361724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آسیب مغزی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6246495" y="2831306"/>
            <a:ext cx="762381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هایپرترمی می‌تواند موجب التهاب و آسیب به مغز شود.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95" y="3830241"/>
            <a:ext cx="542925" cy="54292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46495" y="4590336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آسیب کلیوی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6246495" y="5059918"/>
            <a:ext cx="762381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اختلال در عملکرد کلیه ها و افزایش میزان کراتینین از دیگر عوارض هایپرترمی است.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495" y="6058853"/>
            <a:ext cx="542925" cy="54292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46495" y="6818947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اختلال عصبی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6246495" y="7288530"/>
            <a:ext cx="762381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هایپرترمی می‌تواند منجر به تشنج، کما و سایر اختلالات عصبی شود.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اقدامات درمانی و مدیریت هایپرترمی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4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794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خنک‌سازی بدن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353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استفاده از روش‌های خنک‌سازی مانند آب سرد و گشاد کردن راه‌های هوایی برای پایین‌آوردن دمای بدن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430791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مهار علل اولیه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785479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شناسایی و درمان علل زمینه‌ای مانند عفونت ها و اختلالات متابولیکی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6075045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پایش مداوم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6552605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نظارت مستمر بر علائم حیاتی و اقدامات درمانی فوری در صورت تشدید عوارض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24038"/>
            <a:ext cx="70149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پیشگیری از هایپرترمی در بیماران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281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71642" y="3213140"/>
            <a:ext cx="12727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غربالگری ریسک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6185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شناسایی بیماران در معرض خطر بالا برای هایپرترمی و آماده‌سازی مناسب قبل از بیهوشی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1281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40221" y="3213140"/>
            <a:ext cx="17347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کنترل دمای محیط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6185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تامین شرایط مناسب دمایی و تهویه کافی در اتاق عمل برای پیشگیری از هایپرترمی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1892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52235" y="5274231"/>
            <a:ext cx="16621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مراقبت بعد از بیهوشی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679638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پایش دقیق و اقدامات درمانی سریع در صورت بروز هایپرترمی در دوره بعد از بیهوشی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23053"/>
            <a:ext cx="81285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عوامل خطر و گروه‌های در معرض خطر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عوامل خطر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1156692" y="4379952"/>
            <a:ext cx="58818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سابقه خانوادگی هایپرترمی بدخیم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156692" y="4822150"/>
            <a:ext cx="58818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مصرف داروهای خاص مانند هالوتان و سوکسینیل کولین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156692" y="5264348"/>
            <a:ext cx="58818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شرایط محیطی گرم و مرطوب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گروه‌های در معرض خطر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962424" y="4379952"/>
            <a:ext cx="58818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افراد مبتلا به اختلالات ژنتیکی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62424" y="4822150"/>
            <a:ext cx="58818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بیماران مسن یا مبتلا به بیماری‌های زمینه‌ای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62424" y="5264348"/>
            <a:ext cx="58818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بیمارانی که هایپرترمی بدخیم را در سابقه دارند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2024-10-19T08:23:59Z</dcterms:created>
  <dcterms:modified xsi:type="dcterms:W3CDTF">2024-10-19T08:23:59Z</dcterms:modified>
</cp:coreProperties>
</file>